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1"/>
  </p:notesMasterIdLst>
  <p:sldIdLst>
    <p:sldId id="435" r:id="rId2"/>
    <p:sldId id="403" r:id="rId3"/>
    <p:sldId id="393" r:id="rId4"/>
    <p:sldId id="445" r:id="rId5"/>
    <p:sldId id="447" r:id="rId6"/>
    <p:sldId id="448" r:id="rId7"/>
    <p:sldId id="449" r:id="rId8"/>
    <p:sldId id="450" r:id="rId9"/>
    <p:sldId id="451" r:id="rId10"/>
    <p:sldId id="452" r:id="rId11"/>
    <p:sldId id="453" r:id="rId12"/>
    <p:sldId id="454" r:id="rId13"/>
    <p:sldId id="455" r:id="rId14"/>
    <p:sldId id="456" r:id="rId15"/>
    <p:sldId id="457" r:id="rId16"/>
    <p:sldId id="463" r:id="rId17"/>
    <p:sldId id="458" r:id="rId18"/>
    <p:sldId id="459" r:id="rId19"/>
    <p:sldId id="460" r:id="rId20"/>
    <p:sldId id="461" r:id="rId21"/>
    <p:sldId id="462" r:id="rId22"/>
    <p:sldId id="400" r:id="rId23"/>
    <p:sldId id="405" r:id="rId24"/>
    <p:sldId id="432" r:id="rId25"/>
    <p:sldId id="433" r:id="rId26"/>
    <p:sldId id="408" r:id="rId27"/>
    <p:sldId id="406" r:id="rId28"/>
    <p:sldId id="407" r:id="rId29"/>
    <p:sldId id="410" r:id="rId30"/>
    <p:sldId id="413" r:id="rId31"/>
    <p:sldId id="415" r:id="rId32"/>
    <p:sldId id="411" r:id="rId33"/>
    <p:sldId id="414" r:id="rId34"/>
    <p:sldId id="412" r:id="rId35"/>
    <p:sldId id="416" r:id="rId36"/>
    <p:sldId id="417" r:id="rId37"/>
    <p:sldId id="434" r:id="rId38"/>
    <p:sldId id="418" r:id="rId39"/>
    <p:sldId id="419" r:id="rId40"/>
    <p:sldId id="421" r:id="rId41"/>
    <p:sldId id="420" r:id="rId42"/>
    <p:sldId id="422" r:id="rId43"/>
    <p:sldId id="423" r:id="rId44"/>
    <p:sldId id="424" r:id="rId45"/>
    <p:sldId id="429" r:id="rId46"/>
    <p:sldId id="425" r:id="rId47"/>
    <p:sldId id="427" r:id="rId48"/>
    <p:sldId id="428" r:id="rId49"/>
    <p:sldId id="426" r:id="rId50"/>
    <p:sldId id="430" r:id="rId51"/>
    <p:sldId id="436" r:id="rId52"/>
    <p:sldId id="438" r:id="rId53"/>
    <p:sldId id="437" r:id="rId54"/>
    <p:sldId id="439" r:id="rId55"/>
    <p:sldId id="441" r:id="rId56"/>
    <p:sldId id="442" r:id="rId57"/>
    <p:sldId id="440" r:id="rId58"/>
    <p:sldId id="443" r:id="rId59"/>
    <p:sldId id="431" r:id="rId60"/>
  </p:sldIdLst>
  <p:sldSz cx="9144000" cy="5143500" type="screen16x9"/>
  <p:notesSz cx="6858000" cy="9144000"/>
  <p:custDataLst>
    <p:tags r:id="rId62"/>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565">
          <p15:clr>
            <a:srgbClr val="A4A3A4"/>
          </p15:clr>
        </p15:guide>
        <p15:guide id="2" pos="27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33"/>
    <a:srgbClr val="414141"/>
    <a:srgbClr val="4FB4FF"/>
    <a:srgbClr val="595959"/>
    <a:srgbClr val="FFFF8B"/>
    <a:srgbClr val="00682F"/>
    <a:srgbClr val="00602B"/>
    <a:srgbClr val="E94E09"/>
    <a:srgbClr val="FF66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06" autoAdjust="0"/>
    <p:restoredTop sz="94660"/>
  </p:normalViewPr>
  <p:slideViewPr>
    <p:cSldViewPr>
      <p:cViewPr varScale="1">
        <p:scale>
          <a:sx n="198" d="100"/>
          <a:sy n="198" d="100"/>
        </p:scale>
        <p:origin x="990" y="156"/>
      </p:cViewPr>
      <p:guideLst>
        <p:guide orient="horz" pos="1565"/>
        <p:guide pos="2781"/>
      </p:guideLst>
    </p:cSldViewPr>
  </p:slideViewPr>
  <p:notesTextViewPr>
    <p:cViewPr>
      <p:scale>
        <a:sx n="125" d="100"/>
        <a:sy n="125" d="100"/>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hdphoto2.wdp>
</file>

<file path=ppt/media/image1.png>
</file>

<file path=ppt/media/image10.png>
</file>

<file path=ppt/media/image11.png>
</file>

<file path=ppt/media/image12.jpeg>
</file>

<file path=ppt/media/image13.png>
</file>

<file path=ppt/media/image14.jpeg>
</file>

<file path=ppt/media/image15.jpeg>
</file>

<file path=ppt/media/image16.jpe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3.jpe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anose="020B0503020204020204" pitchFamily="34" charset="-122"/>
              </a:defRPr>
            </a:lvl1pPr>
          </a:lstStyle>
          <a:p>
            <a:fld id="{673B58EF-4ABD-40F4-ACA4-FE81D742E6DD}" type="datetimeFigureOut">
              <a:rPr lang="zh-CN" altLang="en-US" smtClean="0"/>
              <a:t>2023/9/6</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A11FC198-2D83-4DFC-8CDD-7D23AF44D411}"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1BF2980-540F-4F7F-A4CC-709C5E98033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10</a:t>
            </a:fld>
            <a:endParaRPr lang="zh-CN" altLang="en-US" dirty="0">
              <a:solidFill>
                <a:prstClr val="black"/>
              </a:solidFill>
            </a:endParaRPr>
          </a:p>
        </p:txBody>
      </p:sp>
    </p:spTree>
    <p:extLst>
      <p:ext uri="{BB962C8B-B14F-4D97-AF65-F5344CB8AC3E}">
        <p14:creationId xmlns:p14="http://schemas.microsoft.com/office/powerpoint/2010/main" val="2862989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11</a:t>
            </a:fld>
            <a:endParaRPr lang="zh-CN" altLang="en-US" dirty="0"/>
          </a:p>
        </p:txBody>
      </p:sp>
    </p:spTree>
    <p:extLst>
      <p:ext uri="{BB962C8B-B14F-4D97-AF65-F5344CB8AC3E}">
        <p14:creationId xmlns:p14="http://schemas.microsoft.com/office/powerpoint/2010/main" val="1386121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12</a:t>
            </a:fld>
            <a:endParaRPr lang="zh-CN" altLang="en-US" dirty="0"/>
          </a:p>
        </p:txBody>
      </p:sp>
    </p:spTree>
    <p:extLst>
      <p:ext uri="{BB962C8B-B14F-4D97-AF65-F5344CB8AC3E}">
        <p14:creationId xmlns:p14="http://schemas.microsoft.com/office/powerpoint/2010/main" val="1981879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13</a:t>
            </a:fld>
            <a:endParaRPr lang="zh-CN" altLang="en-US" dirty="0">
              <a:solidFill>
                <a:prstClr val="black"/>
              </a:solidFill>
            </a:endParaRPr>
          </a:p>
        </p:txBody>
      </p:sp>
    </p:spTree>
    <p:extLst>
      <p:ext uri="{BB962C8B-B14F-4D97-AF65-F5344CB8AC3E}">
        <p14:creationId xmlns:p14="http://schemas.microsoft.com/office/powerpoint/2010/main" val="3915807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14</a:t>
            </a:fld>
            <a:endParaRPr lang="zh-CN" altLang="en-US" dirty="0">
              <a:solidFill>
                <a:prstClr val="black"/>
              </a:solidFill>
            </a:endParaRPr>
          </a:p>
        </p:txBody>
      </p:sp>
    </p:spTree>
    <p:extLst>
      <p:ext uri="{BB962C8B-B14F-4D97-AF65-F5344CB8AC3E}">
        <p14:creationId xmlns:p14="http://schemas.microsoft.com/office/powerpoint/2010/main" val="311312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15</a:t>
            </a:fld>
            <a:endParaRPr lang="zh-CN" altLang="en-US" dirty="0">
              <a:solidFill>
                <a:prstClr val="black"/>
              </a:solidFill>
            </a:endParaRPr>
          </a:p>
        </p:txBody>
      </p:sp>
    </p:spTree>
    <p:extLst>
      <p:ext uri="{BB962C8B-B14F-4D97-AF65-F5344CB8AC3E}">
        <p14:creationId xmlns:p14="http://schemas.microsoft.com/office/powerpoint/2010/main" val="226582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16</a:t>
            </a:fld>
            <a:endParaRPr lang="zh-CN" altLang="en-US" dirty="0">
              <a:solidFill>
                <a:prstClr val="black"/>
              </a:solidFill>
            </a:endParaRPr>
          </a:p>
        </p:txBody>
      </p:sp>
    </p:spTree>
    <p:extLst>
      <p:ext uri="{BB962C8B-B14F-4D97-AF65-F5344CB8AC3E}">
        <p14:creationId xmlns:p14="http://schemas.microsoft.com/office/powerpoint/2010/main" val="12817208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17</a:t>
            </a:fld>
            <a:endParaRPr lang="zh-CN" altLang="en-US" dirty="0">
              <a:solidFill>
                <a:prstClr val="black"/>
              </a:solidFill>
            </a:endParaRPr>
          </a:p>
        </p:txBody>
      </p:sp>
    </p:spTree>
    <p:extLst>
      <p:ext uri="{BB962C8B-B14F-4D97-AF65-F5344CB8AC3E}">
        <p14:creationId xmlns:p14="http://schemas.microsoft.com/office/powerpoint/2010/main" val="18022841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18</a:t>
            </a:fld>
            <a:endParaRPr lang="zh-CN" altLang="en-US" dirty="0">
              <a:solidFill>
                <a:prstClr val="black"/>
              </a:solidFill>
            </a:endParaRPr>
          </a:p>
        </p:txBody>
      </p:sp>
    </p:spTree>
    <p:extLst>
      <p:ext uri="{BB962C8B-B14F-4D97-AF65-F5344CB8AC3E}">
        <p14:creationId xmlns:p14="http://schemas.microsoft.com/office/powerpoint/2010/main" val="843016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19</a:t>
            </a:fld>
            <a:endParaRPr lang="zh-CN" altLang="en-US" dirty="0"/>
          </a:p>
        </p:txBody>
      </p:sp>
    </p:spTree>
    <p:extLst>
      <p:ext uri="{BB962C8B-B14F-4D97-AF65-F5344CB8AC3E}">
        <p14:creationId xmlns:p14="http://schemas.microsoft.com/office/powerpoint/2010/main" val="1754248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a:t>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20</a:t>
            </a:fld>
            <a:endParaRPr lang="zh-CN" altLang="en-US" dirty="0"/>
          </a:p>
        </p:txBody>
      </p:sp>
    </p:spTree>
    <p:extLst>
      <p:ext uri="{BB962C8B-B14F-4D97-AF65-F5344CB8AC3E}">
        <p14:creationId xmlns:p14="http://schemas.microsoft.com/office/powerpoint/2010/main" val="2879109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21</a:t>
            </a:fld>
            <a:endParaRPr lang="zh-CN" altLang="en-US" dirty="0"/>
          </a:p>
        </p:txBody>
      </p:sp>
    </p:spTree>
    <p:extLst>
      <p:ext uri="{BB962C8B-B14F-4D97-AF65-F5344CB8AC3E}">
        <p14:creationId xmlns:p14="http://schemas.microsoft.com/office/powerpoint/2010/main" val="20614445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22</a:t>
            </a:fld>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23</a:t>
            </a:fld>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24</a:t>
            </a:fld>
            <a:endParaRPr lang="zh-CN"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25</a:t>
            </a:fld>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26</a:t>
            </a:fld>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27</a:t>
            </a:fld>
            <a:endParaRPr lang="zh-CN"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28</a:t>
            </a:fld>
            <a:endParaRPr lang="zh-CN"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29</a:t>
            </a:fld>
            <a:endParaRPr lang="zh-CN" altLang="en-US" dirty="0">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30</a:t>
            </a:fld>
            <a:endParaRPr lang="zh-CN" altLang="en-US" dirty="0">
              <a:solidFill>
                <a:prstClr val="black"/>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31</a:t>
            </a:fld>
            <a:endParaRPr lang="zh-CN" altLang="en-US" dirty="0">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32</a:t>
            </a:fld>
            <a:endParaRPr lang="zh-CN" altLang="en-US" dirty="0">
              <a:solidFill>
                <a:prstClr val="black"/>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33</a:t>
            </a:fld>
            <a:endParaRPr lang="zh-CN" altLang="en-US" dirty="0">
              <a:solidFill>
                <a:prstClr val="black"/>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34</a:t>
            </a:fld>
            <a:endParaRPr lang="zh-CN" altLang="en-US" dirty="0">
              <a:solidFill>
                <a:prstClr val="black"/>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35</a:t>
            </a:fld>
            <a:endParaRPr lang="zh-CN" altLang="en-US" dirty="0">
              <a:solidFill>
                <a:prstClr val="black"/>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36</a:t>
            </a:fld>
            <a:endParaRPr lang="zh-CN" altLang="en-US" dirty="0">
              <a:solidFill>
                <a:prstClr val="black"/>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37</a:t>
            </a:fld>
            <a:endParaRPr lang="zh-CN" altLang="en-US" dirty="0">
              <a:solidFill>
                <a:prstClr val="black"/>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38</a:t>
            </a:fld>
            <a:endParaRPr lang="zh-CN" altLang="en-US" dirty="0">
              <a:solidFill>
                <a:prstClr val="black"/>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39</a:t>
            </a:fld>
            <a:endParaRPr lang="zh-CN" altLang="en-US" dirty="0">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4</a:t>
            </a:fld>
            <a:endParaRPr lang="zh-CN" altLang="en-US" dirty="0"/>
          </a:p>
        </p:txBody>
      </p:sp>
    </p:spTree>
    <p:extLst>
      <p:ext uri="{BB962C8B-B14F-4D97-AF65-F5344CB8AC3E}">
        <p14:creationId xmlns:p14="http://schemas.microsoft.com/office/powerpoint/2010/main" val="14204269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40</a:t>
            </a:fld>
            <a:endParaRPr lang="zh-CN" altLang="en-US" dirty="0">
              <a:solidFill>
                <a:prstClr val="black"/>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41</a:t>
            </a:fld>
            <a:endParaRPr lang="zh-CN" altLang="en-US" dirty="0">
              <a:solidFill>
                <a:prstClr val="black"/>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42</a:t>
            </a:fld>
            <a:endParaRPr lang="zh-CN" altLang="en-US" dirty="0">
              <a:solidFill>
                <a:prstClr val="black"/>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43</a:t>
            </a:fld>
            <a:endParaRPr lang="zh-CN" altLang="en-US" dirty="0">
              <a:solidFill>
                <a:prstClr val="black"/>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44</a:t>
            </a:fld>
            <a:endParaRPr lang="zh-CN" altLang="en-US" dirty="0">
              <a:solidFill>
                <a:prstClr val="black"/>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45</a:t>
            </a:fld>
            <a:endParaRPr lang="zh-CN" altLang="en-US" dirty="0">
              <a:solidFill>
                <a:prstClr val="black"/>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46</a:t>
            </a:fld>
            <a:endParaRPr lang="zh-CN" altLang="en-US" dirty="0">
              <a:solidFill>
                <a:prstClr val="black"/>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47</a:t>
            </a:fld>
            <a:endParaRPr lang="zh-CN" altLang="en-US" dirty="0">
              <a:solidFill>
                <a:prstClr val="black"/>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48</a:t>
            </a:fld>
            <a:endParaRPr lang="zh-CN" altLang="en-US" dirty="0">
              <a:solidFill>
                <a:prstClr val="black"/>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49</a:t>
            </a:fld>
            <a:endParaRPr lang="zh-CN" altLang="en-US" dirty="0">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5</a:t>
            </a:fld>
            <a:endParaRPr lang="zh-CN" altLang="en-US" dirty="0"/>
          </a:p>
        </p:txBody>
      </p:sp>
    </p:spTree>
    <p:extLst>
      <p:ext uri="{BB962C8B-B14F-4D97-AF65-F5344CB8AC3E}">
        <p14:creationId xmlns:p14="http://schemas.microsoft.com/office/powerpoint/2010/main" val="13175488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50</a:t>
            </a:fld>
            <a:endParaRPr lang="zh-CN" altLang="en-US" dirty="0">
              <a:solidFill>
                <a:prstClr val="black"/>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51</a:t>
            </a:fld>
            <a:endParaRPr lang="zh-CN" altLang="en-US" dirty="0">
              <a:solidFill>
                <a:prstClr val="black"/>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52</a:t>
            </a:fld>
            <a:endParaRPr lang="zh-CN" altLang="en-US" dirty="0">
              <a:solidFill>
                <a:prstClr val="black"/>
              </a:solidFil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53</a:t>
            </a:fld>
            <a:endParaRPr lang="zh-CN" altLang="en-US" dirty="0">
              <a:solidFill>
                <a:prstClr val="black"/>
              </a:solidFil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54</a:t>
            </a:fld>
            <a:endParaRPr lang="zh-CN" altLang="en-US" dirty="0">
              <a:solidFill>
                <a:prstClr val="black"/>
              </a:solidFil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55</a:t>
            </a:fld>
            <a:endParaRPr lang="zh-CN" altLang="en-US" dirty="0">
              <a:solidFill>
                <a:prstClr val="black"/>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56</a:t>
            </a:fld>
            <a:endParaRPr lang="zh-CN" altLang="en-US" dirty="0">
              <a:solidFill>
                <a:prstClr val="black"/>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57</a:t>
            </a:fld>
            <a:endParaRPr lang="zh-CN" altLang="en-US" dirty="0">
              <a:solidFill>
                <a:prstClr val="black"/>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58</a:t>
            </a:fld>
            <a:endParaRPr lang="zh-CN" altLang="en-US" dirty="0">
              <a:solidFill>
                <a:prstClr val="black"/>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59</a:t>
            </a:fld>
            <a:endParaRPr lang="zh-CN" altLang="en-US" dirty="0">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6</a:t>
            </a:fld>
            <a:endParaRPr lang="zh-CN" altLang="en-US" dirty="0"/>
          </a:p>
        </p:txBody>
      </p:sp>
    </p:spTree>
    <p:extLst>
      <p:ext uri="{BB962C8B-B14F-4D97-AF65-F5344CB8AC3E}">
        <p14:creationId xmlns:p14="http://schemas.microsoft.com/office/powerpoint/2010/main" val="15434082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7</a:t>
            </a:fld>
            <a:endParaRPr lang="zh-CN" altLang="en-US" dirty="0">
              <a:solidFill>
                <a:prstClr val="black"/>
              </a:solidFill>
            </a:endParaRPr>
          </a:p>
        </p:txBody>
      </p:sp>
    </p:spTree>
    <p:extLst>
      <p:ext uri="{BB962C8B-B14F-4D97-AF65-F5344CB8AC3E}">
        <p14:creationId xmlns:p14="http://schemas.microsoft.com/office/powerpoint/2010/main" val="50203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8</a:t>
            </a:fld>
            <a:endParaRPr lang="zh-CN" altLang="en-US" dirty="0"/>
          </a:p>
        </p:txBody>
      </p:sp>
    </p:spTree>
    <p:extLst>
      <p:ext uri="{BB962C8B-B14F-4D97-AF65-F5344CB8AC3E}">
        <p14:creationId xmlns:p14="http://schemas.microsoft.com/office/powerpoint/2010/main" val="29282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9</a:t>
            </a:fld>
            <a:endParaRPr lang="zh-CN" altLang="en-US" dirty="0"/>
          </a:p>
        </p:txBody>
      </p:sp>
    </p:spTree>
    <p:extLst>
      <p:ext uri="{BB962C8B-B14F-4D97-AF65-F5344CB8AC3E}">
        <p14:creationId xmlns:p14="http://schemas.microsoft.com/office/powerpoint/2010/main" val="2608478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CFCFC"/>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rgbClr val="FCFCFC"/>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9" name="组合 8"/>
          <p:cNvGrpSpPr/>
          <p:nvPr userDrawn="1"/>
        </p:nvGrpSpPr>
        <p:grpSpPr>
          <a:xfrm>
            <a:off x="598505" y="272824"/>
            <a:ext cx="217637" cy="359103"/>
            <a:chOff x="5284519" y="1508166"/>
            <a:chExt cx="213756" cy="427512"/>
          </a:xfrm>
        </p:grpSpPr>
        <p:cxnSp>
          <p:nvCxnSpPr>
            <p:cNvPr id="10" name="直接连接符 9"/>
            <p:cNvCxnSpPr/>
            <p:nvPr/>
          </p:nvCxnSpPr>
          <p:spPr>
            <a:xfrm>
              <a:off x="5284519" y="1508166"/>
              <a:ext cx="213756" cy="213756"/>
            </a:xfrm>
            <a:prstGeom prst="line">
              <a:avLst/>
            </a:prstGeom>
            <a:ln w="19050">
              <a:solidFill>
                <a:srgbClr val="00682F"/>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5284519" y="1721922"/>
              <a:ext cx="213756" cy="213756"/>
            </a:xfrm>
            <a:prstGeom prst="line">
              <a:avLst/>
            </a:prstGeom>
            <a:ln w="19050">
              <a:solidFill>
                <a:srgbClr val="00682F"/>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12" name="直接连接符 11"/>
          <p:cNvCxnSpPr/>
          <p:nvPr userDrawn="1"/>
        </p:nvCxnSpPr>
        <p:spPr>
          <a:xfrm>
            <a:off x="838994" y="705644"/>
            <a:ext cx="7565131" cy="0"/>
          </a:xfrm>
          <a:prstGeom prst="line">
            <a:avLst/>
          </a:prstGeom>
          <a:ln w="12700">
            <a:solidFill>
              <a:srgbClr val="00682F"/>
            </a:solidFill>
          </a:ln>
        </p:spPr>
        <p:style>
          <a:lnRef idx="1">
            <a:schemeClr val="accent1"/>
          </a:lnRef>
          <a:fillRef idx="0">
            <a:schemeClr val="accent1"/>
          </a:fillRef>
          <a:effectRef idx="0">
            <a:schemeClr val="accent1"/>
          </a:effectRef>
          <a:fontRef idx="minor">
            <a:schemeClr val="tx1"/>
          </a:fontRef>
        </p:style>
      </p:cxnSp>
      <p:pic>
        <p:nvPicPr>
          <p:cNvPr id="3" name="图片 2" descr="C:/Users/DELL/AppData/Local/Temp/kaimatting/20210112152141/output_aiMatting_20210112152144.pngoutput_aiMatting_20210112152144"/>
          <p:cNvPicPr>
            <a:picLocks noChangeAspect="1"/>
          </p:cNvPicPr>
          <p:nvPr userDrawn="1"/>
        </p:nvPicPr>
        <p:blipFill>
          <a:blip r:embed="rId6"/>
          <a:stretch>
            <a:fillRect/>
          </a:stretch>
        </p:blipFill>
        <p:spPr>
          <a:xfrm>
            <a:off x="8458200" y="95250"/>
            <a:ext cx="611505" cy="61023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ctr" rtl="0" fontAlgn="base">
        <a:spcBef>
          <a:spcPct val="0"/>
        </a:spcBef>
        <a:spcAft>
          <a:spcPct val="0"/>
        </a:spcAft>
        <a:defRPr sz="4400" kern="1200">
          <a:solidFill>
            <a:schemeClr val="tx1"/>
          </a:solidFill>
          <a:latin typeface="+mj-lt"/>
          <a:ea typeface="微软雅黑" panose="020B0503020204020204" pitchFamily="34" charset="-122"/>
          <a:cs typeface="+mj-cs"/>
        </a:defRPr>
      </a:lvl1pPr>
      <a:lvl2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fontAlgn="base">
        <a:spcBef>
          <a:spcPct val="20000"/>
        </a:spcBef>
        <a:spcAft>
          <a:spcPct val="0"/>
        </a:spcAft>
        <a:buFont typeface="Arial" panose="020B0604020202020204" pitchFamily="34" charset="0"/>
        <a:buChar char="•"/>
        <a:defRPr sz="3200" kern="1200">
          <a:solidFill>
            <a:schemeClr val="tx1"/>
          </a:solidFill>
          <a:latin typeface="+mn-lt"/>
          <a:ea typeface="微软雅黑" panose="020B0503020204020204" pitchFamily="34" charset="-122"/>
          <a:cs typeface="+mn-cs"/>
        </a:defRPr>
      </a:lvl1pPr>
      <a:lvl2pPr marL="742950" indent="-285750" algn="l" rtl="0" fontAlgn="base">
        <a:spcBef>
          <a:spcPct val="20000"/>
        </a:spcBef>
        <a:spcAft>
          <a:spcPct val="0"/>
        </a:spcAft>
        <a:buFont typeface="Arial" panose="020B0604020202020204" pitchFamily="34" charset="0"/>
        <a:buChar char="–"/>
        <a:defRPr sz="2800" kern="1200">
          <a:solidFill>
            <a:schemeClr val="tx1"/>
          </a:solidFill>
          <a:latin typeface="+mn-lt"/>
          <a:ea typeface="微软雅黑" panose="020B0503020204020204" pitchFamily="34" charset="-122"/>
          <a:cs typeface="+mn-cs"/>
        </a:defRPr>
      </a:lvl2pPr>
      <a:lvl3pPr marL="1143000" indent="-228600" algn="l" rtl="0" fontAlgn="base">
        <a:spcBef>
          <a:spcPct val="20000"/>
        </a:spcBef>
        <a:spcAft>
          <a:spcPct val="0"/>
        </a:spcAft>
        <a:buFont typeface="Arial" panose="020B0604020202020204" pitchFamily="34" charset="0"/>
        <a:buChar char="•"/>
        <a:defRPr sz="2400" kern="1200">
          <a:solidFill>
            <a:schemeClr val="tx1"/>
          </a:solidFill>
          <a:latin typeface="+mn-lt"/>
          <a:ea typeface="微软雅黑" panose="020B0503020204020204" pitchFamily="34" charset="-122"/>
          <a:cs typeface="+mn-cs"/>
        </a:defRPr>
      </a:lvl3pPr>
      <a:lvl4pPr marL="16002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微软雅黑" panose="020B0503020204020204" pitchFamily="34" charset="-122"/>
          <a:cs typeface="+mn-cs"/>
        </a:defRPr>
      </a:lvl4pPr>
      <a:lvl5pPr marL="20574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微软雅黑" panose="020B0503020204020204" pitchFamily="34"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png"/><Relationship Id="rId4" Type="http://schemas.openxmlformats.org/officeDocument/2006/relationships/image" Target="../media/image12.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microsoft.com/office/2007/relationships/hdphoto" Target="../media/hdphoto2.wdp"/></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3.pn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microsoft.com/office/2007/relationships/hdphoto" Target="../media/hdphoto1.wdp"/></Relationships>
</file>

<file path=ppt/slides/_rels/slide5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9.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3" name="图片 3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 y="595"/>
            <a:ext cx="9144869" cy="5142905"/>
          </a:xfrm>
          <a:prstGeom prst="rect">
            <a:avLst/>
          </a:prstGeom>
        </p:spPr>
      </p:pic>
      <p:sp>
        <p:nvSpPr>
          <p:cNvPr id="36" name="矩形 35"/>
          <p:cNvSpPr/>
          <p:nvPr/>
        </p:nvSpPr>
        <p:spPr>
          <a:xfrm>
            <a:off x="0" y="2967927"/>
            <a:ext cx="9144000" cy="1393649"/>
          </a:xfrm>
          <a:prstGeom prst="rect">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3149363" y="253065"/>
            <a:ext cx="2678725" cy="2678725"/>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椭圆 4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椭圆 42"/>
          <p:cNvSpPr/>
          <p:nvPr/>
        </p:nvSpPr>
        <p:spPr>
          <a:xfrm>
            <a:off x="2411760" y="1491255"/>
            <a:ext cx="677676" cy="677676"/>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582278" y="281087"/>
            <a:ext cx="274777" cy="274777"/>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6761114" y="2715766"/>
            <a:ext cx="331166" cy="331166"/>
            <a:chOff x="304800" y="673100"/>
            <a:chExt cx="4000500" cy="4000500"/>
          </a:xfrm>
          <a:effectLst>
            <a:outerShdw blurRad="381000" dist="152400" dir="8100000" algn="tr" rotWithShape="0">
              <a:prstClr val="black">
                <a:alpha val="7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 name="椭圆 46"/>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5657330" y="1587807"/>
            <a:ext cx="623903" cy="623903"/>
            <a:chOff x="304800" y="673100"/>
            <a:chExt cx="4000500" cy="4000500"/>
          </a:xfrm>
          <a:effectLst>
            <a:outerShdw blurRad="317500" dist="1905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椭圆 4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50"/>
          <p:cNvGrpSpPr/>
          <p:nvPr/>
        </p:nvGrpSpPr>
        <p:grpSpPr>
          <a:xfrm>
            <a:off x="5426143" y="2449043"/>
            <a:ext cx="219777" cy="219777"/>
            <a:chOff x="304800" y="673100"/>
            <a:chExt cx="4000500" cy="4000500"/>
          </a:xfrm>
          <a:effectLst>
            <a:outerShdw blurRad="381000" dist="152400" dir="8100000" algn="tr" rotWithShape="0">
              <a:prstClr val="black">
                <a:alpha val="70000"/>
              </a:prstClr>
            </a:outerShdw>
          </a:effectLst>
        </p:grpSpPr>
        <p:sp>
          <p:nvSpPr>
            <p:cNvPr id="52" name="同心圆 5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3" name="椭圆 52"/>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a:off x="633136" y="4190652"/>
            <a:ext cx="316711" cy="316711"/>
            <a:chOff x="304800" y="673100"/>
            <a:chExt cx="4000500" cy="4000500"/>
          </a:xfrm>
          <a:effectLst>
            <a:outerShdw blurRad="381000" dist="152400" dir="8100000" algn="tr" rotWithShape="0">
              <a:prstClr val="black">
                <a:alpha val="70000"/>
              </a:prstClr>
            </a:outerShdw>
          </a:effectLst>
        </p:grpSpPr>
        <p:sp>
          <p:nvSpPr>
            <p:cNvPr id="55"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椭圆 55"/>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7" name="椭圆 56"/>
          <p:cNvSpPr/>
          <p:nvPr/>
        </p:nvSpPr>
        <p:spPr>
          <a:xfrm>
            <a:off x="6370367" y="958647"/>
            <a:ext cx="274777" cy="274777"/>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6490839" y="4545848"/>
            <a:ext cx="137389" cy="137389"/>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9" name="组合 58"/>
          <p:cNvGrpSpPr/>
          <p:nvPr/>
        </p:nvGrpSpPr>
        <p:grpSpPr>
          <a:xfrm>
            <a:off x="7580013" y="3949930"/>
            <a:ext cx="713989" cy="713989"/>
            <a:chOff x="304800" y="673100"/>
            <a:chExt cx="4000500" cy="4000500"/>
          </a:xfrm>
          <a:effectLst>
            <a:outerShdw blurRad="317500" dist="190500" dir="8100000" algn="tr" rotWithShape="0">
              <a:prstClr val="black">
                <a:alpha val="50000"/>
              </a:prstClr>
            </a:outerShdw>
          </a:effectLst>
        </p:grpSpPr>
        <p:sp>
          <p:nvSpPr>
            <p:cNvPr id="60" name="同心圆 5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椭圆 6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TextBox 7"/>
          <p:cNvSpPr>
            <a:spLocks noChangeArrowheads="1"/>
          </p:cNvSpPr>
          <p:nvPr/>
        </p:nvSpPr>
        <p:spPr bwMode="auto">
          <a:xfrm>
            <a:off x="2957919" y="3180063"/>
            <a:ext cx="3301436"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dist" defTabSz="914400"/>
            <a:r>
              <a:rPr lang="zh-CN" altLang="en-US" sz="3600" b="1"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中期报告</a:t>
            </a:r>
          </a:p>
        </p:txBody>
      </p:sp>
      <p:sp>
        <p:nvSpPr>
          <p:cNvPr id="63" name="TextBox 7"/>
          <p:cNvSpPr>
            <a:spLocks noChangeArrowheads="1"/>
          </p:cNvSpPr>
          <p:nvPr/>
        </p:nvSpPr>
        <p:spPr bwMode="auto">
          <a:xfrm>
            <a:off x="2284193" y="3879290"/>
            <a:ext cx="44644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914400"/>
            <a:r>
              <a:rPr lang="zh-CN" altLang="en-US" sz="140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组员：赵一辰 牟星宇 杨林帆</a:t>
            </a:r>
          </a:p>
        </p:txBody>
      </p:sp>
      <p:cxnSp>
        <p:nvCxnSpPr>
          <p:cNvPr id="64" name="直接连接符 63"/>
          <p:cNvCxnSpPr/>
          <p:nvPr/>
        </p:nvCxnSpPr>
        <p:spPr>
          <a:xfrm>
            <a:off x="1694412" y="3825223"/>
            <a:ext cx="5828451"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sp>
        <p:nvSpPr>
          <p:cNvPr id="565" name="TextBox 35"/>
          <p:cNvSpPr txBox="1"/>
          <p:nvPr/>
        </p:nvSpPr>
        <p:spPr>
          <a:xfrm>
            <a:off x="3922704" y="4480401"/>
            <a:ext cx="1132041" cy="261610"/>
          </a:xfrm>
          <a:prstGeom prst="rect">
            <a:avLst/>
          </a:prstGeom>
          <a:noFill/>
        </p:spPr>
        <p:txBody>
          <a:bodyPr wrap="none" rtlCol="0">
            <a:spAutoFit/>
          </a:bodyPr>
          <a:lstStyle/>
          <a:p>
            <a:r>
              <a:rPr lang="zh-CN" altLang="en-US" sz="1100" dirty="0">
                <a:solidFill>
                  <a:srgbClr val="000000"/>
                </a:solidFill>
                <a:latin typeface="微软雅黑" panose="020B0503020204020204" pitchFamily="34" charset="-122"/>
                <a:ea typeface="微软雅黑" panose="020B0503020204020204" pitchFamily="34" charset="-122"/>
              </a:rPr>
              <a:t>汇报小组：</a:t>
            </a:r>
            <a:r>
              <a:rPr lang="en-US" altLang="zh-CN" sz="1100" dirty="0">
                <a:solidFill>
                  <a:srgbClr val="000000"/>
                </a:solidFill>
                <a:latin typeface="微软雅黑" panose="020B0503020204020204" pitchFamily="34" charset="-122"/>
                <a:ea typeface="微软雅黑" panose="020B0503020204020204" pitchFamily="34" charset="-122"/>
              </a:rPr>
              <a:t>P</a:t>
            </a:r>
            <a:r>
              <a:rPr lang="zh-CN" altLang="en-US" sz="1100" dirty="0">
                <a:solidFill>
                  <a:srgbClr val="000000"/>
                </a:solidFill>
                <a:latin typeface="微软雅黑" panose="020B0503020204020204" pitchFamily="34" charset="-122"/>
                <a:ea typeface="微软雅黑" panose="020B0503020204020204" pitchFamily="34" charset="-122"/>
              </a:rPr>
              <a:t>组</a:t>
            </a:r>
          </a:p>
        </p:txBody>
      </p:sp>
      <p:pic>
        <p:nvPicPr>
          <p:cNvPr id="41" name="beijingyinyue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00608" y="39103"/>
            <a:ext cx="483783" cy="483969"/>
          </a:xfrm>
          <a:prstGeom prst="rect">
            <a:avLst/>
          </a:prstGeom>
        </p:spPr>
      </p:pic>
      <p:pic>
        <p:nvPicPr>
          <p:cNvPr id="2" name="图片 1" descr="C:/Users/DELL/AppData/Local/Temp/kaimatting/20210112151637/output_aiMatting_20210112151642.pngoutput_aiMatting_20210112151642"/>
          <p:cNvPicPr>
            <a:picLocks noChangeAspect="1"/>
          </p:cNvPicPr>
          <p:nvPr/>
        </p:nvPicPr>
        <p:blipFill>
          <a:blip r:embed="rId7"/>
          <a:stretch>
            <a:fillRect/>
          </a:stretch>
        </p:blipFill>
        <p:spPr>
          <a:xfrm>
            <a:off x="3563620" y="644525"/>
            <a:ext cx="1905635" cy="18954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advTm="0">
        <p14:vortex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1"/>
                                        </p:tgtEl>
                                      </p:cBhvr>
                                    </p:cmd>
                                  </p:childTnLst>
                                </p:cTn>
                              </p:par>
                            </p:childTnLst>
                          </p:cTn>
                        </p:par>
                        <p:par>
                          <p:cTn id="7" fill="hold">
                            <p:stCondLst>
                              <p:cond delay="0"/>
                            </p:stCondLst>
                            <p:childTnLst>
                              <p:par>
                                <p:cTn id="8" presetID="1" presetClass="entr" presetSubtype="0" fill="hold" nodeType="afterEffect">
                                  <p:stCondLst>
                                    <p:cond delay="400"/>
                                  </p:stCondLst>
                                  <p:childTnLst>
                                    <p:set>
                                      <p:cBhvr>
                                        <p:cTn id="9" dur="1" fill="hold">
                                          <p:stCondLst>
                                            <p:cond delay="0"/>
                                          </p:stCondLst>
                                        </p:cTn>
                                        <p:tgtEl>
                                          <p:spTgt spid="37"/>
                                        </p:tgtEl>
                                        <p:attrNameLst>
                                          <p:attrName>style.visibility</p:attrName>
                                        </p:attrNameLst>
                                      </p:cBhvr>
                                      <p:to>
                                        <p:strVal val="visible"/>
                                      </p:to>
                                    </p:set>
                                  </p:childTnLst>
                                </p:cTn>
                              </p:par>
                              <p:par>
                                <p:cTn id="10" presetID="53" presetClass="entr" presetSubtype="16" fill="hold" nodeType="withEffect">
                                  <p:stCondLst>
                                    <p:cond delay="400"/>
                                  </p:stCondLst>
                                  <p:childTnLst>
                                    <p:set>
                                      <p:cBhvr>
                                        <p:cTn id="11" dur="1" fill="hold">
                                          <p:stCondLst>
                                            <p:cond delay="0"/>
                                          </p:stCondLst>
                                        </p:cTn>
                                        <p:tgtEl>
                                          <p:spTgt spid="37"/>
                                        </p:tgtEl>
                                        <p:attrNameLst>
                                          <p:attrName>style.visibility</p:attrName>
                                        </p:attrNameLst>
                                      </p:cBhvr>
                                      <p:to>
                                        <p:strVal val="visible"/>
                                      </p:to>
                                    </p:set>
                                    <p:anim calcmode="lin" valueType="num">
                                      <p:cBhvr>
                                        <p:cTn id="12" dur="1000" fill="hold"/>
                                        <p:tgtEl>
                                          <p:spTgt spid="37"/>
                                        </p:tgtEl>
                                        <p:attrNameLst>
                                          <p:attrName>ppt_w</p:attrName>
                                        </p:attrNameLst>
                                      </p:cBhvr>
                                      <p:tavLst>
                                        <p:tav tm="0">
                                          <p:val>
                                            <p:fltVal val="0"/>
                                          </p:val>
                                        </p:tav>
                                        <p:tav tm="100000">
                                          <p:val>
                                            <p:strVal val="#ppt_w"/>
                                          </p:val>
                                        </p:tav>
                                      </p:tavLst>
                                    </p:anim>
                                    <p:anim calcmode="lin" valueType="num">
                                      <p:cBhvr>
                                        <p:cTn id="13" dur="1000" fill="hold"/>
                                        <p:tgtEl>
                                          <p:spTgt spid="37"/>
                                        </p:tgtEl>
                                        <p:attrNameLst>
                                          <p:attrName>ppt_h</p:attrName>
                                        </p:attrNameLst>
                                      </p:cBhvr>
                                      <p:tavLst>
                                        <p:tav tm="0">
                                          <p:val>
                                            <p:fltVal val="0"/>
                                          </p:val>
                                        </p:tav>
                                        <p:tav tm="100000">
                                          <p:val>
                                            <p:strVal val="#ppt_h"/>
                                          </p:val>
                                        </p:tav>
                                      </p:tavLst>
                                    </p:anim>
                                    <p:animEffect transition="in" filter="fade">
                                      <p:cBhvr>
                                        <p:cTn id="14" dur="1000"/>
                                        <p:tgtEl>
                                          <p:spTgt spid="37"/>
                                        </p:tgtEl>
                                      </p:cBhvr>
                                    </p:animEffect>
                                  </p:childTnLst>
                                </p:cTn>
                              </p:par>
                              <p:par>
                                <p:cTn id="15" presetID="64" presetClass="path" presetSubtype="0" fill="hold" nodeType="withEffect">
                                  <p:stCondLst>
                                    <p:cond delay="400"/>
                                  </p:stCondLst>
                                  <p:childTnLst>
                                    <p:animMotion origin="layout" path="M -4.72222E-6 -4.68026E-6 L 0.38872 0.84338 " pathEditMode="relative" rAng="0" ptsTypes="AA">
                                      <p:cBhvr>
                                        <p:cTn id="16" dur="1000" spd="-100000" fill="hold"/>
                                        <p:tgtEl>
                                          <p:spTgt spid="37"/>
                                        </p:tgtEl>
                                        <p:attrNameLst>
                                          <p:attrName>ppt_x</p:attrName>
                                          <p:attrName>ppt_y</p:attrName>
                                        </p:attrNameLst>
                                      </p:cBhvr>
                                      <p:rCtr x="19427" y="42169"/>
                                    </p:animMotion>
                                  </p:childTnLst>
                                </p:cTn>
                              </p:par>
                              <p:par>
                                <p:cTn id="17" presetID="1" presetClass="entr" presetSubtype="0" fill="hold" grpId="0" nodeType="withEffect">
                                  <p:stCondLst>
                                    <p:cond delay="300"/>
                                  </p:stCondLst>
                                  <p:childTnLst>
                                    <p:set>
                                      <p:cBhvr>
                                        <p:cTn id="18" dur="1" fill="hold">
                                          <p:stCondLst>
                                            <p:cond delay="0"/>
                                          </p:stCondLst>
                                        </p:cTn>
                                        <p:tgtEl>
                                          <p:spTgt spid="44"/>
                                        </p:tgtEl>
                                        <p:attrNameLst>
                                          <p:attrName>style.visibility</p:attrName>
                                        </p:attrNameLst>
                                      </p:cBhvr>
                                      <p:to>
                                        <p:strVal val="visible"/>
                                      </p:to>
                                    </p:set>
                                  </p:childTnLst>
                                </p:cTn>
                              </p:par>
                              <p:par>
                                <p:cTn id="19" presetID="53" presetClass="entr" presetSubtype="16" fill="hold" grpId="1" nodeType="withEffect">
                                  <p:stCondLst>
                                    <p:cond delay="300"/>
                                  </p:stCondLst>
                                  <p:childTnLst>
                                    <p:set>
                                      <p:cBhvr>
                                        <p:cTn id="20" dur="1" fill="hold">
                                          <p:stCondLst>
                                            <p:cond delay="0"/>
                                          </p:stCondLst>
                                        </p:cTn>
                                        <p:tgtEl>
                                          <p:spTgt spid="44"/>
                                        </p:tgtEl>
                                        <p:attrNameLst>
                                          <p:attrName>style.visibility</p:attrName>
                                        </p:attrNameLst>
                                      </p:cBhvr>
                                      <p:to>
                                        <p:strVal val="visible"/>
                                      </p:to>
                                    </p:set>
                                    <p:anim calcmode="lin" valueType="num">
                                      <p:cBhvr>
                                        <p:cTn id="21" dur="1000" fill="hold"/>
                                        <p:tgtEl>
                                          <p:spTgt spid="44"/>
                                        </p:tgtEl>
                                        <p:attrNameLst>
                                          <p:attrName>ppt_w</p:attrName>
                                        </p:attrNameLst>
                                      </p:cBhvr>
                                      <p:tavLst>
                                        <p:tav tm="0">
                                          <p:val>
                                            <p:fltVal val="0"/>
                                          </p:val>
                                        </p:tav>
                                        <p:tav tm="100000">
                                          <p:val>
                                            <p:strVal val="#ppt_w"/>
                                          </p:val>
                                        </p:tav>
                                      </p:tavLst>
                                    </p:anim>
                                    <p:anim calcmode="lin" valueType="num">
                                      <p:cBhvr>
                                        <p:cTn id="22" dur="1000" fill="hold"/>
                                        <p:tgtEl>
                                          <p:spTgt spid="44"/>
                                        </p:tgtEl>
                                        <p:attrNameLst>
                                          <p:attrName>ppt_h</p:attrName>
                                        </p:attrNameLst>
                                      </p:cBhvr>
                                      <p:tavLst>
                                        <p:tav tm="0">
                                          <p:val>
                                            <p:fltVal val="0"/>
                                          </p:val>
                                        </p:tav>
                                        <p:tav tm="100000">
                                          <p:val>
                                            <p:strVal val="#ppt_h"/>
                                          </p:val>
                                        </p:tav>
                                      </p:tavLst>
                                    </p:anim>
                                    <p:animEffect transition="in" filter="fade">
                                      <p:cBhvr>
                                        <p:cTn id="23" dur="1000"/>
                                        <p:tgtEl>
                                          <p:spTgt spid="44"/>
                                        </p:tgtEl>
                                      </p:cBhvr>
                                    </p:animEffect>
                                  </p:childTnLst>
                                </p:cTn>
                              </p:par>
                              <p:par>
                                <p:cTn id="24" presetID="64" presetClass="path" presetSubtype="0" fill="hold" grpId="2" nodeType="withEffect">
                                  <p:stCondLst>
                                    <p:cond delay="300"/>
                                  </p:stCondLst>
                                  <p:childTnLst>
                                    <p:animMotion origin="layout" path="M -0.00226 0.0034 L 0.39149 -0.33457 " pathEditMode="relative" rAng="0" ptsTypes="AA">
                                      <p:cBhvr>
                                        <p:cTn id="25" dur="1000" spd="-100000" fill="hold"/>
                                        <p:tgtEl>
                                          <p:spTgt spid="44"/>
                                        </p:tgtEl>
                                        <p:attrNameLst>
                                          <p:attrName>ppt_x</p:attrName>
                                          <p:attrName>ppt_y</p:attrName>
                                        </p:attrNameLst>
                                      </p:cBhvr>
                                      <p:rCtr x="19688" y="-16883"/>
                                    </p:animMotion>
                                  </p:childTnLst>
                                </p:cTn>
                              </p:par>
                              <p:par>
                                <p:cTn id="26" presetID="1" presetClass="entr" presetSubtype="0" fill="hold" nodeType="withEffect">
                                  <p:stCondLst>
                                    <p:cond delay="300"/>
                                  </p:stCondLst>
                                  <p:childTnLst>
                                    <p:set>
                                      <p:cBhvr>
                                        <p:cTn id="27" dur="1" fill="hold">
                                          <p:stCondLst>
                                            <p:cond delay="0"/>
                                          </p:stCondLst>
                                        </p:cTn>
                                        <p:tgtEl>
                                          <p:spTgt spid="45"/>
                                        </p:tgtEl>
                                        <p:attrNameLst>
                                          <p:attrName>style.visibility</p:attrName>
                                        </p:attrNameLst>
                                      </p:cBhvr>
                                      <p:to>
                                        <p:strVal val="visible"/>
                                      </p:to>
                                    </p:set>
                                  </p:childTnLst>
                                </p:cTn>
                              </p:par>
                              <p:par>
                                <p:cTn id="28" presetID="53" presetClass="entr" presetSubtype="16" fill="hold" nodeType="withEffect">
                                  <p:stCondLst>
                                    <p:cond delay="300"/>
                                  </p:stCondLst>
                                  <p:childTnLst>
                                    <p:set>
                                      <p:cBhvr>
                                        <p:cTn id="29" dur="1" fill="hold">
                                          <p:stCondLst>
                                            <p:cond delay="0"/>
                                          </p:stCondLst>
                                        </p:cTn>
                                        <p:tgtEl>
                                          <p:spTgt spid="45"/>
                                        </p:tgtEl>
                                        <p:attrNameLst>
                                          <p:attrName>style.visibility</p:attrName>
                                        </p:attrNameLst>
                                      </p:cBhvr>
                                      <p:to>
                                        <p:strVal val="visible"/>
                                      </p:to>
                                    </p:set>
                                    <p:anim calcmode="lin" valueType="num">
                                      <p:cBhvr>
                                        <p:cTn id="30" dur="1000" fill="hold"/>
                                        <p:tgtEl>
                                          <p:spTgt spid="45"/>
                                        </p:tgtEl>
                                        <p:attrNameLst>
                                          <p:attrName>ppt_w</p:attrName>
                                        </p:attrNameLst>
                                      </p:cBhvr>
                                      <p:tavLst>
                                        <p:tav tm="0">
                                          <p:val>
                                            <p:fltVal val="0"/>
                                          </p:val>
                                        </p:tav>
                                        <p:tav tm="100000">
                                          <p:val>
                                            <p:strVal val="#ppt_w"/>
                                          </p:val>
                                        </p:tav>
                                      </p:tavLst>
                                    </p:anim>
                                    <p:anim calcmode="lin" valueType="num">
                                      <p:cBhvr>
                                        <p:cTn id="31" dur="1000" fill="hold"/>
                                        <p:tgtEl>
                                          <p:spTgt spid="45"/>
                                        </p:tgtEl>
                                        <p:attrNameLst>
                                          <p:attrName>ppt_h</p:attrName>
                                        </p:attrNameLst>
                                      </p:cBhvr>
                                      <p:tavLst>
                                        <p:tav tm="0">
                                          <p:val>
                                            <p:fltVal val="0"/>
                                          </p:val>
                                        </p:tav>
                                        <p:tav tm="100000">
                                          <p:val>
                                            <p:strVal val="#ppt_h"/>
                                          </p:val>
                                        </p:tav>
                                      </p:tavLst>
                                    </p:anim>
                                    <p:animEffect transition="in" filter="fade">
                                      <p:cBhvr>
                                        <p:cTn id="32" dur="1000"/>
                                        <p:tgtEl>
                                          <p:spTgt spid="45"/>
                                        </p:tgtEl>
                                      </p:cBhvr>
                                    </p:animEffect>
                                  </p:childTnLst>
                                </p:cTn>
                              </p:par>
                              <p:par>
                                <p:cTn id="33" presetID="64" presetClass="path" presetSubtype="0" fill="hold" nodeType="withEffect">
                                  <p:stCondLst>
                                    <p:cond delay="300"/>
                                  </p:stCondLst>
                                  <p:childTnLst>
                                    <p:animMotion origin="layout" path="M -5.55556E-7 -1.46123E-6 L 0.20451 0.58418 " pathEditMode="relative" rAng="0" ptsTypes="AA">
                                      <p:cBhvr>
                                        <p:cTn id="34" dur="1000" spd="-100000" fill="hold"/>
                                        <p:tgtEl>
                                          <p:spTgt spid="45"/>
                                        </p:tgtEl>
                                        <p:attrNameLst>
                                          <p:attrName>ppt_x</p:attrName>
                                          <p:attrName>ppt_y</p:attrName>
                                        </p:attrNameLst>
                                      </p:cBhvr>
                                      <p:rCtr x="10226" y="29194"/>
                                    </p:animMotion>
                                  </p:childTnLst>
                                </p:cTn>
                              </p:par>
                              <p:par>
                                <p:cTn id="35" presetID="1"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53" presetClass="entr" presetSubtype="16" fill="hold" nodeType="withEffect">
                                  <p:stCondLst>
                                    <p:cond delay="0"/>
                                  </p:stCondLst>
                                  <p:childTnLst>
                                    <p:set>
                                      <p:cBhvr>
                                        <p:cTn id="38" dur="1" fill="hold">
                                          <p:stCondLst>
                                            <p:cond delay="0"/>
                                          </p:stCondLst>
                                        </p:cTn>
                                        <p:tgtEl>
                                          <p:spTgt spid="48"/>
                                        </p:tgtEl>
                                        <p:attrNameLst>
                                          <p:attrName>style.visibility</p:attrName>
                                        </p:attrNameLst>
                                      </p:cBhvr>
                                      <p:to>
                                        <p:strVal val="visible"/>
                                      </p:to>
                                    </p:set>
                                    <p:anim calcmode="lin" valueType="num">
                                      <p:cBhvr>
                                        <p:cTn id="39" dur="1000" fill="hold"/>
                                        <p:tgtEl>
                                          <p:spTgt spid="48"/>
                                        </p:tgtEl>
                                        <p:attrNameLst>
                                          <p:attrName>ppt_w</p:attrName>
                                        </p:attrNameLst>
                                      </p:cBhvr>
                                      <p:tavLst>
                                        <p:tav tm="0">
                                          <p:val>
                                            <p:fltVal val="0"/>
                                          </p:val>
                                        </p:tav>
                                        <p:tav tm="100000">
                                          <p:val>
                                            <p:strVal val="#ppt_w"/>
                                          </p:val>
                                        </p:tav>
                                      </p:tavLst>
                                    </p:anim>
                                    <p:anim calcmode="lin" valueType="num">
                                      <p:cBhvr>
                                        <p:cTn id="40" dur="1000" fill="hold"/>
                                        <p:tgtEl>
                                          <p:spTgt spid="48"/>
                                        </p:tgtEl>
                                        <p:attrNameLst>
                                          <p:attrName>ppt_h</p:attrName>
                                        </p:attrNameLst>
                                      </p:cBhvr>
                                      <p:tavLst>
                                        <p:tav tm="0">
                                          <p:val>
                                            <p:fltVal val="0"/>
                                          </p:val>
                                        </p:tav>
                                        <p:tav tm="100000">
                                          <p:val>
                                            <p:strVal val="#ppt_h"/>
                                          </p:val>
                                        </p:tav>
                                      </p:tavLst>
                                    </p:anim>
                                    <p:animEffect transition="in" filter="fade">
                                      <p:cBhvr>
                                        <p:cTn id="41" dur="1000"/>
                                        <p:tgtEl>
                                          <p:spTgt spid="48"/>
                                        </p:tgtEl>
                                      </p:cBhvr>
                                    </p:animEffect>
                                  </p:childTnLst>
                                </p:cTn>
                              </p:par>
                              <p:par>
                                <p:cTn id="42" presetID="64" presetClass="path" presetSubtype="0" fill="hold" nodeType="withEffect">
                                  <p:stCondLst>
                                    <p:cond delay="0"/>
                                  </p:stCondLst>
                                  <p:childTnLst>
                                    <p:animMotion origin="layout" path="M -0.00295 3.7037E-7 L -0.52761 -0.50957 " pathEditMode="relative" rAng="0" ptsTypes="AA">
                                      <p:cBhvr>
                                        <p:cTn id="43" dur="1000" spd="-100000" fill="hold"/>
                                        <p:tgtEl>
                                          <p:spTgt spid="48"/>
                                        </p:tgtEl>
                                        <p:attrNameLst>
                                          <p:attrName>ppt_x</p:attrName>
                                          <p:attrName>ppt_y</p:attrName>
                                        </p:attrNameLst>
                                      </p:cBhvr>
                                      <p:rCtr x="-26233" y="-25494"/>
                                    </p:animMotion>
                                  </p:childTnLst>
                                </p:cTn>
                              </p:par>
                              <p:par>
                                <p:cTn id="44" presetID="1" presetClass="entr" presetSubtype="0" fill="hold" grpId="0" nodeType="withEffect">
                                  <p:stCondLst>
                                    <p:cond delay="200"/>
                                  </p:stCondLst>
                                  <p:childTnLst>
                                    <p:set>
                                      <p:cBhvr>
                                        <p:cTn id="45" dur="1" fill="hold">
                                          <p:stCondLst>
                                            <p:cond delay="0"/>
                                          </p:stCondLst>
                                        </p:cTn>
                                        <p:tgtEl>
                                          <p:spTgt spid="57"/>
                                        </p:tgtEl>
                                        <p:attrNameLst>
                                          <p:attrName>style.visibility</p:attrName>
                                        </p:attrNameLst>
                                      </p:cBhvr>
                                      <p:to>
                                        <p:strVal val="visible"/>
                                      </p:to>
                                    </p:set>
                                  </p:childTnLst>
                                </p:cTn>
                              </p:par>
                              <p:par>
                                <p:cTn id="46" presetID="53" presetClass="entr" presetSubtype="16" fill="hold" grpId="1" nodeType="withEffect">
                                  <p:stCondLst>
                                    <p:cond delay="200"/>
                                  </p:stCondLst>
                                  <p:childTnLst>
                                    <p:set>
                                      <p:cBhvr>
                                        <p:cTn id="47" dur="1" fill="hold">
                                          <p:stCondLst>
                                            <p:cond delay="0"/>
                                          </p:stCondLst>
                                        </p:cTn>
                                        <p:tgtEl>
                                          <p:spTgt spid="57"/>
                                        </p:tgtEl>
                                        <p:attrNameLst>
                                          <p:attrName>style.visibility</p:attrName>
                                        </p:attrNameLst>
                                      </p:cBhvr>
                                      <p:to>
                                        <p:strVal val="visible"/>
                                      </p:to>
                                    </p:set>
                                    <p:anim calcmode="lin" valueType="num">
                                      <p:cBhvr>
                                        <p:cTn id="48" dur="1000" fill="hold"/>
                                        <p:tgtEl>
                                          <p:spTgt spid="57"/>
                                        </p:tgtEl>
                                        <p:attrNameLst>
                                          <p:attrName>ppt_w</p:attrName>
                                        </p:attrNameLst>
                                      </p:cBhvr>
                                      <p:tavLst>
                                        <p:tav tm="0">
                                          <p:val>
                                            <p:fltVal val="0"/>
                                          </p:val>
                                        </p:tav>
                                        <p:tav tm="100000">
                                          <p:val>
                                            <p:strVal val="#ppt_w"/>
                                          </p:val>
                                        </p:tav>
                                      </p:tavLst>
                                    </p:anim>
                                    <p:anim calcmode="lin" valueType="num">
                                      <p:cBhvr>
                                        <p:cTn id="49" dur="1000" fill="hold"/>
                                        <p:tgtEl>
                                          <p:spTgt spid="57"/>
                                        </p:tgtEl>
                                        <p:attrNameLst>
                                          <p:attrName>ppt_h</p:attrName>
                                        </p:attrNameLst>
                                      </p:cBhvr>
                                      <p:tavLst>
                                        <p:tav tm="0">
                                          <p:val>
                                            <p:fltVal val="0"/>
                                          </p:val>
                                        </p:tav>
                                        <p:tav tm="100000">
                                          <p:val>
                                            <p:strVal val="#ppt_h"/>
                                          </p:val>
                                        </p:tav>
                                      </p:tavLst>
                                    </p:anim>
                                    <p:animEffect transition="in" filter="fade">
                                      <p:cBhvr>
                                        <p:cTn id="50" dur="1000"/>
                                        <p:tgtEl>
                                          <p:spTgt spid="57"/>
                                        </p:tgtEl>
                                      </p:cBhvr>
                                    </p:animEffect>
                                  </p:childTnLst>
                                </p:cTn>
                              </p:par>
                              <p:par>
                                <p:cTn id="51" presetID="64" presetClass="path" presetSubtype="0" fill="hold" grpId="2" nodeType="withEffect">
                                  <p:stCondLst>
                                    <p:cond delay="200"/>
                                  </p:stCondLst>
                                  <p:childTnLst>
                                    <p:animMotion origin="layout" path="M -2.22222E-6 1.18319E-6 L 0.21702 -0.37071 " pathEditMode="relative" rAng="0" ptsTypes="AA">
                                      <p:cBhvr>
                                        <p:cTn id="52" dur="1000" spd="-100000" fill="hold"/>
                                        <p:tgtEl>
                                          <p:spTgt spid="57"/>
                                        </p:tgtEl>
                                        <p:attrNameLst>
                                          <p:attrName>ppt_x</p:attrName>
                                          <p:attrName>ppt_y</p:attrName>
                                        </p:attrNameLst>
                                      </p:cBhvr>
                                      <p:rCtr x="10851" y="-18536"/>
                                    </p:animMotion>
                                  </p:childTnLst>
                                </p:cTn>
                              </p:par>
                              <p:par>
                                <p:cTn id="53" presetID="1" presetClass="entr" presetSubtype="0" fill="hold" grpId="0" nodeType="withEffect">
                                  <p:stCondLst>
                                    <p:cond delay="400"/>
                                  </p:stCondLst>
                                  <p:childTnLst>
                                    <p:set>
                                      <p:cBhvr>
                                        <p:cTn id="54" dur="1" fill="hold">
                                          <p:stCondLst>
                                            <p:cond delay="0"/>
                                          </p:stCondLst>
                                        </p:cTn>
                                        <p:tgtEl>
                                          <p:spTgt spid="58"/>
                                        </p:tgtEl>
                                        <p:attrNameLst>
                                          <p:attrName>style.visibility</p:attrName>
                                        </p:attrNameLst>
                                      </p:cBhvr>
                                      <p:to>
                                        <p:strVal val="visible"/>
                                      </p:to>
                                    </p:set>
                                  </p:childTnLst>
                                </p:cTn>
                              </p:par>
                              <p:par>
                                <p:cTn id="55" presetID="53" presetClass="entr" presetSubtype="16" fill="hold" grpId="1" nodeType="withEffect">
                                  <p:stCondLst>
                                    <p:cond delay="400"/>
                                  </p:stCondLst>
                                  <p:childTnLst>
                                    <p:set>
                                      <p:cBhvr>
                                        <p:cTn id="56" dur="1" fill="hold">
                                          <p:stCondLst>
                                            <p:cond delay="0"/>
                                          </p:stCondLst>
                                        </p:cTn>
                                        <p:tgtEl>
                                          <p:spTgt spid="58"/>
                                        </p:tgtEl>
                                        <p:attrNameLst>
                                          <p:attrName>style.visibility</p:attrName>
                                        </p:attrNameLst>
                                      </p:cBhvr>
                                      <p:to>
                                        <p:strVal val="visible"/>
                                      </p:to>
                                    </p:set>
                                    <p:anim calcmode="lin" valueType="num">
                                      <p:cBhvr>
                                        <p:cTn id="57" dur="1000" fill="hold"/>
                                        <p:tgtEl>
                                          <p:spTgt spid="58"/>
                                        </p:tgtEl>
                                        <p:attrNameLst>
                                          <p:attrName>ppt_w</p:attrName>
                                        </p:attrNameLst>
                                      </p:cBhvr>
                                      <p:tavLst>
                                        <p:tav tm="0">
                                          <p:val>
                                            <p:fltVal val="0"/>
                                          </p:val>
                                        </p:tav>
                                        <p:tav tm="100000">
                                          <p:val>
                                            <p:strVal val="#ppt_w"/>
                                          </p:val>
                                        </p:tav>
                                      </p:tavLst>
                                    </p:anim>
                                    <p:anim calcmode="lin" valueType="num">
                                      <p:cBhvr>
                                        <p:cTn id="58" dur="1000" fill="hold"/>
                                        <p:tgtEl>
                                          <p:spTgt spid="58"/>
                                        </p:tgtEl>
                                        <p:attrNameLst>
                                          <p:attrName>ppt_h</p:attrName>
                                        </p:attrNameLst>
                                      </p:cBhvr>
                                      <p:tavLst>
                                        <p:tav tm="0">
                                          <p:val>
                                            <p:fltVal val="0"/>
                                          </p:val>
                                        </p:tav>
                                        <p:tav tm="100000">
                                          <p:val>
                                            <p:strVal val="#ppt_h"/>
                                          </p:val>
                                        </p:tav>
                                      </p:tavLst>
                                    </p:anim>
                                    <p:animEffect transition="in" filter="fade">
                                      <p:cBhvr>
                                        <p:cTn id="59" dur="1000"/>
                                        <p:tgtEl>
                                          <p:spTgt spid="58"/>
                                        </p:tgtEl>
                                      </p:cBhvr>
                                    </p:animEffect>
                                  </p:childTnLst>
                                </p:cTn>
                              </p:par>
                              <p:par>
                                <p:cTn id="60" presetID="64" presetClass="path" presetSubtype="0" fill="hold" grpId="2" nodeType="withEffect">
                                  <p:stCondLst>
                                    <p:cond delay="400"/>
                                  </p:stCondLst>
                                  <p:childTnLst>
                                    <p:animMotion origin="layout" path="M 5E-6 2.09762E-6 L -0.18855 -1.11369 " pathEditMode="relative" rAng="0" ptsTypes="AA">
                                      <p:cBhvr>
                                        <p:cTn id="61" dur="1000" spd="-100000" fill="hold"/>
                                        <p:tgtEl>
                                          <p:spTgt spid="58"/>
                                        </p:tgtEl>
                                        <p:attrNameLst>
                                          <p:attrName>ppt_x</p:attrName>
                                          <p:attrName>ppt_y</p:attrName>
                                        </p:attrNameLst>
                                      </p:cBhvr>
                                      <p:rCtr x="-9427" y="-55700"/>
                                    </p:animMotion>
                                  </p:childTnLst>
                                </p:cTn>
                              </p:par>
                              <p:par>
                                <p:cTn id="62" presetID="1" presetClass="entr" presetSubtype="0" fill="hold" grpId="0" nodeType="withEffect">
                                  <p:stCondLst>
                                    <p:cond delay="200"/>
                                  </p:stCondLst>
                                  <p:childTnLst>
                                    <p:set>
                                      <p:cBhvr>
                                        <p:cTn id="63" dur="1" fill="hold">
                                          <p:stCondLst>
                                            <p:cond delay="0"/>
                                          </p:stCondLst>
                                        </p:cTn>
                                        <p:tgtEl>
                                          <p:spTgt spid="43"/>
                                        </p:tgtEl>
                                        <p:attrNameLst>
                                          <p:attrName>style.visibility</p:attrName>
                                        </p:attrNameLst>
                                      </p:cBhvr>
                                      <p:to>
                                        <p:strVal val="visible"/>
                                      </p:to>
                                    </p:set>
                                  </p:childTnLst>
                                </p:cTn>
                              </p:par>
                              <p:par>
                                <p:cTn id="64" presetID="53" presetClass="entr" presetSubtype="16" fill="hold" grpId="1" nodeType="withEffect">
                                  <p:stCondLst>
                                    <p:cond delay="200"/>
                                  </p:stCondLst>
                                  <p:childTnLst>
                                    <p:set>
                                      <p:cBhvr>
                                        <p:cTn id="65" dur="1" fill="hold">
                                          <p:stCondLst>
                                            <p:cond delay="0"/>
                                          </p:stCondLst>
                                        </p:cTn>
                                        <p:tgtEl>
                                          <p:spTgt spid="43"/>
                                        </p:tgtEl>
                                        <p:attrNameLst>
                                          <p:attrName>style.visibility</p:attrName>
                                        </p:attrNameLst>
                                      </p:cBhvr>
                                      <p:to>
                                        <p:strVal val="visible"/>
                                      </p:to>
                                    </p:set>
                                    <p:anim calcmode="lin" valueType="num">
                                      <p:cBhvr>
                                        <p:cTn id="66" dur="1000" fill="hold"/>
                                        <p:tgtEl>
                                          <p:spTgt spid="43"/>
                                        </p:tgtEl>
                                        <p:attrNameLst>
                                          <p:attrName>ppt_w</p:attrName>
                                        </p:attrNameLst>
                                      </p:cBhvr>
                                      <p:tavLst>
                                        <p:tav tm="0">
                                          <p:val>
                                            <p:fltVal val="0"/>
                                          </p:val>
                                        </p:tav>
                                        <p:tav tm="100000">
                                          <p:val>
                                            <p:strVal val="#ppt_w"/>
                                          </p:val>
                                        </p:tav>
                                      </p:tavLst>
                                    </p:anim>
                                    <p:anim calcmode="lin" valueType="num">
                                      <p:cBhvr>
                                        <p:cTn id="67" dur="1000" fill="hold"/>
                                        <p:tgtEl>
                                          <p:spTgt spid="43"/>
                                        </p:tgtEl>
                                        <p:attrNameLst>
                                          <p:attrName>ppt_h</p:attrName>
                                        </p:attrNameLst>
                                      </p:cBhvr>
                                      <p:tavLst>
                                        <p:tav tm="0">
                                          <p:val>
                                            <p:fltVal val="0"/>
                                          </p:val>
                                        </p:tav>
                                        <p:tav tm="100000">
                                          <p:val>
                                            <p:strVal val="#ppt_h"/>
                                          </p:val>
                                        </p:tav>
                                      </p:tavLst>
                                    </p:anim>
                                    <p:animEffect transition="in" filter="fade">
                                      <p:cBhvr>
                                        <p:cTn id="68" dur="1000"/>
                                        <p:tgtEl>
                                          <p:spTgt spid="43"/>
                                        </p:tgtEl>
                                      </p:cBhvr>
                                    </p:animEffect>
                                  </p:childTnLst>
                                </p:cTn>
                              </p:par>
                              <p:par>
                                <p:cTn id="69" presetID="64" presetClass="path" presetSubtype="0" fill="hold" grpId="2" nodeType="withEffect">
                                  <p:stCondLst>
                                    <p:cond delay="200"/>
                                  </p:stCondLst>
                                  <p:childTnLst>
                                    <p:animMotion origin="layout" path="M 0 -2.71605E-6 L 0.12309 0.575 " pathEditMode="relative" rAng="0" ptsTypes="AA">
                                      <p:cBhvr>
                                        <p:cTn id="70" dur="1000" spd="-100000" fill="hold"/>
                                        <p:tgtEl>
                                          <p:spTgt spid="43"/>
                                        </p:tgtEl>
                                        <p:attrNameLst>
                                          <p:attrName>ppt_x</p:attrName>
                                          <p:attrName>ppt_y</p:attrName>
                                        </p:attrNameLst>
                                      </p:cBhvr>
                                      <p:rCtr x="6146" y="28735"/>
                                    </p:animMotion>
                                  </p:childTnLst>
                                </p:cTn>
                              </p:par>
                              <p:par>
                                <p:cTn id="71" presetID="1" presetClass="entr" presetSubtype="0" fill="hold" nodeType="withEffect">
                                  <p:stCondLst>
                                    <p:cond delay="400"/>
                                  </p:stCondLst>
                                  <p:childTnLst>
                                    <p:set>
                                      <p:cBhvr>
                                        <p:cTn id="72" dur="1" fill="hold">
                                          <p:stCondLst>
                                            <p:cond delay="0"/>
                                          </p:stCondLst>
                                        </p:cTn>
                                        <p:tgtEl>
                                          <p:spTgt spid="51"/>
                                        </p:tgtEl>
                                        <p:attrNameLst>
                                          <p:attrName>style.visibility</p:attrName>
                                        </p:attrNameLst>
                                      </p:cBhvr>
                                      <p:to>
                                        <p:strVal val="visible"/>
                                      </p:to>
                                    </p:set>
                                  </p:childTnLst>
                                </p:cTn>
                              </p:par>
                              <p:par>
                                <p:cTn id="73" presetID="53" presetClass="entr" presetSubtype="16" fill="hold" nodeType="withEffect">
                                  <p:stCondLst>
                                    <p:cond delay="400"/>
                                  </p:stCondLst>
                                  <p:childTnLst>
                                    <p:set>
                                      <p:cBhvr>
                                        <p:cTn id="74" dur="1" fill="hold">
                                          <p:stCondLst>
                                            <p:cond delay="0"/>
                                          </p:stCondLst>
                                        </p:cTn>
                                        <p:tgtEl>
                                          <p:spTgt spid="51"/>
                                        </p:tgtEl>
                                        <p:attrNameLst>
                                          <p:attrName>style.visibility</p:attrName>
                                        </p:attrNameLst>
                                      </p:cBhvr>
                                      <p:to>
                                        <p:strVal val="visible"/>
                                      </p:to>
                                    </p:set>
                                    <p:anim calcmode="lin" valueType="num">
                                      <p:cBhvr>
                                        <p:cTn id="75" dur="1000" fill="hold"/>
                                        <p:tgtEl>
                                          <p:spTgt spid="51"/>
                                        </p:tgtEl>
                                        <p:attrNameLst>
                                          <p:attrName>ppt_w</p:attrName>
                                        </p:attrNameLst>
                                      </p:cBhvr>
                                      <p:tavLst>
                                        <p:tav tm="0">
                                          <p:val>
                                            <p:fltVal val="0"/>
                                          </p:val>
                                        </p:tav>
                                        <p:tav tm="100000">
                                          <p:val>
                                            <p:strVal val="#ppt_w"/>
                                          </p:val>
                                        </p:tav>
                                      </p:tavLst>
                                    </p:anim>
                                    <p:anim calcmode="lin" valueType="num">
                                      <p:cBhvr>
                                        <p:cTn id="76" dur="1000" fill="hold"/>
                                        <p:tgtEl>
                                          <p:spTgt spid="51"/>
                                        </p:tgtEl>
                                        <p:attrNameLst>
                                          <p:attrName>ppt_h</p:attrName>
                                        </p:attrNameLst>
                                      </p:cBhvr>
                                      <p:tavLst>
                                        <p:tav tm="0">
                                          <p:val>
                                            <p:fltVal val="0"/>
                                          </p:val>
                                        </p:tav>
                                        <p:tav tm="100000">
                                          <p:val>
                                            <p:strVal val="#ppt_h"/>
                                          </p:val>
                                        </p:tav>
                                      </p:tavLst>
                                    </p:anim>
                                    <p:animEffect transition="in" filter="fade">
                                      <p:cBhvr>
                                        <p:cTn id="77" dur="1000"/>
                                        <p:tgtEl>
                                          <p:spTgt spid="51"/>
                                        </p:tgtEl>
                                      </p:cBhvr>
                                    </p:animEffect>
                                  </p:childTnLst>
                                </p:cTn>
                              </p:par>
                              <p:par>
                                <p:cTn id="78" presetID="64" presetClass="path" presetSubtype="0" fill="hold" nodeType="withEffect">
                                  <p:stCondLst>
                                    <p:cond delay="400"/>
                                  </p:stCondLst>
                                  <p:childTnLst>
                                    <p:animMotion origin="layout" path="M 2.5E-6 6.17284E-7 L -0.71736 -0.40556 " pathEditMode="relative" rAng="0" ptsTypes="AA">
                                      <p:cBhvr>
                                        <p:cTn id="79" dur="1000" spd="-100000" fill="hold"/>
                                        <p:tgtEl>
                                          <p:spTgt spid="51"/>
                                        </p:tgtEl>
                                        <p:attrNameLst>
                                          <p:attrName>ppt_x</p:attrName>
                                          <p:attrName>ppt_y</p:attrName>
                                        </p:attrNameLst>
                                      </p:cBhvr>
                                      <p:rCtr x="-35868" y="-20278"/>
                                    </p:animMotion>
                                  </p:childTnLst>
                                </p:cTn>
                              </p:par>
                              <p:par>
                                <p:cTn id="80" presetID="1" presetClass="entr" presetSubtype="0" fill="hold" nodeType="withEffect">
                                  <p:stCondLst>
                                    <p:cond delay="300"/>
                                  </p:stCondLst>
                                  <p:childTnLst>
                                    <p:set>
                                      <p:cBhvr>
                                        <p:cTn id="81" dur="1" fill="hold">
                                          <p:stCondLst>
                                            <p:cond delay="0"/>
                                          </p:stCondLst>
                                        </p:cTn>
                                        <p:tgtEl>
                                          <p:spTgt spid="54"/>
                                        </p:tgtEl>
                                        <p:attrNameLst>
                                          <p:attrName>style.visibility</p:attrName>
                                        </p:attrNameLst>
                                      </p:cBhvr>
                                      <p:to>
                                        <p:strVal val="visible"/>
                                      </p:to>
                                    </p:set>
                                  </p:childTnLst>
                                </p:cTn>
                              </p:par>
                              <p:par>
                                <p:cTn id="82" presetID="53" presetClass="entr" presetSubtype="16" fill="hold" nodeType="withEffect">
                                  <p:stCondLst>
                                    <p:cond delay="300"/>
                                  </p:stCondLst>
                                  <p:childTnLst>
                                    <p:set>
                                      <p:cBhvr>
                                        <p:cTn id="83" dur="1" fill="hold">
                                          <p:stCondLst>
                                            <p:cond delay="0"/>
                                          </p:stCondLst>
                                        </p:cTn>
                                        <p:tgtEl>
                                          <p:spTgt spid="54"/>
                                        </p:tgtEl>
                                        <p:attrNameLst>
                                          <p:attrName>style.visibility</p:attrName>
                                        </p:attrNameLst>
                                      </p:cBhvr>
                                      <p:to>
                                        <p:strVal val="visible"/>
                                      </p:to>
                                    </p:set>
                                    <p:anim calcmode="lin" valueType="num">
                                      <p:cBhvr>
                                        <p:cTn id="84" dur="1000" fill="hold"/>
                                        <p:tgtEl>
                                          <p:spTgt spid="54"/>
                                        </p:tgtEl>
                                        <p:attrNameLst>
                                          <p:attrName>ppt_w</p:attrName>
                                        </p:attrNameLst>
                                      </p:cBhvr>
                                      <p:tavLst>
                                        <p:tav tm="0">
                                          <p:val>
                                            <p:fltVal val="0"/>
                                          </p:val>
                                        </p:tav>
                                        <p:tav tm="100000">
                                          <p:val>
                                            <p:strVal val="#ppt_w"/>
                                          </p:val>
                                        </p:tav>
                                      </p:tavLst>
                                    </p:anim>
                                    <p:anim calcmode="lin" valueType="num">
                                      <p:cBhvr>
                                        <p:cTn id="85" dur="1000" fill="hold"/>
                                        <p:tgtEl>
                                          <p:spTgt spid="54"/>
                                        </p:tgtEl>
                                        <p:attrNameLst>
                                          <p:attrName>ppt_h</p:attrName>
                                        </p:attrNameLst>
                                      </p:cBhvr>
                                      <p:tavLst>
                                        <p:tav tm="0">
                                          <p:val>
                                            <p:fltVal val="0"/>
                                          </p:val>
                                        </p:tav>
                                        <p:tav tm="100000">
                                          <p:val>
                                            <p:strVal val="#ppt_h"/>
                                          </p:val>
                                        </p:tav>
                                      </p:tavLst>
                                    </p:anim>
                                    <p:animEffect transition="in" filter="fade">
                                      <p:cBhvr>
                                        <p:cTn id="86" dur="1000"/>
                                        <p:tgtEl>
                                          <p:spTgt spid="54"/>
                                        </p:tgtEl>
                                      </p:cBhvr>
                                    </p:animEffect>
                                  </p:childTnLst>
                                </p:cTn>
                              </p:par>
                              <p:par>
                                <p:cTn id="87" presetID="64" presetClass="path" presetSubtype="0" fill="hold" nodeType="withEffect">
                                  <p:stCondLst>
                                    <p:cond delay="300"/>
                                  </p:stCondLst>
                                  <p:childTnLst>
                                    <p:animMotion origin="layout" path="M -8.33333E-7 3.20988E-6 L 1.0349 -0.87346 " pathEditMode="relative" rAng="0" ptsTypes="AA">
                                      <p:cBhvr>
                                        <p:cTn id="88" dur="1000" spd="-100000" fill="hold"/>
                                        <p:tgtEl>
                                          <p:spTgt spid="54"/>
                                        </p:tgtEl>
                                        <p:attrNameLst>
                                          <p:attrName>ppt_x</p:attrName>
                                          <p:attrName>ppt_y</p:attrName>
                                        </p:attrNameLst>
                                      </p:cBhvr>
                                      <p:rCtr x="51736" y="-43673"/>
                                    </p:animMotion>
                                  </p:childTnLst>
                                </p:cTn>
                              </p:par>
                              <p:par>
                                <p:cTn id="89" presetID="1" presetClass="entr" presetSubtype="0" fill="hold" nodeType="withEffect">
                                  <p:stCondLst>
                                    <p:cond delay="200"/>
                                  </p:stCondLst>
                                  <p:childTnLst>
                                    <p:set>
                                      <p:cBhvr>
                                        <p:cTn id="90" dur="1" fill="hold">
                                          <p:stCondLst>
                                            <p:cond delay="0"/>
                                          </p:stCondLst>
                                        </p:cTn>
                                        <p:tgtEl>
                                          <p:spTgt spid="59"/>
                                        </p:tgtEl>
                                        <p:attrNameLst>
                                          <p:attrName>style.visibility</p:attrName>
                                        </p:attrNameLst>
                                      </p:cBhvr>
                                      <p:to>
                                        <p:strVal val="visible"/>
                                      </p:to>
                                    </p:set>
                                  </p:childTnLst>
                                </p:cTn>
                              </p:par>
                              <p:par>
                                <p:cTn id="91" presetID="53" presetClass="entr" presetSubtype="16" fill="hold" nodeType="withEffect">
                                  <p:stCondLst>
                                    <p:cond delay="200"/>
                                  </p:stCondLst>
                                  <p:childTnLst>
                                    <p:set>
                                      <p:cBhvr>
                                        <p:cTn id="92" dur="1" fill="hold">
                                          <p:stCondLst>
                                            <p:cond delay="0"/>
                                          </p:stCondLst>
                                        </p:cTn>
                                        <p:tgtEl>
                                          <p:spTgt spid="59"/>
                                        </p:tgtEl>
                                        <p:attrNameLst>
                                          <p:attrName>style.visibility</p:attrName>
                                        </p:attrNameLst>
                                      </p:cBhvr>
                                      <p:to>
                                        <p:strVal val="visible"/>
                                      </p:to>
                                    </p:set>
                                    <p:anim calcmode="lin" valueType="num">
                                      <p:cBhvr>
                                        <p:cTn id="93" dur="1000" fill="hold"/>
                                        <p:tgtEl>
                                          <p:spTgt spid="59"/>
                                        </p:tgtEl>
                                        <p:attrNameLst>
                                          <p:attrName>ppt_w</p:attrName>
                                        </p:attrNameLst>
                                      </p:cBhvr>
                                      <p:tavLst>
                                        <p:tav tm="0">
                                          <p:val>
                                            <p:fltVal val="0"/>
                                          </p:val>
                                        </p:tav>
                                        <p:tav tm="100000">
                                          <p:val>
                                            <p:strVal val="#ppt_w"/>
                                          </p:val>
                                        </p:tav>
                                      </p:tavLst>
                                    </p:anim>
                                    <p:anim calcmode="lin" valueType="num">
                                      <p:cBhvr>
                                        <p:cTn id="94" dur="1000" fill="hold"/>
                                        <p:tgtEl>
                                          <p:spTgt spid="59"/>
                                        </p:tgtEl>
                                        <p:attrNameLst>
                                          <p:attrName>ppt_h</p:attrName>
                                        </p:attrNameLst>
                                      </p:cBhvr>
                                      <p:tavLst>
                                        <p:tav tm="0">
                                          <p:val>
                                            <p:fltVal val="0"/>
                                          </p:val>
                                        </p:tav>
                                        <p:tav tm="100000">
                                          <p:val>
                                            <p:strVal val="#ppt_h"/>
                                          </p:val>
                                        </p:tav>
                                      </p:tavLst>
                                    </p:anim>
                                    <p:animEffect transition="in" filter="fade">
                                      <p:cBhvr>
                                        <p:cTn id="95" dur="1000"/>
                                        <p:tgtEl>
                                          <p:spTgt spid="59"/>
                                        </p:tgtEl>
                                      </p:cBhvr>
                                    </p:animEffect>
                                  </p:childTnLst>
                                </p:cTn>
                              </p:par>
                              <p:par>
                                <p:cTn id="96" presetID="64" presetClass="path" presetSubtype="0" fill="hold" nodeType="withEffect">
                                  <p:stCondLst>
                                    <p:cond delay="200"/>
                                  </p:stCondLst>
                                  <p:childTnLst>
                                    <p:animMotion origin="layout" path="M 4.44444E-6 4.32099E-6 L -0.64115 -0.9497 " pathEditMode="relative" rAng="0" ptsTypes="AA">
                                      <p:cBhvr>
                                        <p:cTn id="97" dur="1000" spd="-100000" fill="hold"/>
                                        <p:tgtEl>
                                          <p:spTgt spid="59"/>
                                        </p:tgtEl>
                                        <p:attrNameLst>
                                          <p:attrName>ppt_x</p:attrName>
                                          <p:attrName>ppt_y</p:attrName>
                                        </p:attrNameLst>
                                      </p:cBhvr>
                                      <p:rCtr x="-32066" y="-47500"/>
                                    </p:animMotion>
                                  </p:childTnLst>
                                </p:cTn>
                              </p:par>
                            </p:childTnLst>
                          </p:cTn>
                        </p:par>
                        <p:par>
                          <p:cTn id="98" fill="hold">
                            <p:stCondLst>
                              <p:cond delay="400"/>
                            </p:stCondLst>
                            <p:childTnLst>
                              <p:par>
                                <p:cTn id="99" presetID="22" presetClass="entr" presetSubtype="4" fill="hold" grpId="0" nodeType="afterEffect">
                                  <p:stCondLst>
                                    <p:cond delay="0"/>
                                  </p:stCondLst>
                                  <p:childTnLst>
                                    <p:set>
                                      <p:cBhvr>
                                        <p:cTn id="100" dur="1" fill="hold">
                                          <p:stCondLst>
                                            <p:cond delay="0"/>
                                          </p:stCondLst>
                                        </p:cTn>
                                        <p:tgtEl>
                                          <p:spTgt spid="36"/>
                                        </p:tgtEl>
                                        <p:attrNameLst>
                                          <p:attrName>style.visibility</p:attrName>
                                        </p:attrNameLst>
                                      </p:cBhvr>
                                      <p:to>
                                        <p:strVal val="visible"/>
                                      </p:to>
                                    </p:set>
                                    <p:animEffect transition="in" filter="wipe(down)">
                                      <p:cBhvr>
                                        <p:cTn id="101" dur="500"/>
                                        <p:tgtEl>
                                          <p:spTgt spid="36"/>
                                        </p:tgtEl>
                                      </p:cBhvr>
                                    </p:animEffect>
                                  </p:childTnLst>
                                </p:cTn>
                              </p:par>
                            </p:childTnLst>
                          </p:cTn>
                        </p:par>
                        <p:par>
                          <p:cTn id="102" fill="hold">
                            <p:stCondLst>
                              <p:cond delay="900"/>
                            </p:stCondLst>
                            <p:childTnLst>
                              <p:par>
                                <p:cTn id="103" presetID="2" presetClass="entr" presetSubtype="8" fill="hold" nodeType="afterEffect">
                                  <p:stCondLst>
                                    <p:cond delay="0"/>
                                  </p:stCondLst>
                                  <p:childTnLst>
                                    <p:set>
                                      <p:cBhvr>
                                        <p:cTn id="104" dur="1" fill="hold">
                                          <p:stCondLst>
                                            <p:cond delay="0"/>
                                          </p:stCondLst>
                                        </p:cTn>
                                        <p:tgtEl>
                                          <p:spTgt spid="64"/>
                                        </p:tgtEl>
                                        <p:attrNameLst>
                                          <p:attrName>style.visibility</p:attrName>
                                        </p:attrNameLst>
                                      </p:cBhvr>
                                      <p:to>
                                        <p:strVal val="visible"/>
                                      </p:to>
                                    </p:set>
                                    <p:anim calcmode="lin" valueType="num">
                                      <p:cBhvr additive="base">
                                        <p:cTn id="105" dur="500" fill="hold"/>
                                        <p:tgtEl>
                                          <p:spTgt spid="64"/>
                                        </p:tgtEl>
                                        <p:attrNameLst>
                                          <p:attrName>ppt_x</p:attrName>
                                        </p:attrNameLst>
                                      </p:cBhvr>
                                      <p:tavLst>
                                        <p:tav tm="0">
                                          <p:val>
                                            <p:strVal val="0-#ppt_w/2"/>
                                          </p:val>
                                        </p:tav>
                                        <p:tav tm="100000">
                                          <p:val>
                                            <p:strVal val="#ppt_x"/>
                                          </p:val>
                                        </p:tav>
                                      </p:tavLst>
                                    </p:anim>
                                    <p:anim calcmode="lin" valueType="num">
                                      <p:cBhvr additive="base">
                                        <p:cTn id="106" dur="500" fill="hold"/>
                                        <p:tgtEl>
                                          <p:spTgt spid="64"/>
                                        </p:tgtEl>
                                        <p:attrNameLst>
                                          <p:attrName>ppt_y</p:attrName>
                                        </p:attrNameLst>
                                      </p:cBhvr>
                                      <p:tavLst>
                                        <p:tav tm="0">
                                          <p:val>
                                            <p:strVal val="#ppt_y"/>
                                          </p:val>
                                        </p:tav>
                                        <p:tav tm="100000">
                                          <p:val>
                                            <p:strVal val="#ppt_y"/>
                                          </p:val>
                                        </p:tav>
                                      </p:tavLst>
                                    </p:anim>
                                  </p:childTnLst>
                                </p:cTn>
                              </p:par>
                            </p:childTnLst>
                          </p:cTn>
                        </p:par>
                        <p:par>
                          <p:cTn id="107" fill="hold">
                            <p:stCondLst>
                              <p:cond delay="1400"/>
                            </p:stCondLst>
                            <p:childTnLst>
                              <p:par>
                                <p:cTn id="108" presetID="2" presetClass="entr" presetSubtype="2" fill="hold" grpId="0" nodeType="afterEffect">
                                  <p:stCondLst>
                                    <p:cond delay="0"/>
                                  </p:stCondLst>
                                  <p:iterate type="lt">
                                    <p:tmPct val="10000"/>
                                  </p:iterate>
                                  <p:childTnLst>
                                    <p:set>
                                      <p:cBhvr>
                                        <p:cTn id="109" dur="1" fill="hold">
                                          <p:stCondLst>
                                            <p:cond delay="0"/>
                                          </p:stCondLst>
                                        </p:cTn>
                                        <p:tgtEl>
                                          <p:spTgt spid="62"/>
                                        </p:tgtEl>
                                        <p:attrNameLst>
                                          <p:attrName>style.visibility</p:attrName>
                                        </p:attrNameLst>
                                      </p:cBhvr>
                                      <p:to>
                                        <p:strVal val="visible"/>
                                      </p:to>
                                    </p:set>
                                    <p:anim calcmode="lin" valueType="num">
                                      <p:cBhvr additive="base">
                                        <p:cTn id="110" dur="500" fill="hold"/>
                                        <p:tgtEl>
                                          <p:spTgt spid="62"/>
                                        </p:tgtEl>
                                        <p:attrNameLst>
                                          <p:attrName>ppt_x</p:attrName>
                                        </p:attrNameLst>
                                      </p:cBhvr>
                                      <p:tavLst>
                                        <p:tav tm="0">
                                          <p:val>
                                            <p:strVal val="1+#ppt_w/2"/>
                                          </p:val>
                                        </p:tav>
                                        <p:tav tm="100000">
                                          <p:val>
                                            <p:strVal val="#ppt_x"/>
                                          </p:val>
                                        </p:tav>
                                      </p:tavLst>
                                    </p:anim>
                                    <p:anim calcmode="lin" valueType="num">
                                      <p:cBhvr additive="base">
                                        <p:cTn id="111" dur="500" fill="hold"/>
                                        <p:tgtEl>
                                          <p:spTgt spid="62"/>
                                        </p:tgtEl>
                                        <p:attrNameLst>
                                          <p:attrName>ppt_y</p:attrName>
                                        </p:attrNameLst>
                                      </p:cBhvr>
                                      <p:tavLst>
                                        <p:tav tm="0">
                                          <p:val>
                                            <p:strVal val="#ppt_y"/>
                                          </p:val>
                                        </p:tav>
                                        <p:tav tm="100000">
                                          <p:val>
                                            <p:strVal val="#ppt_y"/>
                                          </p:val>
                                        </p:tav>
                                      </p:tavLst>
                                    </p:anim>
                                  </p:childTnLst>
                                </p:cTn>
                              </p:par>
                            </p:childTnLst>
                          </p:cTn>
                        </p:par>
                        <p:par>
                          <p:cTn id="112" fill="hold">
                            <p:stCondLst>
                              <p:cond delay="2050"/>
                            </p:stCondLst>
                            <p:childTnLst>
                              <p:par>
                                <p:cTn id="113" presetID="47" presetClass="entr" presetSubtype="0" fill="hold" grpId="0" nodeType="afterEffect">
                                  <p:stCondLst>
                                    <p:cond delay="0"/>
                                  </p:stCondLst>
                                  <p:iterate type="lt">
                                    <p:tmPct val="10000"/>
                                  </p:iterate>
                                  <p:childTnLst>
                                    <p:set>
                                      <p:cBhvr>
                                        <p:cTn id="114" dur="1" fill="hold">
                                          <p:stCondLst>
                                            <p:cond delay="0"/>
                                          </p:stCondLst>
                                        </p:cTn>
                                        <p:tgtEl>
                                          <p:spTgt spid="63"/>
                                        </p:tgtEl>
                                        <p:attrNameLst>
                                          <p:attrName>style.visibility</p:attrName>
                                        </p:attrNameLst>
                                      </p:cBhvr>
                                      <p:to>
                                        <p:strVal val="visible"/>
                                      </p:to>
                                    </p:set>
                                    <p:animEffect transition="in" filter="fade">
                                      <p:cBhvr>
                                        <p:cTn id="115" dur="1000"/>
                                        <p:tgtEl>
                                          <p:spTgt spid="63"/>
                                        </p:tgtEl>
                                      </p:cBhvr>
                                    </p:animEffect>
                                    <p:anim calcmode="lin" valueType="num">
                                      <p:cBhvr>
                                        <p:cTn id="116" dur="1000" fill="hold"/>
                                        <p:tgtEl>
                                          <p:spTgt spid="63"/>
                                        </p:tgtEl>
                                        <p:attrNameLst>
                                          <p:attrName>ppt_x</p:attrName>
                                        </p:attrNameLst>
                                      </p:cBhvr>
                                      <p:tavLst>
                                        <p:tav tm="0">
                                          <p:val>
                                            <p:strVal val="#ppt_x"/>
                                          </p:val>
                                        </p:tav>
                                        <p:tav tm="100000">
                                          <p:val>
                                            <p:strVal val="#ppt_x"/>
                                          </p:val>
                                        </p:tav>
                                      </p:tavLst>
                                    </p:anim>
                                    <p:anim calcmode="lin" valueType="num">
                                      <p:cBhvr>
                                        <p:cTn id="117" dur="1000" fill="hold"/>
                                        <p:tgtEl>
                                          <p:spTgt spid="63"/>
                                        </p:tgtEl>
                                        <p:attrNameLst>
                                          <p:attrName>ppt_y</p:attrName>
                                        </p:attrNameLst>
                                      </p:cBhvr>
                                      <p:tavLst>
                                        <p:tav tm="0">
                                          <p:val>
                                            <p:strVal val="#ppt_y-.1"/>
                                          </p:val>
                                        </p:tav>
                                        <p:tav tm="100000">
                                          <p:val>
                                            <p:strVal val="#ppt_y"/>
                                          </p:val>
                                        </p:tav>
                                      </p:tavLst>
                                    </p:anim>
                                  </p:childTnLst>
                                </p:cTn>
                              </p:par>
                            </p:childTnLst>
                          </p:cTn>
                        </p:par>
                        <p:par>
                          <p:cTn id="118" fill="hold">
                            <p:stCondLst>
                              <p:cond delay="4150"/>
                            </p:stCondLst>
                            <p:childTnLst>
                              <p:par>
                                <p:cTn id="119" presetID="52" presetClass="entr" presetSubtype="0" fill="hold" grpId="1" nodeType="afterEffect">
                                  <p:stCondLst>
                                    <p:cond delay="0"/>
                                  </p:stCondLst>
                                  <p:iterate type="lt">
                                    <p:tmPct val="10000"/>
                                  </p:iterate>
                                  <p:childTnLst>
                                    <p:set>
                                      <p:cBhvr>
                                        <p:cTn id="120" dur="1" fill="hold">
                                          <p:stCondLst>
                                            <p:cond delay="0"/>
                                          </p:stCondLst>
                                        </p:cTn>
                                        <p:tgtEl>
                                          <p:spTgt spid="565"/>
                                        </p:tgtEl>
                                        <p:attrNameLst>
                                          <p:attrName>style.visibility</p:attrName>
                                        </p:attrNameLst>
                                      </p:cBhvr>
                                      <p:to>
                                        <p:strVal val="visible"/>
                                      </p:to>
                                    </p:set>
                                    <p:animScale>
                                      <p:cBhvr>
                                        <p:cTn id="121" dur="1000" decel="50000" fill="hold">
                                          <p:stCondLst>
                                            <p:cond delay="0"/>
                                          </p:stCondLst>
                                        </p:cTn>
                                        <p:tgtEl>
                                          <p:spTgt spid="56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2" dur="1000" decel="50000" fill="hold">
                                          <p:stCondLst>
                                            <p:cond delay="0"/>
                                          </p:stCondLst>
                                        </p:cTn>
                                        <p:tgtEl>
                                          <p:spTgt spid="565"/>
                                        </p:tgtEl>
                                        <p:attrNameLst>
                                          <p:attrName>ppt_x</p:attrName>
                                          <p:attrName>ppt_y</p:attrName>
                                        </p:attrNameLst>
                                      </p:cBhvr>
                                    </p:animMotion>
                                    <p:animEffect transition="in" filter="fade">
                                      <p:cBhvr>
                                        <p:cTn id="123" dur="1000"/>
                                        <p:tgtEl>
                                          <p:spTgt spid="56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24" repeatCount="indefinite" fill="remove" display="0">
                  <p:stCondLst>
                    <p:cond delay="indefinite"/>
                  </p:stCondLst>
                  <p:endCondLst>
                    <p:cond evt="onStopAudio" delay="0">
                      <p:tgtEl>
                        <p:sldTgt/>
                      </p:tgtEl>
                    </p:cond>
                  </p:endCondLst>
                </p:cTn>
                <p:tgtEl>
                  <p:spTgt spid="41"/>
                </p:tgtEl>
              </p:cMediaNode>
            </p:audio>
          </p:childTnLst>
        </p:cTn>
      </p:par>
    </p:tnLst>
    <p:bldLst>
      <p:bldP spid="36" grpId="0" animBg="1"/>
      <p:bldP spid="43" grpId="0" animBg="1"/>
      <p:bldP spid="43" grpId="1" animBg="1"/>
      <p:bldP spid="43" grpId="2" animBg="1"/>
      <p:bldP spid="44" grpId="0" animBg="1"/>
      <p:bldP spid="44" grpId="1" animBg="1"/>
      <p:bldP spid="44" grpId="2" animBg="1"/>
      <p:bldP spid="57" grpId="0" animBg="1"/>
      <p:bldP spid="57" grpId="1" animBg="1"/>
      <p:bldP spid="57" grpId="2" animBg="1"/>
      <p:bldP spid="58" grpId="0" animBg="1"/>
      <p:bldP spid="58" grpId="1" animBg="1"/>
      <p:bldP spid="58" grpId="2" animBg="1"/>
      <p:bldP spid="62" grpId="0"/>
      <p:bldP spid="63" grpId="0"/>
      <p:bldP spid="56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689985"/>
            <a:ext cx="4452801" cy="806348"/>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游戏操控的优化</a:t>
            </a:r>
          </a:p>
        </p:txBody>
      </p:sp>
      <p:sp>
        <p:nvSpPr>
          <p:cNvPr id="23" name="Text Box 13"/>
          <p:cNvSpPr txBox="1">
            <a:spLocks noChangeArrowheads="1"/>
          </p:cNvSpPr>
          <p:nvPr/>
        </p:nvSpPr>
        <p:spPr bwMode="auto">
          <a:xfrm>
            <a:off x="4860032" y="2753446"/>
            <a:ext cx="368960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尽管 </a:t>
            </a:r>
            <a:r>
              <a:rPr lang="en-US" altLang="zh-CN" sz="1600" kern="0" dirty="0" err="1">
                <a:solidFill>
                  <a:schemeClr val="tx1">
                    <a:lumMod val="65000"/>
                    <a:lumOff val="35000"/>
                  </a:schemeClr>
                </a:solidFill>
                <a:latin typeface="时尚中黑简体" pitchFamily="2" charset="-122"/>
                <a:ea typeface="时尚中黑简体" pitchFamily="2" charset="-122"/>
              </a:rPr>
              <a:t>pygame</a:t>
            </a:r>
            <a:r>
              <a:rPr lang="en-US" altLang="zh-CN" sz="1600" kern="0" dirty="0">
                <a:solidFill>
                  <a:schemeClr val="tx1">
                    <a:lumMod val="65000"/>
                    <a:lumOff val="35000"/>
                  </a:schemeClr>
                </a:solidFill>
                <a:latin typeface="时尚中黑简体" pitchFamily="2" charset="-122"/>
                <a:ea typeface="时尚中黑简体" pitchFamily="2" charset="-122"/>
              </a:rPr>
              <a:t> </a:t>
            </a:r>
            <a:r>
              <a:rPr lang="zh-CN" altLang="en-US" sz="1600" kern="0" dirty="0">
                <a:solidFill>
                  <a:schemeClr val="tx1">
                    <a:lumMod val="65000"/>
                    <a:lumOff val="35000"/>
                  </a:schemeClr>
                </a:solidFill>
                <a:latin typeface="时尚中黑简体" pitchFamily="2" charset="-122"/>
                <a:ea typeface="时尚中黑简体" pitchFamily="2" charset="-122"/>
              </a:rPr>
              <a:t>提供了一些键盘和鼠标事件的反馈，但是在游戏有多页面，以及游戏本身一些操控特性的情况下，无法满足需求。</a:t>
            </a:r>
          </a:p>
        </p:txBody>
      </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041795" y="2166414"/>
            <a:ext cx="1098751" cy="792848"/>
            <a:chOff x="6274451" y="3104083"/>
            <a:chExt cx="745081" cy="564041"/>
          </a:xfrm>
          <a:solidFill>
            <a:srgbClr val="00682F"/>
          </a:solidFill>
          <a:effectLst>
            <a:outerShdw blurRad="50800" dist="38100" dir="5400000" algn="t" rotWithShape="0">
              <a:prstClr val="black">
                <a:alpha val="40000"/>
              </a:prstClr>
            </a:outerShdw>
          </a:effectLst>
        </p:grpSpPr>
        <p:sp>
          <p:nvSpPr>
            <p:cNvPr id="59" name="Freeform 512"/>
            <p:cNvSpPr/>
            <p:nvPr/>
          </p:nvSpPr>
          <p:spPr bwMode="auto">
            <a:xfrm>
              <a:off x="6569454" y="3119230"/>
              <a:ext cx="450078" cy="22360"/>
            </a:xfrm>
            <a:custGeom>
              <a:avLst/>
              <a:gdLst>
                <a:gd name="T0" fmla="*/ 257 w 264"/>
                <a:gd name="T1" fmla="*/ 0 h 13"/>
                <a:gd name="T2" fmla="*/ 6 w 264"/>
                <a:gd name="T3" fmla="*/ 0 h 13"/>
                <a:gd name="T4" fmla="*/ 2 w 264"/>
                <a:gd name="T5" fmla="*/ 2 h 13"/>
                <a:gd name="T6" fmla="*/ 0 w 264"/>
                <a:gd name="T7" fmla="*/ 7 h 13"/>
                <a:gd name="T8" fmla="*/ 6 w 264"/>
                <a:gd name="T9" fmla="*/ 13 h 13"/>
                <a:gd name="T10" fmla="*/ 257 w 264"/>
                <a:gd name="T11" fmla="*/ 13 h 13"/>
                <a:gd name="T12" fmla="*/ 264 w 264"/>
                <a:gd name="T13" fmla="*/ 7 h 13"/>
                <a:gd name="T14" fmla="*/ 257 w 26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 h="13">
                  <a:moveTo>
                    <a:pt x="257" y="0"/>
                  </a:moveTo>
                  <a:cubicBezTo>
                    <a:pt x="6" y="0"/>
                    <a:pt x="6" y="0"/>
                    <a:pt x="6" y="0"/>
                  </a:cubicBezTo>
                  <a:cubicBezTo>
                    <a:pt x="4" y="0"/>
                    <a:pt x="3" y="1"/>
                    <a:pt x="2" y="2"/>
                  </a:cubicBezTo>
                  <a:cubicBezTo>
                    <a:pt x="0" y="3"/>
                    <a:pt x="0" y="5"/>
                    <a:pt x="0" y="7"/>
                  </a:cubicBezTo>
                  <a:cubicBezTo>
                    <a:pt x="0" y="10"/>
                    <a:pt x="3" y="13"/>
                    <a:pt x="6" y="13"/>
                  </a:cubicBezTo>
                  <a:cubicBezTo>
                    <a:pt x="257" y="13"/>
                    <a:pt x="257" y="13"/>
                    <a:pt x="257" y="13"/>
                  </a:cubicBezTo>
                  <a:cubicBezTo>
                    <a:pt x="261" y="13"/>
                    <a:pt x="264" y="10"/>
                    <a:pt x="264" y="7"/>
                  </a:cubicBezTo>
                  <a:cubicBezTo>
                    <a:pt x="264" y="3"/>
                    <a:pt x="261" y="0"/>
                    <a:pt x="257" y="0"/>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0" name="Rectangle 513"/>
            <p:cNvSpPr>
              <a:spLocks noChangeArrowheads="1"/>
            </p:cNvSpPr>
            <p:nvPr/>
          </p:nvSpPr>
          <p:spPr bwMode="auto">
            <a:xfrm>
              <a:off x="6869507" y="3293058"/>
              <a:ext cx="28851" cy="122617"/>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1" name="Rectangle 514"/>
            <p:cNvSpPr>
              <a:spLocks noChangeArrowheads="1"/>
            </p:cNvSpPr>
            <p:nvPr/>
          </p:nvSpPr>
          <p:spPr bwMode="auto">
            <a:xfrm>
              <a:off x="6821902" y="3325516"/>
              <a:ext cx="30294" cy="86554"/>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2" name="Rectangle 515"/>
            <p:cNvSpPr>
              <a:spLocks noChangeArrowheads="1"/>
            </p:cNvSpPr>
            <p:nvPr/>
          </p:nvSpPr>
          <p:spPr bwMode="auto">
            <a:xfrm>
              <a:off x="6772134" y="3280796"/>
              <a:ext cx="28851" cy="131273"/>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3" name="Freeform 516"/>
            <p:cNvSpPr/>
            <p:nvPr/>
          </p:nvSpPr>
          <p:spPr bwMode="auto">
            <a:xfrm>
              <a:off x="6750496" y="3521704"/>
              <a:ext cx="86554" cy="146420"/>
            </a:xfrm>
            <a:custGeom>
              <a:avLst/>
              <a:gdLst>
                <a:gd name="T0" fmla="*/ 43 w 51"/>
                <a:gd name="T1" fmla="*/ 71 h 86"/>
                <a:gd name="T2" fmla="*/ 36 w 51"/>
                <a:gd name="T3" fmla="*/ 71 h 86"/>
                <a:gd name="T4" fmla="*/ 36 w 51"/>
                <a:gd name="T5" fmla="*/ 0 h 86"/>
                <a:gd name="T6" fmla="*/ 19 w 51"/>
                <a:gd name="T7" fmla="*/ 0 h 86"/>
                <a:gd name="T8" fmla="*/ 19 w 51"/>
                <a:gd name="T9" fmla="*/ 71 h 86"/>
                <a:gd name="T10" fmla="*/ 7 w 51"/>
                <a:gd name="T11" fmla="*/ 71 h 86"/>
                <a:gd name="T12" fmla="*/ 2 w 51"/>
                <a:gd name="T13" fmla="*/ 73 h 86"/>
                <a:gd name="T14" fmla="*/ 0 w 51"/>
                <a:gd name="T15" fmla="*/ 79 h 86"/>
                <a:gd name="T16" fmla="*/ 7 w 51"/>
                <a:gd name="T17" fmla="*/ 86 h 86"/>
                <a:gd name="T18" fmla="*/ 43 w 51"/>
                <a:gd name="T19" fmla="*/ 86 h 86"/>
                <a:gd name="T20" fmla="*/ 51 w 51"/>
                <a:gd name="T21" fmla="*/ 79 h 86"/>
                <a:gd name="T22" fmla="*/ 43 w 51"/>
                <a:gd name="T23" fmla="*/ 7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86">
                  <a:moveTo>
                    <a:pt x="43" y="71"/>
                  </a:moveTo>
                  <a:cubicBezTo>
                    <a:pt x="36" y="71"/>
                    <a:pt x="36" y="71"/>
                    <a:pt x="36" y="71"/>
                  </a:cubicBezTo>
                  <a:cubicBezTo>
                    <a:pt x="36" y="0"/>
                    <a:pt x="36" y="0"/>
                    <a:pt x="36" y="0"/>
                  </a:cubicBezTo>
                  <a:cubicBezTo>
                    <a:pt x="19" y="0"/>
                    <a:pt x="19" y="0"/>
                    <a:pt x="19" y="0"/>
                  </a:cubicBezTo>
                  <a:cubicBezTo>
                    <a:pt x="19" y="71"/>
                    <a:pt x="19" y="71"/>
                    <a:pt x="19" y="71"/>
                  </a:cubicBezTo>
                  <a:cubicBezTo>
                    <a:pt x="7" y="71"/>
                    <a:pt x="7" y="71"/>
                    <a:pt x="7" y="71"/>
                  </a:cubicBezTo>
                  <a:cubicBezTo>
                    <a:pt x="5" y="71"/>
                    <a:pt x="3" y="72"/>
                    <a:pt x="2" y="73"/>
                  </a:cubicBezTo>
                  <a:cubicBezTo>
                    <a:pt x="0" y="75"/>
                    <a:pt x="0" y="77"/>
                    <a:pt x="0" y="79"/>
                  </a:cubicBezTo>
                  <a:cubicBezTo>
                    <a:pt x="0" y="83"/>
                    <a:pt x="3" y="86"/>
                    <a:pt x="7" y="86"/>
                  </a:cubicBezTo>
                  <a:cubicBezTo>
                    <a:pt x="43" y="86"/>
                    <a:pt x="43" y="86"/>
                    <a:pt x="43" y="86"/>
                  </a:cubicBezTo>
                  <a:cubicBezTo>
                    <a:pt x="47" y="86"/>
                    <a:pt x="51" y="83"/>
                    <a:pt x="51" y="79"/>
                  </a:cubicBezTo>
                  <a:cubicBezTo>
                    <a:pt x="51" y="75"/>
                    <a:pt x="47" y="71"/>
                    <a:pt x="43" y="71"/>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4" name="Rectangle 517"/>
            <p:cNvSpPr>
              <a:spLocks noChangeArrowheads="1"/>
            </p:cNvSpPr>
            <p:nvPr/>
          </p:nvSpPr>
          <p:spPr bwMode="auto">
            <a:xfrm>
              <a:off x="6720923" y="3325516"/>
              <a:ext cx="29573" cy="86554"/>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5" name="Rectangle 518"/>
            <p:cNvSpPr>
              <a:spLocks noChangeArrowheads="1"/>
            </p:cNvSpPr>
            <p:nvPr/>
          </p:nvSpPr>
          <p:spPr bwMode="auto">
            <a:xfrm>
              <a:off x="6668270" y="3357974"/>
              <a:ext cx="28851" cy="54096"/>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6" name="Freeform 519"/>
            <p:cNvSpPr>
              <a:spLocks noEditPoints="1"/>
            </p:cNvSpPr>
            <p:nvPr/>
          </p:nvSpPr>
          <p:spPr bwMode="auto">
            <a:xfrm>
              <a:off x="6601912" y="3161786"/>
              <a:ext cx="383721" cy="346214"/>
            </a:xfrm>
            <a:custGeom>
              <a:avLst/>
              <a:gdLst>
                <a:gd name="T0" fmla="*/ 0 w 532"/>
                <a:gd name="T1" fmla="*/ 480 h 480"/>
                <a:gd name="T2" fmla="*/ 532 w 532"/>
                <a:gd name="T3" fmla="*/ 480 h 480"/>
                <a:gd name="T4" fmla="*/ 532 w 532"/>
                <a:gd name="T5" fmla="*/ 0 h 480"/>
                <a:gd name="T6" fmla="*/ 0 w 532"/>
                <a:gd name="T7" fmla="*/ 0 h 480"/>
                <a:gd name="T8" fmla="*/ 0 w 532"/>
                <a:gd name="T9" fmla="*/ 480 h 480"/>
                <a:gd name="T10" fmla="*/ 28 w 532"/>
                <a:gd name="T11" fmla="*/ 28 h 480"/>
                <a:gd name="T12" fmla="*/ 506 w 532"/>
                <a:gd name="T13" fmla="*/ 28 h 480"/>
                <a:gd name="T14" fmla="*/ 506 w 532"/>
                <a:gd name="T15" fmla="*/ 442 h 480"/>
                <a:gd name="T16" fmla="*/ 28 w 532"/>
                <a:gd name="T17" fmla="*/ 442 h 480"/>
                <a:gd name="T18" fmla="*/ 28 w 532"/>
                <a:gd name="T19" fmla="*/ 2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2" h="480">
                  <a:moveTo>
                    <a:pt x="0" y="480"/>
                  </a:moveTo>
                  <a:lnTo>
                    <a:pt x="532" y="480"/>
                  </a:lnTo>
                  <a:lnTo>
                    <a:pt x="532" y="0"/>
                  </a:lnTo>
                  <a:lnTo>
                    <a:pt x="0" y="0"/>
                  </a:lnTo>
                  <a:lnTo>
                    <a:pt x="0" y="480"/>
                  </a:lnTo>
                  <a:close/>
                  <a:moveTo>
                    <a:pt x="28" y="28"/>
                  </a:moveTo>
                  <a:lnTo>
                    <a:pt x="506" y="28"/>
                  </a:lnTo>
                  <a:lnTo>
                    <a:pt x="506" y="442"/>
                  </a:lnTo>
                  <a:lnTo>
                    <a:pt x="28" y="442"/>
                  </a:lnTo>
                  <a:lnTo>
                    <a:pt x="28" y="28"/>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7" name="Freeform 520"/>
            <p:cNvSpPr/>
            <p:nvPr/>
          </p:nvSpPr>
          <p:spPr bwMode="auto">
            <a:xfrm>
              <a:off x="6274451" y="3299550"/>
              <a:ext cx="313757" cy="281299"/>
            </a:xfrm>
            <a:custGeom>
              <a:avLst/>
              <a:gdLst>
                <a:gd name="T0" fmla="*/ 161 w 184"/>
                <a:gd name="T1" fmla="*/ 20 h 165"/>
                <a:gd name="T2" fmla="*/ 119 w 184"/>
                <a:gd name="T3" fmla="*/ 0 h 165"/>
                <a:gd name="T4" fmla="*/ 92 w 184"/>
                <a:gd name="T5" fmla="*/ 11 h 165"/>
                <a:gd name="T6" fmla="*/ 114 w 184"/>
                <a:gd name="T7" fmla="*/ 90 h 165"/>
                <a:gd name="T8" fmla="*/ 92 w 184"/>
                <a:gd name="T9" fmla="*/ 122 h 165"/>
                <a:gd name="T10" fmla="*/ 70 w 184"/>
                <a:gd name="T11" fmla="*/ 90 h 165"/>
                <a:gd name="T12" fmla="*/ 92 w 184"/>
                <a:gd name="T13" fmla="*/ 11 h 165"/>
                <a:gd name="T14" fmla="*/ 65 w 184"/>
                <a:gd name="T15" fmla="*/ 0 h 165"/>
                <a:gd name="T16" fmla="*/ 0 w 184"/>
                <a:gd name="T17" fmla="*/ 65 h 165"/>
                <a:gd name="T18" fmla="*/ 0 w 184"/>
                <a:gd name="T19" fmla="*/ 135 h 165"/>
                <a:gd name="T20" fmla="*/ 84 w 184"/>
                <a:gd name="T21" fmla="*/ 165 h 165"/>
                <a:gd name="T22" fmla="*/ 100 w 184"/>
                <a:gd name="T23" fmla="*/ 165 h 165"/>
                <a:gd name="T24" fmla="*/ 184 w 184"/>
                <a:gd name="T25" fmla="*/ 135 h 165"/>
                <a:gd name="T26" fmla="*/ 184 w 184"/>
                <a:gd name="T27" fmla="*/ 65 h 165"/>
                <a:gd name="T28" fmla="*/ 161 w 184"/>
                <a:gd name="T29" fmla="*/ 2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4" h="165">
                  <a:moveTo>
                    <a:pt x="161" y="20"/>
                  </a:moveTo>
                  <a:cubicBezTo>
                    <a:pt x="148" y="10"/>
                    <a:pt x="132" y="4"/>
                    <a:pt x="119" y="0"/>
                  </a:cubicBezTo>
                  <a:cubicBezTo>
                    <a:pt x="92" y="11"/>
                    <a:pt x="92" y="11"/>
                    <a:pt x="92" y="11"/>
                  </a:cubicBezTo>
                  <a:cubicBezTo>
                    <a:pt x="114" y="90"/>
                    <a:pt x="114" y="90"/>
                    <a:pt x="114" y="90"/>
                  </a:cubicBezTo>
                  <a:cubicBezTo>
                    <a:pt x="92" y="122"/>
                    <a:pt x="92" y="122"/>
                    <a:pt x="92" y="122"/>
                  </a:cubicBezTo>
                  <a:cubicBezTo>
                    <a:pt x="70" y="90"/>
                    <a:pt x="70" y="90"/>
                    <a:pt x="70" y="90"/>
                  </a:cubicBezTo>
                  <a:cubicBezTo>
                    <a:pt x="92" y="11"/>
                    <a:pt x="92" y="11"/>
                    <a:pt x="92" y="11"/>
                  </a:cubicBezTo>
                  <a:cubicBezTo>
                    <a:pt x="65" y="0"/>
                    <a:pt x="65" y="0"/>
                    <a:pt x="65" y="0"/>
                  </a:cubicBezTo>
                  <a:cubicBezTo>
                    <a:pt x="40" y="7"/>
                    <a:pt x="0" y="24"/>
                    <a:pt x="0" y="65"/>
                  </a:cubicBezTo>
                  <a:cubicBezTo>
                    <a:pt x="0" y="124"/>
                    <a:pt x="0" y="135"/>
                    <a:pt x="0" y="135"/>
                  </a:cubicBezTo>
                  <a:cubicBezTo>
                    <a:pt x="0" y="135"/>
                    <a:pt x="3" y="165"/>
                    <a:pt x="84" y="165"/>
                  </a:cubicBezTo>
                  <a:cubicBezTo>
                    <a:pt x="100" y="165"/>
                    <a:pt x="100" y="165"/>
                    <a:pt x="100" y="165"/>
                  </a:cubicBezTo>
                  <a:cubicBezTo>
                    <a:pt x="182" y="165"/>
                    <a:pt x="184" y="135"/>
                    <a:pt x="184" y="135"/>
                  </a:cubicBezTo>
                  <a:cubicBezTo>
                    <a:pt x="184" y="135"/>
                    <a:pt x="184" y="124"/>
                    <a:pt x="184" y="65"/>
                  </a:cubicBezTo>
                  <a:cubicBezTo>
                    <a:pt x="184" y="44"/>
                    <a:pt x="174" y="30"/>
                    <a:pt x="161" y="20"/>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8" name="Oval 521"/>
            <p:cNvSpPr>
              <a:spLocks noChangeArrowheads="1"/>
            </p:cNvSpPr>
            <p:nvPr/>
          </p:nvSpPr>
          <p:spPr bwMode="auto">
            <a:xfrm>
              <a:off x="6353071" y="3104083"/>
              <a:ext cx="156518" cy="182484"/>
            </a:xfrm>
            <a:prstGeom prst="ellipse">
              <a:avLst/>
            </a:prstGeom>
            <a:grpFill/>
            <a:ln>
              <a:noFill/>
            </a:ln>
          </p:spPr>
          <p:txBody>
            <a:bodyPr vert="horz" wrap="square" lIns="91440" tIns="45720" rIns="91440" bIns="45720" numCol="1" anchor="t" anchorCtr="0" compatLnSpc="1"/>
            <a:lstStyle/>
            <a:p>
              <a:endParaRPr lang="zh-CN" altLang="en-US">
                <a:solidFill>
                  <a:prstClr val="black"/>
                </a:solidFill>
              </a:endParaRPr>
            </a:p>
          </p:txBody>
        </p:sp>
      </p:grpSp>
      <p:sp>
        <p:nvSpPr>
          <p:cNvPr id="69"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3</a:t>
            </a:r>
          </a:p>
        </p:txBody>
      </p:sp>
      <p:sp>
        <p:nvSpPr>
          <p:cNvPr id="70"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第三部分</a:t>
            </a:r>
            <a:endParaRPr lang="zh-CN" altLang="zh-CN" sz="3800" b="1" dirty="0">
              <a:solidFill>
                <a:schemeClr val="bg1"/>
              </a:solidFill>
              <a:latin typeface="方正兰亭粗黑_GBK" charset="-122"/>
              <a:ea typeface="微软雅黑" panose="020B0503020204020204" pitchFamily="34" charset="-122"/>
            </a:endParaRPr>
          </a:p>
        </p:txBody>
      </p:sp>
    </p:spTree>
    <p:extLst>
      <p:ext uri="{BB962C8B-B14F-4D97-AF65-F5344CB8AC3E}">
        <p14:creationId xmlns:p14="http://schemas.microsoft.com/office/powerpoint/2010/main" val="821094926"/>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70"/>
                                        </p:tgtEl>
                                        <p:attrNameLst>
                                          <p:attrName>style.visibility</p:attrName>
                                        </p:attrNameLst>
                                      </p:cBhvr>
                                      <p:to>
                                        <p:strVal val="visible"/>
                                      </p:to>
                                    </p:set>
                                    <p:anim calcmode="lin" valueType="num">
                                      <p:cBhvr>
                                        <p:cTn id="12" dur="500" fill="hold"/>
                                        <p:tgtEl>
                                          <p:spTgt spid="70"/>
                                        </p:tgtEl>
                                        <p:attrNameLst>
                                          <p:attrName>ppt_w</p:attrName>
                                        </p:attrNameLst>
                                      </p:cBhvr>
                                      <p:tavLst>
                                        <p:tav tm="0">
                                          <p:val>
                                            <p:fltVal val="0"/>
                                          </p:val>
                                        </p:tav>
                                        <p:tav tm="100000">
                                          <p:val>
                                            <p:strVal val="#ppt_w"/>
                                          </p:val>
                                        </p:tav>
                                      </p:tavLst>
                                    </p:anim>
                                    <p:anim calcmode="lin" valueType="num">
                                      <p:cBhvr>
                                        <p:cTn id="13" dur="500" fill="hold"/>
                                        <p:tgtEl>
                                          <p:spTgt spid="70"/>
                                        </p:tgtEl>
                                        <p:attrNameLst>
                                          <p:attrName>ppt_h</p:attrName>
                                        </p:attrNameLst>
                                      </p:cBhvr>
                                      <p:tavLst>
                                        <p:tav tm="0">
                                          <p:val>
                                            <p:fltVal val="0"/>
                                          </p:val>
                                        </p:tav>
                                        <p:tav tm="100000">
                                          <p:val>
                                            <p:strVal val="#ppt_h"/>
                                          </p:val>
                                        </p:tav>
                                      </p:tavLst>
                                    </p:anim>
                                    <p:anim calcmode="lin" valueType="num">
                                      <p:cBhvr>
                                        <p:cTn id="14" dur="500" fill="hold"/>
                                        <p:tgtEl>
                                          <p:spTgt spid="70"/>
                                        </p:tgtEl>
                                        <p:attrNameLst>
                                          <p:attrName>style.rotation</p:attrName>
                                        </p:attrNameLst>
                                      </p:cBhvr>
                                      <p:tavLst>
                                        <p:tav tm="0">
                                          <p:val>
                                            <p:fltVal val="360"/>
                                          </p:val>
                                        </p:tav>
                                        <p:tav tm="100000">
                                          <p:val>
                                            <p:fltVal val="0"/>
                                          </p:val>
                                        </p:tav>
                                      </p:tavLst>
                                    </p:anim>
                                    <p:animEffect transition="in" filter="fade">
                                      <p:cBhvr>
                                        <p:cTn id="15" dur="500"/>
                                        <p:tgtEl>
                                          <p:spTgt spid="70"/>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p:cTn id="19" dur="500" fill="hold"/>
                                        <p:tgtEl>
                                          <p:spTgt spid="69"/>
                                        </p:tgtEl>
                                        <p:attrNameLst>
                                          <p:attrName>ppt_w</p:attrName>
                                        </p:attrNameLst>
                                      </p:cBhvr>
                                      <p:tavLst>
                                        <p:tav tm="0">
                                          <p:val>
                                            <p:fltVal val="0"/>
                                          </p:val>
                                        </p:tav>
                                        <p:tav tm="100000">
                                          <p:val>
                                            <p:strVal val="#ppt_w"/>
                                          </p:val>
                                        </p:tav>
                                      </p:tavLst>
                                    </p:anim>
                                    <p:anim calcmode="lin" valueType="num">
                                      <p:cBhvr>
                                        <p:cTn id="20" dur="500" fill="hold"/>
                                        <p:tgtEl>
                                          <p:spTgt spid="69"/>
                                        </p:tgtEl>
                                        <p:attrNameLst>
                                          <p:attrName>ppt_h</p:attrName>
                                        </p:attrNameLst>
                                      </p:cBhvr>
                                      <p:tavLst>
                                        <p:tav tm="0">
                                          <p:val>
                                            <p:fltVal val="0"/>
                                          </p:val>
                                        </p:tav>
                                        <p:tav tm="100000">
                                          <p:val>
                                            <p:strVal val="#ppt_h"/>
                                          </p:val>
                                        </p:tav>
                                      </p:tavLst>
                                    </p:anim>
                                    <p:anim calcmode="lin" valueType="num">
                                      <p:cBhvr>
                                        <p:cTn id="21" dur="500" fill="hold"/>
                                        <p:tgtEl>
                                          <p:spTgt spid="69"/>
                                        </p:tgtEl>
                                        <p:attrNameLst>
                                          <p:attrName>style.rotation</p:attrName>
                                        </p:attrNameLst>
                                      </p:cBhvr>
                                      <p:tavLst>
                                        <p:tav tm="0">
                                          <p:val>
                                            <p:fltVal val="360"/>
                                          </p:val>
                                        </p:tav>
                                        <p:tav tm="100000">
                                          <p:val>
                                            <p:fltVal val="0"/>
                                          </p:val>
                                        </p:tav>
                                      </p:tavLst>
                                    </p:anim>
                                    <p:animEffect transition="in" filter="fade">
                                      <p:cBhvr>
                                        <p:cTn id="22" dur="500"/>
                                        <p:tgtEl>
                                          <p:spTgt spid="69"/>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30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9" grpId="0"/>
      <p:bldP spid="7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游戏操控的优化</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187624" y="1157062"/>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38960" y="2135387"/>
              <a:ext cx="1609746" cy="1444691"/>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建立由键盘按键到游戏控制的映射关系，放便调整快捷键，同时整合相同效果的按键。</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72447"/>
              <a:ext cx="1276141" cy="338554"/>
            </a:xfrm>
            <a:prstGeom prst="rect">
              <a:avLst/>
            </a:prstGeom>
            <a:noFill/>
          </p:spPr>
          <p:txBody>
            <a:bodyPr wrap="square" rtlCol="0">
              <a:spAutoFit/>
            </a:bodyPr>
            <a:lstStyle/>
            <a:p>
              <a:r>
                <a:rPr lang="zh-CN" altLang="en-US" sz="1600" dirty="0">
                  <a:solidFill>
                    <a:srgbClr val="00682F"/>
                  </a:solidFill>
                  <a:latin typeface="时尚中黑简体" pitchFamily="2" charset="-122"/>
                  <a:ea typeface="时尚中黑简体" pitchFamily="2" charset="-122"/>
                </a:rPr>
                <a:t>按键到控制</a:t>
              </a:r>
            </a:p>
          </p:txBody>
        </p:sp>
      </p:grpSp>
      <p:sp>
        <p:nvSpPr>
          <p:cNvPr id="26" name="Rectangle 1">
            <a:extLst>
              <a:ext uri="{FF2B5EF4-FFF2-40B4-BE49-F238E27FC236}">
                <a16:creationId xmlns:a16="http://schemas.microsoft.com/office/drawing/2014/main" id="{57D41542-0BA3-4238-1FA9-AE3074ADF6C3}"/>
              </a:ext>
            </a:extLst>
          </p:cNvPr>
          <p:cNvSpPr>
            <a:spLocks noChangeArrowheads="1"/>
          </p:cNvSpPr>
          <p:nvPr/>
        </p:nvSpPr>
        <p:spPr bwMode="auto">
          <a:xfrm>
            <a:off x="3587630" y="1160973"/>
            <a:ext cx="5053997" cy="1615827"/>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0" dirty="0">
                <a:solidFill>
                  <a:srgbClr val="676E95"/>
                </a:solidFill>
                <a:effectLst/>
                <a:latin typeface="Consolas" panose="020B0609020204030204" pitchFamily="49" charset="0"/>
              </a:rPr>
              <a:t>#</a:t>
            </a:r>
            <a:r>
              <a:rPr lang="zh-CN" altLang="en-US" sz="1100" b="0" i="1" dirty="0">
                <a:solidFill>
                  <a:srgbClr val="676E95"/>
                </a:solidFill>
                <a:effectLst/>
                <a:latin typeface="Consolas" panose="020B0609020204030204" pitchFamily="49" charset="0"/>
              </a:rPr>
              <a:t> 空控制（用于表示没有触发任何控制的情况）</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CTRL_NONE</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endParaRPr lang="en-US" altLang="zh-CN"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退出（返回，取消）、确认（交互）、加速、详细信息</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CTRL_ESC</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CTRL_ENTER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CTRL_SH</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CTRL_TAB</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1000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1000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20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10</a:t>
            </a:r>
            <a:endParaRPr lang="en-US" altLang="zh-CN"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上、下、左、右</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CTRL_R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CTRL_D</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CTRL_L</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CTRL_U</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3</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4</a:t>
            </a:r>
            <a:endParaRPr lang="en-US" altLang="zh-CN"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用于使用键盘控制选项，使用 </a:t>
            </a:r>
            <a:r>
              <a:rPr lang="en-US" altLang="zh-CN" sz="1100" b="0" i="1" dirty="0">
                <a:solidFill>
                  <a:srgbClr val="676E95"/>
                </a:solidFill>
                <a:effectLst/>
                <a:latin typeface="Consolas" panose="020B0609020204030204" pitchFamily="49" charset="0"/>
              </a:rPr>
              <a:t>CTRL_OP[1~10] </a:t>
            </a:r>
            <a:r>
              <a:rPr lang="zh-CN" altLang="en-US" sz="1100" b="0" i="1" dirty="0">
                <a:solidFill>
                  <a:srgbClr val="676E95"/>
                </a:solidFill>
                <a:effectLst/>
                <a:latin typeface="Consolas" panose="020B0609020204030204" pitchFamily="49" charset="0"/>
              </a:rPr>
              <a:t>表示选项 </a:t>
            </a:r>
            <a:r>
              <a:rPr lang="en-US" altLang="zh-CN" sz="1100" b="0" i="1" dirty="0">
                <a:solidFill>
                  <a:srgbClr val="676E95"/>
                </a:solidFill>
                <a:effectLst/>
                <a:latin typeface="Consolas" panose="020B0609020204030204" pitchFamily="49" charset="0"/>
              </a:rPr>
              <a:t>1~10</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CTRL_OPT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20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22</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23</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24</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25</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26</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27</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28</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29</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30</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CTRL_INTER</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40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41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42</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
        <p:nvSpPr>
          <p:cNvPr id="2" name="Rectangle 1">
            <a:extLst>
              <a:ext uri="{FF2B5EF4-FFF2-40B4-BE49-F238E27FC236}">
                <a16:creationId xmlns:a16="http://schemas.microsoft.com/office/drawing/2014/main" id="{31A329D8-C4FB-84A4-3C63-BDEF4C0CEC66}"/>
              </a:ext>
            </a:extLst>
          </p:cNvPr>
          <p:cNvSpPr>
            <a:spLocks noChangeArrowheads="1"/>
          </p:cNvSpPr>
          <p:nvPr/>
        </p:nvSpPr>
        <p:spPr bwMode="auto">
          <a:xfrm>
            <a:off x="3579394" y="2919160"/>
            <a:ext cx="5053997" cy="1785104"/>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0" dirty="0">
                <a:solidFill>
                  <a:srgbClr val="FF9070"/>
                </a:solidFill>
                <a:effectLst/>
                <a:latin typeface="Consolas" panose="020B0609020204030204" pitchFamily="49" charset="0"/>
              </a:rPr>
              <a:t>KEY_TO_CTRL</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K_ESCAPE</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CTRL_ESC</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K_RETURN</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CTRL_ENTER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K_SPACE</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CTRL_ENTER</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K_LSHIFT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CTRL_SH</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K_RSHIFT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CTRL_SH</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K_TAB</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CTRL_TAB</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K_UP</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CTRL_U</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K_w</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CTRL_U</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K_DOWN</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CTRL_D</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K_s</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CTRL_D</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K_LEFT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CTRL_L</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K_a</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CTRL_L</a:t>
            </a:r>
            <a:r>
              <a:rPr lang="en-US" altLang="zh-CN" sz="1100" b="0" dirty="0">
                <a:solidFill>
                  <a:srgbClr val="79859D"/>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FF9070"/>
                </a:solidFill>
                <a:effectLst/>
                <a:latin typeface="Consolas" panose="020B0609020204030204" pitchFamily="49" charset="0"/>
              </a:rPr>
              <a:t>K_RIGHT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pg</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K_d</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CTRL_R</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1513335655"/>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游戏操控的优化</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187624" y="1157062"/>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38960" y="2135387"/>
              <a:ext cx="1609746" cy="1167692"/>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编写控制类，让控制类来管理所有的按键和鼠标事件，并在查询时进行相应的维护。</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72447"/>
              <a:ext cx="1276141" cy="338554"/>
            </a:xfrm>
            <a:prstGeom prst="rect">
              <a:avLst/>
            </a:prstGeom>
            <a:noFill/>
          </p:spPr>
          <p:txBody>
            <a:bodyPr wrap="square" rtlCol="0">
              <a:spAutoFit/>
            </a:bodyPr>
            <a:lstStyle/>
            <a:p>
              <a:r>
                <a:rPr lang="en-US" altLang="zh-CN" sz="1600" dirty="0">
                  <a:solidFill>
                    <a:srgbClr val="00682F"/>
                  </a:solidFill>
                  <a:latin typeface="时尚中黑简体" pitchFamily="2" charset="-122"/>
                  <a:ea typeface="时尚中黑简体" pitchFamily="2" charset="-122"/>
                </a:rPr>
                <a:t>Control</a:t>
              </a:r>
              <a:r>
                <a:rPr lang="zh-CN" altLang="en-US" sz="1600" dirty="0">
                  <a:solidFill>
                    <a:srgbClr val="00682F"/>
                  </a:solidFill>
                  <a:latin typeface="时尚中黑简体" pitchFamily="2" charset="-122"/>
                  <a:ea typeface="时尚中黑简体" pitchFamily="2" charset="-122"/>
                </a:rPr>
                <a:t>类</a:t>
              </a:r>
            </a:p>
          </p:txBody>
        </p:sp>
      </p:grpSp>
      <p:sp>
        <p:nvSpPr>
          <p:cNvPr id="26" name="Rectangle 1">
            <a:extLst>
              <a:ext uri="{FF2B5EF4-FFF2-40B4-BE49-F238E27FC236}">
                <a16:creationId xmlns:a16="http://schemas.microsoft.com/office/drawing/2014/main" id="{57D41542-0BA3-4238-1FA9-AE3074ADF6C3}"/>
              </a:ext>
            </a:extLst>
          </p:cNvPr>
          <p:cNvSpPr>
            <a:spLocks noChangeArrowheads="1"/>
          </p:cNvSpPr>
          <p:nvPr/>
        </p:nvSpPr>
        <p:spPr bwMode="auto">
          <a:xfrm>
            <a:off x="3851920" y="1131590"/>
            <a:ext cx="4205438" cy="3477875"/>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1" dirty="0">
                <a:solidFill>
                  <a:srgbClr val="A78CFA"/>
                </a:solidFill>
                <a:effectLst/>
                <a:latin typeface="Consolas" panose="020B0609020204030204" pitchFamily="49" charset="0"/>
              </a:rPr>
              <a:t>class</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Control</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a:solidFill>
                  <a:srgbClr val="6495EE"/>
                </a:solidFill>
                <a:effectLst/>
                <a:latin typeface="Consolas" panose="020B0609020204030204" pitchFamily="49" charset="0"/>
              </a:rPr>
              <a:t>__</a:t>
            </a:r>
            <a:r>
              <a:rPr lang="en-US" altLang="zh-CN" sz="1100" b="1" dirty="0" err="1">
                <a:solidFill>
                  <a:srgbClr val="6495EE"/>
                </a:solidFill>
                <a:effectLst/>
                <a:latin typeface="Consolas" panose="020B0609020204030204" pitchFamily="49" charset="0"/>
              </a:rPr>
              <a:t>init</a:t>
            </a:r>
            <a:r>
              <a:rPr lang="en-US" altLang="zh-CN" sz="1100" b="1" dirty="0">
                <a:solidFill>
                  <a:srgbClr val="6495EE"/>
                </a:solidFill>
                <a:effectLst/>
                <a:latin typeface="Consolas" panose="020B0609020204030204" pitchFamily="49" charset="0"/>
              </a:rPr>
              <a:t>__</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添加按键</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add_key</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k</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6AB3"/>
                </a:solidFill>
                <a:effectLst/>
                <a:latin typeface="Consolas" panose="020B0609020204030204" pitchFamily="49" charset="0"/>
              </a:rPr>
              <a:t>int</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E4BF7F"/>
                </a:solidFill>
                <a:effectLst/>
                <a:latin typeface="Consolas" panose="020B0609020204030204" pitchFamily="49" charset="0"/>
              </a:rPr>
              <a:t>key_time</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6AB3"/>
                </a:solidFill>
                <a:effectLst/>
                <a:latin typeface="Consolas" panose="020B0609020204030204" pitchFamily="49" charset="0"/>
              </a:rPr>
              <a:t>int</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del_key</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k</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6AB3"/>
                </a:solidFill>
                <a:effectLst/>
                <a:latin typeface="Consolas" panose="020B0609020204030204" pitchFamily="49" charset="0"/>
              </a:rPr>
              <a:t>int</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删除按键</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mouse_down</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pos</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左键按下</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mouse_up</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左键抬起</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get_click</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E4BF7F"/>
                </a:solidFill>
                <a:effectLst/>
                <a:latin typeface="Consolas" panose="020B0609020204030204" pitchFamily="49" charset="0"/>
              </a:rPr>
              <a:t>rect</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检测点击</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获取短按键</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get_key</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err="1">
                <a:solidFill>
                  <a:srgbClr val="E4BF7F"/>
                </a:solidFill>
                <a:effectLst/>
                <a:latin typeface="Consolas" panose="020B0609020204030204" pitchFamily="49" charset="0"/>
              </a:rPr>
              <a:t>args</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6AB3"/>
                </a:solidFill>
                <a:effectLst/>
                <a:latin typeface="Consolas" panose="020B0609020204030204" pitchFamily="49" charset="0"/>
              </a:rPr>
              <a:t>int</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获取长按键</a:t>
            </a:r>
            <a:endParaRPr lang="zh-CN" altLang="en-US" sz="1100" b="0" dirty="0">
              <a:solidFill>
                <a:srgbClr val="9DA5B3"/>
              </a:solidFill>
              <a:effectLst/>
              <a:latin typeface="Consolas" panose="020B0609020204030204" pitchFamily="49" charset="0"/>
            </a:endParaRPr>
          </a:p>
          <a:p>
            <a:r>
              <a:rPr lang="zh-CN" altLang="en-US"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get_press</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err="1">
                <a:solidFill>
                  <a:srgbClr val="E4BF7F"/>
                </a:solidFill>
                <a:effectLst/>
                <a:latin typeface="Consolas" panose="020B0609020204030204" pitchFamily="49" charset="0"/>
              </a:rPr>
              <a:t>args</a:t>
            </a:r>
            <a:r>
              <a:rPr lang="en-US" altLang="zh-CN" sz="1100" b="0" dirty="0">
                <a:solidFill>
                  <a:srgbClr val="8E99B1"/>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6AB3"/>
                </a:solidFill>
                <a:effectLst/>
                <a:latin typeface="Consolas" panose="020B0609020204030204" pitchFamily="49" charset="0"/>
              </a:rPr>
              <a:t>int</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481637634"/>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707654"/>
            <a:ext cx="4452801" cy="796556"/>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游戏性能的优化</a:t>
            </a:r>
          </a:p>
        </p:txBody>
      </p:sp>
      <p:sp>
        <p:nvSpPr>
          <p:cNvPr id="23" name="Text Box 13"/>
          <p:cNvSpPr txBox="1">
            <a:spLocks noChangeArrowheads="1"/>
          </p:cNvSpPr>
          <p:nvPr/>
        </p:nvSpPr>
        <p:spPr bwMode="auto">
          <a:xfrm>
            <a:off x="4697766" y="2787774"/>
            <a:ext cx="39652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在做</a:t>
            </a:r>
            <a:r>
              <a:rPr lang="en-US" altLang="zh-CN" sz="1600" kern="0" dirty="0">
                <a:solidFill>
                  <a:schemeClr val="tx1">
                    <a:lumMod val="65000"/>
                    <a:lumOff val="35000"/>
                  </a:schemeClr>
                </a:solidFill>
                <a:latin typeface="时尚中黑简体" pitchFamily="2" charset="-122"/>
                <a:ea typeface="时尚中黑简体" pitchFamily="2" charset="-122"/>
              </a:rPr>
              <a:t>demo</a:t>
            </a:r>
            <a:r>
              <a:rPr lang="zh-CN" altLang="en-US" sz="1600" kern="0" dirty="0">
                <a:solidFill>
                  <a:schemeClr val="tx1">
                    <a:lumMod val="65000"/>
                    <a:lumOff val="35000"/>
                  </a:schemeClr>
                </a:solidFill>
                <a:latin typeface="时尚中黑简体" pitchFamily="2" charset="-122"/>
                <a:ea typeface="时尚中黑简体" pitchFamily="2" charset="-122"/>
              </a:rPr>
              <a:t>的时候发现游戏地图大了之后，载入游戏缓慢，运行时掉帧严重，严重影响体验，如何解决。</a:t>
            </a:r>
          </a:p>
        </p:txBody>
      </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239047" y="2096604"/>
            <a:ext cx="829462" cy="896881"/>
            <a:chOff x="8426028" y="2130356"/>
            <a:chExt cx="628956" cy="680167"/>
          </a:xfrm>
          <a:solidFill>
            <a:srgbClr val="00682F"/>
          </a:solidFill>
          <a:effectLst>
            <a:outerShdw blurRad="50800" dist="38100" dir="5400000" algn="t" rotWithShape="0">
              <a:prstClr val="black">
                <a:alpha val="40000"/>
              </a:prstClr>
            </a:outerShdw>
          </a:effectLst>
        </p:grpSpPr>
        <p:sp>
          <p:nvSpPr>
            <p:cNvPr id="59" name="Freeform 581"/>
            <p:cNvSpPr>
              <a:spLocks noEditPoints="1"/>
            </p:cNvSpPr>
            <p:nvPr/>
          </p:nvSpPr>
          <p:spPr bwMode="auto">
            <a:xfrm>
              <a:off x="8562350" y="2326544"/>
              <a:ext cx="492634" cy="483979"/>
            </a:xfrm>
            <a:custGeom>
              <a:avLst/>
              <a:gdLst>
                <a:gd name="T0" fmla="*/ 281 w 289"/>
                <a:gd name="T1" fmla="*/ 240 h 284"/>
                <a:gd name="T2" fmla="*/ 219 w 289"/>
                <a:gd name="T3" fmla="*/ 178 h 284"/>
                <a:gd name="T4" fmla="*/ 205 w 289"/>
                <a:gd name="T5" fmla="*/ 165 h 284"/>
                <a:gd name="T6" fmla="*/ 187 w 289"/>
                <a:gd name="T7" fmla="*/ 38 h 284"/>
                <a:gd name="T8" fmla="*/ 181 w 289"/>
                <a:gd name="T9" fmla="*/ 32 h 284"/>
                <a:gd name="T10" fmla="*/ 161 w 289"/>
                <a:gd name="T11" fmla="*/ 19 h 284"/>
                <a:gd name="T12" fmla="*/ 40 w 289"/>
                <a:gd name="T13" fmla="*/ 40 h 284"/>
                <a:gd name="T14" fmla="*/ 42 w 289"/>
                <a:gd name="T15" fmla="*/ 187 h 284"/>
                <a:gd name="T16" fmla="*/ 42 w 289"/>
                <a:gd name="T17" fmla="*/ 188 h 284"/>
                <a:gd name="T18" fmla="*/ 71 w 289"/>
                <a:gd name="T19" fmla="*/ 207 h 284"/>
                <a:gd name="T20" fmla="*/ 160 w 289"/>
                <a:gd name="T21" fmla="*/ 207 h 284"/>
                <a:gd name="T22" fmla="*/ 169 w 289"/>
                <a:gd name="T23" fmla="*/ 202 h 284"/>
                <a:gd name="T24" fmla="*/ 171 w 289"/>
                <a:gd name="T25" fmla="*/ 201 h 284"/>
                <a:gd name="T26" fmla="*/ 169 w 289"/>
                <a:gd name="T27" fmla="*/ 202 h 284"/>
                <a:gd name="T28" fmla="*/ 183 w 289"/>
                <a:gd name="T29" fmla="*/ 215 h 284"/>
                <a:gd name="T30" fmla="*/ 243 w 289"/>
                <a:gd name="T31" fmla="*/ 273 h 284"/>
                <a:gd name="T32" fmla="*/ 274 w 289"/>
                <a:gd name="T33" fmla="*/ 268 h 284"/>
                <a:gd name="T34" fmla="*/ 281 w 289"/>
                <a:gd name="T35" fmla="*/ 240 h 284"/>
                <a:gd name="T36" fmla="*/ 161 w 289"/>
                <a:gd name="T37" fmla="*/ 149 h 284"/>
                <a:gd name="T38" fmla="*/ 157 w 289"/>
                <a:gd name="T39" fmla="*/ 154 h 284"/>
                <a:gd name="T40" fmla="*/ 74 w 289"/>
                <a:gd name="T41" fmla="*/ 155 h 284"/>
                <a:gd name="T42" fmla="*/ 73 w 289"/>
                <a:gd name="T43" fmla="*/ 72 h 284"/>
                <a:gd name="T44" fmla="*/ 156 w 289"/>
                <a:gd name="T45" fmla="*/ 71 h 284"/>
                <a:gd name="T46" fmla="*/ 161 w 289"/>
                <a:gd name="T47" fmla="*/ 76 h 284"/>
                <a:gd name="T48" fmla="*/ 161 w 289"/>
                <a:gd name="T49" fmla="*/ 14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9" h="284">
                  <a:moveTo>
                    <a:pt x="281" y="240"/>
                  </a:moveTo>
                  <a:cubicBezTo>
                    <a:pt x="219" y="178"/>
                    <a:pt x="219" y="178"/>
                    <a:pt x="219" y="178"/>
                  </a:cubicBezTo>
                  <a:cubicBezTo>
                    <a:pt x="205" y="165"/>
                    <a:pt x="205" y="165"/>
                    <a:pt x="205" y="165"/>
                  </a:cubicBezTo>
                  <a:cubicBezTo>
                    <a:pt x="228" y="125"/>
                    <a:pt x="222" y="72"/>
                    <a:pt x="187" y="38"/>
                  </a:cubicBezTo>
                  <a:cubicBezTo>
                    <a:pt x="185" y="36"/>
                    <a:pt x="183" y="34"/>
                    <a:pt x="181" y="32"/>
                  </a:cubicBezTo>
                  <a:cubicBezTo>
                    <a:pt x="174" y="27"/>
                    <a:pt x="168" y="23"/>
                    <a:pt x="161" y="19"/>
                  </a:cubicBezTo>
                  <a:cubicBezTo>
                    <a:pt x="121" y="0"/>
                    <a:pt x="72" y="7"/>
                    <a:pt x="40" y="40"/>
                  </a:cubicBezTo>
                  <a:cubicBezTo>
                    <a:pt x="0" y="81"/>
                    <a:pt x="1" y="147"/>
                    <a:pt x="42" y="187"/>
                  </a:cubicBezTo>
                  <a:cubicBezTo>
                    <a:pt x="42" y="187"/>
                    <a:pt x="42" y="188"/>
                    <a:pt x="42" y="188"/>
                  </a:cubicBezTo>
                  <a:cubicBezTo>
                    <a:pt x="51" y="196"/>
                    <a:pt x="61" y="203"/>
                    <a:pt x="71" y="207"/>
                  </a:cubicBezTo>
                  <a:cubicBezTo>
                    <a:pt x="99" y="220"/>
                    <a:pt x="132" y="220"/>
                    <a:pt x="160" y="207"/>
                  </a:cubicBezTo>
                  <a:cubicBezTo>
                    <a:pt x="163" y="205"/>
                    <a:pt x="166" y="204"/>
                    <a:pt x="169" y="202"/>
                  </a:cubicBezTo>
                  <a:cubicBezTo>
                    <a:pt x="170" y="201"/>
                    <a:pt x="170" y="201"/>
                    <a:pt x="171" y="201"/>
                  </a:cubicBezTo>
                  <a:cubicBezTo>
                    <a:pt x="170" y="201"/>
                    <a:pt x="170" y="202"/>
                    <a:pt x="169" y="202"/>
                  </a:cubicBezTo>
                  <a:cubicBezTo>
                    <a:pt x="183" y="215"/>
                    <a:pt x="183" y="215"/>
                    <a:pt x="183" y="215"/>
                  </a:cubicBezTo>
                  <a:cubicBezTo>
                    <a:pt x="243" y="273"/>
                    <a:pt x="243" y="273"/>
                    <a:pt x="243" y="273"/>
                  </a:cubicBezTo>
                  <a:cubicBezTo>
                    <a:pt x="243" y="273"/>
                    <a:pt x="259" y="284"/>
                    <a:pt x="274" y="268"/>
                  </a:cubicBezTo>
                  <a:cubicBezTo>
                    <a:pt x="289" y="253"/>
                    <a:pt x="281" y="240"/>
                    <a:pt x="281" y="240"/>
                  </a:cubicBezTo>
                  <a:close/>
                  <a:moveTo>
                    <a:pt x="161" y="149"/>
                  </a:moveTo>
                  <a:cubicBezTo>
                    <a:pt x="160" y="151"/>
                    <a:pt x="158" y="152"/>
                    <a:pt x="157" y="154"/>
                  </a:cubicBezTo>
                  <a:cubicBezTo>
                    <a:pt x="134" y="177"/>
                    <a:pt x="97" y="178"/>
                    <a:pt x="74" y="155"/>
                  </a:cubicBezTo>
                  <a:cubicBezTo>
                    <a:pt x="50" y="132"/>
                    <a:pt x="50" y="95"/>
                    <a:pt x="73" y="72"/>
                  </a:cubicBezTo>
                  <a:cubicBezTo>
                    <a:pt x="95" y="49"/>
                    <a:pt x="133" y="48"/>
                    <a:pt x="156" y="71"/>
                  </a:cubicBezTo>
                  <a:cubicBezTo>
                    <a:pt x="158" y="72"/>
                    <a:pt x="159" y="74"/>
                    <a:pt x="161" y="76"/>
                  </a:cubicBezTo>
                  <a:cubicBezTo>
                    <a:pt x="178" y="98"/>
                    <a:pt x="178" y="128"/>
                    <a:pt x="161" y="149"/>
                  </a:cubicBezTo>
                  <a:close/>
                </a:path>
              </a:pathLst>
            </a:custGeom>
            <a:grpFill/>
            <a:ln>
              <a:noFill/>
            </a:ln>
          </p:spPr>
          <p:txBody>
            <a:bodyPr vert="horz" wrap="square" lIns="91440" tIns="45720" rIns="91440" bIns="45720" numCol="1" anchor="t" anchorCtr="0" compatLnSpc="1"/>
            <a:lstStyle/>
            <a:p>
              <a:endParaRPr lang="zh-CN" altLang="en-US"/>
            </a:p>
          </p:txBody>
        </p:sp>
        <p:sp>
          <p:nvSpPr>
            <p:cNvPr id="60" name="Freeform 582"/>
            <p:cNvSpPr/>
            <p:nvPr/>
          </p:nvSpPr>
          <p:spPr bwMode="auto">
            <a:xfrm>
              <a:off x="8426028" y="2130356"/>
              <a:ext cx="445030" cy="556107"/>
            </a:xfrm>
            <a:custGeom>
              <a:avLst/>
              <a:gdLst>
                <a:gd name="T0" fmla="*/ 97 w 261"/>
                <a:gd name="T1" fmla="*/ 303 h 326"/>
                <a:gd name="T2" fmla="*/ 51 w 261"/>
                <a:gd name="T3" fmla="*/ 303 h 326"/>
                <a:gd name="T4" fmla="*/ 19 w 261"/>
                <a:gd name="T5" fmla="*/ 265 h 326"/>
                <a:gd name="T6" fmla="*/ 19 w 261"/>
                <a:gd name="T7" fmla="*/ 46 h 326"/>
                <a:gd name="T8" fmla="*/ 47 w 261"/>
                <a:gd name="T9" fmla="*/ 20 h 326"/>
                <a:gd name="T10" fmla="*/ 187 w 261"/>
                <a:gd name="T11" fmla="*/ 20 h 326"/>
                <a:gd name="T12" fmla="*/ 187 w 261"/>
                <a:gd name="T13" fmla="*/ 91 h 326"/>
                <a:gd name="T14" fmla="*/ 241 w 261"/>
                <a:gd name="T15" fmla="*/ 91 h 326"/>
                <a:gd name="T16" fmla="*/ 241 w 261"/>
                <a:gd name="T17" fmla="*/ 114 h 326"/>
                <a:gd name="T18" fmla="*/ 261 w 261"/>
                <a:gd name="T19" fmla="*/ 124 h 326"/>
                <a:gd name="T20" fmla="*/ 261 w 261"/>
                <a:gd name="T21" fmla="*/ 85 h 326"/>
                <a:gd name="T22" fmla="*/ 197 w 261"/>
                <a:gd name="T23" fmla="*/ 12 h 326"/>
                <a:gd name="T24" fmla="*/ 187 w 261"/>
                <a:gd name="T25" fmla="*/ 0 h 326"/>
                <a:gd name="T26" fmla="*/ 37 w 261"/>
                <a:gd name="T27" fmla="*/ 0 h 326"/>
                <a:gd name="T28" fmla="*/ 1 w 261"/>
                <a:gd name="T29" fmla="*/ 36 h 326"/>
                <a:gd name="T30" fmla="*/ 1 w 261"/>
                <a:gd name="T31" fmla="*/ 299 h 326"/>
                <a:gd name="T32" fmla="*/ 37 w 261"/>
                <a:gd name="T33" fmla="*/ 322 h 326"/>
                <a:gd name="T34" fmla="*/ 116 w 261"/>
                <a:gd name="T35" fmla="*/ 322 h 326"/>
                <a:gd name="T36" fmla="*/ 109 w 261"/>
                <a:gd name="T37" fmla="*/ 316 h 326"/>
                <a:gd name="T38" fmla="*/ 97 w 261"/>
                <a:gd name="T39" fmla="*/ 303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1" h="326">
                  <a:moveTo>
                    <a:pt x="97" y="303"/>
                  </a:moveTo>
                  <a:cubicBezTo>
                    <a:pt x="77" y="303"/>
                    <a:pt x="60" y="303"/>
                    <a:pt x="51" y="303"/>
                  </a:cubicBezTo>
                  <a:cubicBezTo>
                    <a:pt x="21" y="303"/>
                    <a:pt x="19" y="265"/>
                    <a:pt x="19" y="265"/>
                  </a:cubicBezTo>
                  <a:cubicBezTo>
                    <a:pt x="19" y="265"/>
                    <a:pt x="19" y="67"/>
                    <a:pt x="19" y="46"/>
                  </a:cubicBezTo>
                  <a:cubicBezTo>
                    <a:pt x="19" y="24"/>
                    <a:pt x="47" y="20"/>
                    <a:pt x="47" y="20"/>
                  </a:cubicBezTo>
                  <a:cubicBezTo>
                    <a:pt x="187" y="20"/>
                    <a:pt x="187" y="20"/>
                    <a:pt x="187" y="20"/>
                  </a:cubicBezTo>
                  <a:cubicBezTo>
                    <a:pt x="187" y="91"/>
                    <a:pt x="187" y="91"/>
                    <a:pt x="187" y="91"/>
                  </a:cubicBezTo>
                  <a:cubicBezTo>
                    <a:pt x="241" y="91"/>
                    <a:pt x="241" y="91"/>
                    <a:pt x="241" y="91"/>
                  </a:cubicBezTo>
                  <a:cubicBezTo>
                    <a:pt x="241" y="91"/>
                    <a:pt x="241" y="100"/>
                    <a:pt x="241" y="114"/>
                  </a:cubicBezTo>
                  <a:cubicBezTo>
                    <a:pt x="248" y="117"/>
                    <a:pt x="254" y="120"/>
                    <a:pt x="261" y="124"/>
                  </a:cubicBezTo>
                  <a:cubicBezTo>
                    <a:pt x="261" y="85"/>
                    <a:pt x="261" y="85"/>
                    <a:pt x="261" y="85"/>
                  </a:cubicBezTo>
                  <a:cubicBezTo>
                    <a:pt x="197" y="12"/>
                    <a:pt x="197" y="12"/>
                    <a:pt x="197" y="12"/>
                  </a:cubicBezTo>
                  <a:cubicBezTo>
                    <a:pt x="187" y="0"/>
                    <a:pt x="187" y="0"/>
                    <a:pt x="187" y="0"/>
                  </a:cubicBezTo>
                  <a:cubicBezTo>
                    <a:pt x="37" y="0"/>
                    <a:pt x="37" y="0"/>
                    <a:pt x="37" y="0"/>
                  </a:cubicBezTo>
                  <a:cubicBezTo>
                    <a:pt x="0" y="0"/>
                    <a:pt x="1" y="36"/>
                    <a:pt x="1" y="36"/>
                  </a:cubicBezTo>
                  <a:cubicBezTo>
                    <a:pt x="1" y="36"/>
                    <a:pt x="1" y="271"/>
                    <a:pt x="1" y="299"/>
                  </a:cubicBezTo>
                  <a:cubicBezTo>
                    <a:pt x="1" y="326"/>
                    <a:pt x="37" y="322"/>
                    <a:pt x="37" y="322"/>
                  </a:cubicBezTo>
                  <a:cubicBezTo>
                    <a:pt x="37" y="322"/>
                    <a:pt x="74" y="322"/>
                    <a:pt x="116" y="322"/>
                  </a:cubicBezTo>
                  <a:cubicBezTo>
                    <a:pt x="114" y="320"/>
                    <a:pt x="111" y="318"/>
                    <a:pt x="109" y="316"/>
                  </a:cubicBezTo>
                  <a:cubicBezTo>
                    <a:pt x="105" y="312"/>
                    <a:pt x="101" y="307"/>
                    <a:pt x="97" y="303"/>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61"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4</a:t>
            </a:r>
          </a:p>
        </p:txBody>
      </p:sp>
      <p:sp>
        <p:nvSpPr>
          <p:cNvPr id="62"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第四部分</a:t>
            </a:r>
            <a:endParaRPr lang="zh-CN" altLang="zh-CN" sz="3800" b="1" dirty="0">
              <a:solidFill>
                <a:schemeClr val="bg1"/>
              </a:solidFill>
              <a:latin typeface="方正兰亭粗黑_GBK" charset="-122"/>
              <a:ea typeface="微软雅黑" panose="020B0503020204020204" pitchFamily="34" charset="-122"/>
            </a:endParaRPr>
          </a:p>
        </p:txBody>
      </p:sp>
    </p:spTree>
    <p:extLst>
      <p:ext uri="{BB962C8B-B14F-4D97-AF65-F5344CB8AC3E}">
        <p14:creationId xmlns:p14="http://schemas.microsoft.com/office/powerpoint/2010/main" val="2668044046"/>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 calcmode="lin" valueType="num">
                                      <p:cBhvr>
                                        <p:cTn id="14" dur="500" fill="hold"/>
                                        <p:tgtEl>
                                          <p:spTgt spid="62"/>
                                        </p:tgtEl>
                                        <p:attrNameLst>
                                          <p:attrName>style.rotation</p:attrName>
                                        </p:attrNameLst>
                                      </p:cBhvr>
                                      <p:tavLst>
                                        <p:tav tm="0">
                                          <p:val>
                                            <p:fltVal val="360"/>
                                          </p:val>
                                        </p:tav>
                                        <p:tav tm="100000">
                                          <p:val>
                                            <p:fltVal val="0"/>
                                          </p:val>
                                        </p:tav>
                                      </p:tavLst>
                                    </p:anim>
                                    <p:animEffect transition="in" filter="fade">
                                      <p:cBhvr>
                                        <p:cTn id="15" dur="500"/>
                                        <p:tgtEl>
                                          <p:spTgt spid="6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 calcmode="lin" valueType="num">
                                      <p:cBhvr>
                                        <p:cTn id="19" dur="500" fill="hold"/>
                                        <p:tgtEl>
                                          <p:spTgt spid="61"/>
                                        </p:tgtEl>
                                        <p:attrNameLst>
                                          <p:attrName>ppt_w</p:attrName>
                                        </p:attrNameLst>
                                      </p:cBhvr>
                                      <p:tavLst>
                                        <p:tav tm="0">
                                          <p:val>
                                            <p:fltVal val="0"/>
                                          </p:val>
                                        </p:tav>
                                        <p:tav tm="100000">
                                          <p:val>
                                            <p:strVal val="#ppt_w"/>
                                          </p:val>
                                        </p:tav>
                                      </p:tavLst>
                                    </p:anim>
                                    <p:anim calcmode="lin" valueType="num">
                                      <p:cBhvr>
                                        <p:cTn id="20" dur="500" fill="hold"/>
                                        <p:tgtEl>
                                          <p:spTgt spid="61"/>
                                        </p:tgtEl>
                                        <p:attrNameLst>
                                          <p:attrName>ppt_h</p:attrName>
                                        </p:attrNameLst>
                                      </p:cBhvr>
                                      <p:tavLst>
                                        <p:tav tm="0">
                                          <p:val>
                                            <p:fltVal val="0"/>
                                          </p:val>
                                        </p:tav>
                                        <p:tav tm="100000">
                                          <p:val>
                                            <p:strVal val="#ppt_h"/>
                                          </p:val>
                                        </p:tav>
                                      </p:tavLst>
                                    </p:anim>
                                    <p:anim calcmode="lin" valueType="num">
                                      <p:cBhvr>
                                        <p:cTn id="21" dur="500" fill="hold"/>
                                        <p:tgtEl>
                                          <p:spTgt spid="61"/>
                                        </p:tgtEl>
                                        <p:attrNameLst>
                                          <p:attrName>style.rotation</p:attrName>
                                        </p:attrNameLst>
                                      </p:cBhvr>
                                      <p:tavLst>
                                        <p:tav tm="0">
                                          <p:val>
                                            <p:fltVal val="360"/>
                                          </p:val>
                                        </p:tav>
                                        <p:tav tm="100000">
                                          <p:val>
                                            <p:fltVal val="0"/>
                                          </p:val>
                                        </p:tav>
                                      </p:tavLst>
                                    </p:anim>
                                    <p:animEffect transition="in" filter="fade">
                                      <p:cBhvr>
                                        <p:cTn id="22" dur="500"/>
                                        <p:tgtEl>
                                          <p:spTgt spid="61"/>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30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1" grpId="0"/>
      <p:bldP spid="6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游戏性能的优化</a:t>
            </a:r>
          </a:p>
        </p:txBody>
      </p:sp>
      <p:grpSp>
        <p:nvGrpSpPr>
          <p:cNvPr id="4" name="组合 3">
            <a:extLst>
              <a:ext uri="{FF2B5EF4-FFF2-40B4-BE49-F238E27FC236}">
                <a16:creationId xmlns:a16="http://schemas.microsoft.com/office/drawing/2014/main" id="{BA61A3C3-AC99-FA79-1ED0-657F7FA07D1F}"/>
              </a:ext>
            </a:extLst>
          </p:cNvPr>
          <p:cNvGrpSpPr/>
          <p:nvPr/>
        </p:nvGrpSpPr>
        <p:grpSpPr>
          <a:xfrm>
            <a:off x="1043608" y="1275606"/>
            <a:ext cx="2399937" cy="3383885"/>
            <a:chOff x="1043608" y="1059582"/>
            <a:chExt cx="2399937" cy="3383885"/>
          </a:xfrm>
        </p:grpSpPr>
        <p:sp>
          <p:nvSpPr>
            <p:cNvPr id="3" name="平行四边形 2">
              <a:extLst>
                <a:ext uri="{FF2B5EF4-FFF2-40B4-BE49-F238E27FC236}">
                  <a16:creationId xmlns:a16="http://schemas.microsoft.com/office/drawing/2014/main" id="{17A304AA-E463-38BE-6002-583C73348502}"/>
                </a:ext>
              </a:extLst>
            </p:cNvPr>
            <p:cNvSpPr/>
            <p:nvPr/>
          </p:nvSpPr>
          <p:spPr>
            <a:xfrm rot="5400000" flipH="1" flipV="1">
              <a:off x="1609269" y="2609190"/>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2" name="组合 1">
              <a:extLst>
                <a:ext uri="{FF2B5EF4-FFF2-40B4-BE49-F238E27FC236}">
                  <a16:creationId xmlns:a16="http://schemas.microsoft.com/office/drawing/2014/main" id="{C19B862E-AC6C-F758-6D8E-14B0D92CB12E}"/>
                </a:ext>
              </a:extLst>
            </p:cNvPr>
            <p:cNvGrpSpPr/>
            <p:nvPr/>
          </p:nvGrpSpPr>
          <p:grpSpPr>
            <a:xfrm>
              <a:off x="1043608" y="1059582"/>
              <a:ext cx="2376263" cy="3383885"/>
              <a:chOff x="1121916" y="1406163"/>
              <a:chExt cx="2376263" cy="3383885"/>
            </a:xfrm>
          </p:grpSpPr>
          <p:grpSp>
            <p:nvGrpSpPr>
              <p:cNvPr id="119" name="组合 118"/>
              <p:cNvGrpSpPr/>
              <p:nvPr/>
            </p:nvGrpSpPr>
            <p:grpSpPr>
              <a:xfrm>
                <a:off x="1121916" y="1406163"/>
                <a:ext cx="2376263" cy="3383885"/>
                <a:chOff x="1400844" y="1993683"/>
                <a:chExt cx="3168351" cy="2904462"/>
              </a:xfrm>
            </p:grpSpPr>
            <p:sp>
              <p:nvSpPr>
                <p:cNvPr id="124" name="平行四边形 123"/>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1" name="圆角矩形 120"/>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2" name="圆角矩形 121"/>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5" name="组合 124"/>
              <p:cNvGrpSpPr/>
              <p:nvPr/>
            </p:nvGrpSpPr>
            <p:grpSpPr>
              <a:xfrm>
                <a:off x="1319672" y="1563638"/>
                <a:ext cx="1656651" cy="534458"/>
                <a:chOff x="1664517" y="2203650"/>
                <a:chExt cx="2208870" cy="712610"/>
              </a:xfrm>
            </p:grpSpPr>
            <p:grpSp>
              <p:nvGrpSpPr>
                <p:cNvPr id="126" name="组合 125"/>
                <p:cNvGrpSpPr/>
                <p:nvPr/>
              </p:nvGrpSpPr>
              <p:grpSpPr>
                <a:xfrm>
                  <a:off x="1664517" y="2203650"/>
                  <a:ext cx="2208870" cy="712610"/>
                  <a:chOff x="1994501" y="2251039"/>
                  <a:chExt cx="2208870" cy="712610"/>
                </a:xfrm>
              </p:grpSpPr>
              <p:grpSp>
                <p:nvGrpSpPr>
                  <p:cNvPr id="129" name="组合 128"/>
                  <p:cNvGrpSpPr/>
                  <p:nvPr/>
                </p:nvGrpSpPr>
                <p:grpSpPr>
                  <a:xfrm>
                    <a:off x="1994501" y="2251039"/>
                    <a:ext cx="2208870" cy="712610"/>
                    <a:chOff x="-3729752" y="2394136"/>
                    <a:chExt cx="8752092" cy="2823536"/>
                  </a:xfrm>
                </p:grpSpPr>
                <p:sp>
                  <p:nvSpPr>
                    <p:cNvPr id="132" name="平行四边形 131"/>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33" name="平行四边形 132"/>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30" name="圆角矩形 129"/>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28" name="文本框 20"/>
                <p:cNvSpPr txBox="1"/>
                <p:nvPr/>
              </p:nvSpPr>
              <p:spPr>
                <a:xfrm>
                  <a:off x="1677184" y="2304043"/>
                  <a:ext cx="2190282" cy="410369"/>
                </a:xfrm>
                <a:prstGeom prst="rect">
                  <a:avLst/>
                </a:prstGeom>
                <a:noFill/>
              </p:spPr>
              <p:txBody>
                <a:bodyPr wrap="square" rtlCol="0">
                  <a:spAutoFit/>
                </a:bodyPr>
                <a:lstStyle/>
                <a:p>
                  <a:r>
                    <a:rPr lang="zh-CN" altLang="en-US" sz="1400" dirty="0">
                      <a:solidFill>
                        <a:schemeClr val="bg1"/>
                      </a:solidFill>
                      <a:latin typeface="+mn-ea"/>
                      <a:ea typeface="+mn-ea"/>
                    </a:rPr>
                    <a:t>游戏地图加载优化</a:t>
                  </a:r>
                </a:p>
              </p:txBody>
            </p:sp>
          </p:grpSp>
          <p:sp>
            <p:nvSpPr>
              <p:cNvPr id="134" name="文本框 21"/>
              <p:cNvSpPr txBox="1"/>
              <p:nvPr/>
            </p:nvSpPr>
            <p:spPr>
              <a:xfrm>
                <a:off x="1361660" y="2195640"/>
                <a:ext cx="1468388" cy="936860"/>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414141"/>
                    </a:solidFill>
                    <a:latin typeface="+mn-ea"/>
                    <a:ea typeface="+mn-ea"/>
                  </a:rPr>
                  <a:t>游戏地图比较大，把每一个物块都创建成精灵来维护开销太大。</a:t>
                </a:r>
              </a:p>
            </p:txBody>
          </p:sp>
        </p:grpSp>
      </p:grpSp>
      <p:sp>
        <p:nvSpPr>
          <p:cNvPr id="5" name="文本框 21">
            <a:extLst>
              <a:ext uri="{FF2B5EF4-FFF2-40B4-BE49-F238E27FC236}">
                <a16:creationId xmlns:a16="http://schemas.microsoft.com/office/drawing/2014/main" id="{61BDEECC-78AD-318C-CF42-C0450486B72D}"/>
              </a:ext>
            </a:extLst>
          </p:cNvPr>
          <p:cNvSpPr txBox="1"/>
          <p:nvPr/>
        </p:nvSpPr>
        <p:spPr>
          <a:xfrm>
            <a:off x="1283352" y="3148663"/>
            <a:ext cx="1468388" cy="715260"/>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动态加载地图，只把需要展示的部分创建成精灵。</a:t>
            </a:r>
          </a:p>
        </p:txBody>
      </p:sp>
      <p:grpSp>
        <p:nvGrpSpPr>
          <p:cNvPr id="10" name="组合 9">
            <a:extLst>
              <a:ext uri="{FF2B5EF4-FFF2-40B4-BE49-F238E27FC236}">
                <a16:creationId xmlns:a16="http://schemas.microsoft.com/office/drawing/2014/main" id="{E2BA51EA-F454-E596-D059-8EC895B06299}"/>
              </a:ext>
            </a:extLst>
          </p:cNvPr>
          <p:cNvGrpSpPr/>
          <p:nvPr/>
        </p:nvGrpSpPr>
        <p:grpSpPr>
          <a:xfrm>
            <a:off x="3395713" y="1244688"/>
            <a:ext cx="2304743" cy="1490558"/>
            <a:chOff x="4630670" y="2043542"/>
            <a:chExt cx="2389601" cy="1536320"/>
          </a:xfrm>
        </p:grpSpPr>
        <p:sp>
          <p:nvSpPr>
            <p:cNvPr id="7" name="矩形 6">
              <a:extLst>
                <a:ext uri="{FF2B5EF4-FFF2-40B4-BE49-F238E27FC236}">
                  <a16:creationId xmlns:a16="http://schemas.microsoft.com/office/drawing/2014/main" id="{7AB37415-D66C-3DF6-5652-205B85D3B031}"/>
                </a:ext>
              </a:extLst>
            </p:cNvPr>
            <p:cNvSpPr/>
            <p:nvPr/>
          </p:nvSpPr>
          <p:spPr>
            <a:xfrm>
              <a:off x="4630670" y="2043542"/>
              <a:ext cx="2389601" cy="1536320"/>
            </a:xfrm>
            <a:prstGeom prst="rect">
              <a:avLst/>
            </a:prstGeom>
            <a:solidFill>
              <a:srgbClr val="FFFF8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A362A223-AAF3-F8E2-ADA3-C87B11214E6C}"/>
                </a:ext>
              </a:extLst>
            </p:cNvPr>
            <p:cNvSpPr/>
            <p:nvPr/>
          </p:nvSpPr>
          <p:spPr>
            <a:xfrm>
              <a:off x="4965786" y="2380573"/>
              <a:ext cx="1719367" cy="838105"/>
            </a:xfrm>
            <a:prstGeom prst="rect">
              <a:avLst/>
            </a:prstGeom>
            <a:solidFill>
              <a:srgbClr val="4FB4FF">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屏幕</a:t>
              </a:r>
            </a:p>
          </p:txBody>
        </p:sp>
        <p:sp>
          <p:nvSpPr>
            <p:cNvPr id="9" name="文本框 8">
              <a:extLst>
                <a:ext uri="{FF2B5EF4-FFF2-40B4-BE49-F238E27FC236}">
                  <a16:creationId xmlns:a16="http://schemas.microsoft.com/office/drawing/2014/main" id="{ACC1FC72-86E0-4A02-92D5-0667A2631ADB}"/>
                </a:ext>
              </a:extLst>
            </p:cNvPr>
            <p:cNvSpPr txBox="1"/>
            <p:nvPr/>
          </p:nvSpPr>
          <p:spPr>
            <a:xfrm>
              <a:off x="5652120" y="2082414"/>
              <a:ext cx="576064" cy="246221"/>
            </a:xfrm>
            <a:prstGeom prst="rect">
              <a:avLst/>
            </a:prstGeom>
            <a:noFill/>
          </p:spPr>
          <p:txBody>
            <a:bodyPr wrap="square" lIns="0" tIns="0" rIns="0" bIns="0" rtlCol="0">
              <a:spAutoFit/>
            </a:bodyPr>
            <a:lstStyle/>
            <a:p>
              <a:r>
                <a:rPr lang="zh-CN" altLang="en-US" sz="1600" dirty="0">
                  <a:latin typeface="微软雅黑" panose="020B0503020204020204" pitchFamily="34" charset="-122"/>
                  <a:ea typeface="微软雅黑" panose="020B0503020204020204" pitchFamily="34" charset="-122"/>
                </a:rPr>
                <a:t>地图</a:t>
              </a:r>
            </a:p>
          </p:txBody>
        </p:sp>
      </p:grpSp>
      <p:grpSp>
        <p:nvGrpSpPr>
          <p:cNvPr id="22" name="组合 21">
            <a:extLst>
              <a:ext uri="{FF2B5EF4-FFF2-40B4-BE49-F238E27FC236}">
                <a16:creationId xmlns:a16="http://schemas.microsoft.com/office/drawing/2014/main" id="{B90655E0-5ECB-52D2-92D2-97D21D9034C8}"/>
              </a:ext>
            </a:extLst>
          </p:cNvPr>
          <p:cNvGrpSpPr/>
          <p:nvPr/>
        </p:nvGrpSpPr>
        <p:grpSpPr>
          <a:xfrm>
            <a:off x="6265008" y="1267137"/>
            <a:ext cx="2304743" cy="1490558"/>
            <a:chOff x="6265008" y="1267137"/>
            <a:chExt cx="2304743" cy="1490558"/>
          </a:xfrm>
        </p:grpSpPr>
        <p:sp>
          <p:nvSpPr>
            <p:cNvPr id="13" name="矩形 12">
              <a:extLst>
                <a:ext uri="{FF2B5EF4-FFF2-40B4-BE49-F238E27FC236}">
                  <a16:creationId xmlns:a16="http://schemas.microsoft.com/office/drawing/2014/main" id="{D870D26C-84B5-2E6B-9421-DCB4BB9B8F1D}"/>
                </a:ext>
              </a:extLst>
            </p:cNvPr>
            <p:cNvSpPr/>
            <p:nvPr/>
          </p:nvSpPr>
          <p:spPr>
            <a:xfrm>
              <a:off x="6265008" y="1267137"/>
              <a:ext cx="2304743" cy="1490558"/>
            </a:xfrm>
            <a:prstGeom prst="rect">
              <a:avLst/>
            </a:prstGeom>
            <a:solidFill>
              <a:srgbClr val="FFFF8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5D0CC830-F9AA-CE2B-6DE7-8E751EF65EBC}"/>
                </a:ext>
              </a:extLst>
            </p:cNvPr>
            <p:cNvSpPr/>
            <p:nvPr/>
          </p:nvSpPr>
          <p:spPr>
            <a:xfrm>
              <a:off x="6296069" y="1893665"/>
              <a:ext cx="1658310" cy="813141"/>
            </a:xfrm>
            <a:prstGeom prst="rect">
              <a:avLst/>
            </a:prstGeom>
            <a:solidFill>
              <a:srgbClr val="4FB4FF">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屏幕</a:t>
              </a:r>
            </a:p>
          </p:txBody>
        </p:sp>
        <p:sp>
          <p:nvSpPr>
            <p:cNvPr id="15" name="文本框 14">
              <a:extLst>
                <a:ext uri="{FF2B5EF4-FFF2-40B4-BE49-F238E27FC236}">
                  <a16:creationId xmlns:a16="http://schemas.microsoft.com/office/drawing/2014/main" id="{234973B3-FFA5-17F3-0468-2A7428057EE9}"/>
                </a:ext>
              </a:extLst>
            </p:cNvPr>
            <p:cNvSpPr txBox="1"/>
            <p:nvPr/>
          </p:nvSpPr>
          <p:spPr>
            <a:xfrm>
              <a:off x="7250185" y="1304851"/>
              <a:ext cx="555607" cy="238887"/>
            </a:xfrm>
            <a:prstGeom prst="rect">
              <a:avLst/>
            </a:prstGeom>
            <a:noFill/>
          </p:spPr>
          <p:txBody>
            <a:bodyPr wrap="square" lIns="0" tIns="0" rIns="0" bIns="0" rtlCol="0">
              <a:spAutoFit/>
            </a:bodyPr>
            <a:lstStyle/>
            <a:p>
              <a:r>
                <a:rPr lang="zh-CN" altLang="en-US" sz="1600" dirty="0">
                  <a:latin typeface="微软雅黑" panose="020B0503020204020204" pitchFamily="34" charset="-122"/>
                  <a:ea typeface="微软雅黑" panose="020B0503020204020204" pitchFamily="34" charset="-122"/>
                </a:rPr>
                <a:t>地图</a:t>
              </a:r>
            </a:p>
          </p:txBody>
        </p:sp>
      </p:grpSp>
      <p:grpSp>
        <p:nvGrpSpPr>
          <p:cNvPr id="23" name="组合 22">
            <a:extLst>
              <a:ext uri="{FF2B5EF4-FFF2-40B4-BE49-F238E27FC236}">
                <a16:creationId xmlns:a16="http://schemas.microsoft.com/office/drawing/2014/main" id="{914805AC-FBBA-71B1-C21F-D63D01FFA32C}"/>
              </a:ext>
            </a:extLst>
          </p:cNvPr>
          <p:cNvGrpSpPr/>
          <p:nvPr/>
        </p:nvGrpSpPr>
        <p:grpSpPr>
          <a:xfrm>
            <a:off x="3395713" y="2939469"/>
            <a:ext cx="2304743" cy="1490558"/>
            <a:chOff x="3395713" y="2939469"/>
            <a:chExt cx="2304743" cy="1490558"/>
          </a:xfrm>
        </p:grpSpPr>
        <p:sp>
          <p:nvSpPr>
            <p:cNvPr id="16" name="矩形 15">
              <a:extLst>
                <a:ext uri="{FF2B5EF4-FFF2-40B4-BE49-F238E27FC236}">
                  <a16:creationId xmlns:a16="http://schemas.microsoft.com/office/drawing/2014/main" id="{86648641-CA20-2694-B310-C156400DE08E}"/>
                </a:ext>
              </a:extLst>
            </p:cNvPr>
            <p:cNvSpPr/>
            <p:nvPr/>
          </p:nvSpPr>
          <p:spPr>
            <a:xfrm>
              <a:off x="3395713" y="2939469"/>
              <a:ext cx="2304743" cy="1490558"/>
            </a:xfrm>
            <a:prstGeom prst="rect">
              <a:avLst/>
            </a:prstGeom>
            <a:solidFill>
              <a:srgbClr val="FFFF8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9A280DA8-CC0E-1033-2990-548AD72BCD9C}"/>
                </a:ext>
              </a:extLst>
            </p:cNvPr>
            <p:cNvSpPr/>
            <p:nvPr/>
          </p:nvSpPr>
          <p:spPr>
            <a:xfrm>
              <a:off x="4011095" y="2977183"/>
              <a:ext cx="1658310" cy="813141"/>
            </a:xfrm>
            <a:prstGeom prst="rect">
              <a:avLst/>
            </a:prstGeom>
            <a:solidFill>
              <a:srgbClr val="4FB4FF">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屏幕</a:t>
              </a:r>
            </a:p>
          </p:txBody>
        </p:sp>
        <p:sp>
          <p:nvSpPr>
            <p:cNvPr id="18" name="文本框 17">
              <a:extLst>
                <a:ext uri="{FF2B5EF4-FFF2-40B4-BE49-F238E27FC236}">
                  <a16:creationId xmlns:a16="http://schemas.microsoft.com/office/drawing/2014/main" id="{9719F022-68BD-E54F-D0F3-D8921221BED1}"/>
                </a:ext>
              </a:extLst>
            </p:cNvPr>
            <p:cNvSpPr txBox="1"/>
            <p:nvPr/>
          </p:nvSpPr>
          <p:spPr>
            <a:xfrm>
              <a:off x="3548990" y="4084760"/>
              <a:ext cx="555607" cy="238887"/>
            </a:xfrm>
            <a:prstGeom prst="rect">
              <a:avLst/>
            </a:prstGeom>
            <a:noFill/>
          </p:spPr>
          <p:txBody>
            <a:bodyPr wrap="square" lIns="0" tIns="0" rIns="0" bIns="0" rtlCol="0">
              <a:spAutoFit/>
            </a:bodyPr>
            <a:lstStyle/>
            <a:p>
              <a:r>
                <a:rPr lang="zh-CN" altLang="en-US" sz="1600" dirty="0">
                  <a:latin typeface="微软雅黑" panose="020B0503020204020204" pitchFamily="34" charset="-122"/>
                  <a:ea typeface="微软雅黑" panose="020B0503020204020204" pitchFamily="34" charset="-122"/>
                </a:rPr>
                <a:t>地图</a:t>
              </a:r>
            </a:p>
          </p:txBody>
        </p:sp>
      </p:grpSp>
      <p:grpSp>
        <p:nvGrpSpPr>
          <p:cNvPr id="24" name="组合 23">
            <a:extLst>
              <a:ext uri="{FF2B5EF4-FFF2-40B4-BE49-F238E27FC236}">
                <a16:creationId xmlns:a16="http://schemas.microsoft.com/office/drawing/2014/main" id="{05FB5A42-D128-DFDA-593C-1F9E5CABCB32}"/>
              </a:ext>
            </a:extLst>
          </p:cNvPr>
          <p:cNvGrpSpPr/>
          <p:nvPr/>
        </p:nvGrpSpPr>
        <p:grpSpPr>
          <a:xfrm>
            <a:off x="6296069" y="2957555"/>
            <a:ext cx="2548093" cy="1490558"/>
            <a:chOff x="6296069" y="2957555"/>
            <a:chExt cx="2548093" cy="1490558"/>
          </a:xfrm>
        </p:grpSpPr>
        <p:sp>
          <p:nvSpPr>
            <p:cNvPr id="19" name="矩形 18">
              <a:extLst>
                <a:ext uri="{FF2B5EF4-FFF2-40B4-BE49-F238E27FC236}">
                  <a16:creationId xmlns:a16="http://schemas.microsoft.com/office/drawing/2014/main" id="{7B1940C7-6A8D-206D-236A-F9213973152F}"/>
                </a:ext>
              </a:extLst>
            </p:cNvPr>
            <p:cNvSpPr/>
            <p:nvPr/>
          </p:nvSpPr>
          <p:spPr>
            <a:xfrm>
              <a:off x="6296069" y="2957555"/>
              <a:ext cx="2304743" cy="1490558"/>
            </a:xfrm>
            <a:prstGeom prst="rect">
              <a:avLst/>
            </a:prstGeom>
            <a:solidFill>
              <a:srgbClr val="FFFF8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637EA6FA-C4B4-0DF6-39B9-B1A09BC3E1A4}"/>
                </a:ext>
              </a:extLst>
            </p:cNvPr>
            <p:cNvSpPr/>
            <p:nvPr/>
          </p:nvSpPr>
          <p:spPr>
            <a:xfrm>
              <a:off x="7185852" y="3380283"/>
              <a:ext cx="1658310" cy="813141"/>
            </a:xfrm>
            <a:prstGeom prst="rect">
              <a:avLst/>
            </a:prstGeom>
            <a:solidFill>
              <a:srgbClr val="4FB4FF">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屏幕</a:t>
              </a:r>
            </a:p>
          </p:txBody>
        </p:sp>
        <p:sp>
          <p:nvSpPr>
            <p:cNvPr id="21" name="文本框 20">
              <a:extLst>
                <a:ext uri="{FF2B5EF4-FFF2-40B4-BE49-F238E27FC236}">
                  <a16:creationId xmlns:a16="http://schemas.microsoft.com/office/drawing/2014/main" id="{019C164B-A771-2969-8451-E1E52CFE5D60}"/>
                </a:ext>
              </a:extLst>
            </p:cNvPr>
            <p:cNvSpPr txBox="1"/>
            <p:nvPr/>
          </p:nvSpPr>
          <p:spPr>
            <a:xfrm>
              <a:off x="7263810" y="3022012"/>
              <a:ext cx="555607" cy="238887"/>
            </a:xfrm>
            <a:prstGeom prst="rect">
              <a:avLst/>
            </a:prstGeom>
            <a:noFill/>
          </p:spPr>
          <p:txBody>
            <a:bodyPr wrap="square" lIns="0" tIns="0" rIns="0" bIns="0" rtlCol="0">
              <a:spAutoFit/>
            </a:bodyPr>
            <a:lstStyle/>
            <a:p>
              <a:r>
                <a:rPr lang="zh-CN" altLang="en-US" sz="1600" dirty="0">
                  <a:latin typeface="微软雅黑" panose="020B0503020204020204" pitchFamily="34" charset="-122"/>
                  <a:ea typeface="微软雅黑" panose="020B0503020204020204" pitchFamily="34" charset="-122"/>
                </a:rPr>
                <a:t>地图</a:t>
              </a:r>
            </a:p>
          </p:txBody>
        </p:sp>
      </p:grpSp>
    </p:spTree>
    <p:extLst>
      <p:ext uri="{BB962C8B-B14F-4D97-AF65-F5344CB8AC3E}">
        <p14:creationId xmlns:p14="http://schemas.microsoft.com/office/powerpoint/2010/main" val="4059224935"/>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游戏性能的优化</a:t>
            </a:r>
          </a:p>
        </p:txBody>
      </p:sp>
      <p:grpSp>
        <p:nvGrpSpPr>
          <p:cNvPr id="8" name="组合 7">
            <a:extLst>
              <a:ext uri="{FF2B5EF4-FFF2-40B4-BE49-F238E27FC236}">
                <a16:creationId xmlns:a16="http://schemas.microsoft.com/office/drawing/2014/main" id="{6996D544-26BB-D086-DB67-C7C1ECF3A38B}"/>
              </a:ext>
            </a:extLst>
          </p:cNvPr>
          <p:cNvGrpSpPr/>
          <p:nvPr/>
        </p:nvGrpSpPr>
        <p:grpSpPr>
          <a:xfrm>
            <a:off x="1043608" y="1275606"/>
            <a:ext cx="2376263" cy="3424499"/>
            <a:chOff x="1043608" y="1275606"/>
            <a:chExt cx="2376263" cy="3424499"/>
          </a:xfrm>
        </p:grpSpPr>
        <p:sp>
          <p:nvSpPr>
            <p:cNvPr id="3" name="平行四边形 2">
              <a:extLst>
                <a:ext uri="{FF2B5EF4-FFF2-40B4-BE49-F238E27FC236}">
                  <a16:creationId xmlns:a16="http://schemas.microsoft.com/office/drawing/2014/main" id="{17A304AA-E463-38BE-6002-583C73348502}"/>
                </a:ext>
              </a:extLst>
            </p:cNvPr>
            <p:cNvSpPr/>
            <p:nvPr/>
          </p:nvSpPr>
          <p:spPr>
            <a:xfrm rot="5400000" flipH="1" flipV="1">
              <a:off x="1496897" y="2865829"/>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2" name="组合 1">
              <a:extLst>
                <a:ext uri="{FF2B5EF4-FFF2-40B4-BE49-F238E27FC236}">
                  <a16:creationId xmlns:a16="http://schemas.microsoft.com/office/drawing/2014/main" id="{C19B862E-AC6C-F758-6D8E-14B0D92CB12E}"/>
                </a:ext>
              </a:extLst>
            </p:cNvPr>
            <p:cNvGrpSpPr/>
            <p:nvPr/>
          </p:nvGrpSpPr>
          <p:grpSpPr>
            <a:xfrm>
              <a:off x="1043608" y="1275606"/>
              <a:ext cx="2376263" cy="3383885"/>
              <a:chOff x="1121916" y="1406163"/>
              <a:chExt cx="2376263" cy="3383885"/>
            </a:xfrm>
          </p:grpSpPr>
          <p:grpSp>
            <p:nvGrpSpPr>
              <p:cNvPr id="119" name="组合 118"/>
              <p:cNvGrpSpPr/>
              <p:nvPr/>
            </p:nvGrpSpPr>
            <p:grpSpPr>
              <a:xfrm>
                <a:off x="1121916" y="1406163"/>
                <a:ext cx="2376263" cy="3383885"/>
                <a:chOff x="1400844" y="1993683"/>
                <a:chExt cx="3168351" cy="2904462"/>
              </a:xfrm>
            </p:grpSpPr>
            <p:sp>
              <p:nvSpPr>
                <p:cNvPr id="124" name="平行四边形 123"/>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1" name="圆角矩形 120"/>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2" name="圆角矩形 121"/>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5" name="组合 124"/>
              <p:cNvGrpSpPr/>
              <p:nvPr/>
            </p:nvGrpSpPr>
            <p:grpSpPr>
              <a:xfrm>
                <a:off x="1319672" y="1563638"/>
                <a:ext cx="1772338" cy="534458"/>
                <a:chOff x="1664517" y="2203650"/>
                <a:chExt cx="2363119" cy="712610"/>
              </a:xfrm>
            </p:grpSpPr>
            <p:grpSp>
              <p:nvGrpSpPr>
                <p:cNvPr id="126" name="组合 125"/>
                <p:cNvGrpSpPr/>
                <p:nvPr/>
              </p:nvGrpSpPr>
              <p:grpSpPr>
                <a:xfrm>
                  <a:off x="1664517" y="2203650"/>
                  <a:ext cx="2208870" cy="712610"/>
                  <a:chOff x="1994501" y="2251039"/>
                  <a:chExt cx="2208870" cy="712610"/>
                </a:xfrm>
              </p:grpSpPr>
              <p:grpSp>
                <p:nvGrpSpPr>
                  <p:cNvPr id="129" name="组合 128"/>
                  <p:cNvGrpSpPr/>
                  <p:nvPr/>
                </p:nvGrpSpPr>
                <p:grpSpPr>
                  <a:xfrm>
                    <a:off x="1994501" y="2251039"/>
                    <a:ext cx="2208870" cy="712610"/>
                    <a:chOff x="-3729752" y="2394136"/>
                    <a:chExt cx="8752092" cy="2823536"/>
                  </a:xfrm>
                </p:grpSpPr>
                <p:sp>
                  <p:nvSpPr>
                    <p:cNvPr id="132" name="平行四边形 131"/>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33" name="平行四边形 132"/>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30" name="圆角矩形 129"/>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28" name="文本框 20"/>
                <p:cNvSpPr txBox="1"/>
                <p:nvPr/>
              </p:nvSpPr>
              <p:spPr>
                <a:xfrm>
                  <a:off x="1837354" y="2304043"/>
                  <a:ext cx="2190282" cy="410369"/>
                </a:xfrm>
                <a:prstGeom prst="rect">
                  <a:avLst/>
                </a:prstGeom>
                <a:noFill/>
              </p:spPr>
              <p:txBody>
                <a:bodyPr wrap="square" rtlCol="0">
                  <a:spAutoFit/>
                </a:bodyPr>
                <a:lstStyle/>
                <a:p>
                  <a:r>
                    <a:rPr lang="zh-CN" altLang="en-US" sz="1400" dirty="0">
                      <a:solidFill>
                        <a:schemeClr val="bg1"/>
                      </a:solidFill>
                      <a:latin typeface="+mn-ea"/>
                      <a:ea typeface="+mn-ea"/>
                    </a:rPr>
                    <a:t>图片加载优化</a:t>
                  </a:r>
                </a:p>
              </p:txBody>
            </p:sp>
          </p:grpSp>
          <p:sp>
            <p:nvSpPr>
              <p:cNvPr id="134" name="文本框 21"/>
              <p:cNvSpPr txBox="1"/>
              <p:nvPr/>
            </p:nvSpPr>
            <p:spPr>
              <a:xfrm>
                <a:off x="1361660" y="2195640"/>
                <a:ext cx="1468388" cy="493661"/>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414141"/>
                    </a:solidFill>
                    <a:latin typeface="+mn-ea"/>
                    <a:ea typeface="+mn-ea"/>
                  </a:rPr>
                  <a:t>地图物块非常的多，在加载的时候会卡。</a:t>
                </a:r>
              </a:p>
            </p:txBody>
          </p:sp>
        </p:grpSp>
      </p:grpSp>
      <p:sp>
        <p:nvSpPr>
          <p:cNvPr id="5" name="文本框 21">
            <a:extLst>
              <a:ext uri="{FF2B5EF4-FFF2-40B4-BE49-F238E27FC236}">
                <a16:creationId xmlns:a16="http://schemas.microsoft.com/office/drawing/2014/main" id="{61BDEECC-78AD-318C-CF42-C0450486B72D}"/>
              </a:ext>
            </a:extLst>
          </p:cNvPr>
          <p:cNvSpPr txBox="1"/>
          <p:nvPr/>
        </p:nvSpPr>
        <p:spPr>
          <a:xfrm>
            <a:off x="1283352" y="2735246"/>
            <a:ext cx="1468388" cy="1380058"/>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由于物块的图片相同，而且不会对图片本身进行操作，可以让多个精灵使用同一个</a:t>
            </a:r>
            <a:r>
              <a:rPr lang="en-US" altLang="zh-CN" sz="1200" dirty="0">
                <a:solidFill>
                  <a:srgbClr val="595959"/>
                </a:solidFill>
                <a:latin typeface="+mn-ea"/>
                <a:ea typeface="+mn-ea"/>
              </a:rPr>
              <a:t>surface</a:t>
            </a:r>
            <a:r>
              <a:rPr lang="zh-CN" altLang="en-US" sz="1200" dirty="0">
                <a:solidFill>
                  <a:srgbClr val="595959"/>
                </a:solidFill>
                <a:latin typeface="+mn-ea"/>
                <a:ea typeface="+mn-ea"/>
              </a:rPr>
              <a:t>对象。</a:t>
            </a:r>
          </a:p>
        </p:txBody>
      </p:sp>
      <p:sp>
        <p:nvSpPr>
          <p:cNvPr id="11" name="Rectangle 1">
            <a:extLst>
              <a:ext uri="{FF2B5EF4-FFF2-40B4-BE49-F238E27FC236}">
                <a16:creationId xmlns:a16="http://schemas.microsoft.com/office/drawing/2014/main" id="{67D1B710-8BE5-9D3B-54B3-251EF097F5B0}"/>
              </a:ext>
            </a:extLst>
          </p:cNvPr>
          <p:cNvSpPr>
            <a:spLocks noChangeArrowheads="1"/>
          </p:cNvSpPr>
          <p:nvPr/>
        </p:nvSpPr>
        <p:spPr bwMode="auto">
          <a:xfrm>
            <a:off x="3963032" y="1554543"/>
            <a:ext cx="1728192" cy="261610"/>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1" dirty="0">
                <a:solidFill>
                  <a:srgbClr val="6495EE"/>
                </a:solidFill>
                <a:effectLst/>
                <a:latin typeface="Consolas" panose="020B0609020204030204" pitchFamily="49" charset="0"/>
              </a:rPr>
              <a:t>@functools</a:t>
            </a:r>
            <a:r>
              <a:rPr lang="en-US" altLang="zh-CN" sz="1100" b="1" dirty="0">
                <a:solidFill>
                  <a:srgbClr val="838FA7"/>
                </a:solidFill>
                <a:effectLst/>
                <a:latin typeface="Consolas" panose="020B0609020204030204" pitchFamily="49" charset="0"/>
              </a:rPr>
              <a:t>.</a:t>
            </a:r>
            <a:r>
              <a:rPr lang="en-US" altLang="zh-CN" sz="1100" b="1" dirty="0">
                <a:solidFill>
                  <a:srgbClr val="6495EE"/>
                </a:solidFill>
                <a:effectLst/>
                <a:latin typeface="Consolas" panose="020B0609020204030204" pitchFamily="49" charset="0"/>
              </a:rPr>
              <a:t>lru_cache</a:t>
            </a:r>
            <a:endParaRPr lang="en-US" altLang="zh-CN" sz="1100" b="0" dirty="0">
              <a:solidFill>
                <a:srgbClr val="9DA5B3"/>
              </a:solidFill>
              <a:effectLst/>
              <a:latin typeface="Consolas" panose="020B0609020204030204" pitchFamily="49" charset="0"/>
            </a:endParaRPr>
          </a:p>
        </p:txBody>
      </p:sp>
      <p:sp>
        <p:nvSpPr>
          <p:cNvPr id="22" name="文本框 21">
            <a:extLst>
              <a:ext uri="{FF2B5EF4-FFF2-40B4-BE49-F238E27FC236}">
                <a16:creationId xmlns:a16="http://schemas.microsoft.com/office/drawing/2014/main" id="{D68D2EB0-C6D8-D9B1-6F0D-9F005AC709C6}"/>
              </a:ext>
            </a:extLst>
          </p:cNvPr>
          <p:cNvSpPr txBox="1"/>
          <p:nvPr/>
        </p:nvSpPr>
        <p:spPr>
          <a:xfrm>
            <a:off x="3894603" y="1914093"/>
            <a:ext cx="4228915" cy="493661"/>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使用函数工具</a:t>
            </a:r>
            <a:endParaRPr lang="en-US" altLang="zh-CN" sz="1200" dirty="0">
              <a:solidFill>
                <a:srgbClr val="595959"/>
              </a:solidFill>
              <a:latin typeface="+mn-ea"/>
              <a:ea typeface="+mn-ea"/>
            </a:endParaRPr>
          </a:p>
          <a:p>
            <a:pPr algn="just">
              <a:lnSpc>
                <a:spcPct val="120000"/>
              </a:lnSpc>
            </a:pPr>
            <a:r>
              <a:rPr lang="zh-CN" altLang="en-US" sz="1200" dirty="0">
                <a:solidFill>
                  <a:srgbClr val="595959"/>
                </a:solidFill>
                <a:latin typeface="+mn-ea"/>
                <a:ea typeface="+mn-ea"/>
              </a:rPr>
              <a:t>缓存最近的函数调用与结果，如果参数相同，直接返回结果。</a:t>
            </a:r>
          </a:p>
        </p:txBody>
      </p:sp>
      <p:sp>
        <p:nvSpPr>
          <p:cNvPr id="23" name="Rectangle 1">
            <a:extLst>
              <a:ext uri="{FF2B5EF4-FFF2-40B4-BE49-F238E27FC236}">
                <a16:creationId xmlns:a16="http://schemas.microsoft.com/office/drawing/2014/main" id="{72ABFB4B-F036-B81E-FD3F-C83A78E8F390}"/>
              </a:ext>
            </a:extLst>
          </p:cNvPr>
          <p:cNvSpPr>
            <a:spLocks noChangeArrowheads="1"/>
          </p:cNvSpPr>
          <p:nvPr/>
        </p:nvSpPr>
        <p:spPr bwMode="auto">
          <a:xfrm>
            <a:off x="3963032" y="2772462"/>
            <a:ext cx="1977120" cy="600164"/>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0" dirty="0" err="1">
                <a:solidFill>
                  <a:srgbClr val="B0B7C3"/>
                </a:solidFill>
                <a:effectLst/>
                <a:latin typeface="Consolas" panose="020B0609020204030204" pitchFamily="49" charset="0"/>
              </a:rPr>
              <a:t>image_buf</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image_id</a:t>
            </a:r>
            <a:r>
              <a:rPr lang="en-US" altLang="zh-CN" sz="1100" b="0" dirty="0">
                <a:solidFill>
                  <a:srgbClr val="B0B7C3"/>
                </a:solidFill>
                <a:effectLst/>
                <a:latin typeface="Consolas" panose="020B0609020204030204" pitchFamily="49" charset="0"/>
              </a:rPr>
              <a:t>: surface</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
        <p:nvSpPr>
          <p:cNvPr id="24" name="文本框 23">
            <a:extLst>
              <a:ext uri="{FF2B5EF4-FFF2-40B4-BE49-F238E27FC236}">
                <a16:creationId xmlns:a16="http://schemas.microsoft.com/office/drawing/2014/main" id="{DB5BE373-36D3-30E8-9B73-64BF889F5147}"/>
              </a:ext>
            </a:extLst>
          </p:cNvPr>
          <p:cNvSpPr txBox="1"/>
          <p:nvPr/>
        </p:nvSpPr>
        <p:spPr>
          <a:xfrm>
            <a:off x="3904715" y="3526871"/>
            <a:ext cx="4228915" cy="272062"/>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自己建立图片池，提前加载需要的图片资源。</a:t>
            </a:r>
          </a:p>
        </p:txBody>
      </p:sp>
    </p:spTree>
    <p:extLst>
      <p:ext uri="{BB962C8B-B14F-4D97-AF65-F5344CB8AC3E}">
        <p14:creationId xmlns:p14="http://schemas.microsoft.com/office/powerpoint/2010/main" val="3704551370"/>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游戏性能的优化</a:t>
            </a:r>
          </a:p>
        </p:txBody>
      </p:sp>
      <p:grpSp>
        <p:nvGrpSpPr>
          <p:cNvPr id="8" name="组合 7">
            <a:extLst>
              <a:ext uri="{FF2B5EF4-FFF2-40B4-BE49-F238E27FC236}">
                <a16:creationId xmlns:a16="http://schemas.microsoft.com/office/drawing/2014/main" id="{6996D544-26BB-D086-DB67-C7C1ECF3A38B}"/>
              </a:ext>
            </a:extLst>
          </p:cNvPr>
          <p:cNvGrpSpPr/>
          <p:nvPr/>
        </p:nvGrpSpPr>
        <p:grpSpPr>
          <a:xfrm>
            <a:off x="1043608" y="1275606"/>
            <a:ext cx="2376263" cy="3424499"/>
            <a:chOff x="1043608" y="1275606"/>
            <a:chExt cx="2376263" cy="3424499"/>
          </a:xfrm>
        </p:grpSpPr>
        <p:sp>
          <p:nvSpPr>
            <p:cNvPr id="3" name="平行四边形 2">
              <a:extLst>
                <a:ext uri="{FF2B5EF4-FFF2-40B4-BE49-F238E27FC236}">
                  <a16:creationId xmlns:a16="http://schemas.microsoft.com/office/drawing/2014/main" id="{17A304AA-E463-38BE-6002-583C73348502}"/>
                </a:ext>
              </a:extLst>
            </p:cNvPr>
            <p:cNvSpPr/>
            <p:nvPr/>
          </p:nvSpPr>
          <p:spPr>
            <a:xfrm rot="5400000" flipH="1" flipV="1">
              <a:off x="1496897" y="2865829"/>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2" name="组合 1">
              <a:extLst>
                <a:ext uri="{FF2B5EF4-FFF2-40B4-BE49-F238E27FC236}">
                  <a16:creationId xmlns:a16="http://schemas.microsoft.com/office/drawing/2014/main" id="{C19B862E-AC6C-F758-6D8E-14B0D92CB12E}"/>
                </a:ext>
              </a:extLst>
            </p:cNvPr>
            <p:cNvGrpSpPr/>
            <p:nvPr/>
          </p:nvGrpSpPr>
          <p:grpSpPr>
            <a:xfrm>
              <a:off x="1043608" y="1275606"/>
              <a:ext cx="2376263" cy="3383885"/>
              <a:chOff x="1121916" y="1406163"/>
              <a:chExt cx="2376263" cy="3383885"/>
            </a:xfrm>
          </p:grpSpPr>
          <p:grpSp>
            <p:nvGrpSpPr>
              <p:cNvPr id="119" name="组合 118"/>
              <p:cNvGrpSpPr/>
              <p:nvPr/>
            </p:nvGrpSpPr>
            <p:grpSpPr>
              <a:xfrm>
                <a:off x="1121916" y="1406163"/>
                <a:ext cx="2376263" cy="3383885"/>
                <a:chOff x="1400844" y="1993683"/>
                <a:chExt cx="3168351" cy="2904462"/>
              </a:xfrm>
            </p:grpSpPr>
            <p:sp>
              <p:nvSpPr>
                <p:cNvPr id="124" name="平行四边形 123"/>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1" name="圆角矩形 120"/>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2" name="圆角矩形 121"/>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5" name="组合 124"/>
              <p:cNvGrpSpPr/>
              <p:nvPr/>
            </p:nvGrpSpPr>
            <p:grpSpPr>
              <a:xfrm>
                <a:off x="1318326" y="1563638"/>
                <a:ext cx="1657998" cy="534458"/>
                <a:chOff x="1662722" y="2203650"/>
                <a:chExt cx="2210665" cy="712610"/>
              </a:xfrm>
            </p:grpSpPr>
            <p:grpSp>
              <p:nvGrpSpPr>
                <p:cNvPr id="126" name="组合 125"/>
                <p:cNvGrpSpPr/>
                <p:nvPr/>
              </p:nvGrpSpPr>
              <p:grpSpPr>
                <a:xfrm>
                  <a:off x="1664517" y="2203650"/>
                  <a:ext cx="2208870" cy="712610"/>
                  <a:chOff x="1994501" y="2251039"/>
                  <a:chExt cx="2208870" cy="712610"/>
                </a:xfrm>
              </p:grpSpPr>
              <p:grpSp>
                <p:nvGrpSpPr>
                  <p:cNvPr id="129" name="组合 128"/>
                  <p:cNvGrpSpPr/>
                  <p:nvPr/>
                </p:nvGrpSpPr>
                <p:grpSpPr>
                  <a:xfrm>
                    <a:off x="1994501" y="2251039"/>
                    <a:ext cx="2208870" cy="712610"/>
                    <a:chOff x="-3729752" y="2394136"/>
                    <a:chExt cx="8752092" cy="2823536"/>
                  </a:xfrm>
                </p:grpSpPr>
                <p:sp>
                  <p:nvSpPr>
                    <p:cNvPr id="132" name="平行四边形 131"/>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33" name="平行四边形 132"/>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30" name="圆角矩形 129"/>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28" name="文本框 20"/>
                <p:cNvSpPr txBox="1"/>
                <p:nvPr/>
              </p:nvSpPr>
              <p:spPr>
                <a:xfrm>
                  <a:off x="1662722" y="2305630"/>
                  <a:ext cx="2190282" cy="410369"/>
                </a:xfrm>
                <a:prstGeom prst="rect">
                  <a:avLst/>
                </a:prstGeom>
                <a:noFill/>
              </p:spPr>
              <p:txBody>
                <a:bodyPr wrap="square" rtlCol="0">
                  <a:spAutoFit/>
                </a:bodyPr>
                <a:lstStyle/>
                <a:p>
                  <a:r>
                    <a:rPr lang="zh-CN" altLang="en-US" sz="1400" dirty="0">
                      <a:solidFill>
                        <a:schemeClr val="bg1"/>
                      </a:solidFill>
                      <a:latin typeface="+mn-ea"/>
                      <a:ea typeface="+mn-ea"/>
                    </a:rPr>
                    <a:t>使用动画掩盖加载</a:t>
                  </a:r>
                </a:p>
              </p:txBody>
            </p:sp>
          </p:grpSp>
          <p:sp>
            <p:nvSpPr>
              <p:cNvPr id="134" name="文本框 21"/>
              <p:cNvSpPr txBox="1"/>
              <p:nvPr/>
            </p:nvSpPr>
            <p:spPr>
              <a:xfrm>
                <a:off x="1361660" y="2193652"/>
                <a:ext cx="1468388" cy="493661"/>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414141"/>
                    </a:solidFill>
                    <a:latin typeface="+mn-ea"/>
                    <a:ea typeface="+mn-ea"/>
                  </a:rPr>
                  <a:t>游戏初始化需要一些时间。</a:t>
                </a:r>
              </a:p>
            </p:txBody>
          </p:sp>
        </p:grpSp>
      </p:grpSp>
      <p:sp>
        <p:nvSpPr>
          <p:cNvPr id="5" name="文本框 21">
            <a:extLst>
              <a:ext uri="{FF2B5EF4-FFF2-40B4-BE49-F238E27FC236}">
                <a16:creationId xmlns:a16="http://schemas.microsoft.com/office/drawing/2014/main" id="{61BDEECC-78AD-318C-CF42-C0450486B72D}"/>
              </a:ext>
            </a:extLst>
          </p:cNvPr>
          <p:cNvSpPr txBox="1"/>
          <p:nvPr/>
        </p:nvSpPr>
        <p:spPr>
          <a:xfrm>
            <a:off x="1283352" y="2735246"/>
            <a:ext cx="1468388" cy="936860"/>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可以加个过场动画，在播放过场动画的时候进行游戏初始化。</a:t>
            </a:r>
          </a:p>
        </p:txBody>
      </p:sp>
      <p:sp>
        <p:nvSpPr>
          <p:cNvPr id="4" name="Rectangle 1">
            <a:extLst>
              <a:ext uri="{FF2B5EF4-FFF2-40B4-BE49-F238E27FC236}">
                <a16:creationId xmlns:a16="http://schemas.microsoft.com/office/drawing/2014/main" id="{8517C53D-FE5B-6DF1-640D-43B7D4EAB7B3}"/>
              </a:ext>
            </a:extLst>
          </p:cNvPr>
          <p:cNvSpPr>
            <a:spLocks noChangeArrowheads="1"/>
          </p:cNvSpPr>
          <p:nvPr/>
        </p:nvSpPr>
        <p:spPr bwMode="auto">
          <a:xfrm>
            <a:off x="3548990" y="1779662"/>
            <a:ext cx="4752528" cy="2123658"/>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init_game</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pass</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open_game</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init_game_thread</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threading</a:t>
            </a:r>
            <a:r>
              <a:rPr lang="en-US" altLang="zh-CN" sz="1100" b="1" dirty="0" err="1">
                <a:solidFill>
                  <a:srgbClr val="838FA7"/>
                </a:solidFill>
                <a:effectLst/>
                <a:latin typeface="Consolas" panose="020B0609020204030204" pitchFamily="49" charset="0"/>
              </a:rPr>
              <a:t>.</a:t>
            </a:r>
            <a:r>
              <a:rPr lang="en-US" altLang="zh-CN" sz="1100" b="1" dirty="0" err="1">
                <a:solidFill>
                  <a:srgbClr val="6495EE"/>
                </a:solidFill>
                <a:effectLst/>
                <a:latin typeface="Consolas" panose="020B0609020204030204" pitchFamily="49" charset="0"/>
              </a:rPr>
              <a:t>Thread</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target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init_game</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init_game_thread</a:t>
            </a:r>
            <a:r>
              <a:rPr lang="en-US" altLang="zh-CN" sz="1100" b="1" dirty="0" err="1">
                <a:solidFill>
                  <a:srgbClr val="838FA7"/>
                </a:solidFill>
                <a:effectLst/>
                <a:latin typeface="Consolas" panose="020B0609020204030204" pitchFamily="49" charset="0"/>
              </a:rPr>
              <a:t>.</a:t>
            </a:r>
            <a:r>
              <a:rPr lang="en-US" altLang="zh-CN" sz="1100" b="1" dirty="0" err="1">
                <a:solidFill>
                  <a:srgbClr val="6495EE"/>
                </a:solidFill>
                <a:effectLst/>
                <a:latin typeface="Consolas" panose="020B0609020204030204" pitchFamily="49" charset="0"/>
              </a:rPr>
              <a:t>start</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0" dirty="0">
                <a:solidFill>
                  <a:srgbClr val="B0B7C3"/>
                </a:solidFill>
                <a:effectLst/>
                <a:latin typeface="Consolas" panose="020B0609020204030204" pitchFamily="49" charset="0"/>
              </a:rPr>
              <a:t>    </a:t>
            </a:r>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播放过场动画</a:t>
            </a:r>
            <a:endParaRPr lang="zh-CN" altLang="en-US" sz="1100" b="0" dirty="0">
              <a:solidFill>
                <a:srgbClr val="9DA5B3"/>
              </a:solidFill>
              <a:effectLst/>
              <a:latin typeface="Consolas" panose="020B0609020204030204" pitchFamily="49" charset="0"/>
            </a:endParaRPr>
          </a:p>
          <a:p>
            <a:br>
              <a:rPr lang="zh-CN" altLang="en-US" sz="1100" b="0" dirty="0">
                <a:solidFill>
                  <a:srgbClr val="9DA5B3"/>
                </a:solidFill>
                <a:effectLst/>
                <a:latin typeface="Consolas" panose="020B0609020204030204" pitchFamily="49" charset="0"/>
              </a:rPr>
            </a:br>
            <a:r>
              <a:rPr lang="zh-CN" altLang="en-US" sz="1100" b="0" dirty="0">
                <a:solidFill>
                  <a:srgbClr val="B0B7C3"/>
                </a:solidFill>
                <a:effectLst/>
                <a:latin typeface="Consolas" panose="020B0609020204030204" pitchFamily="49" charset="0"/>
              </a:rPr>
              <a:t>    </a:t>
            </a:r>
            <a:r>
              <a:rPr lang="en-US" altLang="zh-CN" sz="1100" b="0" dirty="0" err="1">
                <a:solidFill>
                  <a:srgbClr val="B0B7C3"/>
                </a:solidFill>
                <a:effectLst/>
                <a:latin typeface="Consolas" panose="020B0609020204030204" pitchFamily="49" charset="0"/>
              </a:rPr>
              <a:t>init_game_thread</a:t>
            </a:r>
            <a:r>
              <a:rPr lang="en-US" altLang="zh-CN" sz="1100" b="1" dirty="0" err="1">
                <a:solidFill>
                  <a:srgbClr val="838FA7"/>
                </a:solidFill>
                <a:effectLst/>
                <a:latin typeface="Consolas" panose="020B0609020204030204" pitchFamily="49" charset="0"/>
              </a:rPr>
              <a:t>.</a:t>
            </a:r>
            <a:r>
              <a:rPr lang="en-US" altLang="zh-CN" sz="1100" b="1" dirty="0" err="1">
                <a:solidFill>
                  <a:srgbClr val="6495EE"/>
                </a:solidFill>
                <a:effectLst/>
                <a:latin typeface="Consolas" panose="020B0609020204030204" pitchFamily="49" charset="0"/>
              </a:rPr>
              <a:t>join</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start_game</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1128758416"/>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游戏性能的优化</a:t>
            </a:r>
          </a:p>
        </p:txBody>
      </p:sp>
      <p:grpSp>
        <p:nvGrpSpPr>
          <p:cNvPr id="8" name="组合 7">
            <a:extLst>
              <a:ext uri="{FF2B5EF4-FFF2-40B4-BE49-F238E27FC236}">
                <a16:creationId xmlns:a16="http://schemas.microsoft.com/office/drawing/2014/main" id="{6996D544-26BB-D086-DB67-C7C1ECF3A38B}"/>
              </a:ext>
            </a:extLst>
          </p:cNvPr>
          <p:cNvGrpSpPr/>
          <p:nvPr/>
        </p:nvGrpSpPr>
        <p:grpSpPr>
          <a:xfrm>
            <a:off x="1041076" y="1234992"/>
            <a:ext cx="2376263" cy="3424499"/>
            <a:chOff x="1043608" y="1275606"/>
            <a:chExt cx="2376263" cy="3424499"/>
          </a:xfrm>
        </p:grpSpPr>
        <p:sp>
          <p:nvSpPr>
            <p:cNvPr id="3" name="平行四边形 2">
              <a:extLst>
                <a:ext uri="{FF2B5EF4-FFF2-40B4-BE49-F238E27FC236}">
                  <a16:creationId xmlns:a16="http://schemas.microsoft.com/office/drawing/2014/main" id="{17A304AA-E463-38BE-6002-583C73348502}"/>
                </a:ext>
              </a:extLst>
            </p:cNvPr>
            <p:cNvSpPr/>
            <p:nvPr/>
          </p:nvSpPr>
          <p:spPr>
            <a:xfrm rot="5400000" flipH="1" flipV="1">
              <a:off x="1496897" y="2865829"/>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2" name="组合 1">
              <a:extLst>
                <a:ext uri="{FF2B5EF4-FFF2-40B4-BE49-F238E27FC236}">
                  <a16:creationId xmlns:a16="http://schemas.microsoft.com/office/drawing/2014/main" id="{C19B862E-AC6C-F758-6D8E-14B0D92CB12E}"/>
                </a:ext>
              </a:extLst>
            </p:cNvPr>
            <p:cNvGrpSpPr/>
            <p:nvPr/>
          </p:nvGrpSpPr>
          <p:grpSpPr>
            <a:xfrm>
              <a:off x="1043608" y="1275606"/>
              <a:ext cx="2376263" cy="3383885"/>
              <a:chOff x="1121916" y="1406163"/>
              <a:chExt cx="2376263" cy="3383885"/>
            </a:xfrm>
          </p:grpSpPr>
          <p:grpSp>
            <p:nvGrpSpPr>
              <p:cNvPr id="119" name="组合 118"/>
              <p:cNvGrpSpPr/>
              <p:nvPr/>
            </p:nvGrpSpPr>
            <p:grpSpPr>
              <a:xfrm>
                <a:off x="1121916" y="1406163"/>
                <a:ext cx="2376263" cy="3383885"/>
                <a:chOff x="1400844" y="1993683"/>
                <a:chExt cx="3168351" cy="2904462"/>
              </a:xfrm>
            </p:grpSpPr>
            <p:sp>
              <p:nvSpPr>
                <p:cNvPr id="124" name="平行四边形 123"/>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1" name="圆角矩形 120"/>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2" name="圆角矩形 121"/>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5" name="组合 124"/>
              <p:cNvGrpSpPr/>
              <p:nvPr/>
            </p:nvGrpSpPr>
            <p:grpSpPr>
              <a:xfrm>
                <a:off x="1319672" y="1563638"/>
                <a:ext cx="1772338" cy="534458"/>
                <a:chOff x="1664517" y="2203650"/>
                <a:chExt cx="2363119" cy="712610"/>
              </a:xfrm>
            </p:grpSpPr>
            <p:grpSp>
              <p:nvGrpSpPr>
                <p:cNvPr id="126" name="组合 125"/>
                <p:cNvGrpSpPr/>
                <p:nvPr/>
              </p:nvGrpSpPr>
              <p:grpSpPr>
                <a:xfrm>
                  <a:off x="1664517" y="2203650"/>
                  <a:ext cx="2208870" cy="712610"/>
                  <a:chOff x="1994501" y="2251039"/>
                  <a:chExt cx="2208870" cy="712610"/>
                </a:xfrm>
              </p:grpSpPr>
              <p:grpSp>
                <p:nvGrpSpPr>
                  <p:cNvPr id="129" name="组合 128"/>
                  <p:cNvGrpSpPr/>
                  <p:nvPr/>
                </p:nvGrpSpPr>
                <p:grpSpPr>
                  <a:xfrm>
                    <a:off x="1994501" y="2251039"/>
                    <a:ext cx="2208870" cy="712610"/>
                    <a:chOff x="-3729752" y="2394136"/>
                    <a:chExt cx="8752092" cy="2823536"/>
                  </a:xfrm>
                </p:grpSpPr>
                <p:sp>
                  <p:nvSpPr>
                    <p:cNvPr id="132" name="平行四边形 131"/>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33" name="平行四边形 132"/>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30" name="圆角矩形 129"/>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28" name="文本框 20"/>
                <p:cNvSpPr txBox="1"/>
                <p:nvPr/>
              </p:nvSpPr>
              <p:spPr>
                <a:xfrm>
                  <a:off x="1837354" y="2304043"/>
                  <a:ext cx="2190282" cy="410369"/>
                </a:xfrm>
                <a:prstGeom prst="rect">
                  <a:avLst/>
                </a:prstGeom>
                <a:noFill/>
              </p:spPr>
              <p:txBody>
                <a:bodyPr wrap="square" rtlCol="0">
                  <a:spAutoFit/>
                </a:bodyPr>
                <a:lstStyle/>
                <a:p>
                  <a:r>
                    <a:rPr lang="zh-CN" altLang="en-US" sz="1400" dirty="0">
                      <a:solidFill>
                        <a:schemeClr val="bg1"/>
                      </a:solidFill>
                      <a:latin typeface="+mn-ea"/>
                      <a:ea typeface="+mn-ea"/>
                    </a:rPr>
                    <a:t>降低部分刷新率</a:t>
                  </a:r>
                </a:p>
              </p:txBody>
            </p:sp>
          </p:grpSp>
          <p:sp>
            <p:nvSpPr>
              <p:cNvPr id="134" name="文本框 21"/>
              <p:cNvSpPr txBox="1"/>
              <p:nvPr/>
            </p:nvSpPr>
            <p:spPr>
              <a:xfrm>
                <a:off x="1361660" y="2195640"/>
                <a:ext cx="1468388" cy="493661"/>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414141"/>
                    </a:solidFill>
                    <a:latin typeface="+mn-ea"/>
                    <a:ea typeface="+mn-ea"/>
                  </a:rPr>
                  <a:t>有一些功能或者渲染非常耗时。</a:t>
                </a:r>
              </a:p>
            </p:txBody>
          </p:sp>
        </p:grpSp>
      </p:grpSp>
      <p:sp>
        <p:nvSpPr>
          <p:cNvPr id="5" name="文本框 21">
            <a:extLst>
              <a:ext uri="{FF2B5EF4-FFF2-40B4-BE49-F238E27FC236}">
                <a16:creationId xmlns:a16="http://schemas.microsoft.com/office/drawing/2014/main" id="{61BDEECC-78AD-318C-CF42-C0450486B72D}"/>
              </a:ext>
            </a:extLst>
          </p:cNvPr>
          <p:cNvSpPr txBox="1"/>
          <p:nvPr/>
        </p:nvSpPr>
        <p:spPr>
          <a:xfrm>
            <a:off x="1280820" y="2694632"/>
            <a:ext cx="1468388" cy="1158459"/>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如果这些功能不需要非常高的刷新率，不用每帧都进行。</a:t>
            </a:r>
            <a:endParaRPr lang="en-US" altLang="zh-CN" sz="1200" dirty="0">
              <a:solidFill>
                <a:srgbClr val="595959"/>
              </a:solidFill>
              <a:latin typeface="+mn-ea"/>
              <a:ea typeface="+mn-ea"/>
            </a:endParaRPr>
          </a:p>
          <a:p>
            <a:pPr algn="just">
              <a:lnSpc>
                <a:spcPct val="120000"/>
              </a:lnSpc>
            </a:pPr>
            <a:r>
              <a:rPr lang="zh-CN" altLang="en-US" sz="1200" dirty="0">
                <a:solidFill>
                  <a:srgbClr val="595959"/>
                </a:solidFill>
                <a:latin typeface="+mn-ea"/>
                <a:ea typeface="+mn-ea"/>
              </a:rPr>
              <a:t>例如一些文字信息的显示等。</a:t>
            </a:r>
          </a:p>
        </p:txBody>
      </p:sp>
      <p:grpSp>
        <p:nvGrpSpPr>
          <p:cNvPr id="4" name="组合 3">
            <a:extLst>
              <a:ext uri="{FF2B5EF4-FFF2-40B4-BE49-F238E27FC236}">
                <a16:creationId xmlns:a16="http://schemas.microsoft.com/office/drawing/2014/main" id="{F7A967AA-E9A6-26EE-5607-75F85879A3FF}"/>
              </a:ext>
            </a:extLst>
          </p:cNvPr>
          <p:cNvGrpSpPr/>
          <p:nvPr/>
        </p:nvGrpSpPr>
        <p:grpSpPr>
          <a:xfrm>
            <a:off x="3636464" y="1275606"/>
            <a:ext cx="2376263" cy="3424499"/>
            <a:chOff x="1043608" y="1275606"/>
            <a:chExt cx="2376263" cy="3424499"/>
          </a:xfrm>
        </p:grpSpPr>
        <p:sp>
          <p:nvSpPr>
            <p:cNvPr id="6" name="平行四边形 5">
              <a:extLst>
                <a:ext uri="{FF2B5EF4-FFF2-40B4-BE49-F238E27FC236}">
                  <a16:creationId xmlns:a16="http://schemas.microsoft.com/office/drawing/2014/main" id="{2C865086-76D4-6E0A-E2E5-A2E76DAAFC9B}"/>
                </a:ext>
              </a:extLst>
            </p:cNvPr>
            <p:cNvSpPr/>
            <p:nvPr/>
          </p:nvSpPr>
          <p:spPr>
            <a:xfrm rot="5400000" flipH="1" flipV="1">
              <a:off x="1496897" y="2865829"/>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7" name="组合 6">
              <a:extLst>
                <a:ext uri="{FF2B5EF4-FFF2-40B4-BE49-F238E27FC236}">
                  <a16:creationId xmlns:a16="http://schemas.microsoft.com/office/drawing/2014/main" id="{552DCA96-E42F-AC3A-2E5A-1749242D0B48}"/>
                </a:ext>
              </a:extLst>
            </p:cNvPr>
            <p:cNvGrpSpPr/>
            <p:nvPr/>
          </p:nvGrpSpPr>
          <p:grpSpPr>
            <a:xfrm>
              <a:off x="1043608" y="1275606"/>
              <a:ext cx="2376263" cy="3383885"/>
              <a:chOff x="1121916" y="1406163"/>
              <a:chExt cx="2376263" cy="3383885"/>
            </a:xfrm>
          </p:grpSpPr>
          <p:grpSp>
            <p:nvGrpSpPr>
              <p:cNvPr id="9" name="组合 8">
                <a:extLst>
                  <a:ext uri="{FF2B5EF4-FFF2-40B4-BE49-F238E27FC236}">
                    <a16:creationId xmlns:a16="http://schemas.microsoft.com/office/drawing/2014/main" id="{8DB867FB-73B4-2934-AB54-27D58ABF702B}"/>
                  </a:ext>
                </a:extLst>
              </p:cNvPr>
              <p:cNvGrpSpPr/>
              <p:nvPr/>
            </p:nvGrpSpPr>
            <p:grpSpPr>
              <a:xfrm>
                <a:off x="1121916" y="1406163"/>
                <a:ext cx="2376263" cy="3383885"/>
                <a:chOff x="1400844" y="1993683"/>
                <a:chExt cx="3168351" cy="2904462"/>
              </a:xfrm>
            </p:grpSpPr>
            <p:sp>
              <p:nvSpPr>
                <p:cNvPr id="19" name="平行四边形 18">
                  <a:extLst>
                    <a:ext uri="{FF2B5EF4-FFF2-40B4-BE49-F238E27FC236}">
                      <a16:creationId xmlns:a16="http://schemas.microsoft.com/office/drawing/2014/main" id="{4775A41C-D8CE-3A22-9E0E-9B1F5EE62337}"/>
                    </a:ext>
                  </a:extLst>
                </p:cNvPr>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0" name="圆角矩形 120">
                  <a:extLst>
                    <a:ext uri="{FF2B5EF4-FFF2-40B4-BE49-F238E27FC236}">
                      <a16:creationId xmlns:a16="http://schemas.microsoft.com/office/drawing/2014/main" id="{ABC024B8-2A35-6EDF-709B-3BEF3DB77916}"/>
                    </a:ext>
                  </a:extLst>
                </p:cNvPr>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1" name="圆角矩形 121">
                  <a:extLst>
                    <a:ext uri="{FF2B5EF4-FFF2-40B4-BE49-F238E27FC236}">
                      <a16:creationId xmlns:a16="http://schemas.microsoft.com/office/drawing/2014/main" id="{EC59672A-A4B1-CA83-43F3-E40F144C732C}"/>
                    </a:ext>
                  </a:extLst>
                </p:cNvPr>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0" name="组合 9">
                <a:extLst>
                  <a:ext uri="{FF2B5EF4-FFF2-40B4-BE49-F238E27FC236}">
                    <a16:creationId xmlns:a16="http://schemas.microsoft.com/office/drawing/2014/main" id="{F8590E9B-7531-0A41-9EB7-B3E0C4CA3CFC}"/>
                  </a:ext>
                </a:extLst>
              </p:cNvPr>
              <p:cNvGrpSpPr/>
              <p:nvPr/>
            </p:nvGrpSpPr>
            <p:grpSpPr>
              <a:xfrm>
                <a:off x="1319672" y="1563638"/>
                <a:ext cx="1772338" cy="534458"/>
                <a:chOff x="1664517" y="2203650"/>
                <a:chExt cx="2363119" cy="712610"/>
              </a:xfrm>
            </p:grpSpPr>
            <p:grpSp>
              <p:nvGrpSpPr>
                <p:cNvPr id="13" name="组合 12">
                  <a:extLst>
                    <a:ext uri="{FF2B5EF4-FFF2-40B4-BE49-F238E27FC236}">
                      <a16:creationId xmlns:a16="http://schemas.microsoft.com/office/drawing/2014/main" id="{C8AD1F20-B0F5-6AB9-219C-BA8F4ED61CCB}"/>
                    </a:ext>
                  </a:extLst>
                </p:cNvPr>
                <p:cNvGrpSpPr/>
                <p:nvPr/>
              </p:nvGrpSpPr>
              <p:grpSpPr>
                <a:xfrm>
                  <a:off x="1664517" y="2203650"/>
                  <a:ext cx="2208870" cy="712610"/>
                  <a:chOff x="1994501" y="2251039"/>
                  <a:chExt cx="2208870" cy="712610"/>
                </a:xfrm>
              </p:grpSpPr>
              <p:grpSp>
                <p:nvGrpSpPr>
                  <p:cNvPr id="15" name="组合 14">
                    <a:extLst>
                      <a:ext uri="{FF2B5EF4-FFF2-40B4-BE49-F238E27FC236}">
                        <a16:creationId xmlns:a16="http://schemas.microsoft.com/office/drawing/2014/main" id="{7B522D77-3BED-BDAB-E6DF-AFDA30DE295B}"/>
                      </a:ext>
                    </a:extLst>
                  </p:cNvPr>
                  <p:cNvGrpSpPr/>
                  <p:nvPr/>
                </p:nvGrpSpPr>
                <p:grpSpPr>
                  <a:xfrm>
                    <a:off x="1994501" y="2251039"/>
                    <a:ext cx="2208870" cy="712610"/>
                    <a:chOff x="-3729752" y="2394136"/>
                    <a:chExt cx="8752092" cy="2823536"/>
                  </a:xfrm>
                </p:grpSpPr>
                <p:sp>
                  <p:nvSpPr>
                    <p:cNvPr id="17" name="平行四边形 16">
                      <a:extLst>
                        <a:ext uri="{FF2B5EF4-FFF2-40B4-BE49-F238E27FC236}">
                          <a16:creationId xmlns:a16="http://schemas.microsoft.com/office/drawing/2014/main" id="{1EB9CDC1-9F7E-6E02-6DA3-F9158A321CE1}"/>
                        </a:ext>
                      </a:extLst>
                    </p:cNvPr>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8" name="平行四边形 17">
                      <a:extLst>
                        <a:ext uri="{FF2B5EF4-FFF2-40B4-BE49-F238E27FC236}">
                          <a16:creationId xmlns:a16="http://schemas.microsoft.com/office/drawing/2014/main" id="{262BCA89-7A76-D051-BE6F-3518C185F2A4}"/>
                        </a:ext>
                      </a:extLst>
                    </p:cNvPr>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6" name="圆角矩形 129">
                    <a:extLst>
                      <a:ext uri="{FF2B5EF4-FFF2-40B4-BE49-F238E27FC236}">
                        <a16:creationId xmlns:a16="http://schemas.microsoft.com/office/drawing/2014/main" id="{21118F69-38EC-86EF-A2C2-F64FCAFB71A9}"/>
                      </a:ext>
                    </a:extLst>
                  </p:cNvPr>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4" name="文本框 20">
                  <a:extLst>
                    <a:ext uri="{FF2B5EF4-FFF2-40B4-BE49-F238E27FC236}">
                      <a16:creationId xmlns:a16="http://schemas.microsoft.com/office/drawing/2014/main" id="{3743C397-8B99-120B-378D-E225FEC8C10C}"/>
                    </a:ext>
                  </a:extLst>
                </p:cNvPr>
                <p:cNvSpPr txBox="1"/>
                <p:nvPr/>
              </p:nvSpPr>
              <p:spPr>
                <a:xfrm>
                  <a:off x="1837354" y="2304043"/>
                  <a:ext cx="2190282" cy="410369"/>
                </a:xfrm>
                <a:prstGeom prst="rect">
                  <a:avLst/>
                </a:prstGeom>
                <a:noFill/>
              </p:spPr>
              <p:txBody>
                <a:bodyPr wrap="square" rtlCol="0">
                  <a:spAutoFit/>
                </a:bodyPr>
                <a:lstStyle/>
                <a:p>
                  <a:r>
                    <a:rPr lang="zh-CN" altLang="en-US" sz="1400" dirty="0">
                      <a:solidFill>
                        <a:schemeClr val="bg1"/>
                      </a:solidFill>
                      <a:latin typeface="+mn-ea"/>
                      <a:ea typeface="+mn-ea"/>
                    </a:rPr>
                    <a:t>减少刷新内容</a:t>
                  </a:r>
                </a:p>
              </p:txBody>
            </p:sp>
          </p:grpSp>
          <p:sp>
            <p:nvSpPr>
              <p:cNvPr id="12" name="文本框 21">
                <a:extLst>
                  <a:ext uri="{FF2B5EF4-FFF2-40B4-BE49-F238E27FC236}">
                    <a16:creationId xmlns:a16="http://schemas.microsoft.com/office/drawing/2014/main" id="{312CBE97-2141-2C5B-BB40-07A7B56906AF}"/>
                  </a:ext>
                </a:extLst>
              </p:cNvPr>
              <p:cNvSpPr txBox="1"/>
              <p:nvPr/>
            </p:nvSpPr>
            <p:spPr>
              <a:xfrm>
                <a:off x="1361660" y="2195640"/>
                <a:ext cx="1468388" cy="272062"/>
              </a:xfrm>
              <a:prstGeom prst="rect">
                <a:avLst/>
              </a:prstGeom>
              <a:noFill/>
            </p:spPr>
            <p:txBody>
              <a:bodyPr wrap="square" lIns="68580" tIns="34290" rIns="68580" bIns="34290" rtlCol="0">
                <a:spAutoFit/>
              </a:bodyPr>
              <a:lstStyle/>
              <a:p>
                <a:pPr algn="just">
                  <a:lnSpc>
                    <a:spcPct val="120000"/>
                  </a:lnSpc>
                </a:pPr>
                <a:endParaRPr lang="zh-CN" altLang="en-US" sz="1200" dirty="0">
                  <a:solidFill>
                    <a:srgbClr val="414141"/>
                  </a:solidFill>
                  <a:latin typeface="+mn-ea"/>
                  <a:ea typeface="+mn-ea"/>
                </a:endParaRPr>
              </a:p>
            </p:txBody>
          </p:sp>
        </p:grpSp>
      </p:grpSp>
      <p:grpSp>
        <p:nvGrpSpPr>
          <p:cNvPr id="26" name="组合 25">
            <a:extLst>
              <a:ext uri="{FF2B5EF4-FFF2-40B4-BE49-F238E27FC236}">
                <a16:creationId xmlns:a16="http://schemas.microsoft.com/office/drawing/2014/main" id="{62EA9EAA-674F-AB09-E34A-85CD99DC42ED}"/>
              </a:ext>
            </a:extLst>
          </p:cNvPr>
          <p:cNvGrpSpPr/>
          <p:nvPr/>
        </p:nvGrpSpPr>
        <p:grpSpPr>
          <a:xfrm>
            <a:off x="6146467" y="1275606"/>
            <a:ext cx="2376263" cy="3424499"/>
            <a:chOff x="1043608" y="1275606"/>
            <a:chExt cx="2376263" cy="3424499"/>
          </a:xfrm>
        </p:grpSpPr>
        <p:sp>
          <p:nvSpPr>
            <p:cNvPr id="27" name="平行四边形 26">
              <a:extLst>
                <a:ext uri="{FF2B5EF4-FFF2-40B4-BE49-F238E27FC236}">
                  <a16:creationId xmlns:a16="http://schemas.microsoft.com/office/drawing/2014/main" id="{8FBE83A4-85DD-4123-96EB-CA9995AA3210}"/>
                </a:ext>
              </a:extLst>
            </p:cNvPr>
            <p:cNvSpPr/>
            <p:nvPr/>
          </p:nvSpPr>
          <p:spPr>
            <a:xfrm rot="5400000" flipH="1" flipV="1">
              <a:off x="1496897" y="2865829"/>
              <a:ext cx="3188492" cy="48006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grpSp>
          <p:nvGrpSpPr>
            <p:cNvPr id="28" name="组合 27">
              <a:extLst>
                <a:ext uri="{FF2B5EF4-FFF2-40B4-BE49-F238E27FC236}">
                  <a16:creationId xmlns:a16="http://schemas.microsoft.com/office/drawing/2014/main" id="{E1364F5D-6AD9-382A-0967-1F042D55C330}"/>
                </a:ext>
              </a:extLst>
            </p:cNvPr>
            <p:cNvGrpSpPr/>
            <p:nvPr/>
          </p:nvGrpSpPr>
          <p:grpSpPr>
            <a:xfrm>
              <a:off x="1043608" y="1275606"/>
              <a:ext cx="2376263" cy="3383885"/>
              <a:chOff x="1121916" y="1406163"/>
              <a:chExt cx="2376263" cy="3383885"/>
            </a:xfrm>
          </p:grpSpPr>
          <p:grpSp>
            <p:nvGrpSpPr>
              <p:cNvPr id="29" name="组合 28">
                <a:extLst>
                  <a:ext uri="{FF2B5EF4-FFF2-40B4-BE49-F238E27FC236}">
                    <a16:creationId xmlns:a16="http://schemas.microsoft.com/office/drawing/2014/main" id="{E28DDC6B-6196-81E1-ACD9-A3004891E352}"/>
                  </a:ext>
                </a:extLst>
              </p:cNvPr>
              <p:cNvGrpSpPr/>
              <p:nvPr/>
            </p:nvGrpSpPr>
            <p:grpSpPr>
              <a:xfrm>
                <a:off x="1121916" y="1406163"/>
                <a:ext cx="2376263" cy="3383885"/>
                <a:chOff x="1400844" y="1993683"/>
                <a:chExt cx="3168351" cy="2904462"/>
              </a:xfrm>
            </p:grpSpPr>
            <p:sp>
              <p:nvSpPr>
                <p:cNvPr id="38" name="平行四边形 37">
                  <a:extLst>
                    <a:ext uri="{FF2B5EF4-FFF2-40B4-BE49-F238E27FC236}">
                      <a16:creationId xmlns:a16="http://schemas.microsoft.com/office/drawing/2014/main" id="{CBDE0835-9C5F-EAC2-EB55-8A1FBF81CA14}"/>
                    </a:ext>
                  </a:extLst>
                </p:cNvPr>
                <p:cNvSpPr/>
                <p:nvPr/>
              </p:nvSpPr>
              <p:spPr>
                <a:xfrm flipH="1">
                  <a:off x="1496204" y="4573053"/>
                  <a:ext cx="3072991" cy="325092"/>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圆角矩形 120">
                  <a:extLst>
                    <a:ext uri="{FF2B5EF4-FFF2-40B4-BE49-F238E27FC236}">
                      <a16:creationId xmlns:a16="http://schemas.microsoft.com/office/drawing/2014/main" id="{EF8C6040-9F6D-B33B-42D7-F422AD1439E2}"/>
                    </a:ext>
                  </a:extLst>
                </p:cNvPr>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0" name="圆角矩形 121">
                  <a:extLst>
                    <a:ext uri="{FF2B5EF4-FFF2-40B4-BE49-F238E27FC236}">
                      <a16:creationId xmlns:a16="http://schemas.microsoft.com/office/drawing/2014/main" id="{34338D99-074E-9789-22EA-1612D5382EFA}"/>
                    </a:ext>
                  </a:extLst>
                </p:cNvPr>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0" name="组合 29">
                <a:extLst>
                  <a:ext uri="{FF2B5EF4-FFF2-40B4-BE49-F238E27FC236}">
                    <a16:creationId xmlns:a16="http://schemas.microsoft.com/office/drawing/2014/main" id="{E71494BD-CB55-F6D0-8529-32274AC0D361}"/>
                  </a:ext>
                </a:extLst>
              </p:cNvPr>
              <p:cNvGrpSpPr/>
              <p:nvPr/>
            </p:nvGrpSpPr>
            <p:grpSpPr>
              <a:xfrm>
                <a:off x="1319672" y="1563638"/>
                <a:ext cx="1772338" cy="534458"/>
                <a:chOff x="1664517" y="2203650"/>
                <a:chExt cx="2363119" cy="712610"/>
              </a:xfrm>
            </p:grpSpPr>
            <p:grpSp>
              <p:nvGrpSpPr>
                <p:cNvPr id="32" name="组合 31">
                  <a:extLst>
                    <a:ext uri="{FF2B5EF4-FFF2-40B4-BE49-F238E27FC236}">
                      <a16:creationId xmlns:a16="http://schemas.microsoft.com/office/drawing/2014/main" id="{3C1B367F-A29C-E5A6-6D6E-089396D75688}"/>
                    </a:ext>
                  </a:extLst>
                </p:cNvPr>
                <p:cNvGrpSpPr/>
                <p:nvPr/>
              </p:nvGrpSpPr>
              <p:grpSpPr>
                <a:xfrm>
                  <a:off x="1664517" y="2203650"/>
                  <a:ext cx="2208870" cy="712610"/>
                  <a:chOff x="1994501" y="2251039"/>
                  <a:chExt cx="2208870" cy="712610"/>
                </a:xfrm>
              </p:grpSpPr>
              <p:grpSp>
                <p:nvGrpSpPr>
                  <p:cNvPr id="34" name="组合 33">
                    <a:extLst>
                      <a:ext uri="{FF2B5EF4-FFF2-40B4-BE49-F238E27FC236}">
                        <a16:creationId xmlns:a16="http://schemas.microsoft.com/office/drawing/2014/main" id="{988A440B-C8F6-8E1E-DACC-71257E784E6F}"/>
                      </a:ext>
                    </a:extLst>
                  </p:cNvPr>
                  <p:cNvGrpSpPr/>
                  <p:nvPr/>
                </p:nvGrpSpPr>
                <p:grpSpPr>
                  <a:xfrm>
                    <a:off x="1994501" y="2251039"/>
                    <a:ext cx="2208870" cy="712610"/>
                    <a:chOff x="-3729752" y="2394136"/>
                    <a:chExt cx="8752092" cy="2823536"/>
                  </a:xfrm>
                </p:grpSpPr>
                <p:sp>
                  <p:nvSpPr>
                    <p:cNvPr id="36" name="平行四边形 35">
                      <a:extLst>
                        <a:ext uri="{FF2B5EF4-FFF2-40B4-BE49-F238E27FC236}">
                          <a16:creationId xmlns:a16="http://schemas.microsoft.com/office/drawing/2014/main" id="{0B3E3CA8-E376-3391-EEC5-E40C7F28CE2A}"/>
                        </a:ext>
                      </a:extLst>
                    </p:cNvPr>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37" name="平行四边形 36">
                      <a:extLst>
                        <a:ext uri="{FF2B5EF4-FFF2-40B4-BE49-F238E27FC236}">
                          <a16:creationId xmlns:a16="http://schemas.microsoft.com/office/drawing/2014/main" id="{32CA6270-C18F-B0B2-5F6A-381233735FBE}"/>
                        </a:ext>
                      </a:extLst>
                    </p:cNvPr>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35" name="圆角矩形 129">
                    <a:extLst>
                      <a:ext uri="{FF2B5EF4-FFF2-40B4-BE49-F238E27FC236}">
                        <a16:creationId xmlns:a16="http://schemas.microsoft.com/office/drawing/2014/main" id="{4BA9BE3A-FD88-E3F9-066A-5E05684612D5}"/>
                      </a:ext>
                    </a:extLst>
                  </p:cNvPr>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33" name="文本框 20">
                  <a:extLst>
                    <a:ext uri="{FF2B5EF4-FFF2-40B4-BE49-F238E27FC236}">
                      <a16:creationId xmlns:a16="http://schemas.microsoft.com/office/drawing/2014/main" id="{A2BEB2F2-A226-C941-3AE5-55B212BC9B66}"/>
                    </a:ext>
                  </a:extLst>
                </p:cNvPr>
                <p:cNvSpPr txBox="1"/>
                <p:nvPr/>
              </p:nvSpPr>
              <p:spPr>
                <a:xfrm>
                  <a:off x="1837354" y="2304043"/>
                  <a:ext cx="2190282" cy="410369"/>
                </a:xfrm>
                <a:prstGeom prst="rect">
                  <a:avLst/>
                </a:prstGeom>
                <a:noFill/>
              </p:spPr>
              <p:txBody>
                <a:bodyPr wrap="square" rtlCol="0">
                  <a:spAutoFit/>
                </a:bodyPr>
                <a:lstStyle/>
                <a:p>
                  <a:r>
                    <a:rPr lang="zh-CN" altLang="en-US" sz="1400" dirty="0">
                      <a:solidFill>
                        <a:schemeClr val="bg1"/>
                      </a:solidFill>
                      <a:latin typeface="+mn-ea"/>
                      <a:ea typeface="+mn-ea"/>
                    </a:rPr>
                    <a:t>留意时间复杂度</a:t>
                  </a:r>
                </a:p>
              </p:txBody>
            </p:sp>
          </p:grpSp>
          <p:sp>
            <p:nvSpPr>
              <p:cNvPr id="31" name="文本框 21">
                <a:extLst>
                  <a:ext uri="{FF2B5EF4-FFF2-40B4-BE49-F238E27FC236}">
                    <a16:creationId xmlns:a16="http://schemas.microsoft.com/office/drawing/2014/main" id="{E2168A4F-05C1-D95C-4D92-FDE1BF2D1386}"/>
                  </a:ext>
                </a:extLst>
              </p:cNvPr>
              <p:cNvSpPr txBox="1"/>
              <p:nvPr/>
            </p:nvSpPr>
            <p:spPr>
              <a:xfrm>
                <a:off x="1361660" y="2195640"/>
                <a:ext cx="1468388" cy="272062"/>
              </a:xfrm>
              <a:prstGeom prst="rect">
                <a:avLst/>
              </a:prstGeom>
              <a:noFill/>
            </p:spPr>
            <p:txBody>
              <a:bodyPr wrap="square" lIns="68580" tIns="34290" rIns="68580" bIns="34290" rtlCol="0">
                <a:spAutoFit/>
              </a:bodyPr>
              <a:lstStyle/>
              <a:p>
                <a:pPr algn="just">
                  <a:lnSpc>
                    <a:spcPct val="120000"/>
                  </a:lnSpc>
                </a:pPr>
                <a:endParaRPr lang="zh-CN" altLang="en-US" sz="1200" dirty="0">
                  <a:solidFill>
                    <a:srgbClr val="414141"/>
                  </a:solidFill>
                  <a:latin typeface="+mn-ea"/>
                  <a:ea typeface="+mn-ea"/>
                </a:endParaRPr>
              </a:p>
            </p:txBody>
          </p:sp>
        </p:grpSp>
      </p:grpSp>
      <p:sp>
        <p:nvSpPr>
          <p:cNvPr id="41" name="文本框 21">
            <a:extLst>
              <a:ext uri="{FF2B5EF4-FFF2-40B4-BE49-F238E27FC236}">
                <a16:creationId xmlns:a16="http://schemas.microsoft.com/office/drawing/2014/main" id="{E2579FA9-D4B4-C1AA-2D2C-2989131210DC}"/>
              </a:ext>
            </a:extLst>
          </p:cNvPr>
          <p:cNvSpPr txBox="1"/>
          <p:nvPr/>
        </p:nvSpPr>
        <p:spPr>
          <a:xfrm>
            <a:off x="3932889" y="2088143"/>
            <a:ext cx="1468388" cy="1380058"/>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一些移到屏幕外的内容可以不往屏幕上绘制或者参与页面刷新。</a:t>
            </a:r>
            <a:endParaRPr lang="en-US" altLang="zh-CN" sz="1200" dirty="0">
              <a:solidFill>
                <a:srgbClr val="595959"/>
              </a:solidFill>
              <a:latin typeface="+mn-ea"/>
              <a:ea typeface="+mn-ea"/>
            </a:endParaRPr>
          </a:p>
          <a:p>
            <a:pPr algn="just">
              <a:lnSpc>
                <a:spcPct val="120000"/>
              </a:lnSpc>
            </a:pPr>
            <a:r>
              <a:rPr lang="zh-CN" altLang="en-US" sz="1200" dirty="0">
                <a:solidFill>
                  <a:srgbClr val="595959"/>
                </a:solidFill>
                <a:latin typeface="+mn-ea"/>
                <a:ea typeface="+mn-ea"/>
              </a:rPr>
              <a:t>例如移到屏幕外的背景图等。</a:t>
            </a:r>
          </a:p>
        </p:txBody>
      </p:sp>
      <p:sp>
        <p:nvSpPr>
          <p:cNvPr id="25" name="文本框 21">
            <a:extLst>
              <a:ext uri="{FF2B5EF4-FFF2-40B4-BE49-F238E27FC236}">
                <a16:creationId xmlns:a16="http://schemas.microsoft.com/office/drawing/2014/main" id="{972E8365-A375-62E1-9284-67478909E87F}"/>
              </a:ext>
            </a:extLst>
          </p:cNvPr>
          <p:cNvSpPr txBox="1"/>
          <p:nvPr/>
        </p:nvSpPr>
        <p:spPr>
          <a:xfrm>
            <a:off x="6417261" y="2039658"/>
            <a:ext cx="1468388" cy="1158459"/>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虽然精灵组有一些方便的功能，但是复杂度并不一定优秀。例如</a:t>
            </a:r>
            <a:r>
              <a:rPr lang="en-US" altLang="zh-CN" sz="1200" dirty="0">
                <a:solidFill>
                  <a:srgbClr val="595959"/>
                </a:solidFill>
                <a:latin typeface="+mn-ea"/>
                <a:ea typeface="+mn-ea"/>
              </a:rPr>
              <a:t>remove</a:t>
            </a:r>
            <a:r>
              <a:rPr lang="zh-CN" altLang="en-US" sz="1200" dirty="0">
                <a:solidFill>
                  <a:srgbClr val="595959"/>
                </a:solidFill>
                <a:latin typeface="+mn-ea"/>
                <a:ea typeface="+mn-ea"/>
              </a:rPr>
              <a:t>是线性复杂度的。</a:t>
            </a:r>
          </a:p>
        </p:txBody>
      </p:sp>
      <p:sp>
        <p:nvSpPr>
          <p:cNvPr id="42" name="文本框 21">
            <a:extLst>
              <a:ext uri="{FF2B5EF4-FFF2-40B4-BE49-F238E27FC236}">
                <a16:creationId xmlns:a16="http://schemas.microsoft.com/office/drawing/2014/main" id="{CE227B54-1242-046D-D5EC-5FBF4F719F86}"/>
              </a:ext>
            </a:extLst>
          </p:cNvPr>
          <p:cNvSpPr txBox="1"/>
          <p:nvPr/>
        </p:nvSpPr>
        <p:spPr>
          <a:xfrm>
            <a:off x="6408829" y="3319406"/>
            <a:ext cx="1468388" cy="715260"/>
          </a:xfrm>
          <a:prstGeom prst="rect">
            <a:avLst/>
          </a:prstGeom>
          <a:noFill/>
        </p:spPr>
        <p:txBody>
          <a:bodyPr wrap="square" lIns="68580" tIns="34290" rIns="68580" bIns="34290" rtlCol="0">
            <a:spAutoFit/>
          </a:bodyPr>
          <a:lstStyle/>
          <a:p>
            <a:pPr algn="just">
              <a:lnSpc>
                <a:spcPct val="120000"/>
              </a:lnSpc>
            </a:pPr>
            <a:r>
              <a:rPr lang="zh-CN" altLang="en-US" sz="1200" dirty="0">
                <a:solidFill>
                  <a:srgbClr val="595959"/>
                </a:solidFill>
                <a:latin typeface="+mn-ea"/>
                <a:ea typeface="+mn-ea"/>
              </a:rPr>
              <a:t>需要的时候可以自己来维护精灵，不使用精灵组。</a:t>
            </a:r>
          </a:p>
        </p:txBody>
      </p:sp>
    </p:spTree>
    <p:extLst>
      <p:ext uri="{BB962C8B-B14F-4D97-AF65-F5344CB8AC3E}">
        <p14:creationId xmlns:p14="http://schemas.microsoft.com/office/powerpoint/2010/main" val="3510328493"/>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7" name="椭圆 5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8" name="TextBox 57"/>
          <p:cNvSpPr txBox="1"/>
          <p:nvPr/>
        </p:nvSpPr>
        <p:spPr>
          <a:xfrm>
            <a:off x="4412133" y="1689985"/>
            <a:ext cx="4452801" cy="796556"/>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坐标系转换</a:t>
            </a:r>
          </a:p>
        </p:txBody>
      </p:sp>
      <p:sp>
        <p:nvSpPr>
          <p:cNvPr id="86" name="Text Box 13"/>
          <p:cNvSpPr txBox="1">
            <a:spLocks noChangeArrowheads="1"/>
          </p:cNvSpPr>
          <p:nvPr/>
        </p:nvSpPr>
        <p:spPr bwMode="auto">
          <a:xfrm>
            <a:off x="4712064" y="2791486"/>
            <a:ext cx="385293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kern="0" dirty="0" err="1">
                <a:solidFill>
                  <a:schemeClr val="tx1">
                    <a:lumMod val="65000"/>
                    <a:lumOff val="35000"/>
                  </a:schemeClr>
                </a:solidFill>
                <a:latin typeface="时尚中黑简体" pitchFamily="2" charset="-122"/>
                <a:ea typeface="时尚中黑简体" pitchFamily="2" charset="-122"/>
              </a:rPr>
              <a:t>pygame</a:t>
            </a:r>
            <a:r>
              <a:rPr lang="zh-CN" altLang="en-US" sz="1600" kern="0" dirty="0">
                <a:solidFill>
                  <a:schemeClr val="tx1">
                    <a:lumMod val="65000"/>
                    <a:lumOff val="35000"/>
                  </a:schemeClr>
                </a:solidFill>
                <a:latin typeface="时尚中黑简体" pitchFamily="2" charset="-122"/>
                <a:ea typeface="时尚中黑简体" pitchFamily="2" charset="-122"/>
              </a:rPr>
              <a:t>的屏幕坐标系和习惯的数组坐标系不同，以及游戏里前景物体移动和背景物体移动的坐标系不同，如何解决。</a:t>
            </a:r>
          </a:p>
        </p:txBody>
      </p:sp>
      <p:cxnSp>
        <p:nvCxnSpPr>
          <p:cNvPr id="91" name="直接连接符 90"/>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92" name="Group 41"/>
          <p:cNvGrpSpPr>
            <a:grpSpLocks noChangeAspect="1"/>
          </p:cNvGrpSpPr>
          <p:nvPr/>
        </p:nvGrpSpPr>
        <p:grpSpPr bwMode="auto">
          <a:xfrm>
            <a:off x="3228330" y="1971301"/>
            <a:ext cx="789025" cy="949099"/>
            <a:chOff x="3783" y="2089"/>
            <a:chExt cx="116" cy="142"/>
          </a:xfrm>
          <a:solidFill>
            <a:srgbClr val="00682F"/>
          </a:solidFill>
          <a:effectLst>
            <a:outerShdw blurRad="50800" dist="38100" dir="5400000" algn="t" rotWithShape="0">
              <a:prstClr val="black">
                <a:alpha val="40000"/>
              </a:prstClr>
            </a:outerShdw>
          </a:effectLst>
        </p:grpSpPr>
        <p:sp>
          <p:nvSpPr>
            <p:cNvPr id="93"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4"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5"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6"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7"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8"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9"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100"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grpSp>
      <p:sp>
        <p:nvSpPr>
          <p:cNvPr id="101"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5</a:t>
            </a:r>
          </a:p>
        </p:txBody>
      </p:sp>
      <p:sp>
        <p:nvSpPr>
          <p:cNvPr id="102"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第五部分</a:t>
            </a:r>
            <a:endParaRPr lang="zh-CN" altLang="zh-CN" sz="3800" b="1" dirty="0">
              <a:solidFill>
                <a:schemeClr val="bg1"/>
              </a:solidFill>
              <a:latin typeface="方正兰亭粗黑_GBK" charset="-122"/>
              <a:ea typeface="微软雅黑" panose="020B0503020204020204" pitchFamily="34" charset="-122"/>
            </a:endParaRPr>
          </a:p>
        </p:txBody>
      </p:sp>
    </p:spTree>
    <p:extLst>
      <p:ext uri="{BB962C8B-B14F-4D97-AF65-F5344CB8AC3E}">
        <p14:creationId xmlns:p14="http://schemas.microsoft.com/office/powerpoint/2010/main" val="1518092643"/>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0-#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02"/>
                                        </p:tgtEl>
                                        <p:attrNameLst>
                                          <p:attrName>style.visibility</p:attrName>
                                        </p:attrNameLst>
                                      </p:cBhvr>
                                      <p:to>
                                        <p:strVal val="visible"/>
                                      </p:to>
                                    </p:set>
                                    <p:anim calcmode="lin" valueType="num">
                                      <p:cBhvr>
                                        <p:cTn id="12" dur="500" fill="hold"/>
                                        <p:tgtEl>
                                          <p:spTgt spid="102"/>
                                        </p:tgtEl>
                                        <p:attrNameLst>
                                          <p:attrName>ppt_w</p:attrName>
                                        </p:attrNameLst>
                                      </p:cBhvr>
                                      <p:tavLst>
                                        <p:tav tm="0">
                                          <p:val>
                                            <p:fltVal val="0"/>
                                          </p:val>
                                        </p:tav>
                                        <p:tav tm="100000">
                                          <p:val>
                                            <p:strVal val="#ppt_w"/>
                                          </p:val>
                                        </p:tav>
                                      </p:tavLst>
                                    </p:anim>
                                    <p:anim calcmode="lin" valueType="num">
                                      <p:cBhvr>
                                        <p:cTn id="13" dur="500" fill="hold"/>
                                        <p:tgtEl>
                                          <p:spTgt spid="102"/>
                                        </p:tgtEl>
                                        <p:attrNameLst>
                                          <p:attrName>ppt_h</p:attrName>
                                        </p:attrNameLst>
                                      </p:cBhvr>
                                      <p:tavLst>
                                        <p:tav tm="0">
                                          <p:val>
                                            <p:fltVal val="0"/>
                                          </p:val>
                                        </p:tav>
                                        <p:tav tm="100000">
                                          <p:val>
                                            <p:strVal val="#ppt_h"/>
                                          </p:val>
                                        </p:tav>
                                      </p:tavLst>
                                    </p:anim>
                                    <p:anim calcmode="lin" valueType="num">
                                      <p:cBhvr>
                                        <p:cTn id="14" dur="500" fill="hold"/>
                                        <p:tgtEl>
                                          <p:spTgt spid="102"/>
                                        </p:tgtEl>
                                        <p:attrNameLst>
                                          <p:attrName>style.rotation</p:attrName>
                                        </p:attrNameLst>
                                      </p:cBhvr>
                                      <p:tavLst>
                                        <p:tav tm="0">
                                          <p:val>
                                            <p:fltVal val="360"/>
                                          </p:val>
                                        </p:tav>
                                        <p:tav tm="100000">
                                          <p:val>
                                            <p:fltVal val="0"/>
                                          </p:val>
                                        </p:tav>
                                      </p:tavLst>
                                    </p:anim>
                                    <p:animEffect transition="in" filter="fade">
                                      <p:cBhvr>
                                        <p:cTn id="15" dur="500"/>
                                        <p:tgtEl>
                                          <p:spTgt spid="10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101"/>
                                        </p:tgtEl>
                                        <p:attrNameLst>
                                          <p:attrName>style.visibility</p:attrName>
                                        </p:attrNameLst>
                                      </p:cBhvr>
                                      <p:to>
                                        <p:strVal val="visible"/>
                                      </p:to>
                                    </p:set>
                                    <p:anim calcmode="lin" valueType="num">
                                      <p:cBhvr>
                                        <p:cTn id="19" dur="500" fill="hold"/>
                                        <p:tgtEl>
                                          <p:spTgt spid="101"/>
                                        </p:tgtEl>
                                        <p:attrNameLst>
                                          <p:attrName>ppt_w</p:attrName>
                                        </p:attrNameLst>
                                      </p:cBhvr>
                                      <p:tavLst>
                                        <p:tav tm="0">
                                          <p:val>
                                            <p:fltVal val="0"/>
                                          </p:val>
                                        </p:tav>
                                        <p:tav tm="100000">
                                          <p:val>
                                            <p:strVal val="#ppt_w"/>
                                          </p:val>
                                        </p:tav>
                                      </p:tavLst>
                                    </p:anim>
                                    <p:anim calcmode="lin" valueType="num">
                                      <p:cBhvr>
                                        <p:cTn id="20" dur="500" fill="hold"/>
                                        <p:tgtEl>
                                          <p:spTgt spid="101"/>
                                        </p:tgtEl>
                                        <p:attrNameLst>
                                          <p:attrName>ppt_h</p:attrName>
                                        </p:attrNameLst>
                                      </p:cBhvr>
                                      <p:tavLst>
                                        <p:tav tm="0">
                                          <p:val>
                                            <p:fltVal val="0"/>
                                          </p:val>
                                        </p:tav>
                                        <p:tav tm="100000">
                                          <p:val>
                                            <p:strVal val="#ppt_h"/>
                                          </p:val>
                                        </p:tav>
                                      </p:tavLst>
                                    </p:anim>
                                    <p:anim calcmode="lin" valueType="num">
                                      <p:cBhvr>
                                        <p:cTn id="21" dur="500" fill="hold"/>
                                        <p:tgtEl>
                                          <p:spTgt spid="101"/>
                                        </p:tgtEl>
                                        <p:attrNameLst>
                                          <p:attrName>style.rotation</p:attrName>
                                        </p:attrNameLst>
                                      </p:cBhvr>
                                      <p:tavLst>
                                        <p:tav tm="0">
                                          <p:val>
                                            <p:fltVal val="360"/>
                                          </p:val>
                                        </p:tav>
                                        <p:tav tm="100000">
                                          <p:val>
                                            <p:fltVal val="0"/>
                                          </p:val>
                                        </p:tav>
                                      </p:tavLst>
                                    </p:anim>
                                    <p:animEffect transition="in" filter="fade">
                                      <p:cBhvr>
                                        <p:cTn id="22" dur="500"/>
                                        <p:tgtEl>
                                          <p:spTgt spid="101"/>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anim calcmode="lin" valueType="num">
                                      <p:cBhvr>
                                        <p:cTn id="27" dur="500" fill="hold"/>
                                        <p:tgtEl>
                                          <p:spTgt spid="57"/>
                                        </p:tgtEl>
                                        <p:attrNameLst>
                                          <p:attrName>ppt_x</p:attrName>
                                        </p:attrNameLst>
                                      </p:cBhvr>
                                      <p:tavLst>
                                        <p:tav tm="0">
                                          <p:val>
                                            <p:strVal val="#ppt_x"/>
                                          </p:val>
                                        </p:tav>
                                        <p:tav tm="100000">
                                          <p:val>
                                            <p:strVal val="#ppt_x"/>
                                          </p:val>
                                        </p:tav>
                                      </p:tavLst>
                                    </p:anim>
                                    <p:anim calcmode="lin" valueType="num">
                                      <p:cBhvr>
                                        <p:cTn id="28" dur="500" fill="hold"/>
                                        <p:tgtEl>
                                          <p:spTgt spid="5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58"/>
                                        </p:tgtEl>
                                        <p:attrNameLst>
                                          <p:attrName>style.visibility</p:attrName>
                                        </p:attrNameLst>
                                      </p:cBhvr>
                                      <p:to>
                                        <p:strVal val="visible"/>
                                      </p:to>
                                    </p:set>
                                    <p:anim calcmode="lin" valueType="num">
                                      <p:cBhvr>
                                        <p:cTn id="3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58"/>
                                        </p:tgtEl>
                                        <p:attrNameLst>
                                          <p:attrName>ppt_y</p:attrName>
                                        </p:attrNameLst>
                                      </p:cBhvr>
                                      <p:tavLst>
                                        <p:tav tm="0">
                                          <p:val>
                                            <p:strVal val="#ppt_y"/>
                                          </p:val>
                                        </p:tav>
                                        <p:tav tm="100000">
                                          <p:val>
                                            <p:strVal val="#ppt_y"/>
                                          </p:val>
                                        </p:tav>
                                      </p:tavLst>
                                    </p:anim>
                                    <p:anim calcmode="lin" valueType="num">
                                      <p:cBhvr>
                                        <p:cTn id="3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58"/>
                                        </p:tgtEl>
                                      </p:cBhvr>
                                    </p:animEffect>
                                  </p:childTnLst>
                                </p:cTn>
                              </p:par>
                            </p:childTnLst>
                          </p:cTn>
                        </p:par>
                        <p:par>
                          <p:cTn id="37" fill="hold">
                            <p:stCondLst>
                              <p:cond delay="2700"/>
                            </p:stCondLst>
                            <p:childTnLst>
                              <p:par>
                                <p:cTn id="38" presetID="22" presetClass="entr" presetSubtype="8" fill="hold" nodeType="afterEffect">
                                  <p:stCondLst>
                                    <p:cond delay="0"/>
                                  </p:stCondLst>
                                  <p:childTnLst>
                                    <p:set>
                                      <p:cBhvr>
                                        <p:cTn id="39" dur="1" fill="hold">
                                          <p:stCondLst>
                                            <p:cond delay="0"/>
                                          </p:stCondLst>
                                        </p:cTn>
                                        <p:tgtEl>
                                          <p:spTgt spid="91"/>
                                        </p:tgtEl>
                                        <p:attrNameLst>
                                          <p:attrName>style.visibility</p:attrName>
                                        </p:attrNameLst>
                                      </p:cBhvr>
                                      <p:to>
                                        <p:strVal val="visible"/>
                                      </p:to>
                                    </p:set>
                                    <p:animEffect transition="in" filter="wipe(left)">
                                      <p:cBhvr>
                                        <p:cTn id="40" dur="500"/>
                                        <p:tgtEl>
                                          <p:spTgt spid="91"/>
                                        </p:tgtEl>
                                      </p:cBhvr>
                                    </p:animEffect>
                                  </p:childTnLst>
                                </p:cTn>
                              </p:par>
                            </p:childTnLst>
                          </p:cTn>
                        </p:par>
                        <p:par>
                          <p:cTn id="41" fill="hold">
                            <p:stCondLst>
                              <p:cond delay="3200"/>
                            </p:stCondLst>
                            <p:childTnLst>
                              <p:par>
                                <p:cTn id="42" presetID="22" presetClass="entr" presetSubtype="4" fill="hold" nodeType="afterEffect">
                                  <p:stCondLst>
                                    <p:cond delay="0"/>
                                  </p:stCondLst>
                                  <p:childTnLst>
                                    <p:set>
                                      <p:cBhvr>
                                        <p:cTn id="43" dur="1" fill="hold">
                                          <p:stCondLst>
                                            <p:cond delay="0"/>
                                          </p:stCondLst>
                                        </p:cTn>
                                        <p:tgtEl>
                                          <p:spTgt spid="92"/>
                                        </p:tgtEl>
                                        <p:attrNameLst>
                                          <p:attrName>style.visibility</p:attrName>
                                        </p:attrNameLst>
                                      </p:cBhvr>
                                      <p:to>
                                        <p:strVal val="visible"/>
                                      </p:to>
                                    </p:set>
                                    <p:animEffect transition="in" filter="wipe(down)">
                                      <p:cBhvr>
                                        <p:cTn id="44"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P spid="101" grpId="0"/>
      <p:bldP spid="10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坐标系转换</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208171" y="1089866"/>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01854" y="2003575"/>
              <a:ext cx="1609746" cy="1167692"/>
            </a:xfrm>
            <a:prstGeom prst="rect">
              <a:avLst/>
            </a:prstGeom>
            <a:noFill/>
          </p:spPr>
          <p:txBody>
            <a:bodyPr wrap="square" rtlCol="0">
              <a:spAutoFit/>
            </a:bodyPr>
            <a:lstStyle/>
            <a:p>
              <a:pPr>
                <a:lnSpc>
                  <a:spcPct val="150000"/>
                </a:lnSpc>
              </a:pPr>
              <a:r>
                <a:rPr lang="en-US" altLang="zh-CN" sz="1200" dirty="0" err="1">
                  <a:solidFill>
                    <a:srgbClr val="595959"/>
                  </a:solidFill>
                  <a:latin typeface="微软雅黑" panose="020B0503020204020204" pitchFamily="34" charset="-122"/>
                  <a:ea typeface="微软雅黑" panose="020B0503020204020204" pitchFamily="34" charset="-122"/>
                </a:rPr>
                <a:t>Pygame</a:t>
              </a:r>
              <a:r>
                <a:rPr lang="zh-CN" altLang="en-US" sz="1200" dirty="0">
                  <a:solidFill>
                    <a:srgbClr val="595959"/>
                  </a:solidFill>
                  <a:latin typeface="微软雅黑" panose="020B0503020204020204" pitchFamily="34" charset="-122"/>
                  <a:ea typeface="微软雅黑" panose="020B0503020204020204" pitchFamily="34" charset="-122"/>
                </a:rPr>
                <a:t>的屏幕坐标系和习惯的数组坐标系与平面直角坐标系都不同，需要转换。</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72447"/>
              <a:ext cx="1276141" cy="338554"/>
            </a:xfrm>
            <a:prstGeom prst="rect">
              <a:avLst/>
            </a:prstGeom>
            <a:noFill/>
          </p:spPr>
          <p:txBody>
            <a:bodyPr wrap="square" rtlCol="0">
              <a:spAutoFit/>
            </a:bodyPr>
            <a:lstStyle/>
            <a:p>
              <a:r>
                <a:rPr lang="zh-CN" altLang="en-US" sz="1600" dirty="0">
                  <a:solidFill>
                    <a:srgbClr val="00682F"/>
                  </a:solidFill>
                  <a:latin typeface="时尚中黑简体" pitchFamily="2" charset="-122"/>
                  <a:ea typeface="时尚中黑简体" pitchFamily="2" charset="-122"/>
                </a:rPr>
                <a:t>屏幕与数组</a:t>
              </a:r>
            </a:p>
          </p:txBody>
        </p:sp>
      </p:grpSp>
      <p:grpSp>
        <p:nvGrpSpPr>
          <p:cNvPr id="49" name="组合 48">
            <a:extLst>
              <a:ext uri="{FF2B5EF4-FFF2-40B4-BE49-F238E27FC236}">
                <a16:creationId xmlns:a16="http://schemas.microsoft.com/office/drawing/2014/main" id="{328340E1-7EBC-F5FE-3BCA-5E74954811EE}"/>
              </a:ext>
            </a:extLst>
          </p:cNvPr>
          <p:cNvGrpSpPr/>
          <p:nvPr/>
        </p:nvGrpSpPr>
        <p:grpSpPr>
          <a:xfrm>
            <a:off x="4490987" y="1198368"/>
            <a:ext cx="3376262" cy="3248621"/>
            <a:chOff x="3923928" y="1278311"/>
            <a:chExt cx="3376262" cy="3248621"/>
          </a:xfrm>
        </p:grpSpPr>
        <p:grpSp>
          <p:nvGrpSpPr>
            <p:cNvPr id="17" name="组合 16">
              <a:extLst>
                <a:ext uri="{FF2B5EF4-FFF2-40B4-BE49-F238E27FC236}">
                  <a16:creationId xmlns:a16="http://schemas.microsoft.com/office/drawing/2014/main" id="{22D6454B-1C6B-2EC0-F1DF-3727684276C0}"/>
                </a:ext>
              </a:extLst>
            </p:cNvPr>
            <p:cNvGrpSpPr/>
            <p:nvPr/>
          </p:nvGrpSpPr>
          <p:grpSpPr>
            <a:xfrm>
              <a:off x="3923928" y="1278311"/>
              <a:ext cx="1648070" cy="1563270"/>
              <a:chOff x="3923928" y="1278311"/>
              <a:chExt cx="1648070" cy="1563270"/>
            </a:xfrm>
          </p:grpSpPr>
          <p:sp>
            <p:nvSpPr>
              <p:cNvPr id="16" name="矩形 15">
                <a:extLst>
                  <a:ext uri="{FF2B5EF4-FFF2-40B4-BE49-F238E27FC236}">
                    <a16:creationId xmlns:a16="http://schemas.microsoft.com/office/drawing/2014/main" id="{8E629EDE-47E5-5E0C-3122-EABB4E4BA536}"/>
                  </a:ext>
                </a:extLst>
              </p:cNvPr>
              <p:cNvSpPr/>
              <p:nvPr/>
            </p:nvSpPr>
            <p:spPr>
              <a:xfrm>
                <a:off x="4178078" y="1499729"/>
                <a:ext cx="1125780" cy="1216031"/>
              </a:xfrm>
              <a:prstGeom prst="rect">
                <a:avLst/>
              </a:prstGeom>
              <a:solidFill>
                <a:srgbClr val="4FB4FF">
                  <a:alpha val="4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414141"/>
                    </a:solidFill>
                  </a:rPr>
                  <a:t>屏幕</a:t>
                </a:r>
              </a:p>
            </p:txBody>
          </p:sp>
          <p:grpSp>
            <p:nvGrpSpPr>
              <p:cNvPr id="14" name="组合 13">
                <a:extLst>
                  <a:ext uri="{FF2B5EF4-FFF2-40B4-BE49-F238E27FC236}">
                    <a16:creationId xmlns:a16="http://schemas.microsoft.com/office/drawing/2014/main" id="{290561F9-0EF6-315E-F69F-5294EFE827B0}"/>
                  </a:ext>
                </a:extLst>
              </p:cNvPr>
              <p:cNvGrpSpPr/>
              <p:nvPr/>
            </p:nvGrpSpPr>
            <p:grpSpPr>
              <a:xfrm>
                <a:off x="3923928" y="1278311"/>
                <a:ext cx="1648070" cy="1563270"/>
                <a:chOff x="4283969" y="1452683"/>
                <a:chExt cx="2448271" cy="2322297"/>
              </a:xfrm>
            </p:grpSpPr>
            <p:grpSp>
              <p:nvGrpSpPr>
                <p:cNvPr id="11" name="组合 10">
                  <a:extLst>
                    <a:ext uri="{FF2B5EF4-FFF2-40B4-BE49-F238E27FC236}">
                      <a16:creationId xmlns:a16="http://schemas.microsoft.com/office/drawing/2014/main" id="{A1F4FC08-2BF6-6065-90CE-65D8A27BA5E6}"/>
                    </a:ext>
                  </a:extLst>
                </p:cNvPr>
                <p:cNvGrpSpPr/>
                <p:nvPr/>
              </p:nvGrpSpPr>
              <p:grpSpPr>
                <a:xfrm>
                  <a:off x="4644008" y="1781610"/>
                  <a:ext cx="1779373" cy="1870260"/>
                  <a:chOff x="4644008" y="1781610"/>
                  <a:chExt cx="1779373" cy="1870260"/>
                </a:xfrm>
              </p:grpSpPr>
              <p:cxnSp>
                <p:nvCxnSpPr>
                  <p:cNvPr id="3" name="直接箭头连接符 2">
                    <a:extLst>
                      <a:ext uri="{FF2B5EF4-FFF2-40B4-BE49-F238E27FC236}">
                        <a16:creationId xmlns:a16="http://schemas.microsoft.com/office/drawing/2014/main" id="{2663F2EC-6434-5AC7-9A7F-A14979710A50}"/>
                      </a:ext>
                    </a:extLst>
                  </p:cNvPr>
                  <p:cNvCxnSpPr>
                    <a:cxnSpLocks/>
                  </p:cNvCxnSpPr>
                  <p:nvPr/>
                </p:nvCxnSpPr>
                <p:spPr>
                  <a:xfrm>
                    <a:off x="4644008" y="1781610"/>
                    <a:ext cx="177937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直接箭头连接符 5">
                    <a:extLst>
                      <a:ext uri="{FF2B5EF4-FFF2-40B4-BE49-F238E27FC236}">
                        <a16:creationId xmlns:a16="http://schemas.microsoft.com/office/drawing/2014/main" id="{404C4958-A531-18E9-2EFE-A0000C1D0FE0}"/>
                      </a:ext>
                    </a:extLst>
                  </p:cNvPr>
                  <p:cNvCxnSpPr>
                    <a:cxnSpLocks/>
                  </p:cNvCxnSpPr>
                  <p:nvPr/>
                </p:nvCxnSpPr>
                <p:spPr>
                  <a:xfrm>
                    <a:off x="4644008" y="1781610"/>
                    <a:ext cx="0" cy="18702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2" name="文本框 11">
                  <a:extLst>
                    <a:ext uri="{FF2B5EF4-FFF2-40B4-BE49-F238E27FC236}">
                      <a16:creationId xmlns:a16="http://schemas.microsoft.com/office/drawing/2014/main" id="{4A284E5E-9C50-7EA5-0920-A9B1E9B5F2A5}"/>
                    </a:ext>
                  </a:extLst>
                </p:cNvPr>
                <p:cNvSpPr txBox="1"/>
                <p:nvPr/>
              </p:nvSpPr>
              <p:spPr>
                <a:xfrm>
                  <a:off x="6516216" y="1452683"/>
                  <a:ext cx="216024" cy="246221"/>
                </a:xfrm>
                <a:prstGeom prst="rect">
                  <a:avLst/>
                </a:prstGeom>
                <a:noFill/>
              </p:spPr>
              <p:txBody>
                <a:bodyPr wrap="square" lIns="0" tIns="0" rIns="0" bIns="0" rtlCol="0">
                  <a:spAutoFit/>
                </a:bodyPr>
                <a:lstStyle/>
                <a:p>
                  <a:r>
                    <a:rPr lang="en-US" altLang="zh-CN" sz="1600" dirty="0">
                      <a:solidFill>
                        <a:srgbClr val="414141"/>
                      </a:solidFill>
                      <a:latin typeface="微软雅黑" panose="020B0503020204020204" pitchFamily="34" charset="-122"/>
                      <a:ea typeface="微软雅黑" panose="020B0503020204020204" pitchFamily="34" charset="-122"/>
                    </a:rPr>
                    <a:t>X</a:t>
                  </a:r>
                </a:p>
              </p:txBody>
            </p:sp>
            <p:sp>
              <p:nvSpPr>
                <p:cNvPr id="13" name="文本框 12">
                  <a:extLst>
                    <a:ext uri="{FF2B5EF4-FFF2-40B4-BE49-F238E27FC236}">
                      <a16:creationId xmlns:a16="http://schemas.microsoft.com/office/drawing/2014/main" id="{39EFCE2A-6690-E1BF-6602-61A5DF96FD40}"/>
                    </a:ext>
                  </a:extLst>
                </p:cNvPr>
                <p:cNvSpPr txBox="1"/>
                <p:nvPr/>
              </p:nvSpPr>
              <p:spPr>
                <a:xfrm>
                  <a:off x="4283969" y="3528759"/>
                  <a:ext cx="216024" cy="246221"/>
                </a:xfrm>
                <a:prstGeom prst="rect">
                  <a:avLst/>
                </a:prstGeom>
                <a:noFill/>
              </p:spPr>
              <p:txBody>
                <a:bodyPr wrap="square" lIns="0" tIns="0" rIns="0" bIns="0" rtlCol="0">
                  <a:spAutoFit/>
                </a:bodyPr>
                <a:lstStyle/>
                <a:p>
                  <a:r>
                    <a:rPr lang="en-US" altLang="zh-CN" sz="1600" dirty="0">
                      <a:solidFill>
                        <a:srgbClr val="414141"/>
                      </a:solidFill>
                      <a:latin typeface="微软雅黑" panose="020B0503020204020204" pitchFamily="34" charset="-122"/>
                      <a:ea typeface="微软雅黑" panose="020B0503020204020204" pitchFamily="34" charset="-122"/>
                    </a:rPr>
                    <a:t>Y</a:t>
                  </a:r>
                </a:p>
              </p:txBody>
            </p:sp>
          </p:grpSp>
        </p:grpSp>
        <p:grpSp>
          <p:nvGrpSpPr>
            <p:cNvPr id="27" name="组合 26">
              <a:extLst>
                <a:ext uri="{FF2B5EF4-FFF2-40B4-BE49-F238E27FC236}">
                  <a16:creationId xmlns:a16="http://schemas.microsoft.com/office/drawing/2014/main" id="{F2DE0717-17AB-EF04-8601-F1EE7FB41E8C}"/>
                </a:ext>
              </a:extLst>
            </p:cNvPr>
            <p:cNvGrpSpPr/>
            <p:nvPr/>
          </p:nvGrpSpPr>
          <p:grpSpPr>
            <a:xfrm>
              <a:off x="5652120" y="2883185"/>
              <a:ext cx="1648070" cy="1643747"/>
              <a:chOff x="3923928" y="1278311"/>
              <a:chExt cx="1648070" cy="1643747"/>
            </a:xfrm>
          </p:grpSpPr>
          <p:sp>
            <p:nvSpPr>
              <p:cNvPr id="28" name="矩形 27">
                <a:extLst>
                  <a:ext uri="{FF2B5EF4-FFF2-40B4-BE49-F238E27FC236}">
                    <a16:creationId xmlns:a16="http://schemas.microsoft.com/office/drawing/2014/main" id="{E38F9FE1-7249-542A-B5D8-771EBBF871D0}"/>
                  </a:ext>
                </a:extLst>
              </p:cNvPr>
              <p:cNvSpPr/>
              <p:nvPr/>
            </p:nvSpPr>
            <p:spPr>
              <a:xfrm>
                <a:off x="4178078" y="1499729"/>
                <a:ext cx="1125780" cy="1216031"/>
              </a:xfrm>
              <a:prstGeom prst="rect">
                <a:avLst/>
              </a:prstGeom>
              <a:solidFill>
                <a:srgbClr val="33CC33">
                  <a:alpha val="4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414141"/>
                    </a:solidFill>
                  </a:rPr>
                  <a:t>数组</a:t>
                </a:r>
              </a:p>
            </p:txBody>
          </p:sp>
          <p:grpSp>
            <p:nvGrpSpPr>
              <p:cNvPr id="29" name="组合 28">
                <a:extLst>
                  <a:ext uri="{FF2B5EF4-FFF2-40B4-BE49-F238E27FC236}">
                    <a16:creationId xmlns:a16="http://schemas.microsoft.com/office/drawing/2014/main" id="{BDD62043-3D66-38E7-E007-2D8DDD269E28}"/>
                  </a:ext>
                </a:extLst>
              </p:cNvPr>
              <p:cNvGrpSpPr/>
              <p:nvPr/>
            </p:nvGrpSpPr>
            <p:grpSpPr>
              <a:xfrm>
                <a:off x="3923928" y="1278311"/>
                <a:ext cx="1648070" cy="1643747"/>
                <a:chOff x="4283969" y="1452683"/>
                <a:chExt cx="2448271" cy="2441848"/>
              </a:xfrm>
            </p:grpSpPr>
            <p:grpSp>
              <p:nvGrpSpPr>
                <p:cNvPr id="30" name="组合 29">
                  <a:extLst>
                    <a:ext uri="{FF2B5EF4-FFF2-40B4-BE49-F238E27FC236}">
                      <a16:creationId xmlns:a16="http://schemas.microsoft.com/office/drawing/2014/main" id="{65DFB823-9E63-CCA2-FBDD-A972B5022A2C}"/>
                    </a:ext>
                  </a:extLst>
                </p:cNvPr>
                <p:cNvGrpSpPr/>
                <p:nvPr/>
              </p:nvGrpSpPr>
              <p:grpSpPr>
                <a:xfrm>
                  <a:off x="4644008" y="1781610"/>
                  <a:ext cx="1779373" cy="1870260"/>
                  <a:chOff x="4644008" y="1781610"/>
                  <a:chExt cx="1779373" cy="1870260"/>
                </a:xfrm>
              </p:grpSpPr>
              <p:cxnSp>
                <p:nvCxnSpPr>
                  <p:cNvPr id="33" name="直接箭头连接符 32">
                    <a:extLst>
                      <a:ext uri="{FF2B5EF4-FFF2-40B4-BE49-F238E27FC236}">
                        <a16:creationId xmlns:a16="http://schemas.microsoft.com/office/drawing/2014/main" id="{454DAA03-7022-753B-5C46-A1533B84B711}"/>
                      </a:ext>
                    </a:extLst>
                  </p:cNvPr>
                  <p:cNvCxnSpPr>
                    <a:cxnSpLocks/>
                  </p:cNvCxnSpPr>
                  <p:nvPr/>
                </p:nvCxnSpPr>
                <p:spPr>
                  <a:xfrm>
                    <a:off x="4644008" y="1781610"/>
                    <a:ext cx="177937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0FFE9C66-5B1F-B54E-AEEE-7BB0CD48DD38}"/>
                      </a:ext>
                    </a:extLst>
                  </p:cNvPr>
                  <p:cNvCxnSpPr>
                    <a:cxnSpLocks/>
                  </p:cNvCxnSpPr>
                  <p:nvPr/>
                </p:nvCxnSpPr>
                <p:spPr>
                  <a:xfrm>
                    <a:off x="4644008" y="1781610"/>
                    <a:ext cx="0" cy="18702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文本框 30">
                  <a:extLst>
                    <a:ext uri="{FF2B5EF4-FFF2-40B4-BE49-F238E27FC236}">
                      <a16:creationId xmlns:a16="http://schemas.microsoft.com/office/drawing/2014/main" id="{2F38CAE3-DB79-E9F3-5418-1E2AD762F107}"/>
                    </a:ext>
                  </a:extLst>
                </p:cNvPr>
                <p:cNvSpPr txBox="1"/>
                <p:nvPr/>
              </p:nvSpPr>
              <p:spPr>
                <a:xfrm>
                  <a:off x="6516216" y="1452683"/>
                  <a:ext cx="216024" cy="365771"/>
                </a:xfrm>
                <a:prstGeom prst="rect">
                  <a:avLst/>
                </a:prstGeom>
                <a:noFill/>
              </p:spPr>
              <p:txBody>
                <a:bodyPr wrap="square" lIns="0" tIns="0" rIns="0" bIns="0" rtlCol="0">
                  <a:spAutoFit/>
                </a:bodyPr>
                <a:lstStyle/>
                <a:p>
                  <a:r>
                    <a:rPr lang="en-US" altLang="zh-CN" sz="1600" dirty="0">
                      <a:solidFill>
                        <a:srgbClr val="414141"/>
                      </a:solidFill>
                      <a:latin typeface="微软雅黑" panose="020B0503020204020204" pitchFamily="34" charset="-122"/>
                      <a:ea typeface="微软雅黑" panose="020B0503020204020204" pitchFamily="34" charset="-122"/>
                    </a:rPr>
                    <a:t>C</a:t>
                  </a:r>
                </a:p>
              </p:txBody>
            </p:sp>
            <p:sp>
              <p:nvSpPr>
                <p:cNvPr id="32" name="文本框 31">
                  <a:extLst>
                    <a:ext uri="{FF2B5EF4-FFF2-40B4-BE49-F238E27FC236}">
                      <a16:creationId xmlns:a16="http://schemas.microsoft.com/office/drawing/2014/main" id="{AC5311D8-A822-8E2C-AAAE-BEAE0A78C4BE}"/>
                    </a:ext>
                  </a:extLst>
                </p:cNvPr>
                <p:cNvSpPr txBox="1"/>
                <p:nvPr/>
              </p:nvSpPr>
              <p:spPr>
                <a:xfrm>
                  <a:off x="4283969" y="3528760"/>
                  <a:ext cx="216024" cy="365771"/>
                </a:xfrm>
                <a:prstGeom prst="rect">
                  <a:avLst/>
                </a:prstGeom>
                <a:noFill/>
              </p:spPr>
              <p:txBody>
                <a:bodyPr wrap="square" lIns="0" tIns="0" rIns="0" bIns="0" rtlCol="0">
                  <a:spAutoFit/>
                </a:bodyPr>
                <a:lstStyle/>
                <a:p>
                  <a:r>
                    <a:rPr lang="en-US" altLang="zh-CN" sz="1600" dirty="0">
                      <a:solidFill>
                        <a:srgbClr val="414141"/>
                      </a:solidFill>
                      <a:latin typeface="微软雅黑" panose="020B0503020204020204" pitchFamily="34" charset="-122"/>
                      <a:ea typeface="微软雅黑" panose="020B0503020204020204" pitchFamily="34" charset="-122"/>
                    </a:rPr>
                    <a:t>R</a:t>
                  </a:r>
                </a:p>
              </p:txBody>
            </p:sp>
          </p:grpSp>
        </p:grpSp>
        <p:cxnSp>
          <p:nvCxnSpPr>
            <p:cNvPr id="43" name="直接箭头连接符 42">
              <a:extLst>
                <a:ext uri="{FF2B5EF4-FFF2-40B4-BE49-F238E27FC236}">
                  <a16:creationId xmlns:a16="http://schemas.microsoft.com/office/drawing/2014/main" id="{675EB60F-EFBE-C7D2-9447-998F4181E8E2}"/>
                </a:ext>
              </a:extLst>
            </p:cNvPr>
            <p:cNvCxnSpPr>
              <a:cxnSpLocks/>
            </p:cNvCxnSpPr>
            <p:nvPr/>
          </p:nvCxnSpPr>
          <p:spPr>
            <a:xfrm flipH="1" flipV="1">
              <a:off x="5499289" y="1635646"/>
              <a:ext cx="225540" cy="2552686"/>
            </a:xfrm>
            <a:prstGeom prst="straightConnector1">
              <a:avLst/>
            </a:prstGeom>
            <a:ln w="28575">
              <a:tailEnd type="triangle" w="lg" len="lg"/>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3B391919-1B5F-D3CD-83AD-B7207C2D5315}"/>
                </a:ext>
              </a:extLst>
            </p:cNvPr>
            <p:cNvCxnSpPr>
              <a:cxnSpLocks/>
            </p:cNvCxnSpPr>
            <p:nvPr/>
          </p:nvCxnSpPr>
          <p:spPr>
            <a:xfrm flipH="1" flipV="1">
              <a:off x="4116534" y="2851087"/>
              <a:ext cx="2915516" cy="99211"/>
            </a:xfrm>
            <a:prstGeom prst="straightConnector1">
              <a:avLst/>
            </a:prstGeom>
            <a:ln w="28575">
              <a:tailEnd type="triangl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41469797"/>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45"/>
          <p:cNvPicPr>
            <a:picLocks noChangeAspect="1"/>
          </p:cNvPicPr>
          <p:nvPr/>
        </p:nvPicPr>
        <p:blipFill rotWithShape="1">
          <a:blip r:embed="rId3">
            <a:biLevel thresh="75000"/>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5400000" flipV="1">
            <a:off x="-667613" y="2480493"/>
            <a:ext cx="5143501" cy="258499"/>
          </a:xfrm>
          <a:prstGeom prst="rect">
            <a:avLst/>
          </a:prstGeom>
        </p:spPr>
      </p:pic>
      <p:grpSp>
        <p:nvGrpSpPr>
          <p:cNvPr id="47" name="组合 46"/>
          <p:cNvGrpSpPr/>
          <p:nvPr/>
        </p:nvGrpSpPr>
        <p:grpSpPr>
          <a:xfrm>
            <a:off x="1005975" y="1716488"/>
            <a:ext cx="1567542" cy="1567542"/>
            <a:chOff x="2075544" y="1844222"/>
            <a:chExt cx="2090056" cy="2090056"/>
          </a:xfrm>
        </p:grpSpPr>
        <p:sp>
          <p:nvSpPr>
            <p:cNvPr id="48" name="椭圆 47"/>
            <p:cNvSpPr/>
            <p:nvPr/>
          </p:nvSpPr>
          <p:spPr>
            <a:xfrm>
              <a:off x="2075544" y="1844222"/>
              <a:ext cx="2090056" cy="2090056"/>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9" name="椭圆 48"/>
            <p:cNvSpPr/>
            <p:nvPr/>
          </p:nvSpPr>
          <p:spPr>
            <a:xfrm>
              <a:off x="2279245" y="2059765"/>
              <a:ext cx="1643032" cy="1643032"/>
            </a:xfrm>
            <a:prstGeom prst="ellipse">
              <a:avLst/>
            </a:prstGeom>
            <a:solidFill>
              <a:srgbClr val="00682F"/>
            </a:solidFill>
            <a:ln>
              <a:gradFill flip="none" rotWithShape="1">
                <a:gsLst>
                  <a:gs pos="0">
                    <a:srgbClr val="DEDEDE"/>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50" name="TextBox 49"/>
          <p:cNvSpPr txBox="1"/>
          <p:nvPr/>
        </p:nvSpPr>
        <p:spPr>
          <a:xfrm>
            <a:off x="1321977" y="1981883"/>
            <a:ext cx="1134274" cy="992579"/>
          </a:xfrm>
          <a:prstGeom prst="rect">
            <a:avLst/>
          </a:prstGeom>
          <a:noFill/>
        </p:spPr>
        <p:txBody>
          <a:bodyPr wrap="square" lIns="68580" tIns="34290" rIns="68580" bIns="34290" rtlCol="0">
            <a:spAutoFit/>
          </a:bodyPr>
          <a:lstStyle/>
          <a:p>
            <a:r>
              <a:rPr lang="zh-CN" altLang="en-US" sz="3000" dirty="0">
                <a:solidFill>
                  <a:schemeClr val="bg1"/>
                </a:solidFill>
                <a:latin typeface="+mn-ea"/>
                <a:ea typeface="+mn-ea"/>
              </a:rPr>
              <a:t>技术问题</a:t>
            </a:r>
          </a:p>
        </p:txBody>
      </p:sp>
      <p:grpSp>
        <p:nvGrpSpPr>
          <p:cNvPr id="51" name="组合 50"/>
          <p:cNvGrpSpPr/>
          <p:nvPr/>
        </p:nvGrpSpPr>
        <p:grpSpPr>
          <a:xfrm>
            <a:off x="3417672" y="3220833"/>
            <a:ext cx="4515767" cy="405859"/>
            <a:chOff x="4597712" y="3723530"/>
            <a:chExt cx="5699829" cy="511214"/>
          </a:xfrm>
          <a:effectLst>
            <a:outerShdw blurRad="50800" dist="38100" dir="2700000" algn="tl" rotWithShape="0">
              <a:prstClr val="black">
                <a:alpha val="40000"/>
              </a:prstClr>
            </a:outerShdw>
          </a:effectLst>
        </p:grpSpPr>
        <p:sp>
          <p:nvSpPr>
            <p:cNvPr id="52" name="Freeform 5"/>
            <p:cNvSpPr/>
            <p:nvPr/>
          </p:nvSpPr>
          <p:spPr bwMode="auto">
            <a:xfrm>
              <a:off x="4597712" y="3723530"/>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rgbClr val="00682F"/>
            </a:solidFill>
            <a:ln w="9525" cap="flat">
              <a:noFill/>
              <a:prstDash val="solid"/>
              <a:miter lim="800000"/>
            </a:ln>
          </p:spPr>
          <p:txBody>
            <a:bodyPr vert="horz" wrap="square" lIns="110780" tIns="55390" rIns="110780" bIns="55390" numCol="1" anchor="t" anchorCtr="0" compatLnSpc="1"/>
            <a:lstStyle/>
            <a:p>
              <a:endParaRPr lang="zh-CN" altLang="en-US">
                <a:solidFill>
                  <a:schemeClr val="bg1"/>
                </a:solidFill>
                <a:latin typeface="+mn-ea"/>
                <a:ea typeface="+mn-ea"/>
              </a:endParaRPr>
            </a:p>
          </p:txBody>
        </p:sp>
        <p:sp>
          <p:nvSpPr>
            <p:cNvPr id="53" name="TextBox 52"/>
            <p:cNvSpPr txBox="1"/>
            <p:nvPr/>
          </p:nvSpPr>
          <p:spPr>
            <a:xfrm>
              <a:off x="5533485" y="3790287"/>
              <a:ext cx="3270135" cy="36933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900" dirty="0">
                  <a:solidFill>
                    <a:schemeClr val="bg1">
                      <a:lumMod val="95000"/>
                    </a:schemeClr>
                  </a:solidFill>
                  <a:latin typeface="+mn-ea"/>
                  <a:ea typeface="+mn-ea"/>
                </a:rPr>
                <a:t>游戏性能的优化</a:t>
              </a:r>
            </a:p>
          </p:txBody>
        </p:sp>
        <p:sp>
          <p:nvSpPr>
            <p:cNvPr id="54" name="KSO_Shape"/>
            <p:cNvSpPr/>
            <p:nvPr/>
          </p:nvSpPr>
          <p:spPr bwMode="auto">
            <a:xfrm>
              <a:off x="9347588" y="3799695"/>
              <a:ext cx="253402" cy="360989"/>
            </a:xfrm>
            <a:custGeom>
              <a:avLst/>
              <a:gdLst>
                <a:gd name="T0" fmla="*/ 2147483646 w 3864"/>
                <a:gd name="T1" fmla="*/ 1817606605 h 6111"/>
                <a:gd name="T2" fmla="*/ 2147483646 w 3864"/>
                <a:gd name="T3" fmla="*/ 2147483646 h 6111"/>
                <a:gd name="T4" fmla="*/ 2147483646 w 3864"/>
                <a:gd name="T5" fmla="*/ 2147483646 h 6111"/>
                <a:gd name="T6" fmla="*/ 2147483646 w 3864"/>
                <a:gd name="T7" fmla="*/ 2147483646 h 6111"/>
                <a:gd name="T8" fmla="*/ 2147483646 w 3864"/>
                <a:gd name="T9" fmla="*/ 2147483646 h 6111"/>
                <a:gd name="T10" fmla="*/ 2147483646 w 3864"/>
                <a:gd name="T11" fmla="*/ 2147483646 h 6111"/>
                <a:gd name="T12" fmla="*/ 2147483646 w 3864"/>
                <a:gd name="T13" fmla="*/ 2147483646 h 6111"/>
                <a:gd name="T14" fmla="*/ 2147483646 w 3864"/>
                <a:gd name="T15" fmla="*/ 2147483646 h 6111"/>
                <a:gd name="T16" fmla="*/ 2147483646 w 3864"/>
                <a:gd name="T17" fmla="*/ 2147483646 h 6111"/>
                <a:gd name="T18" fmla="*/ 2147483646 w 3864"/>
                <a:gd name="T19" fmla="*/ 2147483646 h 6111"/>
                <a:gd name="T20" fmla="*/ 2147483646 w 3864"/>
                <a:gd name="T21" fmla="*/ 2147483646 h 6111"/>
                <a:gd name="T22" fmla="*/ 2147483646 w 3864"/>
                <a:gd name="T23" fmla="*/ 2147483646 h 6111"/>
                <a:gd name="T24" fmla="*/ 2147483646 w 3864"/>
                <a:gd name="T25" fmla="*/ 2147483646 h 6111"/>
                <a:gd name="T26" fmla="*/ 2147483646 w 3864"/>
                <a:gd name="T27" fmla="*/ 2147483646 h 6111"/>
                <a:gd name="T28" fmla="*/ 2147483646 w 3864"/>
                <a:gd name="T29" fmla="*/ 2147483646 h 6111"/>
                <a:gd name="T30" fmla="*/ 2147483646 w 3864"/>
                <a:gd name="T31" fmla="*/ 2147483646 h 6111"/>
                <a:gd name="T32" fmla="*/ 2147483646 w 3864"/>
                <a:gd name="T33" fmla="*/ 2147483646 h 6111"/>
                <a:gd name="T34" fmla="*/ 2147483646 w 3864"/>
                <a:gd name="T35" fmla="*/ 2147483646 h 6111"/>
                <a:gd name="T36" fmla="*/ 574134261 w 3864"/>
                <a:gd name="T37" fmla="*/ 2147483646 h 6111"/>
                <a:gd name="T38" fmla="*/ 906491754 w 3864"/>
                <a:gd name="T39" fmla="*/ 2147483646 h 6111"/>
                <a:gd name="T40" fmla="*/ 2147483646 w 3864"/>
                <a:gd name="T41" fmla="*/ 2147483646 h 6111"/>
                <a:gd name="T42" fmla="*/ 2147483646 w 3864"/>
                <a:gd name="T43" fmla="*/ 2147483646 h 6111"/>
                <a:gd name="T44" fmla="*/ 2147483646 w 3864"/>
                <a:gd name="T45" fmla="*/ 2147483646 h 6111"/>
                <a:gd name="T46" fmla="*/ 2147483646 w 3864"/>
                <a:gd name="T47" fmla="*/ 1817606605 h 6111"/>
                <a:gd name="T48" fmla="*/ 2147483646 w 3864"/>
                <a:gd name="T49" fmla="*/ 2147483646 h 6111"/>
                <a:gd name="T50" fmla="*/ 2147483646 w 3864"/>
                <a:gd name="T51" fmla="*/ 2147483646 h 6111"/>
                <a:gd name="T52" fmla="*/ 2147483646 w 3864"/>
                <a:gd name="T53" fmla="*/ 2147483646 h 6111"/>
                <a:gd name="T54" fmla="*/ 2147483646 w 3864"/>
                <a:gd name="T55" fmla="*/ 2147483646 h 6111"/>
                <a:gd name="T56" fmla="*/ 2147483646 w 3864"/>
                <a:gd name="T57" fmla="*/ 2147483646 h 6111"/>
                <a:gd name="T58" fmla="*/ 2147483646 w 3864"/>
                <a:gd name="T59" fmla="*/ 2147483646 h 6111"/>
                <a:gd name="T60" fmla="*/ 2147483646 w 3864"/>
                <a:gd name="T61" fmla="*/ 2147483646 h 6111"/>
                <a:gd name="T62" fmla="*/ 2147483646 w 3864"/>
                <a:gd name="T63" fmla="*/ 2147483646 h 6111"/>
                <a:gd name="T64" fmla="*/ 2147483646 w 3864"/>
                <a:gd name="T65" fmla="*/ 2147483646 h 6111"/>
                <a:gd name="T66" fmla="*/ 2147483646 w 3864"/>
                <a:gd name="T67" fmla="*/ 2147483646 h 6111"/>
                <a:gd name="T68" fmla="*/ 2147483646 w 3864"/>
                <a:gd name="T69" fmla="*/ 2147483646 h 6111"/>
                <a:gd name="T70" fmla="*/ 2147483646 w 3864"/>
                <a:gd name="T71" fmla="*/ 2147483646 h 6111"/>
                <a:gd name="T72" fmla="*/ 2147483646 w 3864"/>
                <a:gd name="T73" fmla="*/ 2147483646 h 6111"/>
                <a:gd name="T74" fmla="*/ 2147483646 w 3864"/>
                <a:gd name="T75" fmla="*/ 2147483646 h 6111"/>
                <a:gd name="T76" fmla="*/ 2147483646 w 3864"/>
                <a:gd name="T77" fmla="*/ 2147483646 h 6111"/>
                <a:gd name="T78" fmla="*/ 2147483646 w 3864"/>
                <a:gd name="T79" fmla="*/ 2147483646 h 6111"/>
                <a:gd name="T80" fmla="*/ 2147483646 w 3864"/>
                <a:gd name="T81" fmla="*/ 2147483646 h 6111"/>
                <a:gd name="T82" fmla="*/ 2147483646 w 3864"/>
                <a:gd name="T83" fmla="*/ 2147483646 h 6111"/>
                <a:gd name="T84" fmla="*/ 2147483646 w 3864"/>
                <a:gd name="T85" fmla="*/ 2147483646 h 6111"/>
                <a:gd name="T86" fmla="*/ 2147483646 w 3864"/>
                <a:gd name="T87" fmla="*/ 2147483646 h 6111"/>
                <a:gd name="T88" fmla="*/ 2147483646 w 3864"/>
                <a:gd name="T89" fmla="*/ 2147483646 h 6111"/>
                <a:gd name="T90" fmla="*/ 2147483646 w 3864"/>
                <a:gd name="T91" fmla="*/ 2147483646 h 6111"/>
                <a:gd name="T92" fmla="*/ 2147483646 w 3864"/>
                <a:gd name="T93" fmla="*/ 2147483646 h 6111"/>
                <a:gd name="T94" fmla="*/ 2147483646 w 3864"/>
                <a:gd name="T95" fmla="*/ 2147483646 h 6111"/>
                <a:gd name="T96" fmla="*/ 2147483646 w 3864"/>
                <a:gd name="T97" fmla="*/ 2147483646 h 6111"/>
                <a:gd name="T98" fmla="*/ 2147483646 w 3864"/>
                <a:gd name="T99" fmla="*/ 2147483646 h 6111"/>
                <a:gd name="T100" fmla="*/ 2147483646 w 3864"/>
                <a:gd name="T101" fmla="*/ 2147483646 h 6111"/>
                <a:gd name="T102" fmla="*/ 2147483646 w 3864"/>
                <a:gd name="T103" fmla="*/ 2147483646 h 6111"/>
                <a:gd name="T104" fmla="*/ 2147483646 w 3864"/>
                <a:gd name="T105" fmla="*/ 2147483646 h 6111"/>
                <a:gd name="T106" fmla="*/ 2147483646 w 3864"/>
                <a:gd name="T107" fmla="*/ 2147483646 h 6111"/>
                <a:gd name="T108" fmla="*/ 2147483646 w 3864"/>
                <a:gd name="T109" fmla="*/ 2147483646 h 6111"/>
                <a:gd name="T110" fmla="*/ 2147483646 w 3864"/>
                <a:gd name="T111" fmla="*/ 2147483646 h 6111"/>
                <a:gd name="T112" fmla="*/ 2147483646 w 3864"/>
                <a:gd name="T113" fmla="*/ 2147483646 h 6111"/>
                <a:gd name="T114" fmla="*/ 2147483646 w 3864"/>
                <a:gd name="T115" fmla="*/ 2147483646 h 6111"/>
                <a:gd name="T116" fmla="*/ 2147483646 w 3864"/>
                <a:gd name="T117" fmla="*/ 2147483646 h 6111"/>
                <a:gd name="T118" fmla="*/ 2147483646 w 3864"/>
                <a:gd name="T119" fmla="*/ 2147483646 h 611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864" h="6111">
                  <a:moveTo>
                    <a:pt x="1932" y="0"/>
                  </a:moveTo>
                  <a:lnTo>
                    <a:pt x="1932" y="0"/>
                  </a:lnTo>
                  <a:lnTo>
                    <a:pt x="1982" y="0"/>
                  </a:lnTo>
                  <a:lnTo>
                    <a:pt x="2031" y="2"/>
                  </a:lnTo>
                  <a:lnTo>
                    <a:pt x="2081" y="5"/>
                  </a:lnTo>
                  <a:lnTo>
                    <a:pt x="2129" y="9"/>
                  </a:lnTo>
                  <a:lnTo>
                    <a:pt x="2178" y="15"/>
                  </a:lnTo>
                  <a:lnTo>
                    <a:pt x="2226" y="22"/>
                  </a:lnTo>
                  <a:lnTo>
                    <a:pt x="2273" y="30"/>
                  </a:lnTo>
                  <a:lnTo>
                    <a:pt x="2321" y="39"/>
                  </a:lnTo>
                  <a:lnTo>
                    <a:pt x="2367" y="48"/>
                  </a:lnTo>
                  <a:lnTo>
                    <a:pt x="2415" y="60"/>
                  </a:lnTo>
                  <a:lnTo>
                    <a:pt x="2460" y="73"/>
                  </a:lnTo>
                  <a:lnTo>
                    <a:pt x="2507" y="87"/>
                  </a:lnTo>
                  <a:lnTo>
                    <a:pt x="2551" y="101"/>
                  </a:lnTo>
                  <a:lnTo>
                    <a:pt x="2596" y="117"/>
                  </a:lnTo>
                  <a:lnTo>
                    <a:pt x="2640" y="133"/>
                  </a:lnTo>
                  <a:lnTo>
                    <a:pt x="2683" y="152"/>
                  </a:lnTo>
                  <a:lnTo>
                    <a:pt x="2727" y="170"/>
                  </a:lnTo>
                  <a:lnTo>
                    <a:pt x="2769" y="190"/>
                  </a:lnTo>
                  <a:lnTo>
                    <a:pt x="2811" y="211"/>
                  </a:lnTo>
                  <a:lnTo>
                    <a:pt x="2853" y="233"/>
                  </a:lnTo>
                  <a:lnTo>
                    <a:pt x="2893" y="255"/>
                  </a:lnTo>
                  <a:lnTo>
                    <a:pt x="2934" y="279"/>
                  </a:lnTo>
                  <a:lnTo>
                    <a:pt x="2973" y="304"/>
                  </a:lnTo>
                  <a:lnTo>
                    <a:pt x="3012" y="329"/>
                  </a:lnTo>
                  <a:lnTo>
                    <a:pt x="3050" y="356"/>
                  </a:lnTo>
                  <a:lnTo>
                    <a:pt x="3087" y="383"/>
                  </a:lnTo>
                  <a:lnTo>
                    <a:pt x="3124" y="412"/>
                  </a:lnTo>
                  <a:lnTo>
                    <a:pt x="3160" y="441"/>
                  </a:lnTo>
                  <a:lnTo>
                    <a:pt x="3196" y="471"/>
                  </a:lnTo>
                  <a:lnTo>
                    <a:pt x="3231" y="501"/>
                  </a:lnTo>
                  <a:lnTo>
                    <a:pt x="3265" y="532"/>
                  </a:lnTo>
                  <a:lnTo>
                    <a:pt x="3297" y="565"/>
                  </a:lnTo>
                  <a:lnTo>
                    <a:pt x="3330" y="599"/>
                  </a:lnTo>
                  <a:lnTo>
                    <a:pt x="3362" y="632"/>
                  </a:lnTo>
                  <a:lnTo>
                    <a:pt x="3393" y="667"/>
                  </a:lnTo>
                  <a:lnTo>
                    <a:pt x="3423" y="702"/>
                  </a:lnTo>
                  <a:lnTo>
                    <a:pt x="3452" y="739"/>
                  </a:lnTo>
                  <a:lnTo>
                    <a:pt x="3480" y="775"/>
                  </a:lnTo>
                  <a:lnTo>
                    <a:pt x="3507" y="813"/>
                  </a:lnTo>
                  <a:lnTo>
                    <a:pt x="3534" y="852"/>
                  </a:lnTo>
                  <a:lnTo>
                    <a:pt x="3560" y="890"/>
                  </a:lnTo>
                  <a:lnTo>
                    <a:pt x="3584" y="930"/>
                  </a:lnTo>
                  <a:lnTo>
                    <a:pt x="3607" y="970"/>
                  </a:lnTo>
                  <a:lnTo>
                    <a:pt x="3631" y="1011"/>
                  </a:lnTo>
                  <a:lnTo>
                    <a:pt x="3653" y="1051"/>
                  </a:lnTo>
                  <a:lnTo>
                    <a:pt x="3674" y="1094"/>
                  </a:lnTo>
                  <a:lnTo>
                    <a:pt x="3693" y="1136"/>
                  </a:lnTo>
                  <a:lnTo>
                    <a:pt x="3712" y="1179"/>
                  </a:lnTo>
                  <a:lnTo>
                    <a:pt x="3729" y="1223"/>
                  </a:lnTo>
                  <a:lnTo>
                    <a:pt x="3747" y="1267"/>
                  </a:lnTo>
                  <a:lnTo>
                    <a:pt x="3762" y="1312"/>
                  </a:lnTo>
                  <a:lnTo>
                    <a:pt x="3777" y="1357"/>
                  </a:lnTo>
                  <a:lnTo>
                    <a:pt x="3791" y="1402"/>
                  </a:lnTo>
                  <a:lnTo>
                    <a:pt x="3802" y="1449"/>
                  </a:lnTo>
                  <a:lnTo>
                    <a:pt x="3814" y="1495"/>
                  </a:lnTo>
                  <a:lnTo>
                    <a:pt x="3824" y="1543"/>
                  </a:lnTo>
                  <a:lnTo>
                    <a:pt x="3834" y="1589"/>
                  </a:lnTo>
                  <a:lnTo>
                    <a:pt x="3842" y="1638"/>
                  </a:lnTo>
                  <a:lnTo>
                    <a:pt x="3848" y="1685"/>
                  </a:lnTo>
                  <a:lnTo>
                    <a:pt x="3853" y="1734"/>
                  </a:lnTo>
                  <a:lnTo>
                    <a:pt x="3858" y="1783"/>
                  </a:lnTo>
                  <a:lnTo>
                    <a:pt x="3862" y="1832"/>
                  </a:lnTo>
                  <a:lnTo>
                    <a:pt x="3863" y="1882"/>
                  </a:lnTo>
                  <a:lnTo>
                    <a:pt x="3864" y="1932"/>
                  </a:lnTo>
                  <a:lnTo>
                    <a:pt x="3863" y="1999"/>
                  </a:lnTo>
                  <a:lnTo>
                    <a:pt x="3859" y="2065"/>
                  </a:lnTo>
                  <a:lnTo>
                    <a:pt x="3853" y="2130"/>
                  </a:lnTo>
                  <a:lnTo>
                    <a:pt x="3845" y="2195"/>
                  </a:lnTo>
                  <a:lnTo>
                    <a:pt x="3836" y="2260"/>
                  </a:lnTo>
                  <a:lnTo>
                    <a:pt x="3823" y="2324"/>
                  </a:lnTo>
                  <a:lnTo>
                    <a:pt x="3809" y="2387"/>
                  </a:lnTo>
                  <a:lnTo>
                    <a:pt x="3793" y="2449"/>
                  </a:lnTo>
                  <a:lnTo>
                    <a:pt x="3776" y="2511"/>
                  </a:lnTo>
                  <a:lnTo>
                    <a:pt x="3755" y="2571"/>
                  </a:lnTo>
                  <a:lnTo>
                    <a:pt x="3733" y="2631"/>
                  </a:lnTo>
                  <a:lnTo>
                    <a:pt x="3709" y="2690"/>
                  </a:lnTo>
                  <a:lnTo>
                    <a:pt x="3683" y="2747"/>
                  </a:lnTo>
                  <a:lnTo>
                    <a:pt x="3656" y="2804"/>
                  </a:lnTo>
                  <a:lnTo>
                    <a:pt x="3626" y="2859"/>
                  </a:lnTo>
                  <a:lnTo>
                    <a:pt x="3596" y="2914"/>
                  </a:lnTo>
                  <a:lnTo>
                    <a:pt x="3566" y="2963"/>
                  </a:lnTo>
                  <a:lnTo>
                    <a:pt x="3534" y="3011"/>
                  </a:lnTo>
                  <a:lnTo>
                    <a:pt x="3502" y="3058"/>
                  </a:lnTo>
                  <a:lnTo>
                    <a:pt x="3467" y="3103"/>
                  </a:lnTo>
                  <a:lnTo>
                    <a:pt x="3432" y="3148"/>
                  </a:lnTo>
                  <a:lnTo>
                    <a:pt x="3395" y="3193"/>
                  </a:lnTo>
                  <a:lnTo>
                    <a:pt x="3358" y="3234"/>
                  </a:lnTo>
                  <a:lnTo>
                    <a:pt x="3318" y="3276"/>
                  </a:lnTo>
                  <a:lnTo>
                    <a:pt x="3278" y="3317"/>
                  </a:lnTo>
                  <a:lnTo>
                    <a:pt x="3237" y="3356"/>
                  </a:lnTo>
                  <a:lnTo>
                    <a:pt x="3194" y="3393"/>
                  </a:lnTo>
                  <a:lnTo>
                    <a:pt x="3150" y="3431"/>
                  </a:lnTo>
                  <a:lnTo>
                    <a:pt x="3106" y="3465"/>
                  </a:lnTo>
                  <a:lnTo>
                    <a:pt x="3059" y="3500"/>
                  </a:lnTo>
                  <a:lnTo>
                    <a:pt x="3013" y="3533"/>
                  </a:lnTo>
                  <a:lnTo>
                    <a:pt x="2965" y="3564"/>
                  </a:lnTo>
                  <a:lnTo>
                    <a:pt x="2965" y="3763"/>
                  </a:lnTo>
                  <a:lnTo>
                    <a:pt x="3040" y="3756"/>
                  </a:lnTo>
                  <a:lnTo>
                    <a:pt x="3184" y="3744"/>
                  </a:lnTo>
                  <a:lnTo>
                    <a:pt x="3240" y="3879"/>
                  </a:lnTo>
                  <a:lnTo>
                    <a:pt x="3257" y="3921"/>
                  </a:lnTo>
                  <a:lnTo>
                    <a:pt x="3272" y="3961"/>
                  </a:lnTo>
                  <a:lnTo>
                    <a:pt x="3283" y="4003"/>
                  </a:lnTo>
                  <a:lnTo>
                    <a:pt x="3293" y="4044"/>
                  </a:lnTo>
                  <a:lnTo>
                    <a:pt x="3301" y="4084"/>
                  </a:lnTo>
                  <a:lnTo>
                    <a:pt x="3305" y="4125"/>
                  </a:lnTo>
                  <a:lnTo>
                    <a:pt x="3309" y="4166"/>
                  </a:lnTo>
                  <a:lnTo>
                    <a:pt x="3310" y="4206"/>
                  </a:lnTo>
                  <a:lnTo>
                    <a:pt x="3309" y="4248"/>
                  </a:lnTo>
                  <a:lnTo>
                    <a:pt x="3305" y="4289"/>
                  </a:lnTo>
                  <a:lnTo>
                    <a:pt x="3300" y="4329"/>
                  </a:lnTo>
                  <a:lnTo>
                    <a:pt x="3292" y="4370"/>
                  </a:lnTo>
                  <a:lnTo>
                    <a:pt x="3282" y="4409"/>
                  </a:lnTo>
                  <a:lnTo>
                    <a:pt x="3269" y="4449"/>
                  </a:lnTo>
                  <a:lnTo>
                    <a:pt x="3256" y="4487"/>
                  </a:lnTo>
                  <a:lnTo>
                    <a:pt x="3239" y="4527"/>
                  </a:lnTo>
                  <a:lnTo>
                    <a:pt x="3224" y="4560"/>
                  </a:lnTo>
                  <a:lnTo>
                    <a:pt x="3240" y="4600"/>
                  </a:lnTo>
                  <a:lnTo>
                    <a:pt x="3257" y="4642"/>
                  </a:lnTo>
                  <a:lnTo>
                    <a:pt x="3272" y="4682"/>
                  </a:lnTo>
                  <a:lnTo>
                    <a:pt x="3283" y="4724"/>
                  </a:lnTo>
                  <a:lnTo>
                    <a:pt x="3293" y="4765"/>
                  </a:lnTo>
                  <a:lnTo>
                    <a:pt x="3301" y="4805"/>
                  </a:lnTo>
                  <a:lnTo>
                    <a:pt x="3305" y="4846"/>
                  </a:lnTo>
                  <a:lnTo>
                    <a:pt x="3309" y="4888"/>
                  </a:lnTo>
                  <a:lnTo>
                    <a:pt x="3310" y="4927"/>
                  </a:lnTo>
                  <a:lnTo>
                    <a:pt x="3309" y="4969"/>
                  </a:lnTo>
                  <a:lnTo>
                    <a:pt x="3305" y="5010"/>
                  </a:lnTo>
                  <a:lnTo>
                    <a:pt x="3300" y="5050"/>
                  </a:lnTo>
                  <a:lnTo>
                    <a:pt x="3292" y="5091"/>
                  </a:lnTo>
                  <a:lnTo>
                    <a:pt x="3282" y="5130"/>
                  </a:lnTo>
                  <a:lnTo>
                    <a:pt x="3269" y="5170"/>
                  </a:lnTo>
                  <a:lnTo>
                    <a:pt x="3256" y="5209"/>
                  </a:lnTo>
                  <a:lnTo>
                    <a:pt x="3239" y="5248"/>
                  </a:lnTo>
                  <a:lnTo>
                    <a:pt x="3191" y="5356"/>
                  </a:lnTo>
                  <a:lnTo>
                    <a:pt x="3073" y="5366"/>
                  </a:lnTo>
                  <a:lnTo>
                    <a:pt x="886" y="5559"/>
                  </a:lnTo>
                  <a:lnTo>
                    <a:pt x="735" y="5573"/>
                  </a:lnTo>
                  <a:lnTo>
                    <a:pt x="681" y="5430"/>
                  </a:lnTo>
                  <a:lnTo>
                    <a:pt x="668" y="5395"/>
                  </a:lnTo>
                  <a:lnTo>
                    <a:pt x="656" y="5359"/>
                  </a:lnTo>
                  <a:lnTo>
                    <a:pt x="646" y="5323"/>
                  </a:lnTo>
                  <a:lnTo>
                    <a:pt x="636" y="5286"/>
                  </a:lnTo>
                  <a:lnTo>
                    <a:pt x="628" y="5249"/>
                  </a:lnTo>
                  <a:lnTo>
                    <a:pt x="623" y="5210"/>
                  </a:lnTo>
                  <a:lnTo>
                    <a:pt x="618" y="5172"/>
                  </a:lnTo>
                  <a:lnTo>
                    <a:pt x="616" y="5133"/>
                  </a:lnTo>
                  <a:lnTo>
                    <a:pt x="614" y="5091"/>
                  </a:lnTo>
                  <a:lnTo>
                    <a:pt x="617" y="5049"/>
                  </a:lnTo>
                  <a:lnTo>
                    <a:pt x="621" y="5006"/>
                  </a:lnTo>
                  <a:lnTo>
                    <a:pt x="628" y="4963"/>
                  </a:lnTo>
                  <a:lnTo>
                    <a:pt x="633" y="4941"/>
                  </a:lnTo>
                  <a:lnTo>
                    <a:pt x="638" y="4919"/>
                  </a:lnTo>
                  <a:lnTo>
                    <a:pt x="645" y="4897"/>
                  </a:lnTo>
                  <a:lnTo>
                    <a:pt x="652" y="4875"/>
                  </a:lnTo>
                  <a:lnTo>
                    <a:pt x="659" y="4853"/>
                  </a:lnTo>
                  <a:lnTo>
                    <a:pt x="668" y="4831"/>
                  </a:lnTo>
                  <a:lnTo>
                    <a:pt x="677" y="4808"/>
                  </a:lnTo>
                  <a:lnTo>
                    <a:pt x="688" y="4786"/>
                  </a:lnTo>
                  <a:lnTo>
                    <a:pt x="700" y="4759"/>
                  </a:lnTo>
                  <a:lnTo>
                    <a:pt x="681" y="4709"/>
                  </a:lnTo>
                  <a:lnTo>
                    <a:pt x="668" y="4674"/>
                  </a:lnTo>
                  <a:lnTo>
                    <a:pt x="656" y="4638"/>
                  </a:lnTo>
                  <a:lnTo>
                    <a:pt x="646" y="4602"/>
                  </a:lnTo>
                  <a:lnTo>
                    <a:pt x="636" y="4565"/>
                  </a:lnTo>
                  <a:lnTo>
                    <a:pt x="628" y="4528"/>
                  </a:lnTo>
                  <a:lnTo>
                    <a:pt x="623" y="4489"/>
                  </a:lnTo>
                  <a:lnTo>
                    <a:pt x="618" y="4451"/>
                  </a:lnTo>
                  <a:lnTo>
                    <a:pt x="616" y="4412"/>
                  </a:lnTo>
                  <a:lnTo>
                    <a:pt x="614" y="4370"/>
                  </a:lnTo>
                  <a:lnTo>
                    <a:pt x="617" y="4327"/>
                  </a:lnTo>
                  <a:lnTo>
                    <a:pt x="621" y="4285"/>
                  </a:lnTo>
                  <a:lnTo>
                    <a:pt x="628" y="4242"/>
                  </a:lnTo>
                  <a:lnTo>
                    <a:pt x="633" y="4220"/>
                  </a:lnTo>
                  <a:lnTo>
                    <a:pt x="638" y="4198"/>
                  </a:lnTo>
                  <a:lnTo>
                    <a:pt x="645" y="4176"/>
                  </a:lnTo>
                  <a:lnTo>
                    <a:pt x="652" y="4154"/>
                  </a:lnTo>
                  <a:lnTo>
                    <a:pt x="659" y="4132"/>
                  </a:lnTo>
                  <a:lnTo>
                    <a:pt x="668" y="4110"/>
                  </a:lnTo>
                  <a:lnTo>
                    <a:pt x="677" y="4087"/>
                  </a:lnTo>
                  <a:lnTo>
                    <a:pt x="688" y="4064"/>
                  </a:lnTo>
                  <a:lnTo>
                    <a:pt x="736" y="3960"/>
                  </a:lnTo>
                  <a:lnTo>
                    <a:pt x="851" y="3950"/>
                  </a:lnTo>
                  <a:lnTo>
                    <a:pt x="934" y="3943"/>
                  </a:lnTo>
                  <a:lnTo>
                    <a:pt x="934" y="3586"/>
                  </a:lnTo>
                  <a:lnTo>
                    <a:pt x="885" y="3555"/>
                  </a:lnTo>
                  <a:lnTo>
                    <a:pt x="836" y="3522"/>
                  </a:lnTo>
                  <a:lnTo>
                    <a:pt x="789" y="3489"/>
                  </a:lnTo>
                  <a:lnTo>
                    <a:pt x="742" y="3454"/>
                  </a:lnTo>
                  <a:lnTo>
                    <a:pt x="697" y="3417"/>
                  </a:lnTo>
                  <a:lnTo>
                    <a:pt x="653" y="3378"/>
                  </a:lnTo>
                  <a:lnTo>
                    <a:pt x="610" y="3340"/>
                  </a:lnTo>
                  <a:lnTo>
                    <a:pt x="568" y="3299"/>
                  </a:lnTo>
                  <a:lnTo>
                    <a:pt x="527" y="3258"/>
                  </a:lnTo>
                  <a:lnTo>
                    <a:pt x="488" y="3215"/>
                  </a:lnTo>
                  <a:lnTo>
                    <a:pt x="450" y="3170"/>
                  </a:lnTo>
                  <a:lnTo>
                    <a:pt x="414" y="3125"/>
                  </a:lnTo>
                  <a:lnTo>
                    <a:pt x="378" y="3079"/>
                  </a:lnTo>
                  <a:lnTo>
                    <a:pt x="344" y="3031"/>
                  </a:lnTo>
                  <a:lnTo>
                    <a:pt x="311" y="2982"/>
                  </a:lnTo>
                  <a:lnTo>
                    <a:pt x="280" y="2934"/>
                  </a:lnTo>
                  <a:lnTo>
                    <a:pt x="248" y="2878"/>
                  </a:lnTo>
                  <a:lnTo>
                    <a:pt x="217" y="2821"/>
                  </a:lnTo>
                  <a:lnTo>
                    <a:pt x="188" y="2763"/>
                  </a:lnTo>
                  <a:lnTo>
                    <a:pt x="162" y="2705"/>
                  </a:lnTo>
                  <a:lnTo>
                    <a:pt x="136" y="2644"/>
                  </a:lnTo>
                  <a:lnTo>
                    <a:pt x="113" y="2584"/>
                  </a:lnTo>
                  <a:lnTo>
                    <a:pt x="92" y="2523"/>
                  </a:lnTo>
                  <a:lnTo>
                    <a:pt x="73" y="2460"/>
                  </a:lnTo>
                  <a:lnTo>
                    <a:pt x="56" y="2396"/>
                  </a:lnTo>
                  <a:lnTo>
                    <a:pt x="42" y="2332"/>
                  </a:lnTo>
                  <a:lnTo>
                    <a:pt x="29" y="2267"/>
                  </a:lnTo>
                  <a:lnTo>
                    <a:pt x="19" y="2201"/>
                  </a:lnTo>
                  <a:lnTo>
                    <a:pt x="11" y="2135"/>
                  </a:lnTo>
                  <a:lnTo>
                    <a:pt x="5" y="2067"/>
                  </a:lnTo>
                  <a:lnTo>
                    <a:pt x="1" y="2000"/>
                  </a:lnTo>
                  <a:lnTo>
                    <a:pt x="0" y="1932"/>
                  </a:lnTo>
                  <a:lnTo>
                    <a:pt x="0" y="1882"/>
                  </a:lnTo>
                  <a:lnTo>
                    <a:pt x="3" y="1832"/>
                  </a:lnTo>
                  <a:lnTo>
                    <a:pt x="5" y="1783"/>
                  </a:lnTo>
                  <a:lnTo>
                    <a:pt x="10" y="1734"/>
                  </a:lnTo>
                  <a:lnTo>
                    <a:pt x="15" y="1685"/>
                  </a:lnTo>
                  <a:lnTo>
                    <a:pt x="22" y="1638"/>
                  </a:lnTo>
                  <a:lnTo>
                    <a:pt x="30" y="1589"/>
                  </a:lnTo>
                  <a:lnTo>
                    <a:pt x="39" y="1543"/>
                  </a:lnTo>
                  <a:lnTo>
                    <a:pt x="49" y="1495"/>
                  </a:lnTo>
                  <a:lnTo>
                    <a:pt x="61" y="1449"/>
                  </a:lnTo>
                  <a:lnTo>
                    <a:pt x="73" y="1402"/>
                  </a:lnTo>
                  <a:lnTo>
                    <a:pt x="86" y="1357"/>
                  </a:lnTo>
                  <a:lnTo>
                    <a:pt x="101" y="1312"/>
                  </a:lnTo>
                  <a:lnTo>
                    <a:pt x="118" y="1267"/>
                  </a:lnTo>
                  <a:lnTo>
                    <a:pt x="134" y="1223"/>
                  </a:lnTo>
                  <a:lnTo>
                    <a:pt x="151" y="1179"/>
                  </a:lnTo>
                  <a:lnTo>
                    <a:pt x="171" y="1136"/>
                  </a:lnTo>
                  <a:lnTo>
                    <a:pt x="191" y="1094"/>
                  </a:lnTo>
                  <a:lnTo>
                    <a:pt x="212" y="1051"/>
                  </a:lnTo>
                  <a:lnTo>
                    <a:pt x="232" y="1011"/>
                  </a:lnTo>
                  <a:lnTo>
                    <a:pt x="256" y="970"/>
                  </a:lnTo>
                  <a:lnTo>
                    <a:pt x="279" y="930"/>
                  </a:lnTo>
                  <a:lnTo>
                    <a:pt x="304" y="890"/>
                  </a:lnTo>
                  <a:lnTo>
                    <a:pt x="330" y="852"/>
                  </a:lnTo>
                  <a:lnTo>
                    <a:pt x="357" y="813"/>
                  </a:lnTo>
                  <a:lnTo>
                    <a:pt x="383" y="775"/>
                  </a:lnTo>
                  <a:lnTo>
                    <a:pt x="411" y="739"/>
                  </a:lnTo>
                  <a:lnTo>
                    <a:pt x="441" y="702"/>
                  </a:lnTo>
                  <a:lnTo>
                    <a:pt x="470" y="667"/>
                  </a:lnTo>
                  <a:lnTo>
                    <a:pt x="502" y="632"/>
                  </a:lnTo>
                  <a:lnTo>
                    <a:pt x="533" y="599"/>
                  </a:lnTo>
                  <a:lnTo>
                    <a:pt x="566" y="565"/>
                  </a:lnTo>
                  <a:lnTo>
                    <a:pt x="599" y="532"/>
                  </a:lnTo>
                  <a:lnTo>
                    <a:pt x="633" y="501"/>
                  </a:lnTo>
                  <a:lnTo>
                    <a:pt x="668" y="471"/>
                  </a:lnTo>
                  <a:lnTo>
                    <a:pt x="703" y="441"/>
                  </a:lnTo>
                  <a:lnTo>
                    <a:pt x="739" y="412"/>
                  </a:lnTo>
                  <a:lnTo>
                    <a:pt x="776" y="383"/>
                  </a:lnTo>
                  <a:lnTo>
                    <a:pt x="813" y="356"/>
                  </a:lnTo>
                  <a:lnTo>
                    <a:pt x="851" y="329"/>
                  </a:lnTo>
                  <a:lnTo>
                    <a:pt x="891" y="304"/>
                  </a:lnTo>
                  <a:lnTo>
                    <a:pt x="930" y="279"/>
                  </a:lnTo>
                  <a:lnTo>
                    <a:pt x="970" y="255"/>
                  </a:lnTo>
                  <a:lnTo>
                    <a:pt x="1010" y="233"/>
                  </a:lnTo>
                  <a:lnTo>
                    <a:pt x="1052" y="211"/>
                  </a:lnTo>
                  <a:lnTo>
                    <a:pt x="1094" y="190"/>
                  </a:lnTo>
                  <a:lnTo>
                    <a:pt x="1137" y="170"/>
                  </a:lnTo>
                  <a:lnTo>
                    <a:pt x="1180" y="152"/>
                  </a:lnTo>
                  <a:lnTo>
                    <a:pt x="1224" y="133"/>
                  </a:lnTo>
                  <a:lnTo>
                    <a:pt x="1268" y="117"/>
                  </a:lnTo>
                  <a:lnTo>
                    <a:pt x="1312" y="101"/>
                  </a:lnTo>
                  <a:lnTo>
                    <a:pt x="1357" y="87"/>
                  </a:lnTo>
                  <a:lnTo>
                    <a:pt x="1403" y="73"/>
                  </a:lnTo>
                  <a:lnTo>
                    <a:pt x="1449" y="60"/>
                  </a:lnTo>
                  <a:lnTo>
                    <a:pt x="1496" y="48"/>
                  </a:lnTo>
                  <a:lnTo>
                    <a:pt x="1542" y="39"/>
                  </a:lnTo>
                  <a:lnTo>
                    <a:pt x="1590" y="30"/>
                  </a:lnTo>
                  <a:lnTo>
                    <a:pt x="1637" y="22"/>
                  </a:lnTo>
                  <a:lnTo>
                    <a:pt x="1686" y="15"/>
                  </a:lnTo>
                  <a:lnTo>
                    <a:pt x="1735" y="9"/>
                  </a:lnTo>
                  <a:lnTo>
                    <a:pt x="1783" y="5"/>
                  </a:lnTo>
                  <a:lnTo>
                    <a:pt x="1832" y="2"/>
                  </a:lnTo>
                  <a:lnTo>
                    <a:pt x="1882" y="0"/>
                  </a:lnTo>
                  <a:lnTo>
                    <a:pt x="1932" y="0"/>
                  </a:lnTo>
                  <a:close/>
                  <a:moveTo>
                    <a:pt x="1507" y="2300"/>
                  </a:moveTo>
                  <a:lnTo>
                    <a:pt x="1507" y="2300"/>
                  </a:lnTo>
                  <a:lnTo>
                    <a:pt x="1533" y="2310"/>
                  </a:lnTo>
                  <a:lnTo>
                    <a:pt x="1557" y="2318"/>
                  </a:lnTo>
                  <a:lnTo>
                    <a:pt x="1569" y="2321"/>
                  </a:lnTo>
                  <a:lnTo>
                    <a:pt x="1580" y="2323"/>
                  </a:lnTo>
                  <a:lnTo>
                    <a:pt x="1592" y="2324"/>
                  </a:lnTo>
                  <a:lnTo>
                    <a:pt x="1604" y="2324"/>
                  </a:lnTo>
                  <a:lnTo>
                    <a:pt x="1619" y="2324"/>
                  </a:lnTo>
                  <a:lnTo>
                    <a:pt x="1633" y="2322"/>
                  </a:lnTo>
                  <a:lnTo>
                    <a:pt x="1648" y="2318"/>
                  </a:lnTo>
                  <a:lnTo>
                    <a:pt x="1663" y="2314"/>
                  </a:lnTo>
                  <a:lnTo>
                    <a:pt x="1677" y="2308"/>
                  </a:lnTo>
                  <a:lnTo>
                    <a:pt x="1691" y="2300"/>
                  </a:lnTo>
                  <a:lnTo>
                    <a:pt x="1705" y="2289"/>
                  </a:lnTo>
                  <a:lnTo>
                    <a:pt x="1718" y="2279"/>
                  </a:lnTo>
                  <a:lnTo>
                    <a:pt x="1750" y="2251"/>
                  </a:lnTo>
                  <a:lnTo>
                    <a:pt x="1782" y="2276"/>
                  </a:lnTo>
                  <a:lnTo>
                    <a:pt x="1801" y="2290"/>
                  </a:lnTo>
                  <a:lnTo>
                    <a:pt x="1819" y="2303"/>
                  </a:lnTo>
                  <a:lnTo>
                    <a:pt x="1838" y="2314"/>
                  </a:lnTo>
                  <a:lnTo>
                    <a:pt x="1855" y="2323"/>
                  </a:lnTo>
                  <a:lnTo>
                    <a:pt x="1873" y="2330"/>
                  </a:lnTo>
                  <a:lnTo>
                    <a:pt x="1890" y="2336"/>
                  </a:lnTo>
                  <a:lnTo>
                    <a:pt x="1908" y="2339"/>
                  </a:lnTo>
                  <a:lnTo>
                    <a:pt x="1924" y="2340"/>
                  </a:lnTo>
                  <a:lnTo>
                    <a:pt x="1939" y="2340"/>
                  </a:lnTo>
                  <a:lnTo>
                    <a:pt x="1954" y="2338"/>
                  </a:lnTo>
                  <a:lnTo>
                    <a:pt x="1969" y="2333"/>
                  </a:lnTo>
                  <a:lnTo>
                    <a:pt x="1984" y="2328"/>
                  </a:lnTo>
                  <a:lnTo>
                    <a:pt x="1999" y="2319"/>
                  </a:lnTo>
                  <a:lnTo>
                    <a:pt x="2013" y="2309"/>
                  </a:lnTo>
                  <a:lnTo>
                    <a:pt x="2028" y="2296"/>
                  </a:lnTo>
                  <a:lnTo>
                    <a:pt x="2044" y="2282"/>
                  </a:lnTo>
                  <a:lnTo>
                    <a:pt x="2077" y="2246"/>
                  </a:lnTo>
                  <a:lnTo>
                    <a:pt x="2113" y="2279"/>
                  </a:lnTo>
                  <a:lnTo>
                    <a:pt x="2134" y="2295"/>
                  </a:lnTo>
                  <a:lnTo>
                    <a:pt x="2154" y="2308"/>
                  </a:lnTo>
                  <a:lnTo>
                    <a:pt x="2175" y="2319"/>
                  </a:lnTo>
                  <a:lnTo>
                    <a:pt x="2194" y="2326"/>
                  </a:lnTo>
                  <a:lnTo>
                    <a:pt x="2215" y="2332"/>
                  </a:lnTo>
                  <a:lnTo>
                    <a:pt x="2235" y="2336"/>
                  </a:lnTo>
                  <a:lnTo>
                    <a:pt x="2255" y="2337"/>
                  </a:lnTo>
                  <a:lnTo>
                    <a:pt x="2275" y="2336"/>
                  </a:lnTo>
                  <a:lnTo>
                    <a:pt x="2291" y="2333"/>
                  </a:lnTo>
                  <a:lnTo>
                    <a:pt x="2308" y="2330"/>
                  </a:lnTo>
                  <a:lnTo>
                    <a:pt x="2324" y="2325"/>
                  </a:lnTo>
                  <a:lnTo>
                    <a:pt x="2342" y="2319"/>
                  </a:lnTo>
                  <a:lnTo>
                    <a:pt x="2359" y="2314"/>
                  </a:lnTo>
                  <a:lnTo>
                    <a:pt x="2377" y="2307"/>
                  </a:lnTo>
                  <a:lnTo>
                    <a:pt x="2412" y="2290"/>
                  </a:lnTo>
                  <a:lnTo>
                    <a:pt x="2484" y="2175"/>
                  </a:lnTo>
                  <a:lnTo>
                    <a:pt x="2653" y="2281"/>
                  </a:lnTo>
                  <a:lnTo>
                    <a:pt x="2239" y="2948"/>
                  </a:lnTo>
                  <a:lnTo>
                    <a:pt x="2239" y="3826"/>
                  </a:lnTo>
                  <a:lnTo>
                    <a:pt x="2564" y="3799"/>
                  </a:lnTo>
                  <a:lnTo>
                    <a:pt x="2564" y="3450"/>
                  </a:lnTo>
                  <a:lnTo>
                    <a:pt x="2564" y="3332"/>
                  </a:lnTo>
                  <a:lnTo>
                    <a:pt x="2668" y="3274"/>
                  </a:lnTo>
                  <a:lnTo>
                    <a:pt x="2712" y="3248"/>
                  </a:lnTo>
                  <a:lnTo>
                    <a:pt x="2756" y="3222"/>
                  </a:lnTo>
                  <a:lnTo>
                    <a:pt x="2799" y="3194"/>
                  </a:lnTo>
                  <a:lnTo>
                    <a:pt x="2841" y="3163"/>
                  </a:lnTo>
                  <a:lnTo>
                    <a:pt x="2882" y="3132"/>
                  </a:lnTo>
                  <a:lnTo>
                    <a:pt x="2921" y="3100"/>
                  </a:lnTo>
                  <a:lnTo>
                    <a:pt x="2960" y="3066"/>
                  </a:lnTo>
                  <a:lnTo>
                    <a:pt x="2997" y="3031"/>
                  </a:lnTo>
                  <a:lnTo>
                    <a:pt x="3033" y="2995"/>
                  </a:lnTo>
                  <a:lnTo>
                    <a:pt x="3067" y="2958"/>
                  </a:lnTo>
                  <a:lnTo>
                    <a:pt x="3101" y="2918"/>
                  </a:lnTo>
                  <a:lnTo>
                    <a:pt x="3134" y="2879"/>
                  </a:lnTo>
                  <a:lnTo>
                    <a:pt x="3165" y="2838"/>
                  </a:lnTo>
                  <a:lnTo>
                    <a:pt x="3195" y="2797"/>
                  </a:lnTo>
                  <a:lnTo>
                    <a:pt x="3223" y="2754"/>
                  </a:lnTo>
                  <a:lnTo>
                    <a:pt x="3250" y="2711"/>
                  </a:lnTo>
                  <a:lnTo>
                    <a:pt x="3275" y="2667"/>
                  </a:lnTo>
                  <a:lnTo>
                    <a:pt x="3299" y="2624"/>
                  </a:lnTo>
                  <a:lnTo>
                    <a:pt x="3319" y="2578"/>
                  </a:lnTo>
                  <a:lnTo>
                    <a:pt x="3340" y="2533"/>
                  </a:lnTo>
                  <a:lnTo>
                    <a:pt x="3359" y="2487"/>
                  </a:lnTo>
                  <a:lnTo>
                    <a:pt x="3376" y="2439"/>
                  </a:lnTo>
                  <a:lnTo>
                    <a:pt x="3393" y="2391"/>
                  </a:lnTo>
                  <a:lnTo>
                    <a:pt x="3406" y="2343"/>
                  </a:lnTo>
                  <a:lnTo>
                    <a:pt x="3419" y="2293"/>
                  </a:lnTo>
                  <a:lnTo>
                    <a:pt x="3431" y="2243"/>
                  </a:lnTo>
                  <a:lnTo>
                    <a:pt x="3440" y="2193"/>
                  </a:lnTo>
                  <a:lnTo>
                    <a:pt x="3448" y="2142"/>
                  </a:lnTo>
                  <a:lnTo>
                    <a:pt x="3454" y="2089"/>
                  </a:lnTo>
                  <a:lnTo>
                    <a:pt x="3459" y="2037"/>
                  </a:lnTo>
                  <a:lnTo>
                    <a:pt x="3461" y="1985"/>
                  </a:lnTo>
                  <a:lnTo>
                    <a:pt x="3462" y="1932"/>
                  </a:lnTo>
                  <a:lnTo>
                    <a:pt x="3462" y="1892"/>
                  </a:lnTo>
                  <a:lnTo>
                    <a:pt x="3460" y="1853"/>
                  </a:lnTo>
                  <a:lnTo>
                    <a:pt x="3458" y="1814"/>
                  </a:lnTo>
                  <a:lnTo>
                    <a:pt x="3454" y="1775"/>
                  </a:lnTo>
                  <a:lnTo>
                    <a:pt x="3449" y="1737"/>
                  </a:lnTo>
                  <a:lnTo>
                    <a:pt x="3445" y="1698"/>
                  </a:lnTo>
                  <a:lnTo>
                    <a:pt x="3438" y="1661"/>
                  </a:lnTo>
                  <a:lnTo>
                    <a:pt x="3431" y="1623"/>
                  </a:lnTo>
                  <a:lnTo>
                    <a:pt x="3423" y="1586"/>
                  </a:lnTo>
                  <a:lnTo>
                    <a:pt x="3415" y="1548"/>
                  </a:lnTo>
                  <a:lnTo>
                    <a:pt x="3404" y="1512"/>
                  </a:lnTo>
                  <a:lnTo>
                    <a:pt x="3394" y="1476"/>
                  </a:lnTo>
                  <a:lnTo>
                    <a:pt x="3382" y="1440"/>
                  </a:lnTo>
                  <a:lnTo>
                    <a:pt x="3369" y="1406"/>
                  </a:lnTo>
                  <a:lnTo>
                    <a:pt x="3357" y="1371"/>
                  </a:lnTo>
                  <a:lnTo>
                    <a:pt x="3341" y="1336"/>
                  </a:lnTo>
                  <a:lnTo>
                    <a:pt x="3328" y="1301"/>
                  </a:lnTo>
                  <a:lnTo>
                    <a:pt x="3311" y="1267"/>
                  </a:lnTo>
                  <a:lnTo>
                    <a:pt x="3295" y="1235"/>
                  </a:lnTo>
                  <a:lnTo>
                    <a:pt x="3278" y="1202"/>
                  </a:lnTo>
                  <a:lnTo>
                    <a:pt x="3259" y="1170"/>
                  </a:lnTo>
                  <a:lnTo>
                    <a:pt x="3240" y="1137"/>
                  </a:lnTo>
                  <a:lnTo>
                    <a:pt x="3221" y="1106"/>
                  </a:lnTo>
                  <a:lnTo>
                    <a:pt x="3201" y="1076"/>
                  </a:lnTo>
                  <a:lnTo>
                    <a:pt x="3180" y="1046"/>
                  </a:lnTo>
                  <a:lnTo>
                    <a:pt x="3158" y="1015"/>
                  </a:lnTo>
                  <a:lnTo>
                    <a:pt x="3136" y="986"/>
                  </a:lnTo>
                  <a:lnTo>
                    <a:pt x="3113" y="957"/>
                  </a:lnTo>
                  <a:lnTo>
                    <a:pt x="3090" y="930"/>
                  </a:lnTo>
                  <a:lnTo>
                    <a:pt x="3065" y="902"/>
                  </a:lnTo>
                  <a:lnTo>
                    <a:pt x="3040" y="875"/>
                  </a:lnTo>
                  <a:lnTo>
                    <a:pt x="3014" y="849"/>
                  </a:lnTo>
                  <a:lnTo>
                    <a:pt x="2987" y="824"/>
                  </a:lnTo>
                  <a:lnTo>
                    <a:pt x="2961" y="798"/>
                  </a:lnTo>
                  <a:lnTo>
                    <a:pt x="2934" y="774"/>
                  </a:lnTo>
                  <a:lnTo>
                    <a:pt x="2905" y="751"/>
                  </a:lnTo>
                  <a:lnTo>
                    <a:pt x="2877" y="728"/>
                  </a:lnTo>
                  <a:lnTo>
                    <a:pt x="2848" y="704"/>
                  </a:lnTo>
                  <a:lnTo>
                    <a:pt x="2818" y="683"/>
                  </a:lnTo>
                  <a:lnTo>
                    <a:pt x="2788" y="663"/>
                  </a:lnTo>
                  <a:lnTo>
                    <a:pt x="2756" y="642"/>
                  </a:lnTo>
                  <a:lnTo>
                    <a:pt x="2725" y="622"/>
                  </a:lnTo>
                  <a:lnTo>
                    <a:pt x="2694" y="603"/>
                  </a:lnTo>
                  <a:lnTo>
                    <a:pt x="2661" y="586"/>
                  </a:lnTo>
                  <a:lnTo>
                    <a:pt x="2629" y="568"/>
                  </a:lnTo>
                  <a:lnTo>
                    <a:pt x="2595" y="552"/>
                  </a:lnTo>
                  <a:lnTo>
                    <a:pt x="2561" y="536"/>
                  </a:lnTo>
                  <a:lnTo>
                    <a:pt x="2528" y="521"/>
                  </a:lnTo>
                  <a:lnTo>
                    <a:pt x="2493" y="507"/>
                  </a:lnTo>
                  <a:lnTo>
                    <a:pt x="2458" y="494"/>
                  </a:lnTo>
                  <a:lnTo>
                    <a:pt x="2423" y="481"/>
                  </a:lnTo>
                  <a:lnTo>
                    <a:pt x="2387" y="470"/>
                  </a:lnTo>
                  <a:lnTo>
                    <a:pt x="2351" y="459"/>
                  </a:lnTo>
                  <a:lnTo>
                    <a:pt x="2314" y="449"/>
                  </a:lnTo>
                  <a:lnTo>
                    <a:pt x="2277" y="440"/>
                  </a:lnTo>
                  <a:lnTo>
                    <a:pt x="2240" y="431"/>
                  </a:lnTo>
                  <a:lnTo>
                    <a:pt x="2203" y="424"/>
                  </a:lnTo>
                  <a:lnTo>
                    <a:pt x="2164" y="419"/>
                  </a:lnTo>
                  <a:lnTo>
                    <a:pt x="2127" y="413"/>
                  </a:lnTo>
                  <a:lnTo>
                    <a:pt x="2088" y="408"/>
                  </a:lnTo>
                  <a:lnTo>
                    <a:pt x="2049" y="405"/>
                  </a:lnTo>
                  <a:lnTo>
                    <a:pt x="2011" y="402"/>
                  </a:lnTo>
                  <a:lnTo>
                    <a:pt x="1972" y="401"/>
                  </a:lnTo>
                  <a:lnTo>
                    <a:pt x="1932" y="401"/>
                  </a:lnTo>
                  <a:lnTo>
                    <a:pt x="1893" y="401"/>
                  </a:lnTo>
                  <a:lnTo>
                    <a:pt x="1853" y="402"/>
                  </a:lnTo>
                  <a:lnTo>
                    <a:pt x="1814" y="405"/>
                  </a:lnTo>
                  <a:lnTo>
                    <a:pt x="1775" y="408"/>
                  </a:lnTo>
                  <a:lnTo>
                    <a:pt x="1737" y="413"/>
                  </a:lnTo>
                  <a:lnTo>
                    <a:pt x="1699" y="419"/>
                  </a:lnTo>
                  <a:lnTo>
                    <a:pt x="1660" y="424"/>
                  </a:lnTo>
                  <a:lnTo>
                    <a:pt x="1623" y="431"/>
                  </a:lnTo>
                  <a:lnTo>
                    <a:pt x="1586" y="440"/>
                  </a:lnTo>
                  <a:lnTo>
                    <a:pt x="1549" y="449"/>
                  </a:lnTo>
                  <a:lnTo>
                    <a:pt x="1513" y="459"/>
                  </a:lnTo>
                  <a:lnTo>
                    <a:pt x="1477" y="470"/>
                  </a:lnTo>
                  <a:lnTo>
                    <a:pt x="1441" y="481"/>
                  </a:lnTo>
                  <a:lnTo>
                    <a:pt x="1405" y="494"/>
                  </a:lnTo>
                  <a:lnTo>
                    <a:pt x="1370" y="507"/>
                  </a:lnTo>
                  <a:lnTo>
                    <a:pt x="1335" y="521"/>
                  </a:lnTo>
                  <a:lnTo>
                    <a:pt x="1302" y="536"/>
                  </a:lnTo>
                  <a:lnTo>
                    <a:pt x="1268" y="552"/>
                  </a:lnTo>
                  <a:lnTo>
                    <a:pt x="1234" y="568"/>
                  </a:lnTo>
                  <a:lnTo>
                    <a:pt x="1202" y="586"/>
                  </a:lnTo>
                  <a:lnTo>
                    <a:pt x="1169" y="603"/>
                  </a:lnTo>
                  <a:lnTo>
                    <a:pt x="1138" y="622"/>
                  </a:lnTo>
                  <a:lnTo>
                    <a:pt x="1107" y="642"/>
                  </a:lnTo>
                  <a:lnTo>
                    <a:pt x="1076" y="663"/>
                  </a:lnTo>
                  <a:lnTo>
                    <a:pt x="1045" y="683"/>
                  </a:lnTo>
                  <a:lnTo>
                    <a:pt x="1016" y="704"/>
                  </a:lnTo>
                  <a:lnTo>
                    <a:pt x="987" y="728"/>
                  </a:lnTo>
                  <a:lnTo>
                    <a:pt x="958" y="751"/>
                  </a:lnTo>
                  <a:lnTo>
                    <a:pt x="930" y="774"/>
                  </a:lnTo>
                  <a:lnTo>
                    <a:pt x="902" y="798"/>
                  </a:lnTo>
                  <a:lnTo>
                    <a:pt x="876" y="824"/>
                  </a:lnTo>
                  <a:lnTo>
                    <a:pt x="849" y="849"/>
                  </a:lnTo>
                  <a:lnTo>
                    <a:pt x="823" y="875"/>
                  </a:lnTo>
                  <a:lnTo>
                    <a:pt x="799" y="902"/>
                  </a:lnTo>
                  <a:lnTo>
                    <a:pt x="775" y="930"/>
                  </a:lnTo>
                  <a:lnTo>
                    <a:pt x="750" y="957"/>
                  </a:lnTo>
                  <a:lnTo>
                    <a:pt x="728" y="986"/>
                  </a:lnTo>
                  <a:lnTo>
                    <a:pt x="705" y="1015"/>
                  </a:lnTo>
                  <a:lnTo>
                    <a:pt x="684" y="1046"/>
                  </a:lnTo>
                  <a:lnTo>
                    <a:pt x="662" y="1076"/>
                  </a:lnTo>
                  <a:lnTo>
                    <a:pt x="642" y="1106"/>
                  </a:lnTo>
                  <a:lnTo>
                    <a:pt x="623" y="1137"/>
                  </a:lnTo>
                  <a:lnTo>
                    <a:pt x="604" y="1170"/>
                  </a:lnTo>
                  <a:lnTo>
                    <a:pt x="585" y="1202"/>
                  </a:lnTo>
                  <a:lnTo>
                    <a:pt x="569" y="1235"/>
                  </a:lnTo>
                  <a:lnTo>
                    <a:pt x="552" y="1267"/>
                  </a:lnTo>
                  <a:lnTo>
                    <a:pt x="537" y="1301"/>
                  </a:lnTo>
                  <a:lnTo>
                    <a:pt x="522" y="1336"/>
                  </a:lnTo>
                  <a:lnTo>
                    <a:pt x="508" y="1371"/>
                  </a:lnTo>
                  <a:lnTo>
                    <a:pt x="494" y="1406"/>
                  </a:lnTo>
                  <a:lnTo>
                    <a:pt x="482" y="1440"/>
                  </a:lnTo>
                  <a:lnTo>
                    <a:pt x="470" y="1476"/>
                  </a:lnTo>
                  <a:lnTo>
                    <a:pt x="459" y="1512"/>
                  </a:lnTo>
                  <a:lnTo>
                    <a:pt x="450" y="1548"/>
                  </a:lnTo>
                  <a:lnTo>
                    <a:pt x="440" y="1586"/>
                  </a:lnTo>
                  <a:lnTo>
                    <a:pt x="432" y="1623"/>
                  </a:lnTo>
                  <a:lnTo>
                    <a:pt x="425" y="1661"/>
                  </a:lnTo>
                  <a:lnTo>
                    <a:pt x="418" y="1698"/>
                  </a:lnTo>
                  <a:lnTo>
                    <a:pt x="414" y="1737"/>
                  </a:lnTo>
                  <a:lnTo>
                    <a:pt x="409" y="1775"/>
                  </a:lnTo>
                  <a:lnTo>
                    <a:pt x="405" y="1814"/>
                  </a:lnTo>
                  <a:lnTo>
                    <a:pt x="403" y="1853"/>
                  </a:lnTo>
                  <a:lnTo>
                    <a:pt x="402" y="1892"/>
                  </a:lnTo>
                  <a:lnTo>
                    <a:pt x="401" y="1932"/>
                  </a:lnTo>
                  <a:lnTo>
                    <a:pt x="402" y="1986"/>
                  </a:lnTo>
                  <a:lnTo>
                    <a:pt x="405" y="2040"/>
                  </a:lnTo>
                  <a:lnTo>
                    <a:pt x="410" y="2093"/>
                  </a:lnTo>
                  <a:lnTo>
                    <a:pt x="416" y="2146"/>
                  </a:lnTo>
                  <a:lnTo>
                    <a:pt x="424" y="2199"/>
                  </a:lnTo>
                  <a:lnTo>
                    <a:pt x="434" y="2251"/>
                  </a:lnTo>
                  <a:lnTo>
                    <a:pt x="446" y="2301"/>
                  </a:lnTo>
                  <a:lnTo>
                    <a:pt x="459" y="2352"/>
                  </a:lnTo>
                  <a:lnTo>
                    <a:pt x="474" y="2402"/>
                  </a:lnTo>
                  <a:lnTo>
                    <a:pt x="490" y="2451"/>
                  </a:lnTo>
                  <a:lnTo>
                    <a:pt x="509" y="2498"/>
                  </a:lnTo>
                  <a:lnTo>
                    <a:pt x="529" y="2546"/>
                  </a:lnTo>
                  <a:lnTo>
                    <a:pt x="549" y="2592"/>
                  </a:lnTo>
                  <a:lnTo>
                    <a:pt x="573" y="2638"/>
                  </a:lnTo>
                  <a:lnTo>
                    <a:pt x="597" y="2682"/>
                  </a:lnTo>
                  <a:lnTo>
                    <a:pt x="623" y="2726"/>
                  </a:lnTo>
                  <a:lnTo>
                    <a:pt x="650" y="2770"/>
                  </a:lnTo>
                  <a:lnTo>
                    <a:pt x="679" y="2814"/>
                  </a:lnTo>
                  <a:lnTo>
                    <a:pt x="711" y="2856"/>
                  </a:lnTo>
                  <a:lnTo>
                    <a:pt x="743" y="2896"/>
                  </a:lnTo>
                  <a:lnTo>
                    <a:pt x="777" y="2937"/>
                  </a:lnTo>
                  <a:lnTo>
                    <a:pt x="812" y="2975"/>
                  </a:lnTo>
                  <a:lnTo>
                    <a:pt x="848" y="3014"/>
                  </a:lnTo>
                  <a:lnTo>
                    <a:pt x="885" y="3050"/>
                  </a:lnTo>
                  <a:lnTo>
                    <a:pt x="924" y="3085"/>
                  </a:lnTo>
                  <a:lnTo>
                    <a:pt x="964" y="3118"/>
                  </a:lnTo>
                  <a:lnTo>
                    <a:pt x="1004" y="3151"/>
                  </a:lnTo>
                  <a:lnTo>
                    <a:pt x="1047" y="3182"/>
                  </a:lnTo>
                  <a:lnTo>
                    <a:pt x="1090" y="3211"/>
                  </a:lnTo>
                  <a:lnTo>
                    <a:pt x="1135" y="3239"/>
                  </a:lnTo>
                  <a:lnTo>
                    <a:pt x="1180" y="3266"/>
                  </a:lnTo>
                  <a:lnTo>
                    <a:pt x="1226" y="3291"/>
                  </a:lnTo>
                  <a:lnTo>
                    <a:pt x="1335" y="3348"/>
                  </a:lnTo>
                  <a:lnTo>
                    <a:pt x="1335" y="3469"/>
                  </a:lnTo>
                  <a:lnTo>
                    <a:pt x="1335" y="3838"/>
                  </a:lnTo>
                  <a:lnTo>
                    <a:pt x="1674" y="3838"/>
                  </a:lnTo>
                  <a:lnTo>
                    <a:pt x="1674" y="2948"/>
                  </a:lnTo>
                  <a:lnTo>
                    <a:pt x="1260" y="2281"/>
                  </a:lnTo>
                  <a:lnTo>
                    <a:pt x="1431" y="2175"/>
                  </a:lnTo>
                  <a:lnTo>
                    <a:pt x="1507" y="2300"/>
                  </a:lnTo>
                  <a:close/>
                  <a:moveTo>
                    <a:pt x="2326" y="2429"/>
                  </a:moveTo>
                  <a:lnTo>
                    <a:pt x="2326" y="2429"/>
                  </a:lnTo>
                  <a:lnTo>
                    <a:pt x="2305" y="2432"/>
                  </a:lnTo>
                  <a:lnTo>
                    <a:pt x="2284" y="2435"/>
                  </a:lnTo>
                  <a:lnTo>
                    <a:pt x="2258" y="2437"/>
                  </a:lnTo>
                  <a:lnTo>
                    <a:pt x="2234" y="2437"/>
                  </a:lnTo>
                  <a:lnTo>
                    <a:pt x="2208" y="2433"/>
                  </a:lnTo>
                  <a:lnTo>
                    <a:pt x="2184" y="2429"/>
                  </a:lnTo>
                  <a:lnTo>
                    <a:pt x="2158" y="2420"/>
                  </a:lnTo>
                  <a:lnTo>
                    <a:pt x="2134" y="2411"/>
                  </a:lnTo>
                  <a:lnTo>
                    <a:pt x="2109" y="2397"/>
                  </a:lnTo>
                  <a:lnTo>
                    <a:pt x="2083" y="2382"/>
                  </a:lnTo>
                  <a:lnTo>
                    <a:pt x="2063" y="2396"/>
                  </a:lnTo>
                  <a:lnTo>
                    <a:pt x="2045" y="2409"/>
                  </a:lnTo>
                  <a:lnTo>
                    <a:pt x="2024" y="2419"/>
                  </a:lnTo>
                  <a:lnTo>
                    <a:pt x="2004" y="2427"/>
                  </a:lnTo>
                  <a:lnTo>
                    <a:pt x="1983" y="2434"/>
                  </a:lnTo>
                  <a:lnTo>
                    <a:pt x="1962" y="2438"/>
                  </a:lnTo>
                  <a:lnTo>
                    <a:pt x="1941" y="2440"/>
                  </a:lnTo>
                  <a:lnTo>
                    <a:pt x="1920" y="2440"/>
                  </a:lnTo>
                  <a:lnTo>
                    <a:pt x="1900" y="2439"/>
                  </a:lnTo>
                  <a:lnTo>
                    <a:pt x="1879" y="2435"/>
                  </a:lnTo>
                  <a:lnTo>
                    <a:pt x="1858" y="2430"/>
                  </a:lnTo>
                  <a:lnTo>
                    <a:pt x="1837" y="2423"/>
                  </a:lnTo>
                  <a:lnTo>
                    <a:pt x="1816" y="2415"/>
                  </a:lnTo>
                  <a:lnTo>
                    <a:pt x="1794" y="2404"/>
                  </a:lnTo>
                  <a:lnTo>
                    <a:pt x="1773" y="2393"/>
                  </a:lnTo>
                  <a:lnTo>
                    <a:pt x="1752" y="2379"/>
                  </a:lnTo>
                  <a:lnTo>
                    <a:pt x="1735" y="2390"/>
                  </a:lnTo>
                  <a:lnTo>
                    <a:pt x="1716" y="2399"/>
                  </a:lnTo>
                  <a:lnTo>
                    <a:pt x="1699" y="2408"/>
                  </a:lnTo>
                  <a:lnTo>
                    <a:pt x="1679" y="2413"/>
                  </a:lnTo>
                  <a:lnTo>
                    <a:pt x="1660" y="2418"/>
                  </a:lnTo>
                  <a:lnTo>
                    <a:pt x="1642" y="2422"/>
                  </a:lnTo>
                  <a:lnTo>
                    <a:pt x="1622" y="2424"/>
                  </a:lnTo>
                  <a:lnTo>
                    <a:pt x="1602" y="2424"/>
                  </a:lnTo>
                  <a:lnTo>
                    <a:pt x="1585" y="2424"/>
                  </a:lnTo>
                  <a:lnTo>
                    <a:pt x="1860" y="2866"/>
                  </a:lnTo>
                  <a:lnTo>
                    <a:pt x="1875" y="2891"/>
                  </a:lnTo>
                  <a:lnTo>
                    <a:pt x="1875" y="2918"/>
                  </a:lnTo>
                  <a:lnTo>
                    <a:pt x="1875" y="3838"/>
                  </a:lnTo>
                  <a:lnTo>
                    <a:pt x="2038" y="3838"/>
                  </a:lnTo>
                  <a:lnTo>
                    <a:pt x="2038" y="2918"/>
                  </a:lnTo>
                  <a:lnTo>
                    <a:pt x="2038" y="2891"/>
                  </a:lnTo>
                  <a:lnTo>
                    <a:pt x="2053" y="2866"/>
                  </a:lnTo>
                  <a:lnTo>
                    <a:pt x="2326" y="2429"/>
                  </a:lnTo>
                  <a:close/>
                  <a:moveTo>
                    <a:pt x="2506" y="5533"/>
                  </a:moveTo>
                  <a:lnTo>
                    <a:pt x="1402" y="5631"/>
                  </a:lnTo>
                  <a:lnTo>
                    <a:pt x="1405" y="5656"/>
                  </a:lnTo>
                  <a:lnTo>
                    <a:pt x="1410" y="5681"/>
                  </a:lnTo>
                  <a:lnTo>
                    <a:pt x="1417" y="5705"/>
                  </a:lnTo>
                  <a:lnTo>
                    <a:pt x="1424" y="5729"/>
                  </a:lnTo>
                  <a:lnTo>
                    <a:pt x="1432" y="5753"/>
                  </a:lnTo>
                  <a:lnTo>
                    <a:pt x="1441" y="5776"/>
                  </a:lnTo>
                  <a:lnTo>
                    <a:pt x="1451" y="5798"/>
                  </a:lnTo>
                  <a:lnTo>
                    <a:pt x="1463" y="5820"/>
                  </a:lnTo>
                  <a:lnTo>
                    <a:pt x="1475" y="5842"/>
                  </a:lnTo>
                  <a:lnTo>
                    <a:pt x="1489" y="5862"/>
                  </a:lnTo>
                  <a:lnTo>
                    <a:pt x="1503" y="5883"/>
                  </a:lnTo>
                  <a:lnTo>
                    <a:pt x="1516" y="5902"/>
                  </a:lnTo>
                  <a:lnTo>
                    <a:pt x="1533" y="5921"/>
                  </a:lnTo>
                  <a:lnTo>
                    <a:pt x="1549" y="5938"/>
                  </a:lnTo>
                  <a:lnTo>
                    <a:pt x="1566" y="5956"/>
                  </a:lnTo>
                  <a:lnTo>
                    <a:pt x="1584" y="5973"/>
                  </a:lnTo>
                  <a:lnTo>
                    <a:pt x="1602" y="5988"/>
                  </a:lnTo>
                  <a:lnTo>
                    <a:pt x="1622" y="6003"/>
                  </a:lnTo>
                  <a:lnTo>
                    <a:pt x="1642" y="6017"/>
                  </a:lnTo>
                  <a:lnTo>
                    <a:pt x="1663" y="6031"/>
                  </a:lnTo>
                  <a:lnTo>
                    <a:pt x="1685" y="6043"/>
                  </a:lnTo>
                  <a:lnTo>
                    <a:pt x="1706" y="6055"/>
                  </a:lnTo>
                  <a:lnTo>
                    <a:pt x="1729" y="6065"/>
                  </a:lnTo>
                  <a:lnTo>
                    <a:pt x="1752" y="6074"/>
                  </a:lnTo>
                  <a:lnTo>
                    <a:pt x="1775" y="6082"/>
                  </a:lnTo>
                  <a:lnTo>
                    <a:pt x="1799" y="6091"/>
                  </a:lnTo>
                  <a:lnTo>
                    <a:pt x="1823" y="6096"/>
                  </a:lnTo>
                  <a:lnTo>
                    <a:pt x="1849" y="6102"/>
                  </a:lnTo>
                  <a:lnTo>
                    <a:pt x="1873" y="6106"/>
                  </a:lnTo>
                  <a:lnTo>
                    <a:pt x="1900" y="6109"/>
                  </a:lnTo>
                  <a:lnTo>
                    <a:pt x="1925" y="6110"/>
                  </a:lnTo>
                  <a:lnTo>
                    <a:pt x="1951" y="6111"/>
                  </a:lnTo>
                  <a:lnTo>
                    <a:pt x="1980" y="6110"/>
                  </a:lnTo>
                  <a:lnTo>
                    <a:pt x="2008" y="6109"/>
                  </a:lnTo>
                  <a:lnTo>
                    <a:pt x="2035" y="6106"/>
                  </a:lnTo>
                  <a:lnTo>
                    <a:pt x="2063" y="6100"/>
                  </a:lnTo>
                  <a:lnTo>
                    <a:pt x="2090" y="6094"/>
                  </a:lnTo>
                  <a:lnTo>
                    <a:pt x="2117" y="6087"/>
                  </a:lnTo>
                  <a:lnTo>
                    <a:pt x="2142" y="6078"/>
                  </a:lnTo>
                  <a:lnTo>
                    <a:pt x="2168" y="6067"/>
                  </a:lnTo>
                  <a:lnTo>
                    <a:pt x="2192" y="6057"/>
                  </a:lnTo>
                  <a:lnTo>
                    <a:pt x="2215" y="6044"/>
                  </a:lnTo>
                  <a:lnTo>
                    <a:pt x="2239" y="6031"/>
                  </a:lnTo>
                  <a:lnTo>
                    <a:pt x="2262" y="6016"/>
                  </a:lnTo>
                  <a:lnTo>
                    <a:pt x="2284" y="6001"/>
                  </a:lnTo>
                  <a:lnTo>
                    <a:pt x="2305" y="5985"/>
                  </a:lnTo>
                  <a:lnTo>
                    <a:pt x="2324" y="5968"/>
                  </a:lnTo>
                  <a:lnTo>
                    <a:pt x="2344" y="5949"/>
                  </a:lnTo>
                  <a:lnTo>
                    <a:pt x="2362" y="5929"/>
                  </a:lnTo>
                  <a:lnTo>
                    <a:pt x="2379" y="5909"/>
                  </a:lnTo>
                  <a:lnTo>
                    <a:pt x="2396" y="5889"/>
                  </a:lnTo>
                  <a:lnTo>
                    <a:pt x="2412" y="5866"/>
                  </a:lnTo>
                  <a:lnTo>
                    <a:pt x="2425" y="5844"/>
                  </a:lnTo>
                  <a:lnTo>
                    <a:pt x="2439" y="5821"/>
                  </a:lnTo>
                  <a:lnTo>
                    <a:pt x="2451" y="5797"/>
                  </a:lnTo>
                  <a:lnTo>
                    <a:pt x="2463" y="5772"/>
                  </a:lnTo>
                  <a:lnTo>
                    <a:pt x="2473" y="5747"/>
                  </a:lnTo>
                  <a:lnTo>
                    <a:pt x="2481" y="5721"/>
                  </a:lnTo>
                  <a:lnTo>
                    <a:pt x="2489" y="5695"/>
                  </a:lnTo>
                  <a:lnTo>
                    <a:pt x="2495" y="5668"/>
                  </a:lnTo>
                  <a:lnTo>
                    <a:pt x="2500" y="5641"/>
                  </a:lnTo>
                  <a:lnTo>
                    <a:pt x="2503" y="5613"/>
                  </a:lnTo>
                  <a:lnTo>
                    <a:pt x="2506" y="5584"/>
                  </a:lnTo>
                  <a:lnTo>
                    <a:pt x="2507" y="5556"/>
                  </a:lnTo>
                  <a:lnTo>
                    <a:pt x="2506" y="5533"/>
                  </a:lnTo>
                  <a:close/>
                  <a:moveTo>
                    <a:pt x="2908" y="4892"/>
                  </a:moveTo>
                  <a:lnTo>
                    <a:pt x="1018" y="5060"/>
                  </a:lnTo>
                  <a:lnTo>
                    <a:pt x="1015" y="5089"/>
                  </a:lnTo>
                  <a:lnTo>
                    <a:pt x="1015" y="5118"/>
                  </a:lnTo>
                  <a:lnTo>
                    <a:pt x="1017" y="5144"/>
                  </a:lnTo>
                  <a:lnTo>
                    <a:pt x="2906" y="4978"/>
                  </a:lnTo>
                  <a:lnTo>
                    <a:pt x="2908" y="4953"/>
                  </a:lnTo>
                  <a:lnTo>
                    <a:pt x="2910" y="4927"/>
                  </a:lnTo>
                  <a:lnTo>
                    <a:pt x="2910" y="4910"/>
                  </a:lnTo>
                  <a:lnTo>
                    <a:pt x="2908" y="4892"/>
                  </a:lnTo>
                  <a:close/>
                  <a:moveTo>
                    <a:pt x="2908" y="4171"/>
                  </a:moveTo>
                  <a:lnTo>
                    <a:pt x="1018" y="4337"/>
                  </a:lnTo>
                  <a:lnTo>
                    <a:pt x="1015" y="4368"/>
                  </a:lnTo>
                  <a:lnTo>
                    <a:pt x="1015" y="4397"/>
                  </a:lnTo>
                  <a:lnTo>
                    <a:pt x="1017" y="4423"/>
                  </a:lnTo>
                  <a:lnTo>
                    <a:pt x="2906" y="4257"/>
                  </a:lnTo>
                  <a:lnTo>
                    <a:pt x="2908" y="4232"/>
                  </a:lnTo>
                  <a:lnTo>
                    <a:pt x="2910" y="4206"/>
                  </a:lnTo>
                  <a:lnTo>
                    <a:pt x="2910" y="4189"/>
                  </a:lnTo>
                  <a:lnTo>
                    <a:pt x="2908" y="4171"/>
                  </a:lnTo>
                  <a:close/>
                </a:path>
              </a:pathLst>
            </a:custGeom>
            <a:solidFill>
              <a:schemeClr val="bg1">
                <a:lumMod val="95000"/>
              </a:schemeClr>
            </a:solidFill>
            <a:ln>
              <a:noFill/>
            </a:ln>
          </p:spPr>
          <p:txBody>
            <a:bodyPr lIns="110780" tIns="55390" rIns="110780" bIns="55390" anchor="ctr">
              <a:scene3d>
                <a:camera prst="orthographicFront"/>
                <a:lightRig rig="threePt" dir="t"/>
              </a:scene3d>
              <a:sp3d contourW="12700">
                <a:contourClr>
                  <a:srgbClr val="FFFFFF"/>
                </a:contourClr>
              </a:sp3d>
            </a:bodyPr>
            <a:lstStyle/>
            <a:p>
              <a:pPr algn="ctr">
                <a:defRPr/>
              </a:pPr>
              <a:endParaRPr lang="zh-CN" altLang="en-US">
                <a:solidFill>
                  <a:schemeClr val="bg1"/>
                </a:solidFill>
                <a:latin typeface="+mn-ea"/>
                <a:ea typeface="+mn-ea"/>
              </a:endParaRPr>
            </a:p>
          </p:txBody>
        </p:sp>
      </p:grpSp>
      <p:grpSp>
        <p:nvGrpSpPr>
          <p:cNvPr id="55" name="组合 54"/>
          <p:cNvGrpSpPr/>
          <p:nvPr/>
        </p:nvGrpSpPr>
        <p:grpSpPr>
          <a:xfrm>
            <a:off x="3036669" y="4029472"/>
            <a:ext cx="4515766" cy="405859"/>
            <a:chOff x="4597712" y="4436542"/>
            <a:chExt cx="5699829" cy="511214"/>
          </a:xfrm>
          <a:effectLst>
            <a:outerShdw blurRad="50800" dist="38100" dir="2700000" algn="tl" rotWithShape="0">
              <a:prstClr val="black">
                <a:alpha val="40000"/>
              </a:prstClr>
            </a:outerShdw>
          </a:effectLst>
        </p:grpSpPr>
        <p:sp>
          <p:nvSpPr>
            <p:cNvPr id="56" name="Freeform 5"/>
            <p:cNvSpPr/>
            <p:nvPr/>
          </p:nvSpPr>
          <p:spPr bwMode="auto">
            <a:xfrm>
              <a:off x="4597712" y="4436542"/>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rgbClr val="00682F"/>
            </a:solidFill>
            <a:ln w="12700" cap="flat">
              <a:noFill/>
              <a:prstDash val="solid"/>
              <a:miter lim="800000"/>
            </a:ln>
          </p:spPr>
          <p:txBody>
            <a:bodyPr vert="horz" wrap="square" lIns="110780" tIns="55390" rIns="110780" bIns="55390" numCol="1" anchor="t" anchorCtr="0" compatLnSpc="1"/>
            <a:lstStyle/>
            <a:p>
              <a:endParaRPr lang="zh-CN" altLang="en-US">
                <a:solidFill>
                  <a:schemeClr val="bg1"/>
                </a:solidFill>
                <a:latin typeface="+mn-ea"/>
                <a:ea typeface="+mn-ea"/>
              </a:endParaRPr>
            </a:p>
          </p:txBody>
        </p:sp>
        <p:sp>
          <p:nvSpPr>
            <p:cNvPr id="57" name="TextBox 56"/>
            <p:cNvSpPr txBox="1"/>
            <p:nvPr/>
          </p:nvSpPr>
          <p:spPr>
            <a:xfrm>
              <a:off x="5533485" y="4523326"/>
              <a:ext cx="3247364" cy="36933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900" dirty="0">
                  <a:solidFill>
                    <a:schemeClr val="bg1">
                      <a:lumMod val="95000"/>
                    </a:schemeClr>
                  </a:solidFill>
                  <a:latin typeface="+mn-ea"/>
                  <a:ea typeface="+mn-ea"/>
                </a:rPr>
                <a:t>坐标系转换</a:t>
              </a:r>
            </a:p>
          </p:txBody>
        </p:sp>
        <p:sp>
          <p:nvSpPr>
            <p:cNvPr id="58" name="KSO_Shape"/>
            <p:cNvSpPr/>
            <p:nvPr/>
          </p:nvSpPr>
          <p:spPr bwMode="auto">
            <a:xfrm>
              <a:off x="9299109" y="4567191"/>
              <a:ext cx="350360" cy="218063"/>
            </a:xfrm>
            <a:custGeom>
              <a:avLst/>
              <a:gdLst>
                <a:gd name="T0" fmla="*/ 1009661 w 2006600"/>
                <a:gd name="T1" fmla="*/ 391160 h 1387475"/>
                <a:gd name="T2" fmla="*/ 1011251 w 2006600"/>
                <a:gd name="T3" fmla="*/ 509270 h 1387475"/>
                <a:gd name="T4" fmla="*/ 1084401 w 2006600"/>
                <a:gd name="T5" fmla="*/ 630555 h 1387475"/>
                <a:gd name="T6" fmla="*/ 1213209 w 2006600"/>
                <a:gd name="T7" fmla="*/ 691833 h 1387475"/>
                <a:gd name="T8" fmla="*/ 1322616 w 2006600"/>
                <a:gd name="T9" fmla="*/ 683895 h 1387475"/>
                <a:gd name="T10" fmla="*/ 1373821 w 2006600"/>
                <a:gd name="T11" fmla="*/ 722948 h 1387475"/>
                <a:gd name="T12" fmla="*/ 1348695 w 2006600"/>
                <a:gd name="T13" fmla="*/ 830580 h 1387475"/>
                <a:gd name="T14" fmla="*/ 1289857 w 2006600"/>
                <a:gd name="T15" fmla="*/ 930276 h 1387475"/>
                <a:gd name="T16" fmla="*/ 1172499 w 2006600"/>
                <a:gd name="T17" fmla="*/ 1024573 h 1387475"/>
                <a:gd name="T18" fmla="*/ 1069135 w 2006600"/>
                <a:gd name="T19" fmla="*/ 1059498 h 1387475"/>
                <a:gd name="T20" fmla="*/ 955912 w 2006600"/>
                <a:gd name="T21" fmla="*/ 1062356 h 1387475"/>
                <a:gd name="T22" fmla="*/ 850321 w 2006600"/>
                <a:gd name="T23" fmla="*/ 1032511 h 1387475"/>
                <a:gd name="T24" fmla="*/ 740914 w 2006600"/>
                <a:gd name="T25" fmla="*/ 956628 h 1387475"/>
                <a:gd name="T26" fmla="*/ 664902 w 2006600"/>
                <a:gd name="T27" fmla="*/ 847408 h 1387475"/>
                <a:gd name="T28" fmla="*/ 634688 w 2006600"/>
                <a:gd name="T29" fmla="*/ 741998 h 1387475"/>
                <a:gd name="T30" fmla="*/ 637550 w 2006600"/>
                <a:gd name="T31" fmla="*/ 628968 h 1387475"/>
                <a:gd name="T32" fmla="*/ 672535 w 2006600"/>
                <a:gd name="T33" fmla="*/ 525780 h 1387475"/>
                <a:gd name="T34" fmla="*/ 767312 w 2006600"/>
                <a:gd name="T35" fmla="*/ 408623 h 1387475"/>
                <a:gd name="T36" fmla="*/ 867178 w 2006600"/>
                <a:gd name="T37" fmla="*/ 349885 h 1387475"/>
                <a:gd name="T38" fmla="*/ 974676 w 2006600"/>
                <a:gd name="T39" fmla="*/ 324803 h 1387475"/>
                <a:gd name="T40" fmla="*/ 889318 w 2006600"/>
                <a:gd name="T41" fmla="*/ 202109 h 1387475"/>
                <a:gd name="T42" fmla="*/ 752158 w 2006600"/>
                <a:gd name="T43" fmla="*/ 256364 h 1387475"/>
                <a:gd name="T44" fmla="*/ 637858 w 2006600"/>
                <a:gd name="T45" fmla="*/ 346155 h 1387475"/>
                <a:gd name="T46" fmla="*/ 553720 w 2006600"/>
                <a:gd name="T47" fmla="*/ 464501 h 1387475"/>
                <a:gd name="T48" fmla="*/ 506412 w 2006600"/>
                <a:gd name="T49" fmla="*/ 604740 h 1387475"/>
                <a:gd name="T50" fmla="*/ 502602 w 2006600"/>
                <a:gd name="T51" fmla="*/ 758304 h 1387475"/>
                <a:gd name="T52" fmla="*/ 543242 w 2006600"/>
                <a:gd name="T53" fmla="*/ 901399 h 1387475"/>
                <a:gd name="T54" fmla="*/ 621665 w 2006600"/>
                <a:gd name="T55" fmla="*/ 1023552 h 1387475"/>
                <a:gd name="T56" fmla="*/ 731203 w 2006600"/>
                <a:gd name="T57" fmla="*/ 1118737 h 1387475"/>
                <a:gd name="T58" fmla="*/ 865188 w 2006600"/>
                <a:gd name="T59" fmla="*/ 1179338 h 1387475"/>
                <a:gd name="T60" fmla="*/ 1016317 w 2006600"/>
                <a:gd name="T61" fmla="*/ 1198058 h 1387475"/>
                <a:gd name="T62" fmla="*/ 1164907 w 2006600"/>
                <a:gd name="T63" fmla="*/ 1171723 h 1387475"/>
                <a:gd name="T64" fmla="*/ 1295400 w 2006600"/>
                <a:gd name="T65" fmla="*/ 1105094 h 1387475"/>
                <a:gd name="T66" fmla="*/ 1400175 w 2006600"/>
                <a:gd name="T67" fmla="*/ 1005150 h 1387475"/>
                <a:gd name="T68" fmla="*/ 1473200 w 2006600"/>
                <a:gd name="T69" fmla="*/ 878554 h 1387475"/>
                <a:gd name="T70" fmla="*/ 1506537 w 2006600"/>
                <a:gd name="T71" fmla="*/ 732605 h 1387475"/>
                <a:gd name="T72" fmla="*/ 1495107 w 2006600"/>
                <a:gd name="T73" fmla="*/ 580309 h 1387475"/>
                <a:gd name="T74" fmla="*/ 1441133 w 2006600"/>
                <a:gd name="T75" fmla="*/ 442926 h 1387475"/>
                <a:gd name="T76" fmla="*/ 1351280 w 2006600"/>
                <a:gd name="T77" fmla="*/ 329022 h 1387475"/>
                <a:gd name="T78" fmla="*/ 1232853 w 2006600"/>
                <a:gd name="T79" fmla="*/ 244625 h 1387475"/>
                <a:gd name="T80" fmla="*/ 1092517 w 2006600"/>
                <a:gd name="T81" fmla="*/ 197349 h 1387475"/>
                <a:gd name="T82" fmla="*/ 1067117 w 2006600"/>
                <a:gd name="T83" fmla="*/ 2221 h 1387475"/>
                <a:gd name="T84" fmla="*/ 1316355 w 2006600"/>
                <a:gd name="T85" fmla="*/ 48227 h 1387475"/>
                <a:gd name="T86" fmla="*/ 1546543 w 2006600"/>
                <a:gd name="T87" fmla="*/ 149440 h 1387475"/>
                <a:gd name="T88" fmla="*/ 1745297 w 2006600"/>
                <a:gd name="T89" fmla="*/ 297611 h 1387475"/>
                <a:gd name="T90" fmla="*/ 1900555 w 2006600"/>
                <a:gd name="T91" fmla="*/ 485442 h 1387475"/>
                <a:gd name="T92" fmla="*/ 2000885 w 2006600"/>
                <a:gd name="T93" fmla="*/ 704684 h 1387475"/>
                <a:gd name="T94" fmla="*/ 1921510 w 2006600"/>
                <a:gd name="T95" fmla="*/ 911552 h 1387475"/>
                <a:gd name="T96" fmla="*/ 1774507 w 2006600"/>
                <a:gd name="T97" fmla="*/ 1088913 h 1387475"/>
                <a:gd name="T98" fmla="*/ 1582103 w 2006600"/>
                <a:gd name="T99" fmla="*/ 1231055 h 1387475"/>
                <a:gd name="T100" fmla="*/ 1356677 w 2006600"/>
                <a:gd name="T101" fmla="*/ 1331316 h 1387475"/>
                <a:gd name="T102" fmla="*/ 1109345 w 2006600"/>
                <a:gd name="T103" fmla="*/ 1382399 h 1387475"/>
                <a:gd name="T104" fmla="*/ 852805 w 2006600"/>
                <a:gd name="T105" fmla="*/ 1377639 h 1387475"/>
                <a:gd name="T106" fmla="*/ 611187 w 2006600"/>
                <a:gd name="T107" fmla="*/ 1317990 h 1387475"/>
                <a:gd name="T108" fmla="*/ 397510 w 2006600"/>
                <a:gd name="T109" fmla="*/ 1210114 h 1387475"/>
                <a:gd name="T110" fmla="*/ 216852 w 2006600"/>
                <a:gd name="T111" fmla="*/ 1061309 h 1387475"/>
                <a:gd name="T112" fmla="*/ 75882 w 2006600"/>
                <a:gd name="T113" fmla="*/ 879189 h 1387475"/>
                <a:gd name="T114" fmla="*/ 22225 w 2006600"/>
                <a:gd name="T115" fmla="*/ 666610 h 1387475"/>
                <a:gd name="T116" fmla="*/ 140970 w 2006600"/>
                <a:gd name="T117" fmla="*/ 451810 h 1387475"/>
                <a:gd name="T118" fmla="*/ 302260 w 2006600"/>
                <a:gd name="T119" fmla="*/ 270324 h 1387475"/>
                <a:gd name="T120" fmla="*/ 500380 w 2006600"/>
                <a:gd name="T121" fmla="*/ 128817 h 1387475"/>
                <a:gd name="T122" fmla="*/ 728980 w 2006600"/>
                <a:gd name="T123" fmla="*/ 36487 h 1387475"/>
                <a:gd name="T124" fmla="*/ 981393 w 2006600"/>
                <a:gd name="T125" fmla="*/ 317 h 1387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06600" h="1387475">
                  <a:moveTo>
                    <a:pt x="1003300" y="323850"/>
                  </a:moveTo>
                  <a:lnTo>
                    <a:pt x="1019520" y="324168"/>
                  </a:lnTo>
                  <a:lnTo>
                    <a:pt x="1035740" y="325120"/>
                  </a:lnTo>
                  <a:lnTo>
                    <a:pt x="1031924" y="332423"/>
                  </a:lnTo>
                  <a:lnTo>
                    <a:pt x="1028425" y="339090"/>
                  </a:lnTo>
                  <a:lnTo>
                    <a:pt x="1025245" y="346075"/>
                  </a:lnTo>
                  <a:lnTo>
                    <a:pt x="1022065" y="353378"/>
                  </a:lnTo>
                  <a:lnTo>
                    <a:pt x="1019202" y="360680"/>
                  </a:lnTo>
                  <a:lnTo>
                    <a:pt x="1016658" y="367983"/>
                  </a:lnTo>
                  <a:lnTo>
                    <a:pt x="1014113" y="375285"/>
                  </a:lnTo>
                  <a:lnTo>
                    <a:pt x="1011887" y="383223"/>
                  </a:lnTo>
                  <a:lnTo>
                    <a:pt x="1009661" y="391160"/>
                  </a:lnTo>
                  <a:lnTo>
                    <a:pt x="1008071" y="398780"/>
                  </a:lnTo>
                  <a:lnTo>
                    <a:pt x="1006480" y="406718"/>
                  </a:lnTo>
                  <a:lnTo>
                    <a:pt x="1005526" y="414655"/>
                  </a:lnTo>
                  <a:lnTo>
                    <a:pt x="1004572" y="422910"/>
                  </a:lnTo>
                  <a:lnTo>
                    <a:pt x="1003618" y="430848"/>
                  </a:lnTo>
                  <a:lnTo>
                    <a:pt x="1003300" y="439103"/>
                  </a:lnTo>
                  <a:lnTo>
                    <a:pt x="1003300" y="447358"/>
                  </a:lnTo>
                  <a:lnTo>
                    <a:pt x="1003618" y="460058"/>
                  </a:lnTo>
                  <a:lnTo>
                    <a:pt x="1004572" y="472758"/>
                  </a:lnTo>
                  <a:lnTo>
                    <a:pt x="1006162" y="485140"/>
                  </a:lnTo>
                  <a:lnTo>
                    <a:pt x="1008389" y="497205"/>
                  </a:lnTo>
                  <a:lnTo>
                    <a:pt x="1011251" y="509270"/>
                  </a:lnTo>
                  <a:lnTo>
                    <a:pt x="1014432" y="521018"/>
                  </a:lnTo>
                  <a:lnTo>
                    <a:pt x="1018248" y="532448"/>
                  </a:lnTo>
                  <a:lnTo>
                    <a:pt x="1022701" y="543560"/>
                  </a:lnTo>
                  <a:lnTo>
                    <a:pt x="1027471" y="554673"/>
                  </a:lnTo>
                  <a:lnTo>
                    <a:pt x="1033196" y="565150"/>
                  </a:lnTo>
                  <a:lnTo>
                    <a:pt x="1038921" y="575628"/>
                  </a:lnTo>
                  <a:lnTo>
                    <a:pt x="1045600" y="585470"/>
                  </a:lnTo>
                  <a:lnTo>
                    <a:pt x="1052597" y="595313"/>
                  </a:lnTo>
                  <a:lnTo>
                    <a:pt x="1059594" y="604838"/>
                  </a:lnTo>
                  <a:lnTo>
                    <a:pt x="1067545" y="613728"/>
                  </a:lnTo>
                  <a:lnTo>
                    <a:pt x="1075814" y="622300"/>
                  </a:lnTo>
                  <a:lnTo>
                    <a:pt x="1084401" y="630555"/>
                  </a:lnTo>
                  <a:lnTo>
                    <a:pt x="1093306" y="638175"/>
                  </a:lnTo>
                  <a:lnTo>
                    <a:pt x="1102848" y="645478"/>
                  </a:lnTo>
                  <a:lnTo>
                    <a:pt x="1112389" y="652463"/>
                  </a:lnTo>
                  <a:lnTo>
                    <a:pt x="1122566" y="658813"/>
                  </a:lnTo>
                  <a:lnTo>
                    <a:pt x="1132744" y="664845"/>
                  </a:lnTo>
                  <a:lnTo>
                    <a:pt x="1143557" y="670243"/>
                  </a:lnTo>
                  <a:lnTo>
                    <a:pt x="1154689" y="675323"/>
                  </a:lnTo>
                  <a:lnTo>
                    <a:pt x="1165820" y="679450"/>
                  </a:lnTo>
                  <a:lnTo>
                    <a:pt x="1177270" y="683578"/>
                  </a:lnTo>
                  <a:lnTo>
                    <a:pt x="1189037" y="686753"/>
                  </a:lnTo>
                  <a:lnTo>
                    <a:pt x="1201123" y="689610"/>
                  </a:lnTo>
                  <a:lnTo>
                    <a:pt x="1213209" y="691833"/>
                  </a:lnTo>
                  <a:lnTo>
                    <a:pt x="1225613" y="693420"/>
                  </a:lnTo>
                  <a:lnTo>
                    <a:pt x="1238016" y="694055"/>
                  </a:lnTo>
                  <a:lnTo>
                    <a:pt x="1251056" y="694690"/>
                  </a:lnTo>
                  <a:lnTo>
                    <a:pt x="1259325" y="694690"/>
                  </a:lnTo>
                  <a:lnTo>
                    <a:pt x="1267276" y="694055"/>
                  </a:lnTo>
                  <a:lnTo>
                    <a:pt x="1275545" y="693420"/>
                  </a:lnTo>
                  <a:lnTo>
                    <a:pt x="1283815" y="692468"/>
                  </a:lnTo>
                  <a:lnTo>
                    <a:pt x="1291766" y="691198"/>
                  </a:lnTo>
                  <a:lnTo>
                    <a:pt x="1299399" y="689928"/>
                  </a:lnTo>
                  <a:lnTo>
                    <a:pt x="1307350" y="688023"/>
                  </a:lnTo>
                  <a:lnTo>
                    <a:pt x="1315301" y="686118"/>
                  </a:lnTo>
                  <a:lnTo>
                    <a:pt x="1322616" y="683895"/>
                  </a:lnTo>
                  <a:lnTo>
                    <a:pt x="1330249" y="681355"/>
                  </a:lnTo>
                  <a:lnTo>
                    <a:pt x="1337564" y="678815"/>
                  </a:lnTo>
                  <a:lnTo>
                    <a:pt x="1345197" y="675958"/>
                  </a:lnTo>
                  <a:lnTo>
                    <a:pt x="1352194" y="672783"/>
                  </a:lnTo>
                  <a:lnTo>
                    <a:pt x="1359509" y="669608"/>
                  </a:lnTo>
                  <a:lnTo>
                    <a:pt x="1366188" y="666115"/>
                  </a:lnTo>
                  <a:lnTo>
                    <a:pt x="1372867" y="661988"/>
                  </a:lnTo>
                  <a:lnTo>
                    <a:pt x="1374139" y="678498"/>
                  </a:lnTo>
                  <a:lnTo>
                    <a:pt x="1374775" y="694690"/>
                  </a:lnTo>
                  <a:lnTo>
                    <a:pt x="1374457" y="704215"/>
                  </a:lnTo>
                  <a:lnTo>
                    <a:pt x="1374139" y="713740"/>
                  </a:lnTo>
                  <a:lnTo>
                    <a:pt x="1373821" y="722948"/>
                  </a:lnTo>
                  <a:lnTo>
                    <a:pt x="1372549" y="732790"/>
                  </a:lnTo>
                  <a:lnTo>
                    <a:pt x="1371595" y="741998"/>
                  </a:lnTo>
                  <a:lnTo>
                    <a:pt x="1370640" y="751205"/>
                  </a:lnTo>
                  <a:lnTo>
                    <a:pt x="1368732" y="760413"/>
                  </a:lnTo>
                  <a:lnTo>
                    <a:pt x="1366824" y="769303"/>
                  </a:lnTo>
                  <a:lnTo>
                    <a:pt x="1365234" y="778193"/>
                  </a:lnTo>
                  <a:lnTo>
                    <a:pt x="1363007" y="787083"/>
                  </a:lnTo>
                  <a:lnTo>
                    <a:pt x="1360463" y="795973"/>
                  </a:lnTo>
                  <a:lnTo>
                    <a:pt x="1357919" y="804863"/>
                  </a:lnTo>
                  <a:lnTo>
                    <a:pt x="1355056" y="813435"/>
                  </a:lnTo>
                  <a:lnTo>
                    <a:pt x="1351876" y="822008"/>
                  </a:lnTo>
                  <a:lnTo>
                    <a:pt x="1348695" y="830580"/>
                  </a:lnTo>
                  <a:lnTo>
                    <a:pt x="1345515" y="839153"/>
                  </a:lnTo>
                  <a:lnTo>
                    <a:pt x="1342017" y="847408"/>
                  </a:lnTo>
                  <a:lnTo>
                    <a:pt x="1337882" y="855663"/>
                  </a:lnTo>
                  <a:lnTo>
                    <a:pt x="1334065" y="863283"/>
                  </a:lnTo>
                  <a:lnTo>
                    <a:pt x="1329931" y="871538"/>
                  </a:lnTo>
                  <a:lnTo>
                    <a:pt x="1325478" y="879158"/>
                  </a:lnTo>
                  <a:lnTo>
                    <a:pt x="1321026" y="886778"/>
                  </a:lnTo>
                  <a:lnTo>
                    <a:pt x="1316255" y="894398"/>
                  </a:lnTo>
                  <a:lnTo>
                    <a:pt x="1311166" y="901700"/>
                  </a:lnTo>
                  <a:lnTo>
                    <a:pt x="1306396" y="909320"/>
                  </a:lnTo>
                  <a:lnTo>
                    <a:pt x="1300989" y="916305"/>
                  </a:lnTo>
                  <a:lnTo>
                    <a:pt x="1289857" y="930276"/>
                  </a:lnTo>
                  <a:lnTo>
                    <a:pt x="1278090" y="943928"/>
                  </a:lnTo>
                  <a:lnTo>
                    <a:pt x="1266004" y="956628"/>
                  </a:lnTo>
                  <a:lnTo>
                    <a:pt x="1252964" y="969011"/>
                  </a:lnTo>
                  <a:lnTo>
                    <a:pt x="1239606" y="980758"/>
                  </a:lnTo>
                  <a:lnTo>
                    <a:pt x="1225295" y="991553"/>
                  </a:lnTo>
                  <a:lnTo>
                    <a:pt x="1218297" y="996951"/>
                  </a:lnTo>
                  <a:lnTo>
                    <a:pt x="1210983" y="1002031"/>
                  </a:lnTo>
                  <a:lnTo>
                    <a:pt x="1203667" y="1006793"/>
                  </a:lnTo>
                  <a:lnTo>
                    <a:pt x="1195716" y="1011873"/>
                  </a:lnTo>
                  <a:lnTo>
                    <a:pt x="1188083" y="1016318"/>
                  </a:lnTo>
                  <a:lnTo>
                    <a:pt x="1180450" y="1020763"/>
                  </a:lnTo>
                  <a:lnTo>
                    <a:pt x="1172499" y="1024573"/>
                  </a:lnTo>
                  <a:lnTo>
                    <a:pt x="1164230" y="1029018"/>
                  </a:lnTo>
                  <a:lnTo>
                    <a:pt x="1155961" y="1032511"/>
                  </a:lnTo>
                  <a:lnTo>
                    <a:pt x="1148010" y="1036003"/>
                  </a:lnTo>
                  <a:lnTo>
                    <a:pt x="1139423" y="1039813"/>
                  </a:lnTo>
                  <a:lnTo>
                    <a:pt x="1131154" y="1042988"/>
                  </a:lnTo>
                  <a:lnTo>
                    <a:pt x="1122566" y="1046163"/>
                  </a:lnTo>
                  <a:lnTo>
                    <a:pt x="1113661" y="1048703"/>
                  </a:lnTo>
                  <a:lnTo>
                    <a:pt x="1105074" y="1051561"/>
                  </a:lnTo>
                  <a:lnTo>
                    <a:pt x="1096169" y="1053466"/>
                  </a:lnTo>
                  <a:lnTo>
                    <a:pt x="1087264" y="1056006"/>
                  </a:lnTo>
                  <a:lnTo>
                    <a:pt x="1078358" y="1057911"/>
                  </a:lnTo>
                  <a:lnTo>
                    <a:pt x="1069135" y="1059498"/>
                  </a:lnTo>
                  <a:lnTo>
                    <a:pt x="1059594" y="1061086"/>
                  </a:lnTo>
                  <a:lnTo>
                    <a:pt x="1050370" y="1062356"/>
                  </a:lnTo>
                  <a:lnTo>
                    <a:pt x="1041147" y="1063626"/>
                  </a:lnTo>
                  <a:lnTo>
                    <a:pt x="1031924" y="1064261"/>
                  </a:lnTo>
                  <a:lnTo>
                    <a:pt x="1022383" y="1064896"/>
                  </a:lnTo>
                  <a:lnTo>
                    <a:pt x="1012841" y="1065213"/>
                  </a:lnTo>
                  <a:lnTo>
                    <a:pt x="1003300" y="1065213"/>
                  </a:lnTo>
                  <a:lnTo>
                    <a:pt x="993759" y="1065213"/>
                  </a:lnTo>
                  <a:lnTo>
                    <a:pt x="984218" y="1064896"/>
                  </a:lnTo>
                  <a:lnTo>
                    <a:pt x="974676" y="1064261"/>
                  </a:lnTo>
                  <a:lnTo>
                    <a:pt x="965135" y="1063626"/>
                  </a:lnTo>
                  <a:lnTo>
                    <a:pt x="955912" y="1062356"/>
                  </a:lnTo>
                  <a:lnTo>
                    <a:pt x="946688" y="1061086"/>
                  </a:lnTo>
                  <a:lnTo>
                    <a:pt x="937783" y="1059498"/>
                  </a:lnTo>
                  <a:lnTo>
                    <a:pt x="928560" y="1057911"/>
                  </a:lnTo>
                  <a:lnTo>
                    <a:pt x="919655" y="1056006"/>
                  </a:lnTo>
                  <a:lnTo>
                    <a:pt x="910750" y="1053466"/>
                  </a:lnTo>
                  <a:lnTo>
                    <a:pt x="901526" y="1051561"/>
                  </a:lnTo>
                  <a:lnTo>
                    <a:pt x="892621" y="1048703"/>
                  </a:lnTo>
                  <a:lnTo>
                    <a:pt x="884034" y="1046163"/>
                  </a:lnTo>
                  <a:lnTo>
                    <a:pt x="875765" y="1042988"/>
                  </a:lnTo>
                  <a:lnTo>
                    <a:pt x="867178" y="1039813"/>
                  </a:lnTo>
                  <a:lnTo>
                    <a:pt x="858908" y="1036003"/>
                  </a:lnTo>
                  <a:lnTo>
                    <a:pt x="850321" y="1032511"/>
                  </a:lnTo>
                  <a:lnTo>
                    <a:pt x="842370" y="1029018"/>
                  </a:lnTo>
                  <a:lnTo>
                    <a:pt x="834101" y="1024573"/>
                  </a:lnTo>
                  <a:lnTo>
                    <a:pt x="826468" y="1020763"/>
                  </a:lnTo>
                  <a:lnTo>
                    <a:pt x="818517" y="1016318"/>
                  </a:lnTo>
                  <a:lnTo>
                    <a:pt x="810566" y="1011873"/>
                  </a:lnTo>
                  <a:lnTo>
                    <a:pt x="803251" y="1006793"/>
                  </a:lnTo>
                  <a:lnTo>
                    <a:pt x="795618" y="1002031"/>
                  </a:lnTo>
                  <a:lnTo>
                    <a:pt x="788303" y="996951"/>
                  </a:lnTo>
                  <a:lnTo>
                    <a:pt x="780988" y="991553"/>
                  </a:lnTo>
                  <a:lnTo>
                    <a:pt x="767312" y="980758"/>
                  </a:lnTo>
                  <a:lnTo>
                    <a:pt x="753636" y="969011"/>
                  </a:lnTo>
                  <a:lnTo>
                    <a:pt x="740914" y="956628"/>
                  </a:lnTo>
                  <a:lnTo>
                    <a:pt x="728192" y="943928"/>
                  </a:lnTo>
                  <a:lnTo>
                    <a:pt x="716743" y="930276"/>
                  </a:lnTo>
                  <a:lnTo>
                    <a:pt x="705929" y="916305"/>
                  </a:lnTo>
                  <a:lnTo>
                    <a:pt x="700523" y="909320"/>
                  </a:lnTo>
                  <a:lnTo>
                    <a:pt x="695434" y="901700"/>
                  </a:lnTo>
                  <a:lnTo>
                    <a:pt x="690345" y="894398"/>
                  </a:lnTo>
                  <a:lnTo>
                    <a:pt x="685893" y="886778"/>
                  </a:lnTo>
                  <a:lnTo>
                    <a:pt x="681122" y="879158"/>
                  </a:lnTo>
                  <a:lnTo>
                    <a:pt x="676669" y="871538"/>
                  </a:lnTo>
                  <a:lnTo>
                    <a:pt x="672535" y="863283"/>
                  </a:lnTo>
                  <a:lnTo>
                    <a:pt x="668718" y="855663"/>
                  </a:lnTo>
                  <a:lnTo>
                    <a:pt x="664902" y="847408"/>
                  </a:lnTo>
                  <a:lnTo>
                    <a:pt x="661085" y="839153"/>
                  </a:lnTo>
                  <a:lnTo>
                    <a:pt x="657587" y="830580"/>
                  </a:lnTo>
                  <a:lnTo>
                    <a:pt x="654406" y="822008"/>
                  </a:lnTo>
                  <a:lnTo>
                    <a:pt x="651544" y="813435"/>
                  </a:lnTo>
                  <a:lnTo>
                    <a:pt x="648682" y="804863"/>
                  </a:lnTo>
                  <a:lnTo>
                    <a:pt x="645819" y="795973"/>
                  </a:lnTo>
                  <a:lnTo>
                    <a:pt x="643593" y="787083"/>
                  </a:lnTo>
                  <a:lnTo>
                    <a:pt x="641367" y="778193"/>
                  </a:lnTo>
                  <a:lnTo>
                    <a:pt x="639458" y="769303"/>
                  </a:lnTo>
                  <a:lnTo>
                    <a:pt x="637550" y="760413"/>
                  </a:lnTo>
                  <a:lnTo>
                    <a:pt x="636278" y="751205"/>
                  </a:lnTo>
                  <a:lnTo>
                    <a:pt x="634688" y="741998"/>
                  </a:lnTo>
                  <a:lnTo>
                    <a:pt x="633734" y="732790"/>
                  </a:lnTo>
                  <a:lnTo>
                    <a:pt x="633097" y="722948"/>
                  </a:lnTo>
                  <a:lnTo>
                    <a:pt x="632143" y="713740"/>
                  </a:lnTo>
                  <a:lnTo>
                    <a:pt x="631825" y="704215"/>
                  </a:lnTo>
                  <a:lnTo>
                    <a:pt x="631825" y="694690"/>
                  </a:lnTo>
                  <a:lnTo>
                    <a:pt x="631825" y="684848"/>
                  </a:lnTo>
                  <a:lnTo>
                    <a:pt x="632143" y="675640"/>
                  </a:lnTo>
                  <a:lnTo>
                    <a:pt x="633097" y="666115"/>
                  </a:lnTo>
                  <a:lnTo>
                    <a:pt x="633734" y="656908"/>
                  </a:lnTo>
                  <a:lnTo>
                    <a:pt x="634688" y="647383"/>
                  </a:lnTo>
                  <a:lnTo>
                    <a:pt x="636278" y="638175"/>
                  </a:lnTo>
                  <a:lnTo>
                    <a:pt x="637550" y="628968"/>
                  </a:lnTo>
                  <a:lnTo>
                    <a:pt x="639458" y="620078"/>
                  </a:lnTo>
                  <a:lnTo>
                    <a:pt x="641367" y="610870"/>
                  </a:lnTo>
                  <a:lnTo>
                    <a:pt x="643593" y="601980"/>
                  </a:lnTo>
                  <a:lnTo>
                    <a:pt x="645819" y="593090"/>
                  </a:lnTo>
                  <a:lnTo>
                    <a:pt x="648682" y="584518"/>
                  </a:lnTo>
                  <a:lnTo>
                    <a:pt x="651544" y="575628"/>
                  </a:lnTo>
                  <a:lnTo>
                    <a:pt x="654406" y="567055"/>
                  </a:lnTo>
                  <a:lnTo>
                    <a:pt x="657587" y="558800"/>
                  </a:lnTo>
                  <a:lnTo>
                    <a:pt x="661085" y="550228"/>
                  </a:lnTo>
                  <a:lnTo>
                    <a:pt x="664902" y="541973"/>
                  </a:lnTo>
                  <a:lnTo>
                    <a:pt x="668718" y="534035"/>
                  </a:lnTo>
                  <a:lnTo>
                    <a:pt x="672535" y="525780"/>
                  </a:lnTo>
                  <a:lnTo>
                    <a:pt x="676669" y="517843"/>
                  </a:lnTo>
                  <a:lnTo>
                    <a:pt x="681122" y="509905"/>
                  </a:lnTo>
                  <a:lnTo>
                    <a:pt x="685893" y="502603"/>
                  </a:lnTo>
                  <a:lnTo>
                    <a:pt x="690345" y="494665"/>
                  </a:lnTo>
                  <a:lnTo>
                    <a:pt x="695434" y="487363"/>
                  </a:lnTo>
                  <a:lnTo>
                    <a:pt x="700523" y="480060"/>
                  </a:lnTo>
                  <a:lnTo>
                    <a:pt x="705929" y="472758"/>
                  </a:lnTo>
                  <a:lnTo>
                    <a:pt x="716743" y="458788"/>
                  </a:lnTo>
                  <a:lnTo>
                    <a:pt x="728192" y="445135"/>
                  </a:lnTo>
                  <a:lnTo>
                    <a:pt x="740914" y="432435"/>
                  </a:lnTo>
                  <a:lnTo>
                    <a:pt x="753636" y="420370"/>
                  </a:lnTo>
                  <a:lnTo>
                    <a:pt x="767312" y="408623"/>
                  </a:lnTo>
                  <a:lnTo>
                    <a:pt x="780988" y="397510"/>
                  </a:lnTo>
                  <a:lnTo>
                    <a:pt x="788303" y="392113"/>
                  </a:lnTo>
                  <a:lnTo>
                    <a:pt x="795618" y="387033"/>
                  </a:lnTo>
                  <a:lnTo>
                    <a:pt x="803251" y="382270"/>
                  </a:lnTo>
                  <a:lnTo>
                    <a:pt x="810566" y="377508"/>
                  </a:lnTo>
                  <a:lnTo>
                    <a:pt x="818517" y="373063"/>
                  </a:lnTo>
                  <a:lnTo>
                    <a:pt x="826468" y="368618"/>
                  </a:lnTo>
                  <a:lnTo>
                    <a:pt x="834101" y="364490"/>
                  </a:lnTo>
                  <a:lnTo>
                    <a:pt x="842370" y="360363"/>
                  </a:lnTo>
                  <a:lnTo>
                    <a:pt x="850321" y="356553"/>
                  </a:lnTo>
                  <a:lnTo>
                    <a:pt x="858908" y="353060"/>
                  </a:lnTo>
                  <a:lnTo>
                    <a:pt x="867178" y="349885"/>
                  </a:lnTo>
                  <a:lnTo>
                    <a:pt x="875765" y="346710"/>
                  </a:lnTo>
                  <a:lnTo>
                    <a:pt x="884034" y="343218"/>
                  </a:lnTo>
                  <a:lnTo>
                    <a:pt x="892621" y="340360"/>
                  </a:lnTo>
                  <a:lnTo>
                    <a:pt x="901526" y="338138"/>
                  </a:lnTo>
                  <a:lnTo>
                    <a:pt x="910750" y="335598"/>
                  </a:lnTo>
                  <a:lnTo>
                    <a:pt x="919655" y="333375"/>
                  </a:lnTo>
                  <a:lnTo>
                    <a:pt x="928560" y="331470"/>
                  </a:lnTo>
                  <a:lnTo>
                    <a:pt x="937783" y="329883"/>
                  </a:lnTo>
                  <a:lnTo>
                    <a:pt x="946688" y="327978"/>
                  </a:lnTo>
                  <a:lnTo>
                    <a:pt x="955912" y="327025"/>
                  </a:lnTo>
                  <a:lnTo>
                    <a:pt x="965135" y="326073"/>
                  </a:lnTo>
                  <a:lnTo>
                    <a:pt x="974676" y="324803"/>
                  </a:lnTo>
                  <a:lnTo>
                    <a:pt x="984218" y="324485"/>
                  </a:lnTo>
                  <a:lnTo>
                    <a:pt x="993759" y="324168"/>
                  </a:lnTo>
                  <a:lnTo>
                    <a:pt x="1003300" y="323850"/>
                  </a:lnTo>
                  <a:close/>
                  <a:moveTo>
                    <a:pt x="990283" y="189417"/>
                  </a:moveTo>
                  <a:lnTo>
                    <a:pt x="977265" y="190052"/>
                  </a:lnTo>
                  <a:lnTo>
                    <a:pt x="964565" y="190687"/>
                  </a:lnTo>
                  <a:lnTo>
                    <a:pt x="951865" y="191956"/>
                  </a:lnTo>
                  <a:lnTo>
                    <a:pt x="939165" y="193225"/>
                  </a:lnTo>
                  <a:lnTo>
                    <a:pt x="926465" y="195129"/>
                  </a:lnTo>
                  <a:lnTo>
                    <a:pt x="914083" y="197349"/>
                  </a:lnTo>
                  <a:lnTo>
                    <a:pt x="901383" y="199888"/>
                  </a:lnTo>
                  <a:lnTo>
                    <a:pt x="889318" y="202109"/>
                  </a:lnTo>
                  <a:lnTo>
                    <a:pt x="877253" y="205282"/>
                  </a:lnTo>
                  <a:lnTo>
                    <a:pt x="865188" y="208772"/>
                  </a:lnTo>
                  <a:lnTo>
                    <a:pt x="853440" y="212262"/>
                  </a:lnTo>
                  <a:lnTo>
                    <a:pt x="841693" y="216069"/>
                  </a:lnTo>
                  <a:lnTo>
                    <a:pt x="829945" y="219877"/>
                  </a:lnTo>
                  <a:lnTo>
                    <a:pt x="818515" y="224319"/>
                  </a:lnTo>
                  <a:lnTo>
                    <a:pt x="807085" y="228760"/>
                  </a:lnTo>
                  <a:lnTo>
                    <a:pt x="795655" y="233837"/>
                  </a:lnTo>
                  <a:lnTo>
                    <a:pt x="784543" y="239231"/>
                  </a:lnTo>
                  <a:lnTo>
                    <a:pt x="773748" y="244625"/>
                  </a:lnTo>
                  <a:lnTo>
                    <a:pt x="762953" y="250336"/>
                  </a:lnTo>
                  <a:lnTo>
                    <a:pt x="752158" y="256364"/>
                  </a:lnTo>
                  <a:lnTo>
                    <a:pt x="741680" y="262392"/>
                  </a:lnTo>
                  <a:lnTo>
                    <a:pt x="731203" y="269055"/>
                  </a:lnTo>
                  <a:lnTo>
                    <a:pt x="721360" y="275401"/>
                  </a:lnTo>
                  <a:lnTo>
                    <a:pt x="711200" y="282698"/>
                  </a:lnTo>
                  <a:lnTo>
                    <a:pt x="701358" y="289679"/>
                  </a:lnTo>
                  <a:lnTo>
                    <a:pt x="691833" y="297293"/>
                  </a:lnTo>
                  <a:lnTo>
                    <a:pt x="682308" y="304591"/>
                  </a:lnTo>
                  <a:lnTo>
                    <a:pt x="673100" y="312523"/>
                  </a:lnTo>
                  <a:lnTo>
                    <a:pt x="663893" y="320772"/>
                  </a:lnTo>
                  <a:lnTo>
                    <a:pt x="655003" y="329022"/>
                  </a:lnTo>
                  <a:lnTo>
                    <a:pt x="646430" y="337588"/>
                  </a:lnTo>
                  <a:lnTo>
                    <a:pt x="637858" y="346155"/>
                  </a:lnTo>
                  <a:lnTo>
                    <a:pt x="629602" y="355039"/>
                  </a:lnTo>
                  <a:lnTo>
                    <a:pt x="621665" y="363923"/>
                  </a:lnTo>
                  <a:lnTo>
                    <a:pt x="613727" y="373124"/>
                  </a:lnTo>
                  <a:lnTo>
                    <a:pt x="606107" y="382642"/>
                  </a:lnTo>
                  <a:lnTo>
                    <a:pt x="598805" y="392161"/>
                  </a:lnTo>
                  <a:lnTo>
                    <a:pt x="591502" y="401997"/>
                  </a:lnTo>
                  <a:lnTo>
                    <a:pt x="584835" y="411832"/>
                  </a:lnTo>
                  <a:lnTo>
                    <a:pt x="578167" y="422303"/>
                  </a:lnTo>
                  <a:lnTo>
                    <a:pt x="571817" y="432456"/>
                  </a:lnTo>
                  <a:lnTo>
                    <a:pt x="565150" y="442926"/>
                  </a:lnTo>
                  <a:lnTo>
                    <a:pt x="559435" y="453396"/>
                  </a:lnTo>
                  <a:lnTo>
                    <a:pt x="553720" y="464501"/>
                  </a:lnTo>
                  <a:lnTo>
                    <a:pt x="548005" y="475289"/>
                  </a:lnTo>
                  <a:lnTo>
                    <a:pt x="543242" y="486711"/>
                  </a:lnTo>
                  <a:lnTo>
                    <a:pt x="538162" y="497499"/>
                  </a:lnTo>
                  <a:lnTo>
                    <a:pt x="533400" y="508921"/>
                  </a:lnTo>
                  <a:lnTo>
                    <a:pt x="529272" y="520660"/>
                  </a:lnTo>
                  <a:lnTo>
                    <a:pt x="525145" y="532082"/>
                  </a:lnTo>
                  <a:lnTo>
                    <a:pt x="521017" y="543822"/>
                  </a:lnTo>
                  <a:lnTo>
                    <a:pt x="517525" y="555878"/>
                  </a:lnTo>
                  <a:lnTo>
                    <a:pt x="514350" y="568252"/>
                  </a:lnTo>
                  <a:lnTo>
                    <a:pt x="511492" y="580309"/>
                  </a:lnTo>
                  <a:lnTo>
                    <a:pt x="508635" y="592366"/>
                  </a:lnTo>
                  <a:lnTo>
                    <a:pt x="506412" y="604740"/>
                  </a:lnTo>
                  <a:lnTo>
                    <a:pt x="504190" y="617114"/>
                  </a:lnTo>
                  <a:lnTo>
                    <a:pt x="502602" y="629805"/>
                  </a:lnTo>
                  <a:lnTo>
                    <a:pt x="501015" y="642496"/>
                  </a:lnTo>
                  <a:lnTo>
                    <a:pt x="500062" y="654870"/>
                  </a:lnTo>
                  <a:lnTo>
                    <a:pt x="499110" y="668196"/>
                  </a:lnTo>
                  <a:lnTo>
                    <a:pt x="498792" y="680888"/>
                  </a:lnTo>
                  <a:lnTo>
                    <a:pt x="498157" y="693896"/>
                  </a:lnTo>
                  <a:lnTo>
                    <a:pt x="498792" y="706905"/>
                  </a:lnTo>
                  <a:lnTo>
                    <a:pt x="499110" y="719596"/>
                  </a:lnTo>
                  <a:lnTo>
                    <a:pt x="500062" y="732605"/>
                  </a:lnTo>
                  <a:lnTo>
                    <a:pt x="501015" y="745296"/>
                  </a:lnTo>
                  <a:lnTo>
                    <a:pt x="502602" y="758304"/>
                  </a:lnTo>
                  <a:lnTo>
                    <a:pt x="504190" y="770678"/>
                  </a:lnTo>
                  <a:lnTo>
                    <a:pt x="506412" y="783052"/>
                  </a:lnTo>
                  <a:lnTo>
                    <a:pt x="508635" y="795426"/>
                  </a:lnTo>
                  <a:lnTo>
                    <a:pt x="511492" y="807800"/>
                  </a:lnTo>
                  <a:lnTo>
                    <a:pt x="514350" y="819857"/>
                  </a:lnTo>
                  <a:lnTo>
                    <a:pt x="517525" y="831914"/>
                  </a:lnTo>
                  <a:lnTo>
                    <a:pt x="521017" y="843653"/>
                  </a:lnTo>
                  <a:lnTo>
                    <a:pt x="525145" y="855393"/>
                  </a:lnTo>
                  <a:lnTo>
                    <a:pt x="529272" y="867132"/>
                  </a:lnTo>
                  <a:lnTo>
                    <a:pt x="533400" y="878554"/>
                  </a:lnTo>
                  <a:lnTo>
                    <a:pt x="538162" y="889977"/>
                  </a:lnTo>
                  <a:lnTo>
                    <a:pt x="543242" y="901399"/>
                  </a:lnTo>
                  <a:lnTo>
                    <a:pt x="548005" y="912186"/>
                  </a:lnTo>
                  <a:lnTo>
                    <a:pt x="553720" y="923291"/>
                  </a:lnTo>
                  <a:lnTo>
                    <a:pt x="559435" y="934079"/>
                  </a:lnTo>
                  <a:lnTo>
                    <a:pt x="565150" y="944549"/>
                  </a:lnTo>
                  <a:lnTo>
                    <a:pt x="571817" y="955337"/>
                  </a:lnTo>
                  <a:lnTo>
                    <a:pt x="578167" y="965807"/>
                  </a:lnTo>
                  <a:lnTo>
                    <a:pt x="584835" y="975643"/>
                  </a:lnTo>
                  <a:lnTo>
                    <a:pt x="591502" y="985479"/>
                  </a:lnTo>
                  <a:lnTo>
                    <a:pt x="598805" y="995632"/>
                  </a:lnTo>
                  <a:lnTo>
                    <a:pt x="606107" y="1005150"/>
                  </a:lnTo>
                  <a:lnTo>
                    <a:pt x="613727" y="1014351"/>
                  </a:lnTo>
                  <a:lnTo>
                    <a:pt x="621665" y="1023552"/>
                  </a:lnTo>
                  <a:lnTo>
                    <a:pt x="629602" y="1033071"/>
                  </a:lnTo>
                  <a:lnTo>
                    <a:pt x="637858" y="1041955"/>
                  </a:lnTo>
                  <a:lnTo>
                    <a:pt x="646430" y="1050521"/>
                  </a:lnTo>
                  <a:lnTo>
                    <a:pt x="655003" y="1059088"/>
                  </a:lnTo>
                  <a:lnTo>
                    <a:pt x="663893" y="1067020"/>
                  </a:lnTo>
                  <a:lnTo>
                    <a:pt x="673100" y="1074952"/>
                  </a:lnTo>
                  <a:lnTo>
                    <a:pt x="682308" y="1082884"/>
                  </a:lnTo>
                  <a:lnTo>
                    <a:pt x="691833" y="1090499"/>
                  </a:lnTo>
                  <a:lnTo>
                    <a:pt x="701358" y="1098114"/>
                  </a:lnTo>
                  <a:lnTo>
                    <a:pt x="711200" y="1105094"/>
                  </a:lnTo>
                  <a:lnTo>
                    <a:pt x="721360" y="1112074"/>
                  </a:lnTo>
                  <a:lnTo>
                    <a:pt x="731203" y="1118737"/>
                  </a:lnTo>
                  <a:lnTo>
                    <a:pt x="741680" y="1125083"/>
                  </a:lnTo>
                  <a:lnTo>
                    <a:pt x="752158" y="1131111"/>
                  </a:lnTo>
                  <a:lnTo>
                    <a:pt x="762953" y="1137139"/>
                  </a:lnTo>
                  <a:lnTo>
                    <a:pt x="773748" y="1142850"/>
                  </a:lnTo>
                  <a:lnTo>
                    <a:pt x="784543" y="1148562"/>
                  </a:lnTo>
                  <a:lnTo>
                    <a:pt x="795655" y="1153638"/>
                  </a:lnTo>
                  <a:lnTo>
                    <a:pt x="807085" y="1158715"/>
                  </a:lnTo>
                  <a:lnTo>
                    <a:pt x="818515" y="1163157"/>
                  </a:lnTo>
                  <a:lnTo>
                    <a:pt x="829945" y="1167599"/>
                  </a:lnTo>
                  <a:lnTo>
                    <a:pt x="841693" y="1171723"/>
                  </a:lnTo>
                  <a:lnTo>
                    <a:pt x="853440" y="1175531"/>
                  </a:lnTo>
                  <a:lnTo>
                    <a:pt x="865188" y="1179338"/>
                  </a:lnTo>
                  <a:lnTo>
                    <a:pt x="877253" y="1182511"/>
                  </a:lnTo>
                  <a:lnTo>
                    <a:pt x="889318" y="1185366"/>
                  </a:lnTo>
                  <a:lnTo>
                    <a:pt x="901383" y="1188222"/>
                  </a:lnTo>
                  <a:lnTo>
                    <a:pt x="914083" y="1190126"/>
                  </a:lnTo>
                  <a:lnTo>
                    <a:pt x="926465" y="1192347"/>
                  </a:lnTo>
                  <a:lnTo>
                    <a:pt x="939165" y="1194250"/>
                  </a:lnTo>
                  <a:lnTo>
                    <a:pt x="951865" y="1195519"/>
                  </a:lnTo>
                  <a:lnTo>
                    <a:pt x="964565" y="1196788"/>
                  </a:lnTo>
                  <a:lnTo>
                    <a:pt x="977265" y="1197740"/>
                  </a:lnTo>
                  <a:lnTo>
                    <a:pt x="990283" y="1198058"/>
                  </a:lnTo>
                  <a:lnTo>
                    <a:pt x="1003300" y="1198375"/>
                  </a:lnTo>
                  <a:lnTo>
                    <a:pt x="1016317" y="1198058"/>
                  </a:lnTo>
                  <a:lnTo>
                    <a:pt x="1029335" y="1197740"/>
                  </a:lnTo>
                  <a:lnTo>
                    <a:pt x="1042035" y="1196788"/>
                  </a:lnTo>
                  <a:lnTo>
                    <a:pt x="1055053" y="1195519"/>
                  </a:lnTo>
                  <a:lnTo>
                    <a:pt x="1067435" y="1194250"/>
                  </a:lnTo>
                  <a:lnTo>
                    <a:pt x="1079817" y="1192347"/>
                  </a:lnTo>
                  <a:lnTo>
                    <a:pt x="1092517" y="1190126"/>
                  </a:lnTo>
                  <a:lnTo>
                    <a:pt x="1104900" y="1188222"/>
                  </a:lnTo>
                  <a:lnTo>
                    <a:pt x="1116965" y="1185366"/>
                  </a:lnTo>
                  <a:lnTo>
                    <a:pt x="1129347" y="1182511"/>
                  </a:lnTo>
                  <a:lnTo>
                    <a:pt x="1141095" y="1179338"/>
                  </a:lnTo>
                  <a:lnTo>
                    <a:pt x="1153160" y="1175531"/>
                  </a:lnTo>
                  <a:lnTo>
                    <a:pt x="1164907" y="1171723"/>
                  </a:lnTo>
                  <a:lnTo>
                    <a:pt x="1176973" y="1167599"/>
                  </a:lnTo>
                  <a:lnTo>
                    <a:pt x="1188085" y="1163157"/>
                  </a:lnTo>
                  <a:lnTo>
                    <a:pt x="1199515" y="1158715"/>
                  </a:lnTo>
                  <a:lnTo>
                    <a:pt x="1210945" y="1153638"/>
                  </a:lnTo>
                  <a:lnTo>
                    <a:pt x="1222057" y="1148562"/>
                  </a:lnTo>
                  <a:lnTo>
                    <a:pt x="1232853" y="1142850"/>
                  </a:lnTo>
                  <a:lnTo>
                    <a:pt x="1243647" y="1137139"/>
                  </a:lnTo>
                  <a:lnTo>
                    <a:pt x="1254443" y="1131111"/>
                  </a:lnTo>
                  <a:lnTo>
                    <a:pt x="1264920" y="1125083"/>
                  </a:lnTo>
                  <a:lnTo>
                    <a:pt x="1275080" y="1118737"/>
                  </a:lnTo>
                  <a:lnTo>
                    <a:pt x="1285557" y="1112074"/>
                  </a:lnTo>
                  <a:lnTo>
                    <a:pt x="1295400" y="1105094"/>
                  </a:lnTo>
                  <a:lnTo>
                    <a:pt x="1304925" y="1098114"/>
                  </a:lnTo>
                  <a:lnTo>
                    <a:pt x="1314767" y="1090499"/>
                  </a:lnTo>
                  <a:lnTo>
                    <a:pt x="1324293" y="1082884"/>
                  </a:lnTo>
                  <a:lnTo>
                    <a:pt x="1333500" y="1074952"/>
                  </a:lnTo>
                  <a:lnTo>
                    <a:pt x="1342390" y="1067020"/>
                  </a:lnTo>
                  <a:lnTo>
                    <a:pt x="1351280" y="1059088"/>
                  </a:lnTo>
                  <a:lnTo>
                    <a:pt x="1359853" y="1050521"/>
                  </a:lnTo>
                  <a:lnTo>
                    <a:pt x="1368425" y="1041955"/>
                  </a:lnTo>
                  <a:lnTo>
                    <a:pt x="1376680" y="1033071"/>
                  </a:lnTo>
                  <a:lnTo>
                    <a:pt x="1384935" y="1023552"/>
                  </a:lnTo>
                  <a:lnTo>
                    <a:pt x="1392555" y="1014351"/>
                  </a:lnTo>
                  <a:lnTo>
                    <a:pt x="1400175" y="1005150"/>
                  </a:lnTo>
                  <a:lnTo>
                    <a:pt x="1407477" y="995632"/>
                  </a:lnTo>
                  <a:lnTo>
                    <a:pt x="1414780" y="985479"/>
                  </a:lnTo>
                  <a:lnTo>
                    <a:pt x="1421765" y="975643"/>
                  </a:lnTo>
                  <a:lnTo>
                    <a:pt x="1428433" y="965807"/>
                  </a:lnTo>
                  <a:lnTo>
                    <a:pt x="1435100" y="955337"/>
                  </a:lnTo>
                  <a:lnTo>
                    <a:pt x="1441133" y="944549"/>
                  </a:lnTo>
                  <a:lnTo>
                    <a:pt x="1447165" y="934079"/>
                  </a:lnTo>
                  <a:lnTo>
                    <a:pt x="1452880" y="923291"/>
                  </a:lnTo>
                  <a:lnTo>
                    <a:pt x="1458277" y="912186"/>
                  </a:lnTo>
                  <a:lnTo>
                    <a:pt x="1463675" y="901399"/>
                  </a:lnTo>
                  <a:lnTo>
                    <a:pt x="1468437" y="889977"/>
                  </a:lnTo>
                  <a:lnTo>
                    <a:pt x="1473200" y="878554"/>
                  </a:lnTo>
                  <a:lnTo>
                    <a:pt x="1477327" y="867132"/>
                  </a:lnTo>
                  <a:lnTo>
                    <a:pt x="1481455" y="855393"/>
                  </a:lnTo>
                  <a:lnTo>
                    <a:pt x="1485265" y="843653"/>
                  </a:lnTo>
                  <a:lnTo>
                    <a:pt x="1488757" y="831914"/>
                  </a:lnTo>
                  <a:lnTo>
                    <a:pt x="1491933" y="819857"/>
                  </a:lnTo>
                  <a:lnTo>
                    <a:pt x="1495107" y="807800"/>
                  </a:lnTo>
                  <a:lnTo>
                    <a:pt x="1497647" y="795426"/>
                  </a:lnTo>
                  <a:lnTo>
                    <a:pt x="1500187" y="783052"/>
                  </a:lnTo>
                  <a:lnTo>
                    <a:pt x="1502410" y="770678"/>
                  </a:lnTo>
                  <a:lnTo>
                    <a:pt x="1503997" y="758304"/>
                  </a:lnTo>
                  <a:lnTo>
                    <a:pt x="1505585" y="745296"/>
                  </a:lnTo>
                  <a:lnTo>
                    <a:pt x="1506537" y="732605"/>
                  </a:lnTo>
                  <a:lnTo>
                    <a:pt x="1507490" y="719596"/>
                  </a:lnTo>
                  <a:lnTo>
                    <a:pt x="1508125" y="706905"/>
                  </a:lnTo>
                  <a:lnTo>
                    <a:pt x="1508125" y="693896"/>
                  </a:lnTo>
                  <a:lnTo>
                    <a:pt x="1508125" y="680888"/>
                  </a:lnTo>
                  <a:lnTo>
                    <a:pt x="1507490" y="668196"/>
                  </a:lnTo>
                  <a:lnTo>
                    <a:pt x="1506537" y="654870"/>
                  </a:lnTo>
                  <a:lnTo>
                    <a:pt x="1505585" y="642496"/>
                  </a:lnTo>
                  <a:lnTo>
                    <a:pt x="1503997" y="629805"/>
                  </a:lnTo>
                  <a:lnTo>
                    <a:pt x="1502410" y="617114"/>
                  </a:lnTo>
                  <a:lnTo>
                    <a:pt x="1500187" y="604740"/>
                  </a:lnTo>
                  <a:lnTo>
                    <a:pt x="1497647" y="592366"/>
                  </a:lnTo>
                  <a:lnTo>
                    <a:pt x="1495107" y="580309"/>
                  </a:lnTo>
                  <a:lnTo>
                    <a:pt x="1491933" y="568252"/>
                  </a:lnTo>
                  <a:lnTo>
                    <a:pt x="1488757" y="555878"/>
                  </a:lnTo>
                  <a:lnTo>
                    <a:pt x="1485265" y="543822"/>
                  </a:lnTo>
                  <a:lnTo>
                    <a:pt x="1481455" y="532082"/>
                  </a:lnTo>
                  <a:lnTo>
                    <a:pt x="1477327" y="520660"/>
                  </a:lnTo>
                  <a:lnTo>
                    <a:pt x="1473200" y="508921"/>
                  </a:lnTo>
                  <a:lnTo>
                    <a:pt x="1468437" y="497499"/>
                  </a:lnTo>
                  <a:lnTo>
                    <a:pt x="1463675" y="486711"/>
                  </a:lnTo>
                  <a:lnTo>
                    <a:pt x="1458277" y="475289"/>
                  </a:lnTo>
                  <a:lnTo>
                    <a:pt x="1452880" y="464501"/>
                  </a:lnTo>
                  <a:lnTo>
                    <a:pt x="1447165" y="453396"/>
                  </a:lnTo>
                  <a:lnTo>
                    <a:pt x="1441133" y="442926"/>
                  </a:lnTo>
                  <a:lnTo>
                    <a:pt x="1435100" y="432456"/>
                  </a:lnTo>
                  <a:lnTo>
                    <a:pt x="1428433" y="422303"/>
                  </a:lnTo>
                  <a:lnTo>
                    <a:pt x="1421765" y="411832"/>
                  </a:lnTo>
                  <a:lnTo>
                    <a:pt x="1414780" y="401997"/>
                  </a:lnTo>
                  <a:lnTo>
                    <a:pt x="1407477" y="392161"/>
                  </a:lnTo>
                  <a:lnTo>
                    <a:pt x="1400175" y="382642"/>
                  </a:lnTo>
                  <a:lnTo>
                    <a:pt x="1392555" y="373124"/>
                  </a:lnTo>
                  <a:lnTo>
                    <a:pt x="1384935" y="363923"/>
                  </a:lnTo>
                  <a:lnTo>
                    <a:pt x="1376680" y="355039"/>
                  </a:lnTo>
                  <a:lnTo>
                    <a:pt x="1368425" y="346155"/>
                  </a:lnTo>
                  <a:lnTo>
                    <a:pt x="1359853" y="337588"/>
                  </a:lnTo>
                  <a:lnTo>
                    <a:pt x="1351280" y="329022"/>
                  </a:lnTo>
                  <a:lnTo>
                    <a:pt x="1342390" y="320772"/>
                  </a:lnTo>
                  <a:lnTo>
                    <a:pt x="1333500" y="312523"/>
                  </a:lnTo>
                  <a:lnTo>
                    <a:pt x="1324293" y="304591"/>
                  </a:lnTo>
                  <a:lnTo>
                    <a:pt x="1314767" y="297293"/>
                  </a:lnTo>
                  <a:lnTo>
                    <a:pt x="1304925" y="289679"/>
                  </a:lnTo>
                  <a:lnTo>
                    <a:pt x="1295400" y="282698"/>
                  </a:lnTo>
                  <a:lnTo>
                    <a:pt x="1285557" y="275401"/>
                  </a:lnTo>
                  <a:lnTo>
                    <a:pt x="1275080" y="269055"/>
                  </a:lnTo>
                  <a:lnTo>
                    <a:pt x="1264920" y="262392"/>
                  </a:lnTo>
                  <a:lnTo>
                    <a:pt x="1254443" y="256364"/>
                  </a:lnTo>
                  <a:lnTo>
                    <a:pt x="1243647" y="250336"/>
                  </a:lnTo>
                  <a:lnTo>
                    <a:pt x="1232853" y="244625"/>
                  </a:lnTo>
                  <a:lnTo>
                    <a:pt x="1222057" y="239231"/>
                  </a:lnTo>
                  <a:lnTo>
                    <a:pt x="1210945" y="233837"/>
                  </a:lnTo>
                  <a:lnTo>
                    <a:pt x="1199515" y="228760"/>
                  </a:lnTo>
                  <a:lnTo>
                    <a:pt x="1188085" y="224319"/>
                  </a:lnTo>
                  <a:lnTo>
                    <a:pt x="1176973" y="219877"/>
                  </a:lnTo>
                  <a:lnTo>
                    <a:pt x="1164907" y="216069"/>
                  </a:lnTo>
                  <a:lnTo>
                    <a:pt x="1153160" y="212262"/>
                  </a:lnTo>
                  <a:lnTo>
                    <a:pt x="1141095" y="208772"/>
                  </a:lnTo>
                  <a:lnTo>
                    <a:pt x="1129347" y="205282"/>
                  </a:lnTo>
                  <a:lnTo>
                    <a:pt x="1116965" y="202109"/>
                  </a:lnTo>
                  <a:lnTo>
                    <a:pt x="1104900" y="199888"/>
                  </a:lnTo>
                  <a:lnTo>
                    <a:pt x="1092517" y="197349"/>
                  </a:lnTo>
                  <a:lnTo>
                    <a:pt x="1079817" y="195129"/>
                  </a:lnTo>
                  <a:lnTo>
                    <a:pt x="1067435" y="193225"/>
                  </a:lnTo>
                  <a:lnTo>
                    <a:pt x="1055053" y="191956"/>
                  </a:lnTo>
                  <a:lnTo>
                    <a:pt x="1042035" y="190687"/>
                  </a:lnTo>
                  <a:lnTo>
                    <a:pt x="1029335" y="190052"/>
                  </a:lnTo>
                  <a:lnTo>
                    <a:pt x="1016317" y="189417"/>
                  </a:lnTo>
                  <a:lnTo>
                    <a:pt x="1003300" y="189417"/>
                  </a:lnTo>
                  <a:lnTo>
                    <a:pt x="990283" y="189417"/>
                  </a:lnTo>
                  <a:close/>
                  <a:moveTo>
                    <a:pt x="1003300" y="0"/>
                  </a:moveTo>
                  <a:lnTo>
                    <a:pt x="1024573" y="317"/>
                  </a:lnTo>
                  <a:lnTo>
                    <a:pt x="1046163" y="1269"/>
                  </a:lnTo>
                  <a:lnTo>
                    <a:pt x="1067117" y="2221"/>
                  </a:lnTo>
                  <a:lnTo>
                    <a:pt x="1088390" y="3490"/>
                  </a:lnTo>
                  <a:lnTo>
                    <a:pt x="1109345" y="5711"/>
                  </a:lnTo>
                  <a:lnTo>
                    <a:pt x="1130935" y="8249"/>
                  </a:lnTo>
                  <a:lnTo>
                    <a:pt x="1151890" y="11105"/>
                  </a:lnTo>
                  <a:lnTo>
                    <a:pt x="1172845" y="14278"/>
                  </a:lnTo>
                  <a:lnTo>
                    <a:pt x="1193483" y="17768"/>
                  </a:lnTo>
                  <a:lnTo>
                    <a:pt x="1214120" y="21892"/>
                  </a:lnTo>
                  <a:lnTo>
                    <a:pt x="1234757" y="26334"/>
                  </a:lnTo>
                  <a:lnTo>
                    <a:pt x="1255395" y="31411"/>
                  </a:lnTo>
                  <a:lnTo>
                    <a:pt x="1276033" y="36487"/>
                  </a:lnTo>
                  <a:lnTo>
                    <a:pt x="1296353" y="42199"/>
                  </a:lnTo>
                  <a:lnTo>
                    <a:pt x="1316355" y="48227"/>
                  </a:lnTo>
                  <a:lnTo>
                    <a:pt x="1336675" y="54573"/>
                  </a:lnTo>
                  <a:lnTo>
                    <a:pt x="1356677" y="61553"/>
                  </a:lnTo>
                  <a:lnTo>
                    <a:pt x="1376363" y="68850"/>
                  </a:lnTo>
                  <a:lnTo>
                    <a:pt x="1395730" y="76148"/>
                  </a:lnTo>
                  <a:lnTo>
                    <a:pt x="1415415" y="84080"/>
                  </a:lnTo>
                  <a:lnTo>
                    <a:pt x="1434783" y="92329"/>
                  </a:lnTo>
                  <a:lnTo>
                    <a:pt x="1453833" y="101213"/>
                  </a:lnTo>
                  <a:lnTo>
                    <a:pt x="1472883" y="110097"/>
                  </a:lnTo>
                  <a:lnTo>
                    <a:pt x="1491297" y="119298"/>
                  </a:lnTo>
                  <a:lnTo>
                    <a:pt x="1509713" y="128817"/>
                  </a:lnTo>
                  <a:lnTo>
                    <a:pt x="1528445" y="138970"/>
                  </a:lnTo>
                  <a:lnTo>
                    <a:pt x="1546543" y="149440"/>
                  </a:lnTo>
                  <a:lnTo>
                    <a:pt x="1564323" y="160228"/>
                  </a:lnTo>
                  <a:lnTo>
                    <a:pt x="1582103" y="171015"/>
                  </a:lnTo>
                  <a:lnTo>
                    <a:pt x="1599565" y="182437"/>
                  </a:lnTo>
                  <a:lnTo>
                    <a:pt x="1616710" y="194177"/>
                  </a:lnTo>
                  <a:lnTo>
                    <a:pt x="1633855" y="205916"/>
                  </a:lnTo>
                  <a:lnTo>
                    <a:pt x="1650683" y="218290"/>
                  </a:lnTo>
                  <a:lnTo>
                    <a:pt x="1666875" y="230664"/>
                  </a:lnTo>
                  <a:lnTo>
                    <a:pt x="1683067" y="243355"/>
                  </a:lnTo>
                  <a:lnTo>
                    <a:pt x="1698943" y="256681"/>
                  </a:lnTo>
                  <a:lnTo>
                    <a:pt x="1714500" y="270324"/>
                  </a:lnTo>
                  <a:lnTo>
                    <a:pt x="1730057" y="283650"/>
                  </a:lnTo>
                  <a:lnTo>
                    <a:pt x="1745297" y="297611"/>
                  </a:lnTo>
                  <a:lnTo>
                    <a:pt x="1759903" y="311888"/>
                  </a:lnTo>
                  <a:lnTo>
                    <a:pt x="1774507" y="326483"/>
                  </a:lnTo>
                  <a:lnTo>
                    <a:pt x="1788477" y="341396"/>
                  </a:lnTo>
                  <a:lnTo>
                    <a:pt x="1802130" y="356308"/>
                  </a:lnTo>
                  <a:lnTo>
                    <a:pt x="1815783" y="371537"/>
                  </a:lnTo>
                  <a:lnTo>
                    <a:pt x="1829117" y="387402"/>
                  </a:lnTo>
                  <a:lnTo>
                    <a:pt x="1841817" y="402948"/>
                  </a:lnTo>
                  <a:lnTo>
                    <a:pt x="1854200" y="419130"/>
                  </a:lnTo>
                  <a:lnTo>
                    <a:pt x="1866265" y="435311"/>
                  </a:lnTo>
                  <a:lnTo>
                    <a:pt x="1878013" y="451810"/>
                  </a:lnTo>
                  <a:lnTo>
                    <a:pt x="1889443" y="468309"/>
                  </a:lnTo>
                  <a:lnTo>
                    <a:pt x="1900555" y="485442"/>
                  </a:lnTo>
                  <a:lnTo>
                    <a:pt x="1911350" y="502575"/>
                  </a:lnTo>
                  <a:lnTo>
                    <a:pt x="1921510" y="520026"/>
                  </a:lnTo>
                  <a:lnTo>
                    <a:pt x="1931670" y="537793"/>
                  </a:lnTo>
                  <a:lnTo>
                    <a:pt x="1940877" y="555561"/>
                  </a:lnTo>
                  <a:lnTo>
                    <a:pt x="1950085" y="573329"/>
                  </a:lnTo>
                  <a:lnTo>
                    <a:pt x="1958657" y="592049"/>
                  </a:lnTo>
                  <a:lnTo>
                    <a:pt x="1966913" y="610134"/>
                  </a:lnTo>
                  <a:lnTo>
                    <a:pt x="1974533" y="628536"/>
                  </a:lnTo>
                  <a:lnTo>
                    <a:pt x="1981835" y="647573"/>
                  </a:lnTo>
                  <a:lnTo>
                    <a:pt x="1988820" y="666610"/>
                  </a:lnTo>
                  <a:lnTo>
                    <a:pt x="1995170" y="685647"/>
                  </a:lnTo>
                  <a:lnTo>
                    <a:pt x="2000885" y="704684"/>
                  </a:lnTo>
                  <a:lnTo>
                    <a:pt x="2006600" y="724355"/>
                  </a:lnTo>
                  <a:lnTo>
                    <a:pt x="2000885" y="742123"/>
                  </a:lnTo>
                  <a:lnTo>
                    <a:pt x="1995170" y="759891"/>
                  </a:lnTo>
                  <a:lnTo>
                    <a:pt x="1988820" y="777341"/>
                  </a:lnTo>
                  <a:lnTo>
                    <a:pt x="1981835" y="794792"/>
                  </a:lnTo>
                  <a:lnTo>
                    <a:pt x="1974533" y="811925"/>
                  </a:lnTo>
                  <a:lnTo>
                    <a:pt x="1966913" y="829058"/>
                  </a:lnTo>
                  <a:lnTo>
                    <a:pt x="1958657" y="845874"/>
                  </a:lnTo>
                  <a:lnTo>
                    <a:pt x="1950085" y="862373"/>
                  </a:lnTo>
                  <a:lnTo>
                    <a:pt x="1940877" y="879189"/>
                  </a:lnTo>
                  <a:lnTo>
                    <a:pt x="1931670" y="895053"/>
                  </a:lnTo>
                  <a:lnTo>
                    <a:pt x="1921510" y="911552"/>
                  </a:lnTo>
                  <a:lnTo>
                    <a:pt x="1911350" y="927099"/>
                  </a:lnTo>
                  <a:lnTo>
                    <a:pt x="1900555" y="943280"/>
                  </a:lnTo>
                  <a:lnTo>
                    <a:pt x="1889443" y="958510"/>
                  </a:lnTo>
                  <a:lnTo>
                    <a:pt x="1878013" y="973739"/>
                  </a:lnTo>
                  <a:lnTo>
                    <a:pt x="1866265" y="989286"/>
                  </a:lnTo>
                  <a:lnTo>
                    <a:pt x="1854200" y="1004198"/>
                  </a:lnTo>
                  <a:lnTo>
                    <a:pt x="1841817" y="1018793"/>
                  </a:lnTo>
                  <a:lnTo>
                    <a:pt x="1829117" y="1033388"/>
                  </a:lnTo>
                  <a:lnTo>
                    <a:pt x="1815783" y="1047666"/>
                  </a:lnTo>
                  <a:lnTo>
                    <a:pt x="1802130" y="1061309"/>
                  </a:lnTo>
                  <a:lnTo>
                    <a:pt x="1788477" y="1075269"/>
                  </a:lnTo>
                  <a:lnTo>
                    <a:pt x="1774507" y="1088913"/>
                  </a:lnTo>
                  <a:lnTo>
                    <a:pt x="1759903" y="1101921"/>
                  </a:lnTo>
                  <a:lnTo>
                    <a:pt x="1745297" y="1115247"/>
                  </a:lnTo>
                  <a:lnTo>
                    <a:pt x="1730057" y="1127938"/>
                  </a:lnTo>
                  <a:lnTo>
                    <a:pt x="1714500" y="1140312"/>
                  </a:lnTo>
                  <a:lnTo>
                    <a:pt x="1698943" y="1152686"/>
                  </a:lnTo>
                  <a:lnTo>
                    <a:pt x="1683067" y="1164743"/>
                  </a:lnTo>
                  <a:lnTo>
                    <a:pt x="1666875" y="1176482"/>
                  </a:lnTo>
                  <a:lnTo>
                    <a:pt x="1650683" y="1187905"/>
                  </a:lnTo>
                  <a:lnTo>
                    <a:pt x="1633855" y="1199009"/>
                  </a:lnTo>
                  <a:lnTo>
                    <a:pt x="1616710" y="1210114"/>
                  </a:lnTo>
                  <a:lnTo>
                    <a:pt x="1599565" y="1220902"/>
                  </a:lnTo>
                  <a:lnTo>
                    <a:pt x="1582103" y="1231055"/>
                  </a:lnTo>
                  <a:lnTo>
                    <a:pt x="1564323" y="1241208"/>
                  </a:lnTo>
                  <a:lnTo>
                    <a:pt x="1546543" y="1250726"/>
                  </a:lnTo>
                  <a:lnTo>
                    <a:pt x="1528445" y="1260245"/>
                  </a:lnTo>
                  <a:lnTo>
                    <a:pt x="1509713" y="1269763"/>
                  </a:lnTo>
                  <a:lnTo>
                    <a:pt x="1491297" y="1278647"/>
                  </a:lnTo>
                  <a:lnTo>
                    <a:pt x="1472883" y="1287214"/>
                  </a:lnTo>
                  <a:lnTo>
                    <a:pt x="1453833" y="1295146"/>
                  </a:lnTo>
                  <a:lnTo>
                    <a:pt x="1434783" y="1303078"/>
                  </a:lnTo>
                  <a:lnTo>
                    <a:pt x="1415415" y="1310693"/>
                  </a:lnTo>
                  <a:lnTo>
                    <a:pt x="1395730" y="1317990"/>
                  </a:lnTo>
                  <a:lnTo>
                    <a:pt x="1376363" y="1324653"/>
                  </a:lnTo>
                  <a:lnTo>
                    <a:pt x="1356677" y="1331316"/>
                  </a:lnTo>
                  <a:lnTo>
                    <a:pt x="1336675" y="1337662"/>
                  </a:lnTo>
                  <a:lnTo>
                    <a:pt x="1316355" y="1343373"/>
                  </a:lnTo>
                  <a:lnTo>
                    <a:pt x="1296353" y="1349084"/>
                  </a:lnTo>
                  <a:lnTo>
                    <a:pt x="1276033" y="1354478"/>
                  </a:lnTo>
                  <a:lnTo>
                    <a:pt x="1255395" y="1358920"/>
                  </a:lnTo>
                  <a:lnTo>
                    <a:pt x="1234757" y="1363679"/>
                  </a:lnTo>
                  <a:lnTo>
                    <a:pt x="1214120" y="1367486"/>
                  </a:lnTo>
                  <a:lnTo>
                    <a:pt x="1193483" y="1371294"/>
                  </a:lnTo>
                  <a:lnTo>
                    <a:pt x="1172845" y="1374784"/>
                  </a:lnTo>
                  <a:lnTo>
                    <a:pt x="1151890" y="1377639"/>
                  </a:lnTo>
                  <a:lnTo>
                    <a:pt x="1130935" y="1380178"/>
                  </a:lnTo>
                  <a:lnTo>
                    <a:pt x="1109345" y="1382399"/>
                  </a:lnTo>
                  <a:lnTo>
                    <a:pt x="1088390" y="1384302"/>
                  </a:lnTo>
                  <a:lnTo>
                    <a:pt x="1067117" y="1385571"/>
                  </a:lnTo>
                  <a:lnTo>
                    <a:pt x="1046163" y="1386840"/>
                  </a:lnTo>
                  <a:lnTo>
                    <a:pt x="1024573" y="1387475"/>
                  </a:lnTo>
                  <a:lnTo>
                    <a:pt x="1003300" y="1387475"/>
                  </a:lnTo>
                  <a:lnTo>
                    <a:pt x="981393" y="1387475"/>
                  </a:lnTo>
                  <a:lnTo>
                    <a:pt x="959485" y="1386840"/>
                  </a:lnTo>
                  <a:lnTo>
                    <a:pt x="937895" y="1385571"/>
                  </a:lnTo>
                  <a:lnTo>
                    <a:pt x="916305" y="1384302"/>
                  </a:lnTo>
                  <a:lnTo>
                    <a:pt x="895033" y="1382399"/>
                  </a:lnTo>
                  <a:lnTo>
                    <a:pt x="873760" y="1380178"/>
                  </a:lnTo>
                  <a:lnTo>
                    <a:pt x="852805" y="1377639"/>
                  </a:lnTo>
                  <a:lnTo>
                    <a:pt x="831533" y="1374784"/>
                  </a:lnTo>
                  <a:lnTo>
                    <a:pt x="810578" y="1371294"/>
                  </a:lnTo>
                  <a:lnTo>
                    <a:pt x="789940" y="1367486"/>
                  </a:lnTo>
                  <a:lnTo>
                    <a:pt x="769303" y="1363679"/>
                  </a:lnTo>
                  <a:lnTo>
                    <a:pt x="748983" y="1358920"/>
                  </a:lnTo>
                  <a:lnTo>
                    <a:pt x="728980" y="1354478"/>
                  </a:lnTo>
                  <a:lnTo>
                    <a:pt x="708660" y="1349084"/>
                  </a:lnTo>
                  <a:lnTo>
                    <a:pt x="689293" y="1343373"/>
                  </a:lnTo>
                  <a:lnTo>
                    <a:pt x="669290" y="1337662"/>
                  </a:lnTo>
                  <a:lnTo>
                    <a:pt x="649605" y="1331316"/>
                  </a:lnTo>
                  <a:lnTo>
                    <a:pt x="630555" y="1324653"/>
                  </a:lnTo>
                  <a:lnTo>
                    <a:pt x="611187" y="1317990"/>
                  </a:lnTo>
                  <a:lnTo>
                    <a:pt x="592455" y="1310693"/>
                  </a:lnTo>
                  <a:lnTo>
                    <a:pt x="573722" y="1303078"/>
                  </a:lnTo>
                  <a:lnTo>
                    <a:pt x="554990" y="1295146"/>
                  </a:lnTo>
                  <a:lnTo>
                    <a:pt x="536892" y="1287214"/>
                  </a:lnTo>
                  <a:lnTo>
                    <a:pt x="518477" y="1278647"/>
                  </a:lnTo>
                  <a:lnTo>
                    <a:pt x="500380" y="1269763"/>
                  </a:lnTo>
                  <a:lnTo>
                    <a:pt x="482917" y="1260245"/>
                  </a:lnTo>
                  <a:lnTo>
                    <a:pt x="465137" y="1250726"/>
                  </a:lnTo>
                  <a:lnTo>
                    <a:pt x="447992" y="1241208"/>
                  </a:lnTo>
                  <a:lnTo>
                    <a:pt x="430847" y="1231055"/>
                  </a:lnTo>
                  <a:lnTo>
                    <a:pt x="414020" y="1220902"/>
                  </a:lnTo>
                  <a:lnTo>
                    <a:pt x="397510" y="1210114"/>
                  </a:lnTo>
                  <a:lnTo>
                    <a:pt x="381000" y="1199009"/>
                  </a:lnTo>
                  <a:lnTo>
                    <a:pt x="364807" y="1187905"/>
                  </a:lnTo>
                  <a:lnTo>
                    <a:pt x="348615" y="1176482"/>
                  </a:lnTo>
                  <a:lnTo>
                    <a:pt x="333057" y="1164743"/>
                  </a:lnTo>
                  <a:lnTo>
                    <a:pt x="317817" y="1152686"/>
                  </a:lnTo>
                  <a:lnTo>
                    <a:pt x="302260" y="1140312"/>
                  </a:lnTo>
                  <a:lnTo>
                    <a:pt x="287337" y="1127938"/>
                  </a:lnTo>
                  <a:lnTo>
                    <a:pt x="272732" y="1115247"/>
                  </a:lnTo>
                  <a:lnTo>
                    <a:pt x="258445" y="1101921"/>
                  </a:lnTo>
                  <a:lnTo>
                    <a:pt x="244475" y="1088913"/>
                  </a:lnTo>
                  <a:lnTo>
                    <a:pt x="230505" y="1075269"/>
                  </a:lnTo>
                  <a:lnTo>
                    <a:pt x="216852" y="1061309"/>
                  </a:lnTo>
                  <a:lnTo>
                    <a:pt x="203517" y="1047666"/>
                  </a:lnTo>
                  <a:lnTo>
                    <a:pt x="190182" y="1033388"/>
                  </a:lnTo>
                  <a:lnTo>
                    <a:pt x="177800" y="1018793"/>
                  </a:lnTo>
                  <a:lnTo>
                    <a:pt x="164782" y="1004198"/>
                  </a:lnTo>
                  <a:lnTo>
                    <a:pt x="152717" y="989286"/>
                  </a:lnTo>
                  <a:lnTo>
                    <a:pt x="140970" y="973739"/>
                  </a:lnTo>
                  <a:lnTo>
                    <a:pt x="129222" y="958510"/>
                  </a:lnTo>
                  <a:lnTo>
                    <a:pt x="117792" y="943280"/>
                  </a:lnTo>
                  <a:lnTo>
                    <a:pt x="106997" y="927099"/>
                  </a:lnTo>
                  <a:lnTo>
                    <a:pt x="96202" y="911552"/>
                  </a:lnTo>
                  <a:lnTo>
                    <a:pt x="85725" y="895053"/>
                  </a:lnTo>
                  <a:lnTo>
                    <a:pt x="75882" y="879189"/>
                  </a:lnTo>
                  <a:lnTo>
                    <a:pt x="66040" y="862373"/>
                  </a:lnTo>
                  <a:lnTo>
                    <a:pt x="56515" y="845874"/>
                  </a:lnTo>
                  <a:lnTo>
                    <a:pt x="47307" y="829058"/>
                  </a:lnTo>
                  <a:lnTo>
                    <a:pt x="38735" y="811925"/>
                  </a:lnTo>
                  <a:lnTo>
                    <a:pt x="30162" y="794792"/>
                  </a:lnTo>
                  <a:lnTo>
                    <a:pt x="22225" y="777341"/>
                  </a:lnTo>
                  <a:lnTo>
                    <a:pt x="14287" y="759891"/>
                  </a:lnTo>
                  <a:lnTo>
                    <a:pt x="6667" y="742123"/>
                  </a:lnTo>
                  <a:lnTo>
                    <a:pt x="0" y="724355"/>
                  </a:lnTo>
                  <a:lnTo>
                    <a:pt x="6667" y="704684"/>
                  </a:lnTo>
                  <a:lnTo>
                    <a:pt x="14287" y="685647"/>
                  </a:lnTo>
                  <a:lnTo>
                    <a:pt x="22225" y="666610"/>
                  </a:lnTo>
                  <a:lnTo>
                    <a:pt x="30162" y="647573"/>
                  </a:lnTo>
                  <a:lnTo>
                    <a:pt x="38735" y="628536"/>
                  </a:lnTo>
                  <a:lnTo>
                    <a:pt x="47307" y="610134"/>
                  </a:lnTo>
                  <a:lnTo>
                    <a:pt x="56515" y="592049"/>
                  </a:lnTo>
                  <a:lnTo>
                    <a:pt x="66040" y="573329"/>
                  </a:lnTo>
                  <a:lnTo>
                    <a:pt x="75882" y="555561"/>
                  </a:lnTo>
                  <a:lnTo>
                    <a:pt x="85725" y="537793"/>
                  </a:lnTo>
                  <a:lnTo>
                    <a:pt x="96202" y="520026"/>
                  </a:lnTo>
                  <a:lnTo>
                    <a:pt x="106997" y="502575"/>
                  </a:lnTo>
                  <a:lnTo>
                    <a:pt x="117792" y="485442"/>
                  </a:lnTo>
                  <a:lnTo>
                    <a:pt x="129222" y="468309"/>
                  </a:lnTo>
                  <a:lnTo>
                    <a:pt x="140970" y="451810"/>
                  </a:lnTo>
                  <a:lnTo>
                    <a:pt x="152717" y="435311"/>
                  </a:lnTo>
                  <a:lnTo>
                    <a:pt x="164782" y="419130"/>
                  </a:lnTo>
                  <a:lnTo>
                    <a:pt x="177800" y="402948"/>
                  </a:lnTo>
                  <a:lnTo>
                    <a:pt x="190182" y="387402"/>
                  </a:lnTo>
                  <a:lnTo>
                    <a:pt x="203517" y="371537"/>
                  </a:lnTo>
                  <a:lnTo>
                    <a:pt x="216852" y="356308"/>
                  </a:lnTo>
                  <a:lnTo>
                    <a:pt x="230505" y="341396"/>
                  </a:lnTo>
                  <a:lnTo>
                    <a:pt x="244475" y="326483"/>
                  </a:lnTo>
                  <a:lnTo>
                    <a:pt x="258445" y="311888"/>
                  </a:lnTo>
                  <a:lnTo>
                    <a:pt x="272732" y="297611"/>
                  </a:lnTo>
                  <a:lnTo>
                    <a:pt x="287337" y="283650"/>
                  </a:lnTo>
                  <a:lnTo>
                    <a:pt x="302260" y="270324"/>
                  </a:lnTo>
                  <a:lnTo>
                    <a:pt x="317817" y="256681"/>
                  </a:lnTo>
                  <a:lnTo>
                    <a:pt x="333057" y="243355"/>
                  </a:lnTo>
                  <a:lnTo>
                    <a:pt x="348615" y="230664"/>
                  </a:lnTo>
                  <a:lnTo>
                    <a:pt x="364807" y="218290"/>
                  </a:lnTo>
                  <a:lnTo>
                    <a:pt x="381000" y="205916"/>
                  </a:lnTo>
                  <a:lnTo>
                    <a:pt x="397510" y="194177"/>
                  </a:lnTo>
                  <a:lnTo>
                    <a:pt x="414020" y="182437"/>
                  </a:lnTo>
                  <a:lnTo>
                    <a:pt x="430847" y="171015"/>
                  </a:lnTo>
                  <a:lnTo>
                    <a:pt x="447992" y="160228"/>
                  </a:lnTo>
                  <a:lnTo>
                    <a:pt x="465137" y="149440"/>
                  </a:lnTo>
                  <a:lnTo>
                    <a:pt x="482917" y="138970"/>
                  </a:lnTo>
                  <a:lnTo>
                    <a:pt x="500380" y="128817"/>
                  </a:lnTo>
                  <a:lnTo>
                    <a:pt x="518477" y="119298"/>
                  </a:lnTo>
                  <a:lnTo>
                    <a:pt x="536892" y="110097"/>
                  </a:lnTo>
                  <a:lnTo>
                    <a:pt x="554990" y="101213"/>
                  </a:lnTo>
                  <a:lnTo>
                    <a:pt x="573722" y="92329"/>
                  </a:lnTo>
                  <a:lnTo>
                    <a:pt x="592455" y="84080"/>
                  </a:lnTo>
                  <a:lnTo>
                    <a:pt x="611187" y="76148"/>
                  </a:lnTo>
                  <a:lnTo>
                    <a:pt x="630555" y="68850"/>
                  </a:lnTo>
                  <a:lnTo>
                    <a:pt x="649605" y="61553"/>
                  </a:lnTo>
                  <a:lnTo>
                    <a:pt x="669290" y="54573"/>
                  </a:lnTo>
                  <a:lnTo>
                    <a:pt x="689293" y="48227"/>
                  </a:lnTo>
                  <a:lnTo>
                    <a:pt x="708660" y="42199"/>
                  </a:lnTo>
                  <a:lnTo>
                    <a:pt x="728980" y="36487"/>
                  </a:lnTo>
                  <a:lnTo>
                    <a:pt x="748983" y="31411"/>
                  </a:lnTo>
                  <a:lnTo>
                    <a:pt x="769303" y="26334"/>
                  </a:lnTo>
                  <a:lnTo>
                    <a:pt x="789940" y="21892"/>
                  </a:lnTo>
                  <a:lnTo>
                    <a:pt x="810578" y="17768"/>
                  </a:lnTo>
                  <a:lnTo>
                    <a:pt x="831533" y="14278"/>
                  </a:lnTo>
                  <a:lnTo>
                    <a:pt x="852805" y="11105"/>
                  </a:lnTo>
                  <a:lnTo>
                    <a:pt x="873760" y="8249"/>
                  </a:lnTo>
                  <a:lnTo>
                    <a:pt x="895033" y="5711"/>
                  </a:lnTo>
                  <a:lnTo>
                    <a:pt x="916305" y="3490"/>
                  </a:lnTo>
                  <a:lnTo>
                    <a:pt x="937895" y="2221"/>
                  </a:lnTo>
                  <a:lnTo>
                    <a:pt x="959485" y="1269"/>
                  </a:lnTo>
                  <a:lnTo>
                    <a:pt x="981393" y="317"/>
                  </a:lnTo>
                  <a:lnTo>
                    <a:pt x="1003300" y="0"/>
                  </a:lnTo>
                  <a:close/>
                </a:path>
              </a:pathLst>
            </a:custGeom>
            <a:solidFill>
              <a:schemeClr val="bg1">
                <a:lumMod val="95000"/>
              </a:schemeClr>
            </a:solidFill>
            <a:ln>
              <a:noFill/>
            </a:ln>
          </p:spPr>
          <p:txBody>
            <a:bodyPr lIns="110780" tIns="55390" rIns="110780" bIns="55390" anchor="ctr">
              <a:scene3d>
                <a:camera prst="orthographicFront"/>
                <a:lightRig rig="threePt" dir="t"/>
              </a:scene3d>
              <a:sp3d contourW="12700">
                <a:contourClr>
                  <a:srgbClr val="FFFFFF"/>
                </a:contourClr>
              </a:sp3d>
            </a:bodyPr>
            <a:lstStyle/>
            <a:p>
              <a:pPr algn="ctr">
                <a:defRPr/>
              </a:pPr>
              <a:endParaRPr lang="zh-CN" altLang="en-US">
                <a:solidFill>
                  <a:schemeClr val="bg1"/>
                </a:solidFill>
                <a:latin typeface="+mn-ea"/>
                <a:ea typeface="+mn-ea"/>
              </a:endParaRPr>
            </a:p>
          </p:txBody>
        </p:sp>
      </p:grpSp>
      <p:grpSp>
        <p:nvGrpSpPr>
          <p:cNvPr id="59" name="组合 58"/>
          <p:cNvGrpSpPr/>
          <p:nvPr/>
        </p:nvGrpSpPr>
        <p:grpSpPr>
          <a:xfrm>
            <a:off x="2973837" y="780336"/>
            <a:ext cx="4515767" cy="405859"/>
            <a:chOff x="4597712" y="1584494"/>
            <a:chExt cx="5699829" cy="511214"/>
          </a:xfrm>
          <a:effectLst>
            <a:outerShdw blurRad="50800" dist="38100" dir="2700000" algn="tl" rotWithShape="0">
              <a:prstClr val="black">
                <a:alpha val="40000"/>
              </a:prstClr>
            </a:outerShdw>
          </a:effectLst>
        </p:grpSpPr>
        <p:sp>
          <p:nvSpPr>
            <p:cNvPr id="60" name="Freeform 5"/>
            <p:cNvSpPr/>
            <p:nvPr/>
          </p:nvSpPr>
          <p:spPr bwMode="auto">
            <a:xfrm>
              <a:off x="4597712" y="1584494"/>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rgbClr val="00682F"/>
            </a:solidFill>
            <a:ln w="12700" cap="flat">
              <a:noFill/>
              <a:prstDash val="solid"/>
              <a:miter lim="800000"/>
            </a:ln>
          </p:spPr>
          <p:txBody>
            <a:bodyPr vert="horz" wrap="square" lIns="110780" tIns="55390" rIns="110780" bIns="55390" numCol="1" anchor="t" anchorCtr="0" compatLnSpc="1"/>
            <a:lstStyle/>
            <a:p>
              <a:endParaRPr lang="zh-CN" altLang="en-US">
                <a:solidFill>
                  <a:schemeClr val="bg1"/>
                </a:solidFill>
                <a:latin typeface="+mn-ea"/>
                <a:ea typeface="+mn-ea"/>
              </a:endParaRPr>
            </a:p>
          </p:txBody>
        </p:sp>
        <p:sp>
          <p:nvSpPr>
            <p:cNvPr id="61" name="TextBox 60"/>
            <p:cNvSpPr txBox="1"/>
            <p:nvPr/>
          </p:nvSpPr>
          <p:spPr>
            <a:xfrm>
              <a:off x="5533484" y="1670920"/>
              <a:ext cx="3164443" cy="36933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900" dirty="0">
                  <a:solidFill>
                    <a:schemeClr val="bg1">
                      <a:lumMod val="95000"/>
                    </a:schemeClr>
                  </a:solidFill>
                  <a:latin typeface="+mn-ea"/>
                  <a:ea typeface="+mn-ea"/>
                </a:rPr>
                <a:t>游戏多页面的处理</a:t>
              </a:r>
            </a:p>
          </p:txBody>
        </p:sp>
        <p:sp>
          <p:nvSpPr>
            <p:cNvPr id="62" name="KSO_Shape"/>
            <p:cNvSpPr/>
            <p:nvPr/>
          </p:nvSpPr>
          <p:spPr bwMode="auto">
            <a:xfrm>
              <a:off x="9331114" y="1670049"/>
              <a:ext cx="286351" cy="360384"/>
            </a:xfrm>
            <a:custGeom>
              <a:avLst/>
              <a:gdLst>
                <a:gd name="T0" fmla="*/ 2147483646 w 4228"/>
                <a:gd name="T1" fmla="*/ 2147483646 h 5910"/>
                <a:gd name="T2" fmla="*/ 2147483646 w 4228"/>
                <a:gd name="T3" fmla="*/ 2147483646 h 5910"/>
                <a:gd name="T4" fmla="*/ 2147483646 w 4228"/>
                <a:gd name="T5" fmla="*/ 2147483646 h 5910"/>
                <a:gd name="T6" fmla="*/ 2147483646 w 4228"/>
                <a:gd name="T7" fmla="*/ 2147483646 h 5910"/>
                <a:gd name="T8" fmla="*/ 2147483646 w 4228"/>
                <a:gd name="T9" fmla="*/ 736754076 h 5910"/>
                <a:gd name="T10" fmla="*/ 2147483646 w 4228"/>
                <a:gd name="T11" fmla="*/ 468900117 h 5910"/>
                <a:gd name="T12" fmla="*/ 2147483646 w 4228"/>
                <a:gd name="T13" fmla="*/ 2147483646 h 5910"/>
                <a:gd name="T14" fmla="*/ 2147483646 w 4228"/>
                <a:gd name="T15" fmla="*/ 2147483646 h 5910"/>
                <a:gd name="T16" fmla="*/ 769768890 w 4228"/>
                <a:gd name="T17" fmla="*/ 2147483646 h 5910"/>
                <a:gd name="T18" fmla="*/ 502005176 w 4228"/>
                <a:gd name="T19" fmla="*/ 2147483646 h 5910"/>
                <a:gd name="T20" fmla="*/ 2147483646 w 4228"/>
                <a:gd name="T21" fmla="*/ 2147483646 h 5910"/>
                <a:gd name="T22" fmla="*/ 2147483646 w 4228"/>
                <a:gd name="T23" fmla="*/ 2147483646 h 5910"/>
                <a:gd name="T24" fmla="*/ 2147483646 w 4228"/>
                <a:gd name="T25" fmla="*/ 2147483646 h 5910"/>
                <a:gd name="T26" fmla="*/ 2147483646 w 4228"/>
                <a:gd name="T27" fmla="*/ 2147483646 h 5910"/>
                <a:gd name="T28" fmla="*/ 2147483646 w 4228"/>
                <a:gd name="T29" fmla="*/ 2147483646 h 5910"/>
                <a:gd name="T30" fmla="*/ 2147483646 w 4228"/>
                <a:gd name="T31" fmla="*/ 2147483646 h 5910"/>
                <a:gd name="T32" fmla="*/ 2147483646 w 4228"/>
                <a:gd name="T33" fmla="*/ 2147483646 h 5910"/>
                <a:gd name="T34" fmla="*/ 2147483646 w 4228"/>
                <a:gd name="T35" fmla="*/ 2147483646 h 5910"/>
                <a:gd name="T36" fmla="*/ 2147483646 w 4228"/>
                <a:gd name="T37" fmla="*/ 2147483646 h 5910"/>
                <a:gd name="T38" fmla="*/ 2147483646 w 4228"/>
                <a:gd name="T39" fmla="*/ 2147483646 h 5910"/>
                <a:gd name="T40" fmla="*/ 2147483646 w 4228"/>
                <a:gd name="T41" fmla="*/ 2147483646 h 5910"/>
                <a:gd name="T42" fmla="*/ 2147483646 w 4228"/>
                <a:gd name="T43" fmla="*/ 2147483646 h 5910"/>
                <a:gd name="T44" fmla="*/ 2147483646 w 4228"/>
                <a:gd name="T45" fmla="*/ 2147483646 h 5910"/>
                <a:gd name="T46" fmla="*/ 2147483646 w 4228"/>
                <a:gd name="T47" fmla="*/ 2147483646 h 5910"/>
                <a:gd name="T48" fmla="*/ 2147483646 w 4228"/>
                <a:gd name="T49" fmla="*/ 2147483646 h 5910"/>
                <a:gd name="T50" fmla="*/ 2147483646 w 4228"/>
                <a:gd name="T51" fmla="*/ 2147483646 h 5910"/>
                <a:gd name="T52" fmla="*/ 2147483646 w 4228"/>
                <a:gd name="T53" fmla="*/ 2147483646 h 5910"/>
                <a:gd name="T54" fmla="*/ 2147483646 w 4228"/>
                <a:gd name="T55" fmla="*/ 2147483646 h 5910"/>
                <a:gd name="T56" fmla="*/ 2147483646 w 4228"/>
                <a:gd name="T57" fmla="*/ 2147483646 h 5910"/>
                <a:gd name="T58" fmla="*/ 2147483646 w 4228"/>
                <a:gd name="T59" fmla="*/ 2147483646 h 5910"/>
                <a:gd name="T60" fmla="*/ 2147483646 w 4228"/>
                <a:gd name="T61" fmla="*/ 2147483646 h 5910"/>
                <a:gd name="T62" fmla="*/ 2147483646 w 4228"/>
                <a:gd name="T63" fmla="*/ 2147483646 h 5910"/>
                <a:gd name="T64" fmla="*/ 2147483646 w 4228"/>
                <a:gd name="T65" fmla="*/ 2147483646 h 5910"/>
                <a:gd name="T66" fmla="*/ 2147483646 w 4228"/>
                <a:gd name="T67" fmla="*/ 2147483646 h 5910"/>
                <a:gd name="T68" fmla="*/ 2147483646 w 4228"/>
                <a:gd name="T69" fmla="*/ 2147483646 h 5910"/>
                <a:gd name="T70" fmla="*/ 2147483646 w 4228"/>
                <a:gd name="T71" fmla="*/ 2147483646 h 5910"/>
                <a:gd name="T72" fmla="*/ 2147483646 w 4228"/>
                <a:gd name="T73" fmla="*/ 2147483646 h 5910"/>
                <a:gd name="T74" fmla="*/ 2147483646 w 4228"/>
                <a:gd name="T75" fmla="*/ 2147483646 h 5910"/>
                <a:gd name="T76" fmla="*/ 2147483646 w 4228"/>
                <a:gd name="T77" fmla="*/ 2147483646 h 5910"/>
                <a:gd name="T78" fmla="*/ 2147483646 w 4228"/>
                <a:gd name="T79" fmla="*/ 2147483646 h 5910"/>
                <a:gd name="T80" fmla="*/ 2147483646 w 4228"/>
                <a:gd name="T81" fmla="*/ 2147483646 h 5910"/>
                <a:gd name="T82" fmla="*/ 2147483646 w 4228"/>
                <a:gd name="T83" fmla="*/ 2147483646 h 5910"/>
                <a:gd name="T84" fmla="*/ 2147483646 w 4228"/>
                <a:gd name="T85" fmla="*/ 2147483646 h 5910"/>
                <a:gd name="T86" fmla="*/ 2147483646 w 4228"/>
                <a:gd name="T87" fmla="*/ 2147483646 h 5910"/>
                <a:gd name="T88" fmla="*/ 2147483646 w 4228"/>
                <a:gd name="T89" fmla="*/ 2147483646 h 5910"/>
                <a:gd name="T90" fmla="*/ 2147483646 w 4228"/>
                <a:gd name="T91" fmla="*/ 2147483646 h 5910"/>
                <a:gd name="T92" fmla="*/ 2147483646 w 4228"/>
                <a:gd name="T93" fmla="*/ 2147483646 h 5910"/>
                <a:gd name="T94" fmla="*/ 2147483646 w 4228"/>
                <a:gd name="T95" fmla="*/ 2147483646 h 5910"/>
                <a:gd name="T96" fmla="*/ 2147483646 w 4228"/>
                <a:gd name="T97" fmla="*/ 2147483646 h 5910"/>
                <a:gd name="T98" fmla="*/ 2147483646 w 4228"/>
                <a:gd name="T99" fmla="*/ 2147483646 h 5910"/>
                <a:gd name="T100" fmla="*/ 2147483646 w 4228"/>
                <a:gd name="T101" fmla="*/ 2147483646 h 5910"/>
                <a:gd name="T102" fmla="*/ 2147483646 w 4228"/>
                <a:gd name="T103" fmla="*/ 2147483646 h 5910"/>
                <a:gd name="T104" fmla="*/ 2147483646 w 4228"/>
                <a:gd name="T105" fmla="*/ 2147483646 h 5910"/>
                <a:gd name="T106" fmla="*/ 2147483646 w 4228"/>
                <a:gd name="T107" fmla="*/ 2147483646 h 5910"/>
                <a:gd name="T108" fmla="*/ 2147483646 w 4228"/>
                <a:gd name="T109" fmla="*/ 2147483646 h 5910"/>
                <a:gd name="T110" fmla="*/ 2147483646 w 4228"/>
                <a:gd name="T111" fmla="*/ 2147483646 h 5910"/>
                <a:gd name="T112" fmla="*/ 2147483646 w 4228"/>
                <a:gd name="T113" fmla="*/ 2147483646 h 5910"/>
                <a:gd name="T114" fmla="*/ 2147483646 w 4228"/>
                <a:gd name="T115" fmla="*/ 2147483646 h 5910"/>
                <a:gd name="T116" fmla="*/ 2147483646 w 4228"/>
                <a:gd name="T117" fmla="*/ 2147483646 h 5910"/>
                <a:gd name="T118" fmla="*/ 2147483646 w 4228"/>
                <a:gd name="T119" fmla="*/ 2147483646 h 5910"/>
                <a:gd name="T120" fmla="*/ 2147483646 w 4228"/>
                <a:gd name="T121" fmla="*/ 2147483646 h 591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4228" h="5910">
                  <a:moveTo>
                    <a:pt x="3998" y="2785"/>
                  </a:moveTo>
                  <a:lnTo>
                    <a:pt x="3815" y="2602"/>
                  </a:lnTo>
                  <a:lnTo>
                    <a:pt x="2840" y="1627"/>
                  </a:lnTo>
                  <a:lnTo>
                    <a:pt x="3127" y="1341"/>
                  </a:lnTo>
                  <a:lnTo>
                    <a:pt x="3155" y="1312"/>
                  </a:lnTo>
                  <a:lnTo>
                    <a:pt x="3181" y="1282"/>
                  </a:lnTo>
                  <a:lnTo>
                    <a:pt x="3205" y="1251"/>
                  </a:lnTo>
                  <a:lnTo>
                    <a:pt x="3227" y="1219"/>
                  </a:lnTo>
                  <a:lnTo>
                    <a:pt x="3247" y="1185"/>
                  </a:lnTo>
                  <a:lnTo>
                    <a:pt x="3266" y="1151"/>
                  </a:lnTo>
                  <a:lnTo>
                    <a:pt x="3284" y="1116"/>
                  </a:lnTo>
                  <a:lnTo>
                    <a:pt x="3299" y="1081"/>
                  </a:lnTo>
                  <a:lnTo>
                    <a:pt x="3313" y="1046"/>
                  </a:lnTo>
                  <a:lnTo>
                    <a:pt x="3324" y="1009"/>
                  </a:lnTo>
                  <a:lnTo>
                    <a:pt x="3335" y="972"/>
                  </a:lnTo>
                  <a:lnTo>
                    <a:pt x="3342" y="935"/>
                  </a:lnTo>
                  <a:lnTo>
                    <a:pt x="3349" y="898"/>
                  </a:lnTo>
                  <a:lnTo>
                    <a:pt x="3353" y="861"/>
                  </a:lnTo>
                  <a:lnTo>
                    <a:pt x="3356" y="823"/>
                  </a:lnTo>
                  <a:lnTo>
                    <a:pt x="3357" y="786"/>
                  </a:lnTo>
                  <a:lnTo>
                    <a:pt x="3356" y="748"/>
                  </a:lnTo>
                  <a:lnTo>
                    <a:pt x="3353" y="710"/>
                  </a:lnTo>
                  <a:lnTo>
                    <a:pt x="3349" y="673"/>
                  </a:lnTo>
                  <a:lnTo>
                    <a:pt x="3342" y="635"/>
                  </a:lnTo>
                  <a:lnTo>
                    <a:pt x="3335" y="598"/>
                  </a:lnTo>
                  <a:lnTo>
                    <a:pt x="3324" y="562"/>
                  </a:lnTo>
                  <a:lnTo>
                    <a:pt x="3313" y="526"/>
                  </a:lnTo>
                  <a:lnTo>
                    <a:pt x="3299" y="489"/>
                  </a:lnTo>
                  <a:lnTo>
                    <a:pt x="3284" y="455"/>
                  </a:lnTo>
                  <a:lnTo>
                    <a:pt x="3266" y="420"/>
                  </a:lnTo>
                  <a:lnTo>
                    <a:pt x="3247" y="385"/>
                  </a:lnTo>
                  <a:lnTo>
                    <a:pt x="3227" y="353"/>
                  </a:lnTo>
                  <a:lnTo>
                    <a:pt x="3205" y="321"/>
                  </a:lnTo>
                  <a:lnTo>
                    <a:pt x="3181" y="290"/>
                  </a:lnTo>
                  <a:lnTo>
                    <a:pt x="3155" y="258"/>
                  </a:lnTo>
                  <a:lnTo>
                    <a:pt x="3127" y="229"/>
                  </a:lnTo>
                  <a:lnTo>
                    <a:pt x="3097" y="201"/>
                  </a:lnTo>
                  <a:lnTo>
                    <a:pt x="3067" y="176"/>
                  </a:lnTo>
                  <a:lnTo>
                    <a:pt x="3036" y="151"/>
                  </a:lnTo>
                  <a:lnTo>
                    <a:pt x="3003" y="129"/>
                  </a:lnTo>
                  <a:lnTo>
                    <a:pt x="2970" y="108"/>
                  </a:lnTo>
                  <a:lnTo>
                    <a:pt x="2936" y="89"/>
                  </a:lnTo>
                  <a:lnTo>
                    <a:pt x="2902" y="72"/>
                  </a:lnTo>
                  <a:lnTo>
                    <a:pt x="2866" y="56"/>
                  </a:lnTo>
                  <a:lnTo>
                    <a:pt x="2830" y="43"/>
                  </a:lnTo>
                  <a:lnTo>
                    <a:pt x="2795" y="32"/>
                  </a:lnTo>
                  <a:lnTo>
                    <a:pt x="2758" y="22"/>
                  </a:lnTo>
                  <a:lnTo>
                    <a:pt x="2720" y="14"/>
                  </a:lnTo>
                  <a:lnTo>
                    <a:pt x="2683" y="7"/>
                  </a:lnTo>
                  <a:lnTo>
                    <a:pt x="2645" y="3"/>
                  </a:lnTo>
                  <a:lnTo>
                    <a:pt x="2608" y="0"/>
                  </a:lnTo>
                  <a:lnTo>
                    <a:pt x="2570" y="0"/>
                  </a:lnTo>
                  <a:lnTo>
                    <a:pt x="2532" y="0"/>
                  </a:lnTo>
                  <a:lnTo>
                    <a:pt x="2496" y="3"/>
                  </a:lnTo>
                  <a:lnTo>
                    <a:pt x="2458" y="7"/>
                  </a:lnTo>
                  <a:lnTo>
                    <a:pt x="2421" y="14"/>
                  </a:lnTo>
                  <a:lnTo>
                    <a:pt x="2383" y="22"/>
                  </a:lnTo>
                  <a:lnTo>
                    <a:pt x="2346" y="32"/>
                  </a:lnTo>
                  <a:lnTo>
                    <a:pt x="2310" y="43"/>
                  </a:lnTo>
                  <a:lnTo>
                    <a:pt x="2275" y="56"/>
                  </a:lnTo>
                  <a:lnTo>
                    <a:pt x="2239" y="72"/>
                  </a:lnTo>
                  <a:lnTo>
                    <a:pt x="2205" y="89"/>
                  </a:lnTo>
                  <a:lnTo>
                    <a:pt x="2171" y="108"/>
                  </a:lnTo>
                  <a:lnTo>
                    <a:pt x="2138" y="129"/>
                  </a:lnTo>
                  <a:lnTo>
                    <a:pt x="2105" y="151"/>
                  </a:lnTo>
                  <a:lnTo>
                    <a:pt x="2074" y="176"/>
                  </a:lnTo>
                  <a:lnTo>
                    <a:pt x="2044" y="201"/>
                  </a:lnTo>
                  <a:lnTo>
                    <a:pt x="2015" y="229"/>
                  </a:lnTo>
                  <a:lnTo>
                    <a:pt x="301" y="1950"/>
                  </a:lnTo>
                  <a:lnTo>
                    <a:pt x="284" y="1965"/>
                  </a:lnTo>
                  <a:lnTo>
                    <a:pt x="266" y="1980"/>
                  </a:lnTo>
                  <a:lnTo>
                    <a:pt x="248" y="1996"/>
                  </a:lnTo>
                  <a:lnTo>
                    <a:pt x="231" y="2013"/>
                  </a:lnTo>
                  <a:lnTo>
                    <a:pt x="203" y="2042"/>
                  </a:lnTo>
                  <a:lnTo>
                    <a:pt x="177" y="2072"/>
                  </a:lnTo>
                  <a:lnTo>
                    <a:pt x="153" y="2104"/>
                  </a:lnTo>
                  <a:lnTo>
                    <a:pt x="131" y="2135"/>
                  </a:lnTo>
                  <a:lnTo>
                    <a:pt x="110" y="2169"/>
                  </a:lnTo>
                  <a:lnTo>
                    <a:pt x="91" y="2203"/>
                  </a:lnTo>
                  <a:lnTo>
                    <a:pt x="74" y="2238"/>
                  </a:lnTo>
                  <a:lnTo>
                    <a:pt x="58" y="2273"/>
                  </a:lnTo>
                  <a:lnTo>
                    <a:pt x="45" y="2308"/>
                  </a:lnTo>
                  <a:lnTo>
                    <a:pt x="33" y="2345"/>
                  </a:lnTo>
                  <a:lnTo>
                    <a:pt x="23" y="2382"/>
                  </a:lnTo>
                  <a:lnTo>
                    <a:pt x="15" y="2419"/>
                  </a:lnTo>
                  <a:lnTo>
                    <a:pt x="9" y="2456"/>
                  </a:lnTo>
                  <a:lnTo>
                    <a:pt x="5" y="2493"/>
                  </a:lnTo>
                  <a:lnTo>
                    <a:pt x="1" y="2531"/>
                  </a:lnTo>
                  <a:lnTo>
                    <a:pt x="0" y="2569"/>
                  </a:lnTo>
                  <a:lnTo>
                    <a:pt x="1" y="2606"/>
                  </a:lnTo>
                  <a:lnTo>
                    <a:pt x="5" y="2644"/>
                  </a:lnTo>
                  <a:lnTo>
                    <a:pt x="9" y="2681"/>
                  </a:lnTo>
                  <a:lnTo>
                    <a:pt x="15" y="2719"/>
                  </a:lnTo>
                  <a:lnTo>
                    <a:pt x="23" y="2756"/>
                  </a:lnTo>
                  <a:lnTo>
                    <a:pt x="33" y="2792"/>
                  </a:lnTo>
                  <a:lnTo>
                    <a:pt x="45" y="2829"/>
                  </a:lnTo>
                  <a:lnTo>
                    <a:pt x="58" y="2865"/>
                  </a:lnTo>
                  <a:lnTo>
                    <a:pt x="74" y="2899"/>
                  </a:lnTo>
                  <a:lnTo>
                    <a:pt x="91" y="2934"/>
                  </a:lnTo>
                  <a:lnTo>
                    <a:pt x="110" y="2969"/>
                  </a:lnTo>
                  <a:lnTo>
                    <a:pt x="131" y="3001"/>
                  </a:lnTo>
                  <a:lnTo>
                    <a:pt x="153" y="3033"/>
                  </a:lnTo>
                  <a:lnTo>
                    <a:pt x="177" y="3065"/>
                  </a:lnTo>
                  <a:lnTo>
                    <a:pt x="203" y="3096"/>
                  </a:lnTo>
                  <a:lnTo>
                    <a:pt x="231" y="3125"/>
                  </a:lnTo>
                  <a:lnTo>
                    <a:pt x="1388" y="4281"/>
                  </a:lnTo>
                  <a:lnTo>
                    <a:pt x="1102" y="4567"/>
                  </a:lnTo>
                  <a:lnTo>
                    <a:pt x="1075" y="4597"/>
                  </a:lnTo>
                  <a:lnTo>
                    <a:pt x="1048" y="4627"/>
                  </a:lnTo>
                  <a:lnTo>
                    <a:pt x="1024" y="4658"/>
                  </a:lnTo>
                  <a:lnTo>
                    <a:pt x="1001" y="4691"/>
                  </a:lnTo>
                  <a:lnTo>
                    <a:pt x="981" y="4724"/>
                  </a:lnTo>
                  <a:lnTo>
                    <a:pt x="962" y="4758"/>
                  </a:lnTo>
                  <a:lnTo>
                    <a:pt x="945" y="4792"/>
                  </a:lnTo>
                  <a:lnTo>
                    <a:pt x="930" y="4828"/>
                  </a:lnTo>
                  <a:lnTo>
                    <a:pt x="916" y="4864"/>
                  </a:lnTo>
                  <a:lnTo>
                    <a:pt x="904" y="4899"/>
                  </a:lnTo>
                  <a:lnTo>
                    <a:pt x="894" y="4936"/>
                  </a:lnTo>
                  <a:lnTo>
                    <a:pt x="886" y="4973"/>
                  </a:lnTo>
                  <a:lnTo>
                    <a:pt x="879" y="5011"/>
                  </a:lnTo>
                  <a:lnTo>
                    <a:pt x="875" y="5048"/>
                  </a:lnTo>
                  <a:lnTo>
                    <a:pt x="873" y="5086"/>
                  </a:lnTo>
                  <a:lnTo>
                    <a:pt x="872" y="5123"/>
                  </a:lnTo>
                  <a:lnTo>
                    <a:pt x="873" y="5161"/>
                  </a:lnTo>
                  <a:lnTo>
                    <a:pt x="875" y="5198"/>
                  </a:lnTo>
                  <a:lnTo>
                    <a:pt x="880" y="5236"/>
                  </a:lnTo>
                  <a:lnTo>
                    <a:pt x="886" y="5273"/>
                  </a:lnTo>
                  <a:lnTo>
                    <a:pt x="894" y="5311"/>
                  </a:lnTo>
                  <a:lnTo>
                    <a:pt x="904" y="5347"/>
                  </a:lnTo>
                  <a:lnTo>
                    <a:pt x="916" y="5383"/>
                  </a:lnTo>
                  <a:lnTo>
                    <a:pt x="930" y="5419"/>
                  </a:lnTo>
                  <a:lnTo>
                    <a:pt x="945" y="5455"/>
                  </a:lnTo>
                  <a:lnTo>
                    <a:pt x="962" y="5489"/>
                  </a:lnTo>
                  <a:lnTo>
                    <a:pt x="981" y="5523"/>
                  </a:lnTo>
                  <a:lnTo>
                    <a:pt x="1002" y="5556"/>
                  </a:lnTo>
                  <a:lnTo>
                    <a:pt x="1024" y="5589"/>
                  </a:lnTo>
                  <a:lnTo>
                    <a:pt x="1049" y="5620"/>
                  </a:lnTo>
                  <a:lnTo>
                    <a:pt x="1075" y="5650"/>
                  </a:lnTo>
                  <a:lnTo>
                    <a:pt x="1102" y="5679"/>
                  </a:lnTo>
                  <a:lnTo>
                    <a:pt x="1131" y="5707"/>
                  </a:lnTo>
                  <a:lnTo>
                    <a:pt x="1162" y="5734"/>
                  </a:lnTo>
                  <a:lnTo>
                    <a:pt x="1193" y="5757"/>
                  </a:lnTo>
                  <a:lnTo>
                    <a:pt x="1225" y="5779"/>
                  </a:lnTo>
                  <a:lnTo>
                    <a:pt x="1259" y="5800"/>
                  </a:lnTo>
                  <a:lnTo>
                    <a:pt x="1292" y="5819"/>
                  </a:lnTo>
                  <a:lnTo>
                    <a:pt x="1327" y="5836"/>
                  </a:lnTo>
                  <a:lnTo>
                    <a:pt x="1362" y="5852"/>
                  </a:lnTo>
                  <a:lnTo>
                    <a:pt x="1398" y="5865"/>
                  </a:lnTo>
                  <a:lnTo>
                    <a:pt x="1434" y="5877"/>
                  </a:lnTo>
                  <a:lnTo>
                    <a:pt x="1471" y="5887"/>
                  </a:lnTo>
                  <a:lnTo>
                    <a:pt x="1507" y="5895"/>
                  </a:lnTo>
                  <a:lnTo>
                    <a:pt x="1545" y="5902"/>
                  </a:lnTo>
                  <a:lnTo>
                    <a:pt x="1582" y="5906"/>
                  </a:lnTo>
                  <a:lnTo>
                    <a:pt x="1620" y="5909"/>
                  </a:lnTo>
                  <a:lnTo>
                    <a:pt x="1658" y="5910"/>
                  </a:lnTo>
                  <a:lnTo>
                    <a:pt x="1696" y="5909"/>
                  </a:lnTo>
                  <a:lnTo>
                    <a:pt x="1734" y="5906"/>
                  </a:lnTo>
                  <a:lnTo>
                    <a:pt x="1771" y="5902"/>
                  </a:lnTo>
                  <a:lnTo>
                    <a:pt x="1809" y="5895"/>
                  </a:lnTo>
                  <a:lnTo>
                    <a:pt x="1845" y="5887"/>
                  </a:lnTo>
                  <a:lnTo>
                    <a:pt x="1882" y="5877"/>
                  </a:lnTo>
                  <a:lnTo>
                    <a:pt x="1918" y="5865"/>
                  </a:lnTo>
                  <a:lnTo>
                    <a:pt x="1954" y="5852"/>
                  </a:lnTo>
                  <a:lnTo>
                    <a:pt x="1989" y="5836"/>
                  </a:lnTo>
                  <a:lnTo>
                    <a:pt x="2024" y="5819"/>
                  </a:lnTo>
                  <a:lnTo>
                    <a:pt x="2057" y="5800"/>
                  </a:lnTo>
                  <a:lnTo>
                    <a:pt x="2091" y="5780"/>
                  </a:lnTo>
                  <a:lnTo>
                    <a:pt x="2123" y="5757"/>
                  </a:lnTo>
                  <a:lnTo>
                    <a:pt x="2154" y="5734"/>
                  </a:lnTo>
                  <a:lnTo>
                    <a:pt x="2184" y="5707"/>
                  </a:lnTo>
                  <a:lnTo>
                    <a:pt x="2215" y="5679"/>
                  </a:lnTo>
                  <a:lnTo>
                    <a:pt x="3998" y="3897"/>
                  </a:lnTo>
                  <a:lnTo>
                    <a:pt x="4026" y="3866"/>
                  </a:lnTo>
                  <a:lnTo>
                    <a:pt x="4052" y="3836"/>
                  </a:lnTo>
                  <a:lnTo>
                    <a:pt x="4076" y="3805"/>
                  </a:lnTo>
                  <a:lnTo>
                    <a:pt x="4099" y="3773"/>
                  </a:lnTo>
                  <a:lnTo>
                    <a:pt x="4119" y="3739"/>
                  </a:lnTo>
                  <a:lnTo>
                    <a:pt x="4138" y="3706"/>
                  </a:lnTo>
                  <a:lnTo>
                    <a:pt x="4156" y="3671"/>
                  </a:lnTo>
                  <a:lnTo>
                    <a:pt x="4170" y="3636"/>
                  </a:lnTo>
                  <a:lnTo>
                    <a:pt x="4185" y="3600"/>
                  </a:lnTo>
                  <a:lnTo>
                    <a:pt x="4196" y="3564"/>
                  </a:lnTo>
                  <a:lnTo>
                    <a:pt x="4206" y="3527"/>
                  </a:lnTo>
                  <a:lnTo>
                    <a:pt x="4214" y="3489"/>
                  </a:lnTo>
                  <a:lnTo>
                    <a:pt x="4220" y="3453"/>
                  </a:lnTo>
                  <a:lnTo>
                    <a:pt x="4225" y="3415"/>
                  </a:lnTo>
                  <a:lnTo>
                    <a:pt x="4227" y="3378"/>
                  </a:lnTo>
                  <a:lnTo>
                    <a:pt x="4228" y="3340"/>
                  </a:lnTo>
                  <a:lnTo>
                    <a:pt x="4227" y="3302"/>
                  </a:lnTo>
                  <a:lnTo>
                    <a:pt x="4225" y="3265"/>
                  </a:lnTo>
                  <a:lnTo>
                    <a:pt x="4220" y="3227"/>
                  </a:lnTo>
                  <a:lnTo>
                    <a:pt x="4214" y="3191"/>
                  </a:lnTo>
                  <a:lnTo>
                    <a:pt x="4206" y="3153"/>
                  </a:lnTo>
                  <a:lnTo>
                    <a:pt x="4196" y="3116"/>
                  </a:lnTo>
                  <a:lnTo>
                    <a:pt x="4185" y="3080"/>
                  </a:lnTo>
                  <a:lnTo>
                    <a:pt x="4170" y="3044"/>
                  </a:lnTo>
                  <a:lnTo>
                    <a:pt x="4156" y="3009"/>
                  </a:lnTo>
                  <a:lnTo>
                    <a:pt x="4138" y="2974"/>
                  </a:lnTo>
                  <a:lnTo>
                    <a:pt x="4119" y="2941"/>
                  </a:lnTo>
                  <a:lnTo>
                    <a:pt x="4099" y="2907"/>
                  </a:lnTo>
                  <a:lnTo>
                    <a:pt x="4076" y="2875"/>
                  </a:lnTo>
                  <a:lnTo>
                    <a:pt x="4052" y="2844"/>
                  </a:lnTo>
                  <a:lnTo>
                    <a:pt x="4026" y="2814"/>
                  </a:lnTo>
                  <a:lnTo>
                    <a:pt x="3998" y="2785"/>
                  </a:lnTo>
                  <a:close/>
                  <a:moveTo>
                    <a:pt x="2285" y="499"/>
                  </a:moveTo>
                  <a:lnTo>
                    <a:pt x="2285" y="499"/>
                  </a:lnTo>
                  <a:lnTo>
                    <a:pt x="2300" y="485"/>
                  </a:lnTo>
                  <a:lnTo>
                    <a:pt x="2316" y="471"/>
                  </a:lnTo>
                  <a:lnTo>
                    <a:pt x="2332" y="459"/>
                  </a:lnTo>
                  <a:lnTo>
                    <a:pt x="2348" y="448"/>
                  </a:lnTo>
                  <a:lnTo>
                    <a:pt x="2365" y="437"/>
                  </a:lnTo>
                  <a:lnTo>
                    <a:pt x="2383" y="428"/>
                  </a:lnTo>
                  <a:lnTo>
                    <a:pt x="2401" y="419"/>
                  </a:lnTo>
                  <a:lnTo>
                    <a:pt x="2419" y="411"/>
                  </a:lnTo>
                  <a:lnTo>
                    <a:pt x="2437" y="404"/>
                  </a:lnTo>
                  <a:lnTo>
                    <a:pt x="2456" y="398"/>
                  </a:lnTo>
                  <a:lnTo>
                    <a:pt x="2474" y="393"/>
                  </a:lnTo>
                  <a:lnTo>
                    <a:pt x="2493" y="389"/>
                  </a:lnTo>
                  <a:lnTo>
                    <a:pt x="2512" y="385"/>
                  </a:lnTo>
                  <a:lnTo>
                    <a:pt x="2531" y="383"/>
                  </a:lnTo>
                  <a:lnTo>
                    <a:pt x="2551" y="382"/>
                  </a:lnTo>
                  <a:lnTo>
                    <a:pt x="2570" y="381"/>
                  </a:lnTo>
                  <a:lnTo>
                    <a:pt x="2590" y="382"/>
                  </a:lnTo>
                  <a:lnTo>
                    <a:pt x="2609" y="383"/>
                  </a:lnTo>
                  <a:lnTo>
                    <a:pt x="2628" y="385"/>
                  </a:lnTo>
                  <a:lnTo>
                    <a:pt x="2647" y="389"/>
                  </a:lnTo>
                  <a:lnTo>
                    <a:pt x="2667" y="393"/>
                  </a:lnTo>
                  <a:lnTo>
                    <a:pt x="2685" y="398"/>
                  </a:lnTo>
                  <a:lnTo>
                    <a:pt x="2704" y="404"/>
                  </a:lnTo>
                  <a:lnTo>
                    <a:pt x="2722" y="411"/>
                  </a:lnTo>
                  <a:lnTo>
                    <a:pt x="2741" y="419"/>
                  </a:lnTo>
                  <a:lnTo>
                    <a:pt x="2759" y="428"/>
                  </a:lnTo>
                  <a:lnTo>
                    <a:pt x="2776" y="437"/>
                  </a:lnTo>
                  <a:lnTo>
                    <a:pt x="2792" y="448"/>
                  </a:lnTo>
                  <a:lnTo>
                    <a:pt x="2809" y="459"/>
                  </a:lnTo>
                  <a:lnTo>
                    <a:pt x="2826" y="471"/>
                  </a:lnTo>
                  <a:lnTo>
                    <a:pt x="2841" y="485"/>
                  </a:lnTo>
                  <a:lnTo>
                    <a:pt x="2856" y="499"/>
                  </a:lnTo>
                  <a:lnTo>
                    <a:pt x="2870" y="515"/>
                  </a:lnTo>
                  <a:lnTo>
                    <a:pt x="2884" y="530"/>
                  </a:lnTo>
                  <a:lnTo>
                    <a:pt x="2896" y="546"/>
                  </a:lnTo>
                  <a:lnTo>
                    <a:pt x="2908" y="563"/>
                  </a:lnTo>
                  <a:lnTo>
                    <a:pt x="2918" y="581"/>
                  </a:lnTo>
                  <a:lnTo>
                    <a:pt x="2928" y="597"/>
                  </a:lnTo>
                  <a:lnTo>
                    <a:pt x="2937" y="615"/>
                  </a:lnTo>
                  <a:lnTo>
                    <a:pt x="2945" y="633"/>
                  </a:lnTo>
                  <a:lnTo>
                    <a:pt x="2952" y="652"/>
                  </a:lnTo>
                  <a:lnTo>
                    <a:pt x="2959" y="670"/>
                  </a:lnTo>
                  <a:lnTo>
                    <a:pt x="2963" y="689"/>
                  </a:lnTo>
                  <a:lnTo>
                    <a:pt x="2968" y="708"/>
                  </a:lnTo>
                  <a:lnTo>
                    <a:pt x="2971" y="727"/>
                  </a:lnTo>
                  <a:lnTo>
                    <a:pt x="2973" y="747"/>
                  </a:lnTo>
                  <a:lnTo>
                    <a:pt x="2974" y="766"/>
                  </a:lnTo>
                  <a:lnTo>
                    <a:pt x="2974" y="786"/>
                  </a:lnTo>
                  <a:lnTo>
                    <a:pt x="2974" y="805"/>
                  </a:lnTo>
                  <a:lnTo>
                    <a:pt x="2973" y="824"/>
                  </a:lnTo>
                  <a:lnTo>
                    <a:pt x="2971" y="844"/>
                  </a:lnTo>
                  <a:lnTo>
                    <a:pt x="2968" y="863"/>
                  </a:lnTo>
                  <a:lnTo>
                    <a:pt x="2963" y="882"/>
                  </a:lnTo>
                  <a:lnTo>
                    <a:pt x="2959" y="901"/>
                  </a:lnTo>
                  <a:lnTo>
                    <a:pt x="2952" y="920"/>
                  </a:lnTo>
                  <a:lnTo>
                    <a:pt x="2945" y="938"/>
                  </a:lnTo>
                  <a:lnTo>
                    <a:pt x="2937" y="955"/>
                  </a:lnTo>
                  <a:lnTo>
                    <a:pt x="2928" y="973"/>
                  </a:lnTo>
                  <a:lnTo>
                    <a:pt x="2918" y="991"/>
                  </a:lnTo>
                  <a:lnTo>
                    <a:pt x="2908" y="1008"/>
                  </a:lnTo>
                  <a:lnTo>
                    <a:pt x="2896" y="1025"/>
                  </a:lnTo>
                  <a:lnTo>
                    <a:pt x="2884" y="1040"/>
                  </a:lnTo>
                  <a:lnTo>
                    <a:pt x="2870" y="1056"/>
                  </a:lnTo>
                  <a:lnTo>
                    <a:pt x="2856" y="1071"/>
                  </a:lnTo>
                  <a:lnTo>
                    <a:pt x="2743" y="1184"/>
                  </a:lnTo>
                  <a:lnTo>
                    <a:pt x="1550" y="2377"/>
                  </a:lnTo>
                  <a:lnTo>
                    <a:pt x="1543" y="2353"/>
                  </a:lnTo>
                  <a:lnTo>
                    <a:pt x="1535" y="2327"/>
                  </a:lnTo>
                  <a:lnTo>
                    <a:pt x="1527" y="2303"/>
                  </a:lnTo>
                  <a:lnTo>
                    <a:pt x="1518" y="2278"/>
                  </a:lnTo>
                  <a:lnTo>
                    <a:pt x="1508" y="2255"/>
                  </a:lnTo>
                  <a:lnTo>
                    <a:pt x="1497" y="2230"/>
                  </a:lnTo>
                  <a:lnTo>
                    <a:pt x="1485" y="2207"/>
                  </a:lnTo>
                  <a:lnTo>
                    <a:pt x="1473" y="2183"/>
                  </a:lnTo>
                  <a:lnTo>
                    <a:pt x="1459" y="2161"/>
                  </a:lnTo>
                  <a:lnTo>
                    <a:pt x="1446" y="2139"/>
                  </a:lnTo>
                  <a:lnTo>
                    <a:pt x="1430" y="2116"/>
                  </a:lnTo>
                  <a:lnTo>
                    <a:pt x="1415" y="2094"/>
                  </a:lnTo>
                  <a:lnTo>
                    <a:pt x="1398" y="2073"/>
                  </a:lnTo>
                  <a:lnTo>
                    <a:pt x="1380" y="2053"/>
                  </a:lnTo>
                  <a:lnTo>
                    <a:pt x="1362" y="2033"/>
                  </a:lnTo>
                  <a:lnTo>
                    <a:pt x="1343" y="2013"/>
                  </a:lnTo>
                  <a:lnTo>
                    <a:pt x="1323" y="1994"/>
                  </a:lnTo>
                  <a:lnTo>
                    <a:pt x="1303" y="1976"/>
                  </a:lnTo>
                  <a:lnTo>
                    <a:pt x="1283" y="1958"/>
                  </a:lnTo>
                  <a:lnTo>
                    <a:pt x="1262" y="1941"/>
                  </a:lnTo>
                  <a:lnTo>
                    <a:pt x="1241" y="1926"/>
                  </a:lnTo>
                  <a:lnTo>
                    <a:pt x="1218" y="1911"/>
                  </a:lnTo>
                  <a:lnTo>
                    <a:pt x="1196" y="1897"/>
                  </a:lnTo>
                  <a:lnTo>
                    <a:pt x="1174" y="1883"/>
                  </a:lnTo>
                  <a:lnTo>
                    <a:pt x="1151" y="1871"/>
                  </a:lnTo>
                  <a:lnTo>
                    <a:pt x="1128" y="1860"/>
                  </a:lnTo>
                  <a:lnTo>
                    <a:pt x="1105" y="1849"/>
                  </a:lnTo>
                  <a:lnTo>
                    <a:pt x="1080" y="1839"/>
                  </a:lnTo>
                  <a:lnTo>
                    <a:pt x="1057" y="1830"/>
                  </a:lnTo>
                  <a:lnTo>
                    <a:pt x="1032" y="1821"/>
                  </a:lnTo>
                  <a:lnTo>
                    <a:pt x="1008" y="1814"/>
                  </a:lnTo>
                  <a:lnTo>
                    <a:pt x="983" y="1808"/>
                  </a:lnTo>
                  <a:lnTo>
                    <a:pt x="2285" y="499"/>
                  </a:lnTo>
                  <a:close/>
                  <a:moveTo>
                    <a:pt x="1943" y="5409"/>
                  </a:moveTo>
                  <a:lnTo>
                    <a:pt x="1943" y="5409"/>
                  </a:lnTo>
                  <a:lnTo>
                    <a:pt x="1929" y="5423"/>
                  </a:lnTo>
                  <a:lnTo>
                    <a:pt x="1913" y="5437"/>
                  </a:lnTo>
                  <a:lnTo>
                    <a:pt x="1897" y="5449"/>
                  </a:lnTo>
                  <a:lnTo>
                    <a:pt x="1881" y="5461"/>
                  </a:lnTo>
                  <a:lnTo>
                    <a:pt x="1863" y="5471"/>
                  </a:lnTo>
                  <a:lnTo>
                    <a:pt x="1846" y="5481"/>
                  </a:lnTo>
                  <a:lnTo>
                    <a:pt x="1829" y="5490"/>
                  </a:lnTo>
                  <a:lnTo>
                    <a:pt x="1811" y="5498"/>
                  </a:lnTo>
                  <a:lnTo>
                    <a:pt x="1792" y="5505"/>
                  </a:lnTo>
                  <a:lnTo>
                    <a:pt x="1773" y="5510"/>
                  </a:lnTo>
                  <a:lnTo>
                    <a:pt x="1754" y="5516"/>
                  </a:lnTo>
                  <a:lnTo>
                    <a:pt x="1735" y="5521"/>
                  </a:lnTo>
                  <a:lnTo>
                    <a:pt x="1716" y="5523"/>
                  </a:lnTo>
                  <a:lnTo>
                    <a:pt x="1697" y="5526"/>
                  </a:lnTo>
                  <a:lnTo>
                    <a:pt x="1677" y="5527"/>
                  </a:lnTo>
                  <a:lnTo>
                    <a:pt x="1658" y="5527"/>
                  </a:lnTo>
                  <a:lnTo>
                    <a:pt x="1638" y="5527"/>
                  </a:lnTo>
                  <a:lnTo>
                    <a:pt x="1619" y="5526"/>
                  </a:lnTo>
                  <a:lnTo>
                    <a:pt x="1600" y="5523"/>
                  </a:lnTo>
                  <a:lnTo>
                    <a:pt x="1581" y="5521"/>
                  </a:lnTo>
                  <a:lnTo>
                    <a:pt x="1562" y="5516"/>
                  </a:lnTo>
                  <a:lnTo>
                    <a:pt x="1543" y="5510"/>
                  </a:lnTo>
                  <a:lnTo>
                    <a:pt x="1524" y="5505"/>
                  </a:lnTo>
                  <a:lnTo>
                    <a:pt x="1506" y="5498"/>
                  </a:lnTo>
                  <a:lnTo>
                    <a:pt x="1488" y="5490"/>
                  </a:lnTo>
                  <a:lnTo>
                    <a:pt x="1471" y="5481"/>
                  </a:lnTo>
                  <a:lnTo>
                    <a:pt x="1453" y="5471"/>
                  </a:lnTo>
                  <a:lnTo>
                    <a:pt x="1436" y="5461"/>
                  </a:lnTo>
                  <a:lnTo>
                    <a:pt x="1419" y="5449"/>
                  </a:lnTo>
                  <a:lnTo>
                    <a:pt x="1404" y="5437"/>
                  </a:lnTo>
                  <a:lnTo>
                    <a:pt x="1388" y="5423"/>
                  </a:lnTo>
                  <a:lnTo>
                    <a:pt x="1372" y="5409"/>
                  </a:lnTo>
                  <a:lnTo>
                    <a:pt x="1358" y="5394"/>
                  </a:lnTo>
                  <a:lnTo>
                    <a:pt x="1344" y="5378"/>
                  </a:lnTo>
                  <a:lnTo>
                    <a:pt x="1332" y="5362"/>
                  </a:lnTo>
                  <a:lnTo>
                    <a:pt x="1320" y="5345"/>
                  </a:lnTo>
                  <a:lnTo>
                    <a:pt x="1310" y="5329"/>
                  </a:lnTo>
                  <a:lnTo>
                    <a:pt x="1300" y="5311"/>
                  </a:lnTo>
                  <a:lnTo>
                    <a:pt x="1291" y="5293"/>
                  </a:lnTo>
                  <a:lnTo>
                    <a:pt x="1283" y="5275"/>
                  </a:lnTo>
                  <a:lnTo>
                    <a:pt x="1276" y="5257"/>
                  </a:lnTo>
                  <a:lnTo>
                    <a:pt x="1271" y="5238"/>
                  </a:lnTo>
                  <a:lnTo>
                    <a:pt x="1265" y="5219"/>
                  </a:lnTo>
                  <a:lnTo>
                    <a:pt x="1262" y="5200"/>
                  </a:lnTo>
                  <a:lnTo>
                    <a:pt x="1259" y="5181"/>
                  </a:lnTo>
                  <a:lnTo>
                    <a:pt x="1256" y="5162"/>
                  </a:lnTo>
                  <a:lnTo>
                    <a:pt x="1254" y="5142"/>
                  </a:lnTo>
                  <a:lnTo>
                    <a:pt x="1254" y="5123"/>
                  </a:lnTo>
                  <a:lnTo>
                    <a:pt x="1254" y="5103"/>
                  </a:lnTo>
                  <a:lnTo>
                    <a:pt x="1256" y="5084"/>
                  </a:lnTo>
                  <a:lnTo>
                    <a:pt x="1259" y="5065"/>
                  </a:lnTo>
                  <a:lnTo>
                    <a:pt x="1262" y="5045"/>
                  </a:lnTo>
                  <a:lnTo>
                    <a:pt x="1265" y="5026"/>
                  </a:lnTo>
                  <a:lnTo>
                    <a:pt x="1271" y="5009"/>
                  </a:lnTo>
                  <a:lnTo>
                    <a:pt x="1276" y="4990"/>
                  </a:lnTo>
                  <a:lnTo>
                    <a:pt x="1283" y="4971"/>
                  </a:lnTo>
                  <a:lnTo>
                    <a:pt x="1291" y="4953"/>
                  </a:lnTo>
                  <a:lnTo>
                    <a:pt x="1300" y="4935"/>
                  </a:lnTo>
                  <a:lnTo>
                    <a:pt x="1310" y="4918"/>
                  </a:lnTo>
                  <a:lnTo>
                    <a:pt x="1320" y="4902"/>
                  </a:lnTo>
                  <a:lnTo>
                    <a:pt x="1332" y="4885"/>
                  </a:lnTo>
                  <a:lnTo>
                    <a:pt x="1344" y="4868"/>
                  </a:lnTo>
                  <a:lnTo>
                    <a:pt x="1358" y="4852"/>
                  </a:lnTo>
                  <a:lnTo>
                    <a:pt x="1372" y="4838"/>
                  </a:lnTo>
                  <a:lnTo>
                    <a:pt x="1658" y="4551"/>
                  </a:lnTo>
                  <a:lnTo>
                    <a:pt x="1762" y="4655"/>
                  </a:lnTo>
                  <a:lnTo>
                    <a:pt x="1945" y="4838"/>
                  </a:lnTo>
                  <a:lnTo>
                    <a:pt x="1958" y="4852"/>
                  </a:lnTo>
                  <a:lnTo>
                    <a:pt x="1972" y="4868"/>
                  </a:lnTo>
                  <a:lnTo>
                    <a:pt x="1985" y="4885"/>
                  </a:lnTo>
                  <a:lnTo>
                    <a:pt x="1996" y="4902"/>
                  </a:lnTo>
                  <a:lnTo>
                    <a:pt x="2007" y="4918"/>
                  </a:lnTo>
                  <a:lnTo>
                    <a:pt x="2016" y="4935"/>
                  </a:lnTo>
                  <a:lnTo>
                    <a:pt x="2025" y="4953"/>
                  </a:lnTo>
                  <a:lnTo>
                    <a:pt x="2033" y="4972"/>
                  </a:lnTo>
                  <a:lnTo>
                    <a:pt x="2039" y="4990"/>
                  </a:lnTo>
                  <a:lnTo>
                    <a:pt x="2046" y="5009"/>
                  </a:lnTo>
                  <a:lnTo>
                    <a:pt x="2051" y="5026"/>
                  </a:lnTo>
                  <a:lnTo>
                    <a:pt x="2055" y="5046"/>
                  </a:lnTo>
                  <a:lnTo>
                    <a:pt x="2058" y="5065"/>
                  </a:lnTo>
                  <a:lnTo>
                    <a:pt x="2061" y="5084"/>
                  </a:lnTo>
                  <a:lnTo>
                    <a:pt x="2062" y="5103"/>
                  </a:lnTo>
                  <a:lnTo>
                    <a:pt x="2063" y="5123"/>
                  </a:lnTo>
                  <a:lnTo>
                    <a:pt x="2062" y="5142"/>
                  </a:lnTo>
                  <a:lnTo>
                    <a:pt x="2061" y="5162"/>
                  </a:lnTo>
                  <a:lnTo>
                    <a:pt x="2058" y="5181"/>
                  </a:lnTo>
                  <a:lnTo>
                    <a:pt x="2055" y="5200"/>
                  </a:lnTo>
                  <a:lnTo>
                    <a:pt x="2051" y="5219"/>
                  </a:lnTo>
                  <a:lnTo>
                    <a:pt x="2046" y="5238"/>
                  </a:lnTo>
                  <a:lnTo>
                    <a:pt x="2039" y="5257"/>
                  </a:lnTo>
                  <a:lnTo>
                    <a:pt x="2033" y="5275"/>
                  </a:lnTo>
                  <a:lnTo>
                    <a:pt x="2025" y="5293"/>
                  </a:lnTo>
                  <a:lnTo>
                    <a:pt x="2016" y="5311"/>
                  </a:lnTo>
                  <a:lnTo>
                    <a:pt x="2007" y="5329"/>
                  </a:lnTo>
                  <a:lnTo>
                    <a:pt x="1996" y="5345"/>
                  </a:lnTo>
                  <a:lnTo>
                    <a:pt x="1985" y="5362"/>
                  </a:lnTo>
                  <a:lnTo>
                    <a:pt x="1971" y="5378"/>
                  </a:lnTo>
                  <a:lnTo>
                    <a:pt x="1958" y="5393"/>
                  </a:lnTo>
                  <a:lnTo>
                    <a:pt x="1943" y="5409"/>
                  </a:lnTo>
                  <a:close/>
                  <a:moveTo>
                    <a:pt x="3727" y="3626"/>
                  </a:moveTo>
                  <a:lnTo>
                    <a:pt x="2420" y="4933"/>
                  </a:lnTo>
                  <a:lnTo>
                    <a:pt x="2414" y="4908"/>
                  </a:lnTo>
                  <a:lnTo>
                    <a:pt x="2406" y="4883"/>
                  </a:lnTo>
                  <a:lnTo>
                    <a:pt x="2397" y="4858"/>
                  </a:lnTo>
                  <a:lnTo>
                    <a:pt x="2389" y="4833"/>
                  </a:lnTo>
                  <a:lnTo>
                    <a:pt x="2379" y="4810"/>
                  </a:lnTo>
                  <a:lnTo>
                    <a:pt x="2368" y="4786"/>
                  </a:lnTo>
                  <a:lnTo>
                    <a:pt x="2356" y="4762"/>
                  </a:lnTo>
                  <a:lnTo>
                    <a:pt x="2344" y="4739"/>
                  </a:lnTo>
                  <a:lnTo>
                    <a:pt x="2331" y="4716"/>
                  </a:lnTo>
                  <a:lnTo>
                    <a:pt x="2316" y="4693"/>
                  </a:lnTo>
                  <a:lnTo>
                    <a:pt x="2302" y="4672"/>
                  </a:lnTo>
                  <a:lnTo>
                    <a:pt x="2286" y="4649"/>
                  </a:lnTo>
                  <a:lnTo>
                    <a:pt x="2269" y="4628"/>
                  </a:lnTo>
                  <a:lnTo>
                    <a:pt x="2251" y="4607"/>
                  </a:lnTo>
                  <a:lnTo>
                    <a:pt x="2234" y="4587"/>
                  </a:lnTo>
                  <a:lnTo>
                    <a:pt x="2215" y="4567"/>
                  </a:lnTo>
                  <a:lnTo>
                    <a:pt x="2032" y="4385"/>
                  </a:lnTo>
                  <a:lnTo>
                    <a:pt x="501" y="2855"/>
                  </a:lnTo>
                  <a:lnTo>
                    <a:pt x="487" y="2839"/>
                  </a:lnTo>
                  <a:lnTo>
                    <a:pt x="473" y="2824"/>
                  </a:lnTo>
                  <a:lnTo>
                    <a:pt x="461" y="2807"/>
                  </a:lnTo>
                  <a:lnTo>
                    <a:pt x="449" y="2791"/>
                  </a:lnTo>
                  <a:lnTo>
                    <a:pt x="439" y="2773"/>
                  </a:lnTo>
                  <a:lnTo>
                    <a:pt x="429" y="2757"/>
                  </a:lnTo>
                  <a:lnTo>
                    <a:pt x="420" y="2739"/>
                  </a:lnTo>
                  <a:lnTo>
                    <a:pt x="412" y="2721"/>
                  </a:lnTo>
                  <a:lnTo>
                    <a:pt x="405" y="2702"/>
                  </a:lnTo>
                  <a:lnTo>
                    <a:pt x="400" y="2684"/>
                  </a:lnTo>
                  <a:lnTo>
                    <a:pt x="394" y="2665"/>
                  </a:lnTo>
                  <a:lnTo>
                    <a:pt x="391" y="2646"/>
                  </a:lnTo>
                  <a:lnTo>
                    <a:pt x="387" y="2627"/>
                  </a:lnTo>
                  <a:lnTo>
                    <a:pt x="385" y="2607"/>
                  </a:lnTo>
                  <a:lnTo>
                    <a:pt x="383" y="2588"/>
                  </a:lnTo>
                  <a:lnTo>
                    <a:pt x="383" y="2569"/>
                  </a:lnTo>
                  <a:lnTo>
                    <a:pt x="383" y="2549"/>
                  </a:lnTo>
                  <a:lnTo>
                    <a:pt x="385" y="2530"/>
                  </a:lnTo>
                  <a:lnTo>
                    <a:pt x="387" y="2510"/>
                  </a:lnTo>
                  <a:lnTo>
                    <a:pt x="391" y="2491"/>
                  </a:lnTo>
                  <a:lnTo>
                    <a:pt x="394" y="2472"/>
                  </a:lnTo>
                  <a:lnTo>
                    <a:pt x="400" y="2453"/>
                  </a:lnTo>
                  <a:lnTo>
                    <a:pt x="405" y="2434"/>
                  </a:lnTo>
                  <a:lnTo>
                    <a:pt x="412" y="2416"/>
                  </a:lnTo>
                  <a:lnTo>
                    <a:pt x="420" y="2399"/>
                  </a:lnTo>
                  <a:lnTo>
                    <a:pt x="429" y="2381"/>
                  </a:lnTo>
                  <a:lnTo>
                    <a:pt x="439" y="2363"/>
                  </a:lnTo>
                  <a:lnTo>
                    <a:pt x="449" y="2346"/>
                  </a:lnTo>
                  <a:lnTo>
                    <a:pt x="461" y="2329"/>
                  </a:lnTo>
                  <a:lnTo>
                    <a:pt x="473" y="2314"/>
                  </a:lnTo>
                  <a:lnTo>
                    <a:pt x="487" y="2298"/>
                  </a:lnTo>
                  <a:lnTo>
                    <a:pt x="501" y="2283"/>
                  </a:lnTo>
                  <a:lnTo>
                    <a:pt x="517" y="2268"/>
                  </a:lnTo>
                  <a:lnTo>
                    <a:pt x="532" y="2255"/>
                  </a:lnTo>
                  <a:lnTo>
                    <a:pt x="548" y="2242"/>
                  </a:lnTo>
                  <a:lnTo>
                    <a:pt x="565" y="2231"/>
                  </a:lnTo>
                  <a:lnTo>
                    <a:pt x="581" y="2220"/>
                  </a:lnTo>
                  <a:lnTo>
                    <a:pt x="599" y="2210"/>
                  </a:lnTo>
                  <a:lnTo>
                    <a:pt x="617" y="2202"/>
                  </a:lnTo>
                  <a:lnTo>
                    <a:pt x="635" y="2195"/>
                  </a:lnTo>
                  <a:lnTo>
                    <a:pt x="653" y="2187"/>
                  </a:lnTo>
                  <a:lnTo>
                    <a:pt x="672" y="2181"/>
                  </a:lnTo>
                  <a:lnTo>
                    <a:pt x="691" y="2176"/>
                  </a:lnTo>
                  <a:lnTo>
                    <a:pt x="710" y="2172"/>
                  </a:lnTo>
                  <a:lnTo>
                    <a:pt x="729" y="2169"/>
                  </a:lnTo>
                  <a:lnTo>
                    <a:pt x="748" y="2167"/>
                  </a:lnTo>
                  <a:lnTo>
                    <a:pt x="768" y="2164"/>
                  </a:lnTo>
                  <a:lnTo>
                    <a:pt x="787" y="2164"/>
                  </a:lnTo>
                  <a:lnTo>
                    <a:pt x="807" y="2164"/>
                  </a:lnTo>
                  <a:lnTo>
                    <a:pt x="826" y="2167"/>
                  </a:lnTo>
                  <a:lnTo>
                    <a:pt x="845" y="2169"/>
                  </a:lnTo>
                  <a:lnTo>
                    <a:pt x="865" y="2172"/>
                  </a:lnTo>
                  <a:lnTo>
                    <a:pt x="884" y="2176"/>
                  </a:lnTo>
                  <a:lnTo>
                    <a:pt x="903" y="2181"/>
                  </a:lnTo>
                  <a:lnTo>
                    <a:pt x="921" y="2187"/>
                  </a:lnTo>
                  <a:lnTo>
                    <a:pt x="940" y="2193"/>
                  </a:lnTo>
                  <a:lnTo>
                    <a:pt x="957" y="2202"/>
                  </a:lnTo>
                  <a:lnTo>
                    <a:pt x="975" y="2210"/>
                  </a:lnTo>
                  <a:lnTo>
                    <a:pt x="992" y="2220"/>
                  </a:lnTo>
                  <a:lnTo>
                    <a:pt x="1010" y="2231"/>
                  </a:lnTo>
                  <a:lnTo>
                    <a:pt x="1025" y="2242"/>
                  </a:lnTo>
                  <a:lnTo>
                    <a:pt x="1042" y="2255"/>
                  </a:lnTo>
                  <a:lnTo>
                    <a:pt x="1058" y="2268"/>
                  </a:lnTo>
                  <a:lnTo>
                    <a:pt x="1073" y="2283"/>
                  </a:lnTo>
                  <a:lnTo>
                    <a:pt x="1087" y="2298"/>
                  </a:lnTo>
                  <a:lnTo>
                    <a:pt x="1100" y="2314"/>
                  </a:lnTo>
                  <a:lnTo>
                    <a:pt x="1114" y="2329"/>
                  </a:lnTo>
                  <a:lnTo>
                    <a:pt x="1125" y="2346"/>
                  </a:lnTo>
                  <a:lnTo>
                    <a:pt x="1136" y="2363"/>
                  </a:lnTo>
                  <a:lnTo>
                    <a:pt x="1145" y="2381"/>
                  </a:lnTo>
                  <a:lnTo>
                    <a:pt x="1154" y="2399"/>
                  </a:lnTo>
                  <a:lnTo>
                    <a:pt x="1162" y="2416"/>
                  </a:lnTo>
                  <a:lnTo>
                    <a:pt x="1168" y="2434"/>
                  </a:lnTo>
                  <a:lnTo>
                    <a:pt x="1175" y="2453"/>
                  </a:lnTo>
                  <a:lnTo>
                    <a:pt x="1179" y="2472"/>
                  </a:lnTo>
                  <a:lnTo>
                    <a:pt x="1184" y="2491"/>
                  </a:lnTo>
                  <a:lnTo>
                    <a:pt x="1187" y="2510"/>
                  </a:lnTo>
                  <a:lnTo>
                    <a:pt x="1189" y="2530"/>
                  </a:lnTo>
                  <a:lnTo>
                    <a:pt x="1191" y="2549"/>
                  </a:lnTo>
                  <a:lnTo>
                    <a:pt x="1192" y="2569"/>
                  </a:lnTo>
                  <a:lnTo>
                    <a:pt x="1191" y="2588"/>
                  </a:lnTo>
                  <a:lnTo>
                    <a:pt x="1189" y="2607"/>
                  </a:lnTo>
                  <a:lnTo>
                    <a:pt x="1187" y="2627"/>
                  </a:lnTo>
                  <a:lnTo>
                    <a:pt x="1184" y="2646"/>
                  </a:lnTo>
                  <a:lnTo>
                    <a:pt x="1179" y="2665"/>
                  </a:lnTo>
                  <a:lnTo>
                    <a:pt x="1175" y="2684"/>
                  </a:lnTo>
                  <a:lnTo>
                    <a:pt x="1168" y="2702"/>
                  </a:lnTo>
                  <a:lnTo>
                    <a:pt x="1162" y="2721"/>
                  </a:lnTo>
                  <a:lnTo>
                    <a:pt x="1154" y="2739"/>
                  </a:lnTo>
                  <a:lnTo>
                    <a:pt x="1145" y="2757"/>
                  </a:lnTo>
                  <a:lnTo>
                    <a:pt x="1136" y="2773"/>
                  </a:lnTo>
                  <a:lnTo>
                    <a:pt x="1125" y="2791"/>
                  </a:lnTo>
                  <a:lnTo>
                    <a:pt x="1114" y="2808"/>
                  </a:lnTo>
                  <a:lnTo>
                    <a:pt x="1100" y="2824"/>
                  </a:lnTo>
                  <a:lnTo>
                    <a:pt x="1087" y="2839"/>
                  </a:lnTo>
                  <a:lnTo>
                    <a:pt x="1073" y="2855"/>
                  </a:lnTo>
                  <a:lnTo>
                    <a:pt x="1343" y="3125"/>
                  </a:lnTo>
                  <a:lnTo>
                    <a:pt x="2570" y="1898"/>
                  </a:lnTo>
                  <a:lnTo>
                    <a:pt x="3545" y="2872"/>
                  </a:lnTo>
                  <a:lnTo>
                    <a:pt x="3727" y="3054"/>
                  </a:lnTo>
                  <a:lnTo>
                    <a:pt x="3742" y="3069"/>
                  </a:lnTo>
                  <a:lnTo>
                    <a:pt x="3755" y="3086"/>
                  </a:lnTo>
                  <a:lnTo>
                    <a:pt x="3768" y="3101"/>
                  </a:lnTo>
                  <a:lnTo>
                    <a:pt x="3780" y="3118"/>
                  </a:lnTo>
                  <a:lnTo>
                    <a:pt x="3790" y="3135"/>
                  </a:lnTo>
                  <a:lnTo>
                    <a:pt x="3800" y="3153"/>
                  </a:lnTo>
                  <a:lnTo>
                    <a:pt x="3809" y="3169"/>
                  </a:lnTo>
                  <a:lnTo>
                    <a:pt x="3816" y="3188"/>
                  </a:lnTo>
                  <a:lnTo>
                    <a:pt x="3823" y="3206"/>
                  </a:lnTo>
                  <a:lnTo>
                    <a:pt x="3830" y="3225"/>
                  </a:lnTo>
                  <a:lnTo>
                    <a:pt x="3834" y="3244"/>
                  </a:lnTo>
                  <a:lnTo>
                    <a:pt x="3839" y="3263"/>
                  </a:lnTo>
                  <a:lnTo>
                    <a:pt x="3842" y="3282"/>
                  </a:lnTo>
                  <a:lnTo>
                    <a:pt x="3844" y="3301"/>
                  </a:lnTo>
                  <a:lnTo>
                    <a:pt x="3845" y="3321"/>
                  </a:lnTo>
                  <a:lnTo>
                    <a:pt x="3845" y="3340"/>
                  </a:lnTo>
                  <a:lnTo>
                    <a:pt x="3845" y="3359"/>
                  </a:lnTo>
                  <a:lnTo>
                    <a:pt x="3844" y="3379"/>
                  </a:lnTo>
                  <a:lnTo>
                    <a:pt x="3842" y="3398"/>
                  </a:lnTo>
                  <a:lnTo>
                    <a:pt x="3839" y="3417"/>
                  </a:lnTo>
                  <a:lnTo>
                    <a:pt x="3834" y="3436"/>
                  </a:lnTo>
                  <a:lnTo>
                    <a:pt x="3830" y="3455"/>
                  </a:lnTo>
                  <a:lnTo>
                    <a:pt x="3823" y="3474"/>
                  </a:lnTo>
                  <a:lnTo>
                    <a:pt x="3816" y="3492"/>
                  </a:lnTo>
                  <a:lnTo>
                    <a:pt x="3809" y="3511"/>
                  </a:lnTo>
                  <a:lnTo>
                    <a:pt x="3800" y="3528"/>
                  </a:lnTo>
                  <a:lnTo>
                    <a:pt x="3790" y="3545"/>
                  </a:lnTo>
                  <a:lnTo>
                    <a:pt x="3780" y="3562"/>
                  </a:lnTo>
                  <a:lnTo>
                    <a:pt x="3768" y="3579"/>
                  </a:lnTo>
                  <a:lnTo>
                    <a:pt x="3755" y="3595"/>
                  </a:lnTo>
                  <a:lnTo>
                    <a:pt x="3742" y="3611"/>
                  </a:lnTo>
                  <a:lnTo>
                    <a:pt x="3727" y="3626"/>
                  </a:lnTo>
                  <a:close/>
                  <a:moveTo>
                    <a:pt x="2480" y="2235"/>
                  </a:moveTo>
                  <a:lnTo>
                    <a:pt x="1460" y="3254"/>
                  </a:lnTo>
                  <a:lnTo>
                    <a:pt x="1730" y="3524"/>
                  </a:lnTo>
                  <a:lnTo>
                    <a:pt x="2750" y="2505"/>
                  </a:lnTo>
                  <a:lnTo>
                    <a:pt x="2480" y="2235"/>
                  </a:lnTo>
                  <a:close/>
                  <a:moveTo>
                    <a:pt x="2887" y="2643"/>
                  </a:moveTo>
                  <a:lnTo>
                    <a:pt x="1868" y="3662"/>
                  </a:lnTo>
                  <a:lnTo>
                    <a:pt x="2139" y="3932"/>
                  </a:lnTo>
                  <a:lnTo>
                    <a:pt x="3157" y="2913"/>
                  </a:lnTo>
                  <a:lnTo>
                    <a:pt x="2887" y="2643"/>
                  </a:lnTo>
                  <a:close/>
                  <a:moveTo>
                    <a:pt x="2276" y="4069"/>
                  </a:moveTo>
                  <a:lnTo>
                    <a:pt x="2546" y="4340"/>
                  </a:lnTo>
                  <a:lnTo>
                    <a:pt x="3565" y="3321"/>
                  </a:lnTo>
                  <a:lnTo>
                    <a:pt x="3295" y="3050"/>
                  </a:lnTo>
                  <a:lnTo>
                    <a:pt x="2276" y="4069"/>
                  </a:lnTo>
                  <a:close/>
                </a:path>
              </a:pathLst>
            </a:custGeom>
            <a:solidFill>
              <a:schemeClr val="bg1">
                <a:lumMod val="95000"/>
              </a:schemeClr>
            </a:solidFill>
            <a:ln>
              <a:noFill/>
            </a:ln>
          </p:spPr>
          <p:txBody>
            <a:bodyPr lIns="110780" tIns="55390" rIns="110780" bIns="55390" anchor="ctr">
              <a:scene3d>
                <a:camera prst="orthographicFront"/>
                <a:lightRig rig="threePt" dir="t"/>
              </a:scene3d>
              <a:sp3d contourW="12700">
                <a:contourClr>
                  <a:srgbClr val="FFFFFF"/>
                </a:contourClr>
              </a:sp3d>
            </a:bodyPr>
            <a:lstStyle/>
            <a:p>
              <a:pPr algn="ctr">
                <a:defRPr/>
              </a:pPr>
              <a:endParaRPr lang="zh-CN" altLang="en-US">
                <a:solidFill>
                  <a:schemeClr val="bg1"/>
                </a:solidFill>
                <a:latin typeface="+mn-ea"/>
                <a:ea typeface="+mn-ea"/>
              </a:endParaRPr>
            </a:p>
          </p:txBody>
        </p:sp>
      </p:grpSp>
      <p:grpSp>
        <p:nvGrpSpPr>
          <p:cNvPr id="63" name="组合 62"/>
          <p:cNvGrpSpPr/>
          <p:nvPr/>
        </p:nvGrpSpPr>
        <p:grpSpPr>
          <a:xfrm>
            <a:off x="3424476" y="1576024"/>
            <a:ext cx="4515766" cy="405859"/>
            <a:chOff x="4597712" y="2297506"/>
            <a:chExt cx="5699829" cy="511214"/>
          </a:xfrm>
          <a:effectLst>
            <a:outerShdw blurRad="50800" dist="38100" dir="2700000" algn="tl" rotWithShape="0">
              <a:prstClr val="black">
                <a:alpha val="40000"/>
              </a:prstClr>
            </a:outerShdw>
          </a:effectLst>
        </p:grpSpPr>
        <p:sp>
          <p:nvSpPr>
            <p:cNvPr id="64" name="Freeform 5"/>
            <p:cNvSpPr/>
            <p:nvPr/>
          </p:nvSpPr>
          <p:spPr bwMode="auto">
            <a:xfrm>
              <a:off x="4597712" y="2297506"/>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rgbClr val="00682F"/>
            </a:solidFill>
            <a:ln w="12700" cap="flat">
              <a:noFill/>
              <a:prstDash val="solid"/>
              <a:miter lim="800000"/>
            </a:ln>
          </p:spPr>
          <p:txBody>
            <a:bodyPr vert="horz" wrap="square" lIns="110780" tIns="55390" rIns="110780" bIns="55390" numCol="1" anchor="t" anchorCtr="0" compatLnSpc="1"/>
            <a:lstStyle/>
            <a:p>
              <a:endParaRPr lang="zh-CN" altLang="en-US">
                <a:solidFill>
                  <a:schemeClr val="bg1"/>
                </a:solidFill>
                <a:latin typeface="+mn-ea"/>
                <a:ea typeface="+mn-ea"/>
              </a:endParaRPr>
            </a:p>
          </p:txBody>
        </p:sp>
        <p:sp>
          <p:nvSpPr>
            <p:cNvPr id="65" name="TextBox 64"/>
            <p:cNvSpPr txBox="1"/>
            <p:nvPr/>
          </p:nvSpPr>
          <p:spPr>
            <a:xfrm>
              <a:off x="5533485" y="2366080"/>
              <a:ext cx="3224324" cy="368287"/>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en-US" altLang="zh-CN" sz="1900" dirty="0" err="1">
                  <a:solidFill>
                    <a:schemeClr val="bg1">
                      <a:lumMod val="95000"/>
                    </a:schemeClr>
                  </a:solidFill>
                  <a:latin typeface="+mn-ea"/>
                  <a:ea typeface="+mn-ea"/>
                </a:rPr>
                <a:t>Pygame</a:t>
              </a:r>
              <a:r>
                <a:rPr lang="zh-CN" altLang="en-US" sz="1900" dirty="0">
                  <a:solidFill>
                    <a:schemeClr val="bg1">
                      <a:lumMod val="95000"/>
                    </a:schemeClr>
                  </a:solidFill>
                  <a:latin typeface="+mn-ea"/>
                  <a:ea typeface="+mn-ea"/>
                </a:rPr>
                <a:t>精灵的优化</a:t>
              </a:r>
            </a:p>
          </p:txBody>
        </p:sp>
        <p:sp>
          <p:nvSpPr>
            <p:cNvPr id="66" name="KSO_Shape"/>
            <p:cNvSpPr/>
            <p:nvPr/>
          </p:nvSpPr>
          <p:spPr bwMode="auto">
            <a:xfrm>
              <a:off x="9315111" y="2409874"/>
              <a:ext cx="318357" cy="286475"/>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lumMod val="95000"/>
              </a:schemeClr>
            </a:solidFill>
            <a:ln>
              <a:noFill/>
            </a:ln>
          </p:spPr>
          <p:txBody>
            <a:bodyPr lIns="110780" tIns="55390" rIns="110780" bIns="55390" anchor="ctr">
              <a:scene3d>
                <a:camera prst="orthographicFront"/>
                <a:lightRig rig="threePt" dir="t"/>
              </a:scene3d>
              <a:sp3d contourW="12700">
                <a:contourClr>
                  <a:srgbClr val="FFFFFF"/>
                </a:contourClr>
              </a:sp3d>
            </a:bodyPr>
            <a:lstStyle/>
            <a:p>
              <a:pPr algn="ctr">
                <a:defRPr/>
              </a:pPr>
              <a:endParaRPr lang="zh-CN" altLang="en-US">
                <a:solidFill>
                  <a:schemeClr val="bg1"/>
                </a:solidFill>
                <a:latin typeface="+mn-ea"/>
                <a:ea typeface="+mn-ea"/>
              </a:endParaRPr>
            </a:p>
          </p:txBody>
        </p:sp>
      </p:grpSp>
      <p:grpSp>
        <p:nvGrpSpPr>
          <p:cNvPr id="67" name="组合 66"/>
          <p:cNvGrpSpPr/>
          <p:nvPr/>
        </p:nvGrpSpPr>
        <p:grpSpPr>
          <a:xfrm>
            <a:off x="3329700" y="1495468"/>
            <a:ext cx="563210" cy="570144"/>
            <a:chOff x="4538092" y="1956346"/>
            <a:chExt cx="750849" cy="760193"/>
          </a:xfrm>
        </p:grpSpPr>
        <p:sp>
          <p:nvSpPr>
            <p:cNvPr id="68" name="椭圆 67"/>
            <p:cNvSpPr/>
            <p:nvPr/>
          </p:nvSpPr>
          <p:spPr>
            <a:xfrm>
              <a:off x="4538092" y="195634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9" name="TextBox 68"/>
            <p:cNvSpPr txBox="1"/>
            <p:nvPr/>
          </p:nvSpPr>
          <p:spPr>
            <a:xfrm>
              <a:off x="4733732" y="1977875"/>
              <a:ext cx="366318" cy="738664"/>
            </a:xfrm>
            <a:prstGeom prst="rect">
              <a:avLst/>
            </a:prstGeom>
            <a:noFill/>
          </p:spPr>
          <p:txBody>
            <a:bodyPr wrap="square" rtlCol="0">
              <a:spAutoFit/>
            </a:bodyPr>
            <a:lstStyle/>
            <a:p>
              <a:r>
                <a:rPr lang="en-US" altLang="zh-CN" sz="3000" dirty="0">
                  <a:solidFill>
                    <a:schemeClr val="tx1">
                      <a:lumMod val="65000"/>
                      <a:lumOff val="35000"/>
                    </a:schemeClr>
                  </a:solidFill>
                  <a:latin typeface="+mn-ea"/>
                  <a:ea typeface="+mn-ea"/>
                </a:rPr>
                <a:t>2</a:t>
              </a:r>
              <a:endParaRPr lang="zh-CN" altLang="en-US" sz="3000" dirty="0">
                <a:solidFill>
                  <a:schemeClr val="tx1">
                    <a:lumMod val="65000"/>
                    <a:lumOff val="35000"/>
                  </a:schemeClr>
                </a:solidFill>
                <a:latin typeface="+mn-ea"/>
                <a:ea typeface="+mn-ea"/>
              </a:endParaRPr>
            </a:p>
          </p:txBody>
        </p:sp>
      </p:grpSp>
      <p:grpSp>
        <p:nvGrpSpPr>
          <p:cNvPr id="70" name="组合 69"/>
          <p:cNvGrpSpPr/>
          <p:nvPr/>
        </p:nvGrpSpPr>
        <p:grpSpPr>
          <a:xfrm>
            <a:off x="3846865" y="2369971"/>
            <a:ext cx="4515767" cy="405859"/>
            <a:chOff x="4597712" y="3010518"/>
            <a:chExt cx="5699829" cy="511214"/>
          </a:xfrm>
          <a:effectLst>
            <a:outerShdw blurRad="50800" dist="38100" dir="2700000" algn="tl" rotWithShape="0">
              <a:prstClr val="black">
                <a:alpha val="40000"/>
              </a:prstClr>
            </a:outerShdw>
          </a:effectLst>
        </p:grpSpPr>
        <p:sp>
          <p:nvSpPr>
            <p:cNvPr id="71" name="Freeform 5"/>
            <p:cNvSpPr/>
            <p:nvPr/>
          </p:nvSpPr>
          <p:spPr bwMode="auto">
            <a:xfrm>
              <a:off x="4597712" y="3010518"/>
              <a:ext cx="5699829" cy="511214"/>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solidFill>
              <a:srgbClr val="00682F"/>
            </a:solidFill>
            <a:ln w="12700" cap="flat">
              <a:noFill/>
              <a:prstDash val="solid"/>
              <a:miter lim="800000"/>
            </a:ln>
          </p:spPr>
          <p:txBody>
            <a:bodyPr vert="horz" wrap="square" lIns="110780" tIns="55390" rIns="110780" bIns="55390" numCol="1" anchor="t" anchorCtr="0" compatLnSpc="1"/>
            <a:lstStyle/>
            <a:p>
              <a:endParaRPr lang="zh-CN" altLang="en-US">
                <a:solidFill>
                  <a:schemeClr val="bg1"/>
                </a:solidFill>
                <a:latin typeface="+mn-ea"/>
                <a:ea typeface="+mn-ea"/>
              </a:endParaRPr>
            </a:p>
          </p:txBody>
        </p:sp>
        <p:sp>
          <p:nvSpPr>
            <p:cNvPr id="72" name="TextBox 71"/>
            <p:cNvSpPr txBox="1"/>
            <p:nvPr/>
          </p:nvSpPr>
          <p:spPr>
            <a:xfrm>
              <a:off x="5533485" y="3091633"/>
              <a:ext cx="3134827" cy="369332"/>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r>
                <a:rPr lang="zh-CN" altLang="en-US" sz="1900" dirty="0">
                  <a:solidFill>
                    <a:schemeClr val="bg1">
                      <a:lumMod val="95000"/>
                    </a:schemeClr>
                  </a:solidFill>
                  <a:latin typeface="+mn-ea"/>
                  <a:ea typeface="+mn-ea"/>
                </a:rPr>
                <a:t>游戏操控的优化</a:t>
              </a:r>
            </a:p>
          </p:txBody>
        </p:sp>
        <p:sp>
          <p:nvSpPr>
            <p:cNvPr id="73" name="KSO_Shape"/>
            <p:cNvSpPr/>
            <p:nvPr/>
          </p:nvSpPr>
          <p:spPr bwMode="auto">
            <a:xfrm>
              <a:off x="9363120" y="3138144"/>
              <a:ext cx="222339" cy="255960"/>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chemeClr val="bg1">
                <a:lumMod val="95000"/>
              </a:schemeClr>
            </a:solidFill>
            <a:ln>
              <a:noFill/>
            </a:ln>
          </p:spPr>
          <p:txBody>
            <a:bodyPr lIns="110780" tIns="55390" rIns="110780" bIns="55390" anchor="ctr">
              <a:scene3d>
                <a:camera prst="orthographicFront"/>
                <a:lightRig rig="threePt" dir="t"/>
              </a:scene3d>
              <a:sp3d contourW="12700">
                <a:contourClr>
                  <a:srgbClr val="FFFFFF"/>
                </a:contourClr>
              </a:sp3d>
            </a:bodyPr>
            <a:lstStyle/>
            <a:p>
              <a:pPr algn="ctr">
                <a:defRPr/>
              </a:pPr>
              <a:endParaRPr lang="zh-CN" altLang="en-US">
                <a:solidFill>
                  <a:schemeClr val="bg1"/>
                </a:solidFill>
                <a:latin typeface="+mn-ea"/>
                <a:ea typeface="+mn-ea"/>
              </a:endParaRPr>
            </a:p>
          </p:txBody>
        </p:sp>
      </p:grpSp>
      <p:grpSp>
        <p:nvGrpSpPr>
          <p:cNvPr id="74" name="组合 73"/>
          <p:cNvGrpSpPr/>
          <p:nvPr/>
        </p:nvGrpSpPr>
        <p:grpSpPr>
          <a:xfrm>
            <a:off x="2843583" y="714607"/>
            <a:ext cx="563210" cy="563210"/>
            <a:chOff x="3875916" y="908726"/>
            <a:chExt cx="750849" cy="750947"/>
          </a:xfrm>
        </p:grpSpPr>
        <p:sp>
          <p:nvSpPr>
            <p:cNvPr id="75" name="椭圆 74"/>
            <p:cNvSpPr/>
            <p:nvPr/>
          </p:nvSpPr>
          <p:spPr>
            <a:xfrm>
              <a:off x="3875916" y="90872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6" name="TextBox 75"/>
            <p:cNvSpPr txBox="1"/>
            <p:nvPr/>
          </p:nvSpPr>
          <p:spPr>
            <a:xfrm>
              <a:off x="4082629" y="914514"/>
              <a:ext cx="366318" cy="738664"/>
            </a:xfrm>
            <a:prstGeom prst="rect">
              <a:avLst/>
            </a:prstGeom>
            <a:noFill/>
          </p:spPr>
          <p:txBody>
            <a:bodyPr wrap="square" rtlCol="0">
              <a:spAutoFit/>
            </a:bodyPr>
            <a:lstStyle/>
            <a:p>
              <a:r>
                <a:rPr lang="en-US" altLang="zh-CN" sz="3000" dirty="0">
                  <a:solidFill>
                    <a:schemeClr val="tx1">
                      <a:lumMod val="65000"/>
                      <a:lumOff val="35000"/>
                    </a:schemeClr>
                  </a:solidFill>
                  <a:latin typeface="+mn-ea"/>
                  <a:ea typeface="+mn-ea"/>
                </a:rPr>
                <a:t>1</a:t>
              </a:r>
              <a:endParaRPr lang="zh-CN" altLang="en-US" sz="3000" dirty="0">
                <a:solidFill>
                  <a:schemeClr val="tx1">
                    <a:lumMod val="65000"/>
                    <a:lumOff val="35000"/>
                  </a:schemeClr>
                </a:solidFill>
                <a:latin typeface="+mn-ea"/>
                <a:ea typeface="+mn-ea"/>
              </a:endParaRPr>
            </a:p>
          </p:txBody>
        </p:sp>
      </p:grpSp>
      <p:grpSp>
        <p:nvGrpSpPr>
          <p:cNvPr id="77" name="组合 76"/>
          <p:cNvGrpSpPr/>
          <p:nvPr/>
        </p:nvGrpSpPr>
        <p:grpSpPr>
          <a:xfrm>
            <a:off x="3855997" y="2299372"/>
            <a:ext cx="563210" cy="563210"/>
            <a:chOff x="5140660" y="3065829"/>
            <a:chExt cx="750849" cy="750947"/>
          </a:xfrm>
        </p:grpSpPr>
        <p:sp>
          <p:nvSpPr>
            <p:cNvPr id="78" name="椭圆 77"/>
            <p:cNvSpPr/>
            <p:nvPr/>
          </p:nvSpPr>
          <p:spPr>
            <a:xfrm>
              <a:off x="5140660" y="3065829"/>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9" name="TextBox 78"/>
            <p:cNvSpPr txBox="1"/>
            <p:nvPr/>
          </p:nvSpPr>
          <p:spPr>
            <a:xfrm>
              <a:off x="5303122" y="3076590"/>
              <a:ext cx="366318" cy="738664"/>
            </a:xfrm>
            <a:prstGeom prst="rect">
              <a:avLst/>
            </a:prstGeom>
            <a:noFill/>
          </p:spPr>
          <p:txBody>
            <a:bodyPr wrap="square" rtlCol="0">
              <a:spAutoFit/>
            </a:bodyPr>
            <a:lstStyle/>
            <a:p>
              <a:r>
                <a:rPr lang="en-US" altLang="zh-CN" sz="3000" dirty="0">
                  <a:solidFill>
                    <a:schemeClr val="tx1">
                      <a:lumMod val="65000"/>
                      <a:lumOff val="35000"/>
                    </a:schemeClr>
                  </a:solidFill>
                  <a:latin typeface="+mn-ea"/>
                  <a:ea typeface="+mn-ea"/>
                </a:rPr>
                <a:t>3</a:t>
              </a:r>
              <a:endParaRPr lang="zh-CN" altLang="en-US" sz="3000" dirty="0">
                <a:solidFill>
                  <a:schemeClr val="tx1">
                    <a:lumMod val="65000"/>
                    <a:lumOff val="35000"/>
                  </a:schemeClr>
                </a:solidFill>
                <a:latin typeface="+mn-ea"/>
                <a:ea typeface="+mn-ea"/>
              </a:endParaRPr>
            </a:p>
          </p:txBody>
        </p:sp>
      </p:grpSp>
      <p:grpSp>
        <p:nvGrpSpPr>
          <p:cNvPr id="80" name="组合 79"/>
          <p:cNvGrpSpPr/>
          <p:nvPr/>
        </p:nvGrpSpPr>
        <p:grpSpPr>
          <a:xfrm>
            <a:off x="3373576" y="3111815"/>
            <a:ext cx="563210" cy="563210"/>
            <a:chOff x="4497515" y="4149086"/>
            <a:chExt cx="750849" cy="750947"/>
          </a:xfrm>
        </p:grpSpPr>
        <p:sp>
          <p:nvSpPr>
            <p:cNvPr id="81" name="椭圆 80"/>
            <p:cNvSpPr/>
            <p:nvPr/>
          </p:nvSpPr>
          <p:spPr>
            <a:xfrm>
              <a:off x="4497515" y="4149086"/>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2" name="TextBox 81"/>
            <p:cNvSpPr txBox="1"/>
            <p:nvPr/>
          </p:nvSpPr>
          <p:spPr>
            <a:xfrm>
              <a:off x="4648769" y="4161274"/>
              <a:ext cx="366318" cy="738664"/>
            </a:xfrm>
            <a:prstGeom prst="rect">
              <a:avLst/>
            </a:prstGeom>
            <a:noFill/>
          </p:spPr>
          <p:txBody>
            <a:bodyPr wrap="square" rtlCol="0">
              <a:spAutoFit/>
            </a:bodyPr>
            <a:lstStyle/>
            <a:p>
              <a:r>
                <a:rPr lang="en-US" altLang="zh-CN" sz="3000" b="1" dirty="0">
                  <a:solidFill>
                    <a:schemeClr val="tx1">
                      <a:lumMod val="65000"/>
                      <a:lumOff val="35000"/>
                    </a:schemeClr>
                  </a:solidFill>
                  <a:latin typeface="+mn-ea"/>
                  <a:ea typeface="+mn-ea"/>
                </a:rPr>
                <a:t>4</a:t>
              </a:r>
              <a:endParaRPr lang="zh-CN" altLang="en-US" sz="3000" b="1" dirty="0">
                <a:solidFill>
                  <a:schemeClr val="tx1">
                    <a:lumMod val="65000"/>
                    <a:lumOff val="35000"/>
                  </a:schemeClr>
                </a:solidFill>
                <a:latin typeface="+mn-ea"/>
                <a:ea typeface="+mn-ea"/>
              </a:endParaRPr>
            </a:p>
          </p:txBody>
        </p:sp>
      </p:grpSp>
      <p:grpSp>
        <p:nvGrpSpPr>
          <p:cNvPr id="83" name="组合 82"/>
          <p:cNvGrpSpPr/>
          <p:nvPr/>
        </p:nvGrpSpPr>
        <p:grpSpPr>
          <a:xfrm>
            <a:off x="2897599" y="3952758"/>
            <a:ext cx="563210" cy="577143"/>
            <a:chOff x="3862962" y="5270347"/>
            <a:chExt cx="750849" cy="769525"/>
          </a:xfrm>
        </p:grpSpPr>
        <p:sp>
          <p:nvSpPr>
            <p:cNvPr id="123" name="椭圆 122"/>
            <p:cNvSpPr/>
            <p:nvPr/>
          </p:nvSpPr>
          <p:spPr>
            <a:xfrm>
              <a:off x="3862962" y="5270347"/>
              <a:ext cx="750849" cy="750947"/>
            </a:xfrm>
            <a:prstGeom prst="ellipse">
              <a:avLst/>
            </a:prstGeom>
            <a:gradFill flip="none" rotWithShape="1">
              <a:gsLst>
                <a:gs pos="100000">
                  <a:schemeClr val="bg1"/>
                </a:gs>
                <a:gs pos="0">
                  <a:srgbClr val="E4E4E4"/>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032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4" name="TextBox 123"/>
            <p:cNvSpPr txBox="1"/>
            <p:nvPr/>
          </p:nvSpPr>
          <p:spPr>
            <a:xfrm>
              <a:off x="4006974" y="5301208"/>
              <a:ext cx="366318" cy="738664"/>
            </a:xfrm>
            <a:prstGeom prst="rect">
              <a:avLst/>
            </a:prstGeom>
            <a:noFill/>
          </p:spPr>
          <p:txBody>
            <a:bodyPr wrap="square" rtlCol="0">
              <a:spAutoFit/>
            </a:bodyPr>
            <a:lstStyle/>
            <a:p>
              <a:r>
                <a:rPr lang="en-US" altLang="zh-CN" sz="3000" b="1" dirty="0">
                  <a:solidFill>
                    <a:schemeClr val="tx1">
                      <a:lumMod val="65000"/>
                      <a:lumOff val="35000"/>
                    </a:schemeClr>
                  </a:solidFill>
                  <a:latin typeface="+mn-ea"/>
                  <a:ea typeface="+mn-ea"/>
                </a:rPr>
                <a:t>5</a:t>
              </a:r>
              <a:endParaRPr lang="zh-CN" altLang="en-US" sz="3000" b="1" dirty="0">
                <a:solidFill>
                  <a:schemeClr val="tx1">
                    <a:lumMod val="65000"/>
                    <a:lumOff val="35000"/>
                  </a:schemeClr>
                </a:solidFill>
                <a:latin typeface="+mn-ea"/>
                <a:ea typeface="+mn-ea"/>
              </a:endParaRPr>
            </a:p>
          </p:txBody>
        </p:sp>
      </p:gr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down)">
                                      <p:cBhvr>
                                        <p:cTn id="7" dur="500"/>
                                        <p:tgtEl>
                                          <p:spTgt spid="4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fade">
                                      <p:cBhvr>
                                        <p:cTn id="11" dur="500"/>
                                        <p:tgtEl>
                                          <p:spTgt spid="47"/>
                                        </p:tgtEl>
                                      </p:cBhvr>
                                    </p:animEffect>
                                    <p:anim calcmode="lin" valueType="num">
                                      <p:cBhvr>
                                        <p:cTn id="12" dur="500" fill="hold"/>
                                        <p:tgtEl>
                                          <p:spTgt spid="47"/>
                                        </p:tgtEl>
                                        <p:attrNameLst>
                                          <p:attrName>ppt_x</p:attrName>
                                        </p:attrNameLst>
                                      </p:cBhvr>
                                      <p:tavLst>
                                        <p:tav tm="0">
                                          <p:val>
                                            <p:strVal val="#ppt_x"/>
                                          </p:val>
                                        </p:tav>
                                        <p:tav tm="100000">
                                          <p:val>
                                            <p:strVal val="#ppt_x"/>
                                          </p:val>
                                        </p:tav>
                                      </p:tavLst>
                                    </p:anim>
                                    <p:anim calcmode="lin" valueType="num">
                                      <p:cBhvr>
                                        <p:cTn id="13" dur="500" fill="hold"/>
                                        <p:tgtEl>
                                          <p:spTgt spid="4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16" presetClass="entr" presetSubtype="21" fill="hold" grpId="0" nodeType="after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barn(inVertical)">
                                      <p:cBhvr>
                                        <p:cTn id="17" dur="500"/>
                                        <p:tgtEl>
                                          <p:spTgt spid="50"/>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74"/>
                                        </p:tgtEl>
                                        <p:attrNameLst>
                                          <p:attrName>style.visibility</p:attrName>
                                        </p:attrNameLst>
                                      </p:cBhvr>
                                      <p:to>
                                        <p:strVal val="visible"/>
                                      </p:to>
                                    </p:set>
                                    <p:animEffect transition="in" filter="wipe(left)">
                                      <p:cBhvr>
                                        <p:cTn id="21" dur="500"/>
                                        <p:tgtEl>
                                          <p:spTgt spid="74"/>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59"/>
                                        </p:tgtEl>
                                        <p:attrNameLst>
                                          <p:attrName>style.visibility</p:attrName>
                                        </p:attrNameLst>
                                      </p:cBhvr>
                                      <p:to>
                                        <p:strVal val="visible"/>
                                      </p:to>
                                    </p:set>
                                    <p:animEffect transition="in" filter="wipe(left)">
                                      <p:cBhvr>
                                        <p:cTn id="25" dur="250"/>
                                        <p:tgtEl>
                                          <p:spTgt spid="59"/>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wipe(left)">
                                      <p:cBhvr>
                                        <p:cTn id="29" dur="500"/>
                                        <p:tgtEl>
                                          <p:spTgt spid="67"/>
                                        </p:tgtEl>
                                      </p:cBhvr>
                                    </p:animEffect>
                                  </p:childTnLst>
                                </p:cTn>
                              </p:par>
                            </p:childTnLst>
                          </p:cTn>
                        </p:par>
                        <p:par>
                          <p:cTn id="30" fill="hold">
                            <p:stCondLst>
                              <p:cond delay="3000"/>
                            </p:stCondLst>
                            <p:childTnLst>
                              <p:par>
                                <p:cTn id="31" presetID="22" presetClass="entr" presetSubtype="8" fill="hold" nodeType="afterEffect">
                                  <p:stCondLst>
                                    <p:cond delay="0"/>
                                  </p:stCondLst>
                                  <p:childTnLst>
                                    <p:set>
                                      <p:cBhvr>
                                        <p:cTn id="32" dur="1" fill="hold">
                                          <p:stCondLst>
                                            <p:cond delay="0"/>
                                          </p:stCondLst>
                                        </p:cTn>
                                        <p:tgtEl>
                                          <p:spTgt spid="63"/>
                                        </p:tgtEl>
                                        <p:attrNameLst>
                                          <p:attrName>style.visibility</p:attrName>
                                        </p:attrNameLst>
                                      </p:cBhvr>
                                      <p:to>
                                        <p:strVal val="visible"/>
                                      </p:to>
                                    </p:set>
                                    <p:animEffect transition="in" filter="wipe(left)">
                                      <p:cBhvr>
                                        <p:cTn id="33" dur="250"/>
                                        <p:tgtEl>
                                          <p:spTgt spid="63"/>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wipe(left)">
                                      <p:cBhvr>
                                        <p:cTn id="37" dur="500"/>
                                        <p:tgtEl>
                                          <p:spTgt spid="77"/>
                                        </p:tgtEl>
                                      </p:cBhvr>
                                    </p:animEffect>
                                  </p:childTnLst>
                                </p:cTn>
                              </p:par>
                            </p:childTnLst>
                          </p:cTn>
                        </p:par>
                        <p:par>
                          <p:cTn id="38" fill="hold">
                            <p:stCondLst>
                              <p:cond delay="4000"/>
                            </p:stCondLst>
                            <p:childTnLst>
                              <p:par>
                                <p:cTn id="39" presetID="22" presetClass="entr" presetSubtype="8" fill="hold" nodeType="afterEffect">
                                  <p:stCondLst>
                                    <p:cond delay="0"/>
                                  </p:stCondLst>
                                  <p:childTnLst>
                                    <p:set>
                                      <p:cBhvr>
                                        <p:cTn id="40" dur="1" fill="hold">
                                          <p:stCondLst>
                                            <p:cond delay="0"/>
                                          </p:stCondLst>
                                        </p:cTn>
                                        <p:tgtEl>
                                          <p:spTgt spid="70"/>
                                        </p:tgtEl>
                                        <p:attrNameLst>
                                          <p:attrName>style.visibility</p:attrName>
                                        </p:attrNameLst>
                                      </p:cBhvr>
                                      <p:to>
                                        <p:strVal val="visible"/>
                                      </p:to>
                                    </p:set>
                                    <p:animEffect transition="in" filter="wipe(left)">
                                      <p:cBhvr>
                                        <p:cTn id="41" dur="250"/>
                                        <p:tgtEl>
                                          <p:spTgt spid="70"/>
                                        </p:tgtEl>
                                      </p:cBhvr>
                                    </p:animEffect>
                                  </p:childTnLst>
                                </p:cTn>
                              </p:par>
                            </p:childTnLst>
                          </p:cTn>
                        </p:par>
                        <p:par>
                          <p:cTn id="42" fill="hold">
                            <p:stCondLst>
                              <p:cond delay="4500"/>
                            </p:stCondLst>
                            <p:childTnLst>
                              <p:par>
                                <p:cTn id="43" presetID="22" presetClass="entr" presetSubtype="8" fill="hold" nodeType="afterEffect">
                                  <p:stCondLst>
                                    <p:cond delay="0"/>
                                  </p:stCondLst>
                                  <p:childTnLst>
                                    <p:set>
                                      <p:cBhvr>
                                        <p:cTn id="44" dur="1" fill="hold">
                                          <p:stCondLst>
                                            <p:cond delay="0"/>
                                          </p:stCondLst>
                                        </p:cTn>
                                        <p:tgtEl>
                                          <p:spTgt spid="80"/>
                                        </p:tgtEl>
                                        <p:attrNameLst>
                                          <p:attrName>style.visibility</p:attrName>
                                        </p:attrNameLst>
                                      </p:cBhvr>
                                      <p:to>
                                        <p:strVal val="visible"/>
                                      </p:to>
                                    </p:set>
                                    <p:animEffect transition="in" filter="wipe(left)">
                                      <p:cBhvr>
                                        <p:cTn id="45" dur="500"/>
                                        <p:tgtEl>
                                          <p:spTgt spid="8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51"/>
                                        </p:tgtEl>
                                        <p:attrNameLst>
                                          <p:attrName>style.visibility</p:attrName>
                                        </p:attrNameLst>
                                      </p:cBhvr>
                                      <p:to>
                                        <p:strVal val="visible"/>
                                      </p:to>
                                    </p:set>
                                    <p:animEffect transition="in" filter="wipe(left)">
                                      <p:cBhvr>
                                        <p:cTn id="49" dur="250"/>
                                        <p:tgtEl>
                                          <p:spTgt spid="51"/>
                                        </p:tgtEl>
                                      </p:cBhvr>
                                    </p:animEffect>
                                  </p:childTnLst>
                                </p:cTn>
                              </p:par>
                            </p:childTnLst>
                          </p:cTn>
                        </p:par>
                        <p:par>
                          <p:cTn id="50" fill="hold">
                            <p:stCondLst>
                              <p:cond delay="5500"/>
                            </p:stCondLst>
                            <p:childTnLst>
                              <p:par>
                                <p:cTn id="51" presetID="22" presetClass="entr" presetSubtype="8" fill="hold" nodeType="afterEffect">
                                  <p:stCondLst>
                                    <p:cond delay="0"/>
                                  </p:stCondLst>
                                  <p:childTnLst>
                                    <p:set>
                                      <p:cBhvr>
                                        <p:cTn id="52" dur="1" fill="hold">
                                          <p:stCondLst>
                                            <p:cond delay="0"/>
                                          </p:stCondLst>
                                        </p:cTn>
                                        <p:tgtEl>
                                          <p:spTgt spid="83"/>
                                        </p:tgtEl>
                                        <p:attrNameLst>
                                          <p:attrName>style.visibility</p:attrName>
                                        </p:attrNameLst>
                                      </p:cBhvr>
                                      <p:to>
                                        <p:strVal val="visible"/>
                                      </p:to>
                                    </p:set>
                                    <p:animEffect transition="in" filter="wipe(left)">
                                      <p:cBhvr>
                                        <p:cTn id="53" dur="500"/>
                                        <p:tgtEl>
                                          <p:spTgt spid="83"/>
                                        </p:tgtEl>
                                      </p:cBhvr>
                                    </p:animEffect>
                                  </p:childTnLst>
                                </p:cTn>
                              </p:par>
                            </p:childTnLst>
                          </p:cTn>
                        </p:par>
                        <p:par>
                          <p:cTn id="54" fill="hold">
                            <p:stCondLst>
                              <p:cond delay="6000"/>
                            </p:stCondLst>
                            <p:childTnLst>
                              <p:par>
                                <p:cTn id="55" presetID="22" presetClass="entr" presetSubtype="8" fill="hold" nodeType="after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wipe(left)">
                                      <p:cBhvr>
                                        <p:cTn id="57" dur="25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坐标系转换</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208171" y="1089866"/>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01854" y="2003575"/>
              <a:ext cx="1609746" cy="1167692"/>
            </a:xfrm>
            <a:prstGeom prst="rect">
              <a:avLst/>
            </a:prstGeom>
            <a:noFill/>
          </p:spPr>
          <p:txBody>
            <a:bodyPr wrap="square" rtlCol="0">
              <a:spAutoFit/>
            </a:bodyPr>
            <a:lstStyle/>
            <a:p>
              <a:pPr>
                <a:lnSpc>
                  <a:spcPct val="150000"/>
                </a:lnSpc>
              </a:pPr>
              <a:r>
                <a:rPr lang="en-US" altLang="zh-CN" sz="1200" dirty="0" err="1">
                  <a:solidFill>
                    <a:srgbClr val="595959"/>
                  </a:solidFill>
                  <a:latin typeface="微软雅黑" panose="020B0503020204020204" pitchFamily="34" charset="-122"/>
                  <a:ea typeface="微软雅黑" panose="020B0503020204020204" pitchFamily="34" charset="-122"/>
                </a:rPr>
                <a:t>Pygame</a:t>
              </a:r>
              <a:r>
                <a:rPr lang="zh-CN" altLang="en-US" sz="1200" dirty="0">
                  <a:solidFill>
                    <a:srgbClr val="595959"/>
                  </a:solidFill>
                  <a:latin typeface="微软雅黑" panose="020B0503020204020204" pitchFamily="34" charset="-122"/>
                  <a:ea typeface="微软雅黑" panose="020B0503020204020204" pitchFamily="34" charset="-122"/>
                </a:rPr>
                <a:t>的屏幕坐标系和习惯的数组坐标系与平面直角坐标系都不同，需要转换。</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72447"/>
              <a:ext cx="1276141" cy="338554"/>
            </a:xfrm>
            <a:prstGeom prst="rect">
              <a:avLst/>
            </a:prstGeom>
            <a:noFill/>
          </p:spPr>
          <p:txBody>
            <a:bodyPr wrap="square" rtlCol="0">
              <a:spAutoFit/>
            </a:bodyPr>
            <a:lstStyle/>
            <a:p>
              <a:r>
                <a:rPr lang="zh-CN" altLang="en-US" sz="1600" dirty="0">
                  <a:solidFill>
                    <a:srgbClr val="00682F"/>
                  </a:solidFill>
                  <a:latin typeface="时尚中黑简体" pitchFamily="2" charset="-122"/>
                  <a:ea typeface="时尚中黑简体" pitchFamily="2" charset="-122"/>
                </a:rPr>
                <a:t>屏幕与数组</a:t>
              </a:r>
            </a:p>
          </p:txBody>
        </p:sp>
      </p:grpSp>
      <p:sp>
        <p:nvSpPr>
          <p:cNvPr id="2" name="Rectangle 1">
            <a:extLst>
              <a:ext uri="{FF2B5EF4-FFF2-40B4-BE49-F238E27FC236}">
                <a16:creationId xmlns:a16="http://schemas.microsoft.com/office/drawing/2014/main" id="{109F2985-1343-071E-8B2F-C60E57F7A9B4}"/>
              </a:ext>
            </a:extLst>
          </p:cNvPr>
          <p:cNvSpPr>
            <a:spLocks noChangeArrowheads="1"/>
          </p:cNvSpPr>
          <p:nvPr/>
        </p:nvSpPr>
        <p:spPr bwMode="auto">
          <a:xfrm>
            <a:off x="4501973" y="1347614"/>
            <a:ext cx="2592288" cy="2800767"/>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b_to_p</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x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c </a:t>
            </a:r>
            <a:r>
              <a:rPr lang="en-US" altLang="zh-CN" sz="1100" b="0" dirty="0">
                <a:solidFill>
                  <a:srgbClr val="56B7C3"/>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BLOCK_SZ</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y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r </a:t>
            </a:r>
            <a:r>
              <a:rPr lang="en-US" altLang="zh-CN" sz="1100" b="0" dirty="0">
                <a:solidFill>
                  <a:srgbClr val="56B7C3"/>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BLOCK_SZ</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return</a:t>
            </a:r>
            <a:r>
              <a:rPr lang="en-US" altLang="zh-CN" sz="1100" b="0" dirty="0">
                <a:solidFill>
                  <a:srgbClr val="B0B7C3"/>
                </a:solidFill>
                <a:effectLst/>
                <a:latin typeface="Consolas" panose="020B0609020204030204" pitchFamily="49" charset="0"/>
              </a:rPr>
              <a:t> x</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y</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scr_b_to_p</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E4BF7F"/>
                </a:solidFill>
                <a:effectLst/>
                <a:latin typeface="Consolas" panose="020B0609020204030204" pitchFamily="49" charset="0"/>
              </a:rPr>
              <a:t>rr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cc</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return</a:t>
            </a:r>
            <a:r>
              <a:rPr lang="en-US" altLang="zh-CN" sz="1100" b="0" dirty="0">
                <a:solidFill>
                  <a:srgbClr val="B0B7C3"/>
                </a:solidFill>
                <a:effectLst/>
                <a:latin typeface="Consolas" panose="020B0609020204030204" pitchFamily="49" charset="0"/>
              </a:rPr>
              <a:t> x</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y</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map_b_to_p</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E4BF7F"/>
                </a:solidFill>
                <a:effectLst/>
                <a:latin typeface="Consolas" panose="020B0609020204030204" pitchFamily="49" charset="0"/>
              </a:rPr>
              <a:t>rr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cc</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return</a:t>
            </a:r>
            <a:r>
              <a:rPr lang="en-US" altLang="zh-CN" sz="1100" b="0" dirty="0">
                <a:solidFill>
                  <a:srgbClr val="B0B7C3"/>
                </a:solidFill>
                <a:effectLst/>
                <a:latin typeface="Consolas" panose="020B0609020204030204" pitchFamily="49" charset="0"/>
              </a:rPr>
              <a:t> x</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y</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scr_b_to_p</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err="1">
                <a:solidFill>
                  <a:srgbClr val="E4BF7F"/>
                </a:solidFill>
                <a:effectLst/>
                <a:latin typeface="Consolas" panose="020B0609020204030204" pitchFamily="49" charset="0"/>
              </a:rPr>
              <a:t>rr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E4BF7F"/>
                </a:solidFill>
                <a:effectLst/>
                <a:latin typeface="Consolas" panose="020B0609020204030204" pitchFamily="49" charset="0"/>
              </a:rPr>
              <a:t>cc</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return</a:t>
            </a:r>
            <a:r>
              <a:rPr lang="en-US" altLang="zh-CN" sz="1100" b="0" dirty="0">
                <a:solidFill>
                  <a:srgbClr val="B0B7C3"/>
                </a:solidFill>
                <a:effectLst/>
                <a:latin typeface="Consolas" panose="020B0609020204030204" pitchFamily="49" charset="0"/>
              </a:rPr>
              <a:t> x</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y</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94441515"/>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坐标系转换</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208171" y="1089866"/>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01854" y="2003575"/>
              <a:ext cx="1609746" cy="1167692"/>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前景与背景的移动方向是相反的，有时需要移动前景有时需要移动背景，易乱。</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72447"/>
              <a:ext cx="1276141" cy="338554"/>
            </a:xfrm>
            <a:prstGeom prst="rect">
              <a:avLst/>
            </a:prstGeom>
            <a:noFill/>
          </p:spPr>
          <p:txBody>
            <a:bodyPr wrap="square" rtlCol="0">
              <a:spAutoFit/>
            </a:bodyPr>
            <a:lstStyle/>
            <a:p>
              <a:r>
                <a:rPr lang="zh-CN" altLang="en-US" sz="1600" dirty="0">
                  <a:solidFill>
                    <a:srgbClr val="00682F"/>
                  </a:solidFill>
                  <a:latin typeface="时尚中黑简体" pitchFamily="2" charset="-122"/>
                  <a:ea typeface="时尚中黑简体" pitchFamily="2" charset="-122"/>
                </a:rPr>
                <a:t>前景与背景</a:t>
              </a:r>
            </a:p>
          </p:txBody>
        </p:sp>
      </p:grpSp>
      <p:sp>
        <p:nvSpPr>
          <p:cNvPr id="2" name="文本框 50">
            <a:extLst>
              <a:ext uri="{FF2B5EF4-FFF2-40B4-BE49-F238E27FC236}">
                <a16:creationId xmlns:a16="http://schemas.microsoft.com/office/drawing/2014/main" id="{7CD5DA13-8C74-1B74-5BDA-22C14792EB5D}"/>
              </a:ext>
            </a:extLst>
          </p:cNvPr>
          <p:cNvSpPr txBox="1"/>
          <p:nvPr/>
        </p:nvSpPr>
        <p:spPr>
          <a:xfrm>
            <a:off x="1472523" y="3130835"/>
            <a:ext cx="1609746" cy="890693"/>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建立前景移动与背景移动方向的映射，方便管理。</a:t>
            </a:r>
          </a:p>
        </p:txBody>
      </p:sp>
      <p:sp>
        <p:nvSpPr>
          <p:cNvPr id="5" name="Rectangle 1">
            <a:extLst>
              <a:ext uri="{FF2B5EF4-FFF2-40B4-BE49-F238E27FC236}">
                <a16:creationId xmlns:a16="http://schemas.microsoft.com/office/drawing/2014/main" id="{413ABFEB-E98F-0C40-6AD8-814FBE0B5BF4}"/>
              </a:ext>
            </a:extLst>
          </p:cNvPr>
          <p:cNvSpPr>
            <a:spLocks noChangeArrowheads="1"/>
          </p:cNvSpPr>
          <p:nvPr/>
        </p:nvSpPr>
        <p:spPr bwMode="auto">
          <a:xfrm>
            <a:off x="3923928" y="1901691"/>
            <a:ext cx="4551402" cy="1785104"/>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0" dirty="0">
                <a:solidFill>
                  <a:srgbClr val="676E95"/>
                </a:solidFill>
                <a:effectLst/>
                <a:latin typeface="Consolas" panose="020B0609020204030204" pitchFamily="49" charset="0"/>
              </a:rPr>
              <a:t>#</a:t>
            </a:r>
            <a:r>
              <a:rPr lang="zh-CN" altLang="en-US" sz="1100" b="0" i="1" dirty="0">
                <a:solidFill>
                  <a:srgbClr val="676E95"/>
                </a:solidFill>
                <a:effectLst/>
                <a:latin typeface="Consolas" panose="020B0609020204030204" pitchFamily="49" charset="0"/>
              </a:rPr>
              <a:t> 无方向、右、下、左、上</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D_N</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D_D</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D_L</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D_U</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2</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3</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4</a:t>
            </a:r>
            <a:endParaRPr lang="en-US" altLang="zh-CN"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方向对应的 </a:t>
            </a:r>
            <a:r>
              <a:rPr lang="en-US" altLang="zh-CN" sz="1100" b="0" i="1" dirty="0">
                <a:solidFill>
                  <a:srgbClr val="676E95"/>
                </a:solidFill>
                <a:effectLst/>
                <a:latin typeface="Consolas" panose="020B0609020204030204" pitchFamily="49" charset="0"/>
              </a:rPr>
              <a:t>dx</a:t>
            </a:r>
            <a:r>
              <a:rPr lang="zh-CN" altLang="en-US" sz="1100" b="0" i="1" dirty="0">
                <a:solidFill>
                  <a:srgbClr val="676E95"/>
                </a:solidFill>
                <a:effectLst/>
                <a:latin typeface="Consolas" panose="020B0609020204030204" pitchFamily="49" charset="0"/>
              </a:rPr>
              <a:t>、</a:t>
            </a:r>
            <a:r>
              <a:rPr lang="en-US" altLang="zh-CN" sz="1100" b="0" i="1" dirty="0" err="1">
                <a:solidFill>
                  <a:srgbClr val="676E95"/>
                </a:solidFill>
                <a:effectLst/>
                <a:latin typeface="Consolas" panose="020B0609020204030204" pitchFamily="49" charset="0"/>
              </a:rPr>
              <a:t>dy</a:t>
            </a:r>
            <a:r>
              <a:rPr lang="zh-CN" altLang="en-US" sz="1100" b="0" i="1"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D_XY[d][0] </a:t>
            </a:r>
            <a:r>
              <a:rPr lang="zh-CN" altLang="en-US" sz="1100" b="0" i="1" dirty="0">
                <a:solidFill>
                  <a:srgbClr val="676E95"/>
                </a:solidFill>
                <a:effectLst/>
                <a:latin typeface="Consolas" panose="020B0609020204030204" pitchFamily="49" charset="0"/>
              </a:rPr>
              <a:t>为 </a:t>
            </a:r>
            <a:r>
              <a:rPr lang="en-US" altLang="zh-CN" sz="1100" b="0" i="1" dirty="0">
                <a:solidFill>
                  <a:srgbClr val="676E95"/>
                </a:solidFill>
                <a:effectLst/>
                <a:latin typeface="Consolas" panose="020B0609020204030204" pitchFamily="49" charset="0"/>
              </a:rPr>
              <a:t>dx</a:t>
            </a:r>
            <a:r>
              <a:rPr lang="zh-CN" altLang="en-US" sz="1100" b="0" i="1"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D_XY[d][1] </a:t>
            </a:r>
            <a:r>
              <a:rPr lang="zh-CN" altLang="en-US" sz="1100" b="0" i="1" dirty="0">
                <a:solidFill>
                  <a:srgbClr val="676E95"/>
                </a:solidFill>
                <a:effectLst/>
                <a:latin typeface="Consolas" panose="020B0609020204030204" pitchFamily="49" charset="0"/>
              </a:rPr>
              <a:t>为 </a:t>
            </a:r>
            <a:r>
              <a:rPr lang="en-US" altLang="zh-CN" sz="1100" b="0" i="1" dirty="0" err="1">
                <a:solidFill>
                  <a:srgbClr val="676E95"/>
                </a:solidFill>
                <a:effectLst/>
                <a:latin typeface="Consolas" panose="020B0609020204030204" pitchFamily="49" charset="0"/>
              </a:rPr>
              <a:t>dy</a:t>
            </a:r>
            <a:endParaRPr lang="en-US" altLang="zh-CN"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D_XY</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D_N</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r>
              <a:rPr lang="en-US" altLang="zh-CN" sz="1100" b="0" dirty="0">
                <a:solidFill>
                  <a:srgbClr val="838FA7"/>
                </a:solidFill>
                <a:effectLst/>
                <a:latin typeface="Consolas" panose="020B0609020204030204" pitchFamily="49" charset="0"/>
              </a:rPr>
              <a:t>]</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D_R</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r>
              <a:rPr lang="en-US" altLang="zh-CN" sz="1100" b="0" dirty="0">
                <a:solidFill>
                  <a:srgbClr val="838FA7"/>
                </a:solidFill>
                <a:effectLst/>
                <a:latin typeface="Consolas" panose="020B0609020204030204" pitchFamily="49" charset="0"/>
              </a:rPr>
              <a:t>]</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D_D</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r>
              <a:rPr lang="en-US" altLang="zh-CN" sz="1100" b="0" dirty="0">
                <a:solidFill>
                  <a:srgbClr val="838FA7"/>
                </a:solidFill>
                <a:effectLst/>
                <a:latin typeface="Consolas" panose="020B0609020204030204" pitchFamily="49" charset="0"/>
              </a:rPr>
              <a:t>]</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D_L</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0</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1</a:t>
            </a:r>
            <a:r>
              <a:rPr lang="en-US" altLang="zh-CN" sz="1100" b="0" dirty="0">
                <a:solidFill>
                  <a:srgbClr val="838FA7"/>
                </a:solidFill>
                <a:effectLst/>
                <a:latin typeface="Consolas" panose="020B0609020204030204" pitchFamily="49" charset="0"/>
              </a:rPr>
              <a:t>]</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D_U</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56B7C3"/>
                </a:solidFill>
                <a:effectLst/>
                <a:latin typeface="Consolas" panose="020B0609020204030204" pitchFamily="49" charset="0"/>
              </a:rPr>
              <a:t>-</a:t>
            </a:r>
            <a:r>
              <a:rPr lang="en-US" altLang="zh-CN" sz="1100" b="0" dirty="0">
                <a:solidFill>
                  <a:srgbClr val="FF9070"/>
                </a:solidFill>
                <a:effectLst/>
                <a:latin typeface="Consolas" panose="020B0609020204030204" pitchFamily="49" charset="0"/>
              </a:rPr>
              <a:t>1</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en-US" altLang="zh-CN" sz="1100" b="0" i="1" dirty="0">
                <a:solidFill>
                  <a:srgbClr val="676E95"/>
                </a:solidFill>
                <a:effectLst/>
                <a:latin typeface="Consolas" panose="020B0609020204030204" pitchFamily="49" charset="0"/>
              </a:rPr>
              <a:t> </a:t>
            </a:r>
            <a:r>
              <a:rPr lang="zh-CN" altLang="en-US" sz="1100" b="0" i="1" dirty="0">
                <a:solidFill>
                  <a:srgbClr val="676E95"/>
                </a:solidFill>
                <a:effectLst/>
                <a:latin typeface="Consolas" panose="020B0609020204030204" pitchFamily="49" charset="0"/>
              </a:rPr>
              <a:t>由地图坐标系转换为钻机坐标系的映射</a:t>
            </a:r>
            <a:endParaRPr lang="zh-CN" altLang="en-US" sz="1100" b="0" dirty="0">
              <a:solidFill>
                <a:srgbClr val="9DA5B3"/>
              </a:solidFill>
              <a:effectLst/>
              <a:latin typeface="Consolas" panose="020B0609020204030204" pitchFamily="49" charset="0"/>
            </a:endParaRPr>
          </a:p>
          <a:p>
            <a:r>
              <a:rPr lang="en-US" altLang="zh-CN" sz="1100" b="0" dirty="0">
                <a:solidFill>
                  <a:srgbClr val="676E95"/>
                </a:solidFill>
                <a:effectLst/>
                <a:latin typeface="Consolas" panose="020B0609020204030204" pitchFamily="49" charset="0"/>
              </a:rPr>
              <a:t>#</a:t>
            </a:r>
            <a:r>
              <a:rPr lang="zh-CN" altLang="en-US" sz="1100" b="0" i="1" dirty="0">
                <a:solidFill>
                  <a:srgbClr val="676E95"/>
                </a:solidFill>
                <a:effectLst/>
                <a:latin typeface="Consolas" panose="020B0609020204030204" pitchFamily="49" charset="0"/>
              </a:rPr>
              <a:t> 同时也是钻机坐标系转换为地图坐标系的映射</a:t>
            </a:r>
            <a:endParaRPr lang="zh-CN" altLang="en-US" sz="1100" b="0" dirty="0">
              <a:solidFill>
                <a:srgbClr val="9DA5B3"/>
              </a:solidFill>
              <a:effectLst/>
              <a:latin typeface="Consolas" panose="020B0609020204030204" pitchFamily="49" charset="0"/>
            </a:endParaRPr>
          </a:p>
          <a:p>
            <a:r>
              <a:rPr lang="en-US" altLang="zh-CN" sz="1100" b="0" dirty="0">
                <a:solidFill>
                  <a:srgbClr val="FF9070"/>
                </a:solidFill>
                <a:effectLst/>
                <a:latin typeface="Consolas" panose="020B0609020204030204" pitchFamily="49" charset="0"/>
              </a:rPr>
              <a:t>D_MP</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D_N</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D_N</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D_U</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D_R</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D_D</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D_L</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D_L</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D_D</a:t>
            </a:r>
            <a:r>
              <a:rPr lang="en-US" altLang="zh-CN" sz="1100" b="0" dirty="0">
                <a:solidFill>
                  <a:srgbClr val="79859D"/>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D_R</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D_U</a:t>
            </a:r>
            <a:r>
              <a:rPr lang="en-US" altLang="zh-CN" sz="1100" b="0" dirty="0">
                <a:solidFill>
                  <a:srgbClr val="B0B7C3"/>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879445698"/>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空心弧 57"/>
          <p:cNvSpPr/>
          <p:nvPr/>
        </p:nvSpPr>
        <p:spPr>
          <a:xfrm rot="5400000">
            <a:off x="375644" y="1385010"/>
            <a:ext cx="3142978" cy="2924714"/>
          </a:xfrm>
          <a:prstGeom prst="blockArc">
            <a:avLst>
              <a:gd name="adj1" fmla="val 10897210"/>
              <a:gd name="adj2" fmla="val 6953"/>
              <a:gd name="adj3" fmla="val 1246"/>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cxnSp>
        <p:nvCxnSpPr>
          <p:cNvPr id="59" name="直接连接符 58"/>
          <p:cNvCxnSpPr/>
          <p:nvPr/>
        </p:nvCxnSpPr>
        <p:spPr bwMode="auto">
          <a:xfrm>
            <a:off x="2556545" y="1470240"/>
            <a:ext cx="144145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bwMode="auto">
          <a:xfrm>
            <a:off x="2606192" y="4260880"/>
            <a:ext cx="1439863"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bwMode="auto">
          <a:xfrm>
            <a:off x="3428164" y="2416592"/>
            <a:ext cx="1334133"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endCxn id="88" idx="2"/>
          </p:cNvCxnSpPr>
          <p:nvPr/>
        </p:nvCxnSpPr>
        <p:spPr bwMode="auto">
          <a:xfrm>
            <a:off x="3283681" y="3401587"/>
            <a:ext cx="14407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sp>
        <p:nvSpPr>
          <p:cNvPr id="63" name="矩形 62"/>
          <p:cNvSpPr/>
          <p:nvPr/>
        </p:nvSpPr>
        <p:spPr>
          <a:xfrm>
            <a:off x="4951000" y="1114886"/>
            <a:ext cx="954089" cy="323157"/>
          </a:xfrm>
          <a:prstGeom prst="rect">
            <a:avLst/>
          </a:prstGeom>
        </p:spPr>
        <p:txBody>
          <a:bodyPr wrap="none" lIns="91431" tIns="45716" rIns="91431" bIns="45716">
            <a:spAutoFit/>
          </a:bodyPr>
          <a:lstStyle/>
          <a:p>
            <a:r>
              <a:rPr lang="zh-CN" altLang="en-US" sz="1500" dirty="0">
                <a:solidFill>
                  <a:srgbClr val="00682F"/>
                </a:solidFill>
                <a:latin typeface="+mj-ea"/>
                <a:ea typeface="+mj-ea"/>
              </a:rPr>
              <a:t>标题内容</a:t>
            </a:r>
          </a:p>
        </p:txBody>
      </p:sp>
      <p:sp>
        <p:nvSpPr>
          <p:cNvPr id="64" name="矩形 47"/>
          <p:cNvSpPr>
            <a:spLocks noChangeArrowheads="1"/>
          </p:cNvSpPr>
          <p:nvPr/>
        </p:nvSpPr>
        <p:spPr bwMode="auto">
          <a:xfrm>
            <a:off x="4921658" y="1347614"/>
            <a:ext cx="3043238" cy="553990"/>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Font typeface="Arial" panose="020B0604020202020204" pitchFamily="34" charset="0"/>
              <a:buNone/>
            </a:pPr>
            <a:r>
              <a:rPr lang="zh-CN" altLang="en-US" sz="1000" dirty="0">
                <a:solidFill>
                  <a:prstClr val="black"/>
                </a:solidFill>
                <a:latin typeface="+mj-ea"/>
                <a:ea typeface="+mj-ea"/>
              </a:rPr>
              <a:t>点击输入简要文字内容，文字内容需概括精炼，不用多余的文字修饰，言简意赅的说明该项内容。</a:t>
            </a:r>
            <a:endParaRPr lang="en-US" altLang="zh-CN" sz="1000" dirty="0">
              <a:solidFill>
                <a:prstClr val="black"/>
              </a:solidFill>
              <a:latin typeface="+mj-ea"/>
              <a:ea typeface="+mj-ea"/>
            </a:endParaRPr>
          </a:p>
        </p:txBody>
      </p:sp>
      <p:grpSp>
        <p:nvGrpSpPr>
          <p:cNvPr id="65" name="组合 64"/>
          <p:cNvGrpSpPr/>
          <p:nvPr/>
        </p:nvGrpSpPr>
        <p:grpSpPr bwMode="auto">
          <a:xfrm>
            <a:off x="589941" y="1715632"/>
            <a:ext cx="2259643" cy="2259643"/>
            <a:chOff x="1103084" y="2155824"/>
            <a:chExt cx="3176815" cy="3176815"/>
          </a:xfrm>
        </p:grpSpPr>
        <p:sp>
          <p:nvSpPr>
            <p:cNvPr id="66" name="椭圆 65"/>
            <p:cNvSpPr/>
            <p:nvPr/>
          </p:nvSpPr>
          <p:spPr>
            <a:xfrm>
              <a:off x="1103084" y="2155824"/>
              <a:ext cx="3176815" cy="3176815"/>
            </a:xfrm>
            <a:prstGeom prst="ellipse">
              <a:avLst/>
            </a:prstGeom>
            <a:solidFill>
              <a:srgbClr val="CCD0D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a:solidFill>
                  <a:prstClr val="white"/>
                </a:solidFill>
                <a:latin typeface="+mj-ea"/>
                <a:ea typeface="+mj-ea"/>
                <a:cs typeface="Arial" panose="020B0604020202020204" pitchFamily="34" charset="0"/>
              </a:endParaRPr>
            </a:p>
          </p:txBody>
        </p:sp>
        <p:sp>
          <p:nvSpPr>
            <p:cNvPr id="67" name="椭圆 66"/>
            <p:cNvSpPr/>
            <p:nvPr/>
          </p:nvSpPr>
          <p:spPr>
            <a:xfrm>
              <a:off x="1281790" y="2334530"/>
              <a:ext cx="2819403" cy="2819403"/>
            </a:xfrm>
            <a:prstGeom prst="ellipse">
              <a:avLst/>
            </a:prstGeom>
            <a:blipFill dpi="0" rotWithShape="1">
              <a:blip r:embed="rId3"/>
              <a:srcRect/>
              <a:stretch>
                <a:fillRect l="-20000" r="-2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a:solidFill>
                  <a:prstClr val="white"/>
                </a:solidFill>
                <a:latin typeface="+mj-ea"/>
                <a:ea typeface="+mj-ea"/>
                <a:cs typeface="Arial" panose="020B0604020202020204" pitchFamily="34" charset="0"/>
              </a:endParaRPr>
            </a:p>
          </p:txBody>
        </p:sp>
      </p:grpSp>
      <p:sp>
        <p:nvSpPr>
          <p:cNvPr id="68" name="椭圆 67"/>
          <p:cNvSpPr/>
          <p:nvPr/>
        </p:nvSpPr>
        <p:spPr>
          <a:xfrm>
            <a:off x="2329370" y="1253762"/>
            <a:ext cx="373310" cy="373310"/>
          </a:xfrm>
          <a:prstGeom prst="ellipse">
            <a:avLst/>
          </a:prstGeom>
          <a:solidFill>
            <a:srgbClr val="00682F"/>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1</a:t>
            </a:r>
            <a:endParaRPr lang="zh-CN" altLang="en-US" dirty="0">
              <a:solidFill>
                <a:prstClr val="white"/>
              </a:solidFill>
              <a:latin typeface="+mj-ea"/>
              <a:ea typeface="+mj-ea"/>
            </a:endParaRPr>
          </a:p>
        </p:txBody>
      </p:sp>
      <p:sp>
        <p:nvSpPr>
          <p:cNvPr id="69" name="椭圆 68"/>
          <p:cNvSpPr/>
          <p:nvPr/>
        </p:nvSpPr>
        <p:spPr>
          <a:xfrm>
            <a:off x="3121458" y="2214684"/>
            <a:ext cx="373310" cy="373310"/>
          </a:xfrm>
          <a:prstGeom prst="ellipse">
            <a:avLst/>
          </a:prstGeom>
          <a:solidFill>
            <a:srgbClr val="00682F"/>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2</a:t>
            </a:r>
            <a:endParaRPr lang="zh-CN" altLang="en-US" dirty="0">
              <a:solidFill>
                <a:prstClr val="white"/>
              </a:solidFill>
              <a:latin typeface="+mj-ea"/>
              <a:ea typeface="+mj-ea"/>
            </a:endParaRPr>
          </a:p>
        </p:txBody>
      </p:sp>
      <p:sp>
        <p:nvSpPr>
          <p:cNvPr id="70" name="椭圆 69"/>
          <p:cNvSpPr/>
          <p:nvPr/>
        </p:nvSpPr>
        <p:spPr>
          <a:xfrm>
            <a:off x="3100518" y="3197077"/>
            <a:ext cx="373310" cy="373310"/>
          </a:xfrm>
          <a:prstGeom prst="ellipse">
            <a:avLst/>
          </a:prstGeom>
          <a:solidFill>
            <a:srgbClr val="00682F"/>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3</a:t>
            </a:r>
            <a:endParaRPr lang="zh-CN" altLang="en-US" dirty="0">
              <a:solidFill>
                <a:prstClr val="white"/>
              </a:solidFill>
              <a:latin typeface="+mj-ea"/>
              <a:ea typeface="+mj-ea"/>
            </a:endParaRPr>
          </a:p>
        </p:txBody>
      </p:sp>
      <p:sp>
        <p:nvSpPr>
          <p:cNvPr id="71" name="椭圆 70"/>
          <p:cNvSpPr/>
          <p:nvPr/>
        </p:nvSpPr>
        <p:spPr>
          <a:xfrm>
            <a:off x="2329370" y="4047283"/>
            <a:ext cx="373310" cy="373310"/>
          </a:xfrm>
          <a:prstGeom prst="ellipse">
            <a:avLst/>
          </a:prstGeom>
          <a:solidFill>
            <a:srgbClr val="00682F"/>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4</a:t>
            </a:r>
            <a:endParaRPr lang="zh-CN" altLang="en-US" dirty="0">
              <a:solidFill>
                <a:prstClr val="white"/>
              </a:solidFill>
              <a:latin typeface="+mj-ea"/>
              <a:ea typeface="+mj-ea"/>
            </a:endParaRPr>
          </a:p>
        </p:txBody>
      </p:sp>
      <p:grpSp>
        <p:nvGrpSpPr>
          <p:cNvPr id="72" name="组合 71"/>
          <p:cNvGrpSpPr/>
          <p:nvPr/>
        </p:nvGrpSpPr>
        <p:grpSpPr>
          <a:xfrm>
            <a:off x="3979248" y="1042878"/>
            <a:ext cx="858956" cy="858956"/>
            <a:chOff x="3989630" y="984316"/>
            <a:chExt cx="858956" cy="858956"/>
          </a:xfrm>
        </p:grpSpPr>
        <p:grpSp>
          <p:nvGrpSpPr>
            <p:cNvPr id="73" name="组合 72"/>
            <p:cNvGrpSpPr/>
            <p:nvPr/>
          </p:nvGrpSpPr>
          <p:grpSpPr>
            <a:xfrm>
              <a:off x="3989630" y="984316"/>
              <a:ext cx="858956" cy="858956"/>
              <a:chOff x="304800" y="673100"/>
              <a:chExt cx="4000500" cy="4000500"/>
            </a:xfrm>
            <a:effectLst>
              <a:outerShdw blurRad="444500" dist="254000" dir="8100000" algn="tr" rotWithShape="0">
                <a:prstClr val="black">
                  <a:alpha val="50000"/>
                </a:prstClr>
              </a:outerShdw>
            </a:effectLst>
          </p:grpSpPr>
          <p:sp>
            <p:nvSpPr>
              <p:cNvPr id="77" name="同心圆 7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j-ea"/>
                  <a:ea typeface="+mj-ea"/>
                </a:endParaRPr>
              </a:p>
            </p:txBody>
          </p:sp>
          <p:sp>
            <p:nvSpPr>
              <p:cNvPr id="78" name="椭圆 77"/>
              <p:cNvSpPr/>
              <p:nvPr/>
            </p:nvSpPr>
            <p:spPr>
              <a:xfrm>
                <a:off x="392112" y="760412"/>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grpSp>
        <p:grpSp>
          <p:nvGrpSpPr>
            <p:cNvPr id="74" name="组合 54"/>
            <p:cNvGrpSpPr>
              <a:grpSpLocks noChangeAspect="1"/>
            </p:cNvGrpSpPr>
            <p:nvPr/>
          </p:nvGrpSpPr>
          <p:grpSpPr bwMode="auto">
            <a:xfrm>
              <a:off x="4230408" y="1145668"/>
              <a:ext cx="389996" cy="469766"/>
              <a:chOff x="3452849" y="2667439"/>
              <a:chExt cx="239345" cy="288607"/>
            </a:xfrm>
          </p:grpSpPr>
          <p:sp>
            <p:nvSpPr>
              <p:cNvPr id="75" name="Freeform 846"/>
              <p:cNvSpPr/>
              <p:nvPr/>
            </p:nvSpPr>
            <p:spPr bwMode="auto">
              <a:xfrm>
                <a:off x="3452849" y="2721892"/>
                <a:ext cx="239345" cy="234154"/>
              </a:xfrm>
              <a:custGeom>
                <a:avLst/>
                <a:gdLst>
                  <a:gd name="T0" fmla="*/ 29 w 48"/>
                  <a:gd name="T1" fmla="*/ 0 h 47"/>
                  <a:gd name="T2" fmla="*/ 29 w 48"/>
                  <a:gd name="T3" fmla="*/ 7 h 47"/>
                  <a:gd name="T4" fmla="*/ 41 w 48"/>
                  <a:gd name="T5" fmla="*/ 23 h 47"/>
                  <a:gd name="T6" fmla="*/ 24 w 48"/>
                  <a:gd name="T7" fmla="*/ 41 h 47"/>
                  <a:gd name="T8" fmla="*/ 6 w 48"/>
                  <a:gd name="T9" fmla="*/ 23 h 47"/>
                  <a:gd name="T10" fmla="*/ 18 w 48"/>
                  <a:gd name="T11" fmla="*/ 7 h 47"/>
                  <a:gd name="T12" fmla="*/ 18 w 48"/>
                  <a:gd name="T13" fmla="*/ 0 h 47"/>
                  <a:gd name="T14" fmla="*/ 0 w 48"/>
                  <a:gd name="T15" fmla="*/ 23 h 47"/>
                  <a:gd name="T16" fmla="*/ 24 w 48"/>
                  <a:gd name="T17" fmla="*/ 47 h 47"/>
                  <a:gd name="T18" fmla="*/ 48 w 48"/>
                  <a:gd name="T19" fmla="*/ 23 h 47"/>
                  <a:gd name="T20" fmla="*/ 29 w 48"/>
                  <a:gd name="T2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7">
                    <a:moveTo>
                      <a:pt x="29" y="0"/>
                    </a:moveTo>
                    <a:cubicBezTo>
                      <a:pt x="29" y="7"/>
                      <a:pt x="29" y="7"/>
                      <a:pt x="29" y="7"/>
                    </a:cubicBezTo>
                    <a:cubicBezTo>
                      <a:pt x="36" y="9"/>
                      <a:pt x="41" y="16"/>
                      <a:pt x="41" y="23"/>
                    </a:cubicBezTo>
                    <a:cubicBezTo>
                      <a:pt x="41" y="33"/>
                      <a:pt x="33" y="41"/>
                      <a:pt x="24" y="41"/>
                    </a:cubicBezTo>
                    <a:cubicBezTo>
                      <a:pt x="14" y="41"/>
                      <a:pt x="6" y="33"/>
                      <a:pt x="6" y="23"/>
                    </a:cubicBezTo>
                    <a:cubicBezTo>
                      <a:pt x="6" y="16"/>
                      <a:pt x="11" y="9"/>
                      <a:pt x="18" y="7"/>
                    </a:cubicBezTo>
                    <a:cubicBezTo>
                      <a:pt x="18" y="0"/>
                      <a:pt x="18" y="0"/>
                      <a:pt x="18" y="0"/>
                    </a:cubicBezTo>
                    <a:cubicBezTo>
                      <a:pt x="7" y="2"/>
                      <a:pt x="0" y="12"/>
                      <a:pt x="0" y="23"/>
                    </a:cubicBezTo>
                    <a:cubicBezTo>
                      <a:pt x="0" y="37"/>
                      <a:pt x="10" y="47"/>
                      <a:pt x="24" y="47"/>
                    </a:cubicBezTo>
                    <a:cubicBezTo>
                      <a:pt x="37" y="47"/>
                      <a:pt x="48" y="37"/>
                      <a:pt x="48" y="23"/>
                    </a:cubicBezTo>
                    <a:cubicBezTo>
                      <a:pt x="48" y="12"/>
                      <a:pt x="40" y="2"/>
                      <a:pt x="29" y="0"/>
                    </a:cubicBezTo>
                    <a:close/>
                  </a:path>
                </a:pathLst>
              </a:custGeom>
              <a:solidFill>
                <a:srgbClr val="00682F"/>
              </a:solidFill>
              <a:ln>
                <a:noFill/>
              </a:ln>
            </p:spPr>
            <p:txBody>
              <a:bodyPr lIns="121920" tIns="60960" rIns="121920" bIns="60960"/>
              <a:lstStyle/>
              <a:p>
                <a:pP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sp>
            <p:nvSpPr>
              <p:cNvPr id="76" name="Freeform 847"/>
              <p:cNvSpPr/>
              <p:nvPr/>
            </p:nvSpPr>
            <p:spPr bwMode="auto">
              <a:xfrm>
                <a:off x="3547138" y="2667439"/>
                <a:ext cx="44424" cy="138859"/>
              </a:xfrm>
              <a:custGeom>
                <a:avLst/>
                <a:gdLst>
                  <a:gd name="T0" fmla="*/ 7 w 9"/>
                  <a:gd name="T1" fmla="*/ 0 h 28"/>
                  <a:gd name="T2" fmla="*/ 2 w 9"/>
                  <a:gd name="T3" fmla="*/ 0 h 28"/>
                  <a:gd name="T4" fmla="*/ 0 w 9"/>
                  <a:gd name="T5" fmla="*/ 2 h 28"/>
                  <a:gd name="T6" fmla="*/ 0 w 9"/>
                  <a:gd name="T7" fmla="*/ 10 h 28"/>
                  <a:gd name="T8" fmla="*/ 0 w 9"/>
                  <a:gd name="T9" fmla="*/ 16 h 28"/>
                  <a:gd name="T10" fmla="*/ 0 w 9"/>
                  <a:gd name="T11" fmla="*/ 26 h 28"/>
                  <a:gd name="T12" fmla="*/ 2 w 9"/>
                  <a:gd name="T13" fmla="*/ 28 h 28"/>
                  <a:gd name="T14" fmla="*/ 7 w 9"/>
                  <a:gd name="T15" fmla="*/ 28 h 28"/>
                  <a:gd name="T16" fmla="*/ 9 w 9"/>
                  <a:gd name="T17" fmla="*/ 26 h 28"/>
                  <a:gd name="T18" fmla="*/ 9 w 9"/>
                  <a:gd name="T19" fmla="*/ 16 h 28"/>
                  <a:gd name="T20" fmla="*/ 9 w 9"/>
                  <a:gd name="T21" fmla="*/ 10 h 28"/>
                  <a:gd name="T22" fmla="*/ 9 w 9"/>
                  <a:gd name="T23" fmla="*/ 2 h 28"/>
                  <a:gd name="T24" fmla="*/ 7 w 9"/>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8">
                    <a:moveTo>
                      <a:pt x="7" y="0"/>
                    </a:moveTo>
                    <a:cubicBezTo>
                      <a:pt x="2" y="0"/>
                      <a:pt x="2" y="0"/>
                      <a:pt x="2" y="0"/>
                    </a:cubicBezTo>
                    <a:cubicBezTo>
                      <a:pt x="1" y="0"/>
                      <a:pt x="0" y="1"/>
                      <a:pt x="0" y="2"/>
                    </a:cubicBezTo>
                    <a:cubicBezTo>
                      <a:pt x="0" y="10"/>
                      <a:pt x="0" y="10"/>
                      <a:pt x="0" y="10"/>
                    </a:cubicBezTo>
                    <a:cubicBezTo>
                      <a:pt x="0" y="16"/>
                      <a:pt x="0" y="16"/>
                      <a:pt x="0" y="16"/>
                    </a:cubicBezTo>
                    <a:cubicBezTo>
                      <a:pt x="0" y="26"/>
                      <a:pt x="0" y="26"/>
                      <a:pt x="0" y="26"/>
                    </a:cubicBezTo>
                    <a:cubicBezTo>
                      <a:pt x="0" y="27"/>
                      <a:pt x="1" y="28"/>
                      <a:pt x="2" y="28"/>
                    </a:cubicBezTo>
                    <a:cubicBezTo>
                      <a:pt x="7" y="28"/>
                      <a:pt x="7" y="28"/>
                      <a:pt x="7" y="28"/>
                    </a:cubicBezTo>
                    <a:cubicBezTo>
                      <a:pt x="8" y="28"/>
                      <a:pt x="9" y="27"/>
                      <a:pt x="9" y="26"/>
                    </a:cubicBezTo>
                    <a:cubicBezTo>
                      <a:pt x="9" y="16"/>
                      <a:pt x="9" y="16"/>
                      <a:pt x="9" y="16"/>
                    </a:cubicBezTo>
                    <a:cubicBezTo>
                      <a:pt x="9" y="10"/>
                      <a:pt x="9" y="10"/>
                      <a:pt x="9" y="10"/>
                    </a:cubicBezTo>
                    <a:cubicBezTo>
                      <a:pt x="9" y="2"/>
                      <a:pt x="9" y="2"/>
                      <a:pt x="9" y="2"/>
                    </a:cubicBezTo>
                    <a:cubicBezTo>
                      <a:pt x="9" y="1"/>
                      <a:pt x="8" y="0"/>
                      <a:pt x="7" y="0"/>
                    </a:cubicBezTo>
                    <a:close/>
                  </a:path>
                </a:pathLst>
              </a:custGeom>
              <a:solidFill>
                <a:srgbClr val="00682F"/>
              </a:solidFill>
              <a:ln>
                <a:noFill/>
              </a:ln>
            </p:spPr>
            <p:txBody>
              <a:bodyPr lIns="121920" tIns="60960" rIns="121920" bIns="60960"/>
              <a:lstStyle/>
              <a:p>
                <a:pP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grpSp>
      </p:grpSp>
      <p:grpSp>
        <p:nvGrpSpPr>
          <p:cNvPr id="79" name="组合 78"/>
          <p:cNvGrpSpPr/>
          <p:nvPr/>
        </p:nvGrpSpPr>
        <p:grpSpPr>
          <a:xfrm>
            <a:off x="4674330" y="1926496"/>
            <a:ext cx="858956" cy="858956"/>
            <a:chOff x="4684712" y="1948340"/>
            <a:chExt cx="858956" cy="858956"/>
          </a:xfrm>
        </p:grpSpPr>
        <p:grpSp>
          <p:nvGrpSpPr>
            <p:cNvPr id="80" name="组合 79"/>
            <p:cNvGrpSpPr/>
            <p:nvPr/>
          </p:nvGrpSpPr>
          <p:grpSpPr>
            <a:xfrm>
              <a:off x="4684712" y="1948340"/>
              <a:ext cx="858956" cy="858956"/>
              <a:chOff x="304800" y="673100"/>
              <a:chExt cx="4000500" cy="4000500"/>
            </a:xfrm>
            <a:effectLst>
              <a:outerShdw blurRad="444500" dist="254000" dir="8100000" algn="tr" rotWithShape="0">
                <a:prstClr val="black">
                  <a:alpha val="50000"/>
                </a:prstClr>
              </a:outerShdw>
            </a:effectLst>
          </p:grpSpPr>
          <p:sp>
            <p:nvSpPr>
              <p:cNvPr id="82" name="同心圆 8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j-ea"/>
                  <a:ea typeface="+mj-ea"/>
                </a:endParaRPr>
              </a:p>
            </p:txBody>
          </p:sp>
          <p:sp>
            <p:nvSpPr>
              <p:cNvPr id="83" name="椭圆 8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grpSp>
        <p:sp>
          <p:nvSpPr>
            <p:cNvPr id="81" name="Freeform 168"/>
            <p:cNvSpPr>
              <a:spLocks noChangeAspect="1" noEditPoints="1"/>
            </p:cNvSpPr>
            <p:nvPr/>
          </p:nvSpPr>
          <p:spPr bwMode="auto">
            <a:xfrm>
              <a:off x="4918327" y="2222412"/>
              <a:ext cx="425533" cy="364326"/>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00682F"/>
            </a:solidFill>
            <a:ln>
              <a:noFill/>
            </a:ln>
          </p:spPr>
          <p:txBody>
            <a:bodyPr lIns="121920" tIns="60960" rIns="121920" bIns="60960"/>
            <a:lstStyle/>
            <a:p>
              <a:pP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grpSp>
      <p:grpSp>
        <p:nvGrpSpPr>
          <p:cNvPr id="84" name="组合 83"/>
          <p:cNvGrpSpPr/>
          <p:nvPr/>
        </p:nvGrpSpPr>
        <p:grpSpPr>
          <a:xfrm>
            <a:off x="4705634" y="2972109"/>
            <a:ext cx="858956" cy="858956"/>
            <a:chOff x="4716016" y="2993953"/>
            <a:chExt cx="858956" cy="858956"/>
          </a:xfrm>
        </p:grpSpPr>
        <p:grpSp>
          <p:nvGrpSpPr>
            <p:cNvPr id="85" name="组合 84"/>
            <p:cNvGrpSpPr/>
            <p:nvPr/>
          </p:nvGrpSpPr>
          <p:grpSpPr>
            <a:xfrm>
              <a:off x="4716016" y="2993953"/>
              <a:ext cx="858956" cy="858956"/>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j-ea"/>
                  <a:ea typeface="+mj-ea"/>
                </a:endParaRPr>
              </a:p>
            </p:txBody>
          </p:sp>
          <p:sp>
            <p:nvSpPr>
              <p:cNvPr id="88" name="椭圆 8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grpSp>
        <p:sp>
          <p:nvSpPr>
            <p:cNvPr id="86" name="Freeform 203"/>
            <p:cNvSpPr>
              <a:spLocks noChangeAspect="1" noEditPoints="1"/>
            </p:cNvSpPr>
            <p:nvPr/>
          </p:nvSpPr>
          <p:spPr bwMode="auto">
            <a:xfrm>
              <a:off x="4972990" y="3242045"/>
              <a:ext cx="370870" cy="356606"/>
            </a:xfrm>
            <a:custGeom>
              <a:avLst/>
              <a:gdLst>
                <a:gd name="T0" fmla="*/ 88 w 218"/>
                <a:gd name="T1" fmla="*/ 43 h 209"/>
                <a:gd name="T2" fmla="*/ 36 w 218"/>
                <a:gd name="T3" fmla="*/ 43 h 209"/>
                <a:gd name="T4" fmla="*/ 26 w 218"/>
                <a:gd name="T5" fmla="*/ 57 h 209"/>
                <a:gd name="T6" fmla="*/ 36 w 218"/>
                <a:gd name="T7" fmla="*/ 71 h 209"/>
                <a:gd name="T8" fmla="*/ 88 w 218"/>
                <a:gd name="T9" fmla="*/ 71 h 209"/>
                <a:gd name="T10" fmla="*/ 88 w 218"/>
                <a:gd name="T11" fmla="*/ 43 h 209"/>
                <a:gd name="T12" fmla="*/ 88 w 218"/>
                <a:gd name="T13" fmla="*/ 43 h 209"/>
                <a:gd name="T14" fmla="*/ 126 w 218"/>
                <a:gd name="T15" fmla="*/ 71 h 209"/>
                <a:gd name="T16" fmla="*/ 187 w 218"/>
                <a:gd name="T17" fmla="*/ 71 h 209"/>
                <a:gd name="T18" fmla="*/ 194 w 218"/>
                <a:gd name="T19" fmla="*/ 71 h 209"/>
                <a:gd name="T20" fmla="*/ 197 w 218"/>
                <a:gd name="T21" fmla="*/ 76 h 209"/>
                <a:gd name="T22" fmla="*/ 213 w 218"/>
                <a:gd name="T23" fmla="*/ 102 h 209"/>
                <a:gd name="T24" fmla="*/ 218 w 218"/>
                <a:gd name="T25" fmla="*/ 109 h 209"/>
                <a:gd name="T26" fmla="*/ 213 w 218"/>
                <a:gd name="T27" fmla="*/ 114 h 209"/>
                <a:gd name="T28" fmla="*/ 197 w 218"/>
                <a:gd name="T29" fmla="*/ 140 h 209"/>
                <a:gd name="T30" fmla="*/ 194 w 218"/>
                <a:gd name="T31" fmla="*/ 147 h 209"/>
                <a:gd name="T32" fmla="*/ 187 w 218"/>
                <a:gd name="T33" fmla="*/ 147 h 209"/>
                <a:gd name="T34" fmla="*/ 126 w 218"/>
                <a:gd name="T35" fmla="*/ 147 h 209"/>
                <a:gd name="T36" fmla="*/ 126 w 218"/>
                <a:gd name="T37" fmla="*/ 180 h 209"/>
                <a:gd name="T38" fmla="*/ 180 w 218"/>
                <a:gd name="T39" fmla="*/ 180 h 209"/>
                <a:gd name="T40" fmla="*/ 180 w 218"/>
                <a:gd name="T41" fmla="*/ 209 h 209"/>
                <a:gd name="T42" fmla="*/ 40 w 218"/>
                <a:gd name="T43" fmla="*/ 209 h 209"/>
                <a:gd name="T44" fmla="*/ 40 w 218"/>
                <a:gd name="T45" fmla="*/ 180 h 209"/>
                <a:gd name="T46" fmla="*/ 90 w 218"/>
                <a:gd name="T47" fmla="*/ 180 h 209"/>
                <a:gd name="T48" fmla="*/ 90 w 218"/>
                <a:gd name="T49" fmla="*/ 95 h 209"/>
                <a:gd name="T50" fmla="*/ 29 w 218"/>
                <a:gd name="T51" fmla="*/ 95 h 209"/>
                <a:gd name="T52" fmla="*/ 22 w 218"/>
                <a:gd name="T53" fmla="*/ 95 h 209"/>
                <a:gd name="T54" fmla="*/ 19 w 218"/>
                <a:gd name="T55" fmla="*/ 88 h 209"/>
                <a:gd name="T56" fmla="*/ 3 w 218"/>
                <a:gd name="T57" fmla="*/ 62 h 209"/>
                <a:gd name="T58" fmla="*/ 0 w 218"/>
                <a:gd name="T59" fmla="*/ 57 h 209"/>
                <a:gd name="T60" fmla="*/ 3 w 218"/>
                <a:gd name="T61" fmla="*/ 50 h 209"/>
                <a:gd name="T62" fmla="*/ 19 w 218"/>
                <a:gd name="T63" fmla="*/ 24 h 209"/>
                <a:gd name="T64" fmla="*/ 22 w 218"/>
                <a:gd name="T65" fmla="*/ 19 h 209"/>
                <a:gd name="T66" fmla="*/ 29 w 218"/>
                <a:gd name="T67" fmla="*/ 19 h 209"/>
                <a:gd name="T68" fmla="*/ 90 w 218"/>
                <a:gd name="T69" fmla="*/ 19 h 209"/>
                <a:gd name="T70" fmla="*/ 90 w 218"/>
                <a:gd name="T71" fmla="*/ 15 h 209"/>
                <a:gd name="T72" fmla="*/ 109 w 218"/>
                <a:gd name="T73" fmla="*/ 0 h 209"/>
                <a:gd name="T74" fmla="*/ 126 w 218"/>
                <a:gd name="T75" fmla="*/ 15 h 209"/>
                <a:gd name="T76" fmla="*/ 126 w 218"/>
                <a:gd name="T77" fmla="*/ 71 h 209"/>
                <a:gd name="T78" fmla="*/ 126 w 218"/>
                <a:gd name="T79" fmla="*/ 71 h 209"/>
                <a:gd name="T80" fmla="*/ 182 w 218"/>
                <a:gd name="T81" fmla="*/ 93 h 209"/>
                <a:gd name="T82" fmla="*/ 128 w 218"/>
                <a:gd name="T83" fmla="*/ 93 h 209"/>
                <a:gd name="T84" fmla="*/ 128 w 218"/>
                <a:gd name="T85" fmla="*/ 123 h 209"/>
                <a:gd name="T86" fmla="*/ 182 w 218"/>
                <a:gd name="T87" fmla="*/ 123 h 209"/>
                <a:gd name="T88" fmla="*/ 192 w 218"/>
                <a:gd name="T89" fmla="*/ 109 h 209"/>
                <a:gd name="T90" fmla="*/ 182 w 218"/>
                <a:gd name="T91" fmla="*/ 9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09">
                  <a:moveTo>
                    <a:pt x="88" y="43"/>
                  </a:moveTo>
                  <a:lnTo>
                    <a:pt x="36" y="43"/>
                  </a:lnTo>
                  <a:lnTo>
                    <a:pt x="26" y="57"/>
                  </a:lnTo>
                  <a:lnTo>
                    <a:pt x="36" y="71"/>
                  </a:lnTo>
                  <a:lnTo>
                    <a:pt x="88" y="71"/>
                  </a:lnTo>
                  <a:lnTo>
                    <a:pt x="88" y="43"/>
                  </a:lnTo>
                  <a:lnTo>
                    <a:pt x="88" y="43"/>
                  </a:lnTo>
                  <a:close/>
                  <a:moveTo>
                    <a:pt x="126" y="71"/>
                  </a:moveTo>
                  <a:lnTo>
                    <a:pt x="187" y="71"/>
                  </a:lnTo>
                  <a:lnTo>
                    <a:pt x="194" y="71"/>
                  </a:lnTo>
                  <a:lnTo>
                    <a:pt x="197" y="76"/>
                  </a:lnTo>
                  <a:lnTo>
                    <a:pt x="213" y="102"/>
                  </a:lnTo>
                  <a:lnTo>
                    <a:pt x="218" y="109"/>
                  </a:lnTo>
                  <a:lnTo>
                    <a:pt x="213" y="114"/>
                  </a:lnTo>
                  <a:lnTo>
                    <a:pt x="197" y="140"/>
                  </a:lnTo>
                  <a:lnTo>
                    <a:pt x="194" y="147"/>
                  </a:lnTo>
                  <a:lnTo>
                    <a:pt x="187" y="147"/>
                  </a:lnTo>
                  <a:lnTo>
                    <a:pt x="126" y="147"/>
                  </a:lnTo>
                  <a:lnTo>
                    <a:pt x="126" y="180"/>
                  </a:lnTo>
                  <a:lnTo>
                    <a:pt x="180" y="180"/>
                  </a:lnTo>
                  <a:lnTo>
                    <a:pt x="180" y="209"/>
                  </a:lnTo>
                  <a:lnTo>
                    <a:pt x="40" y="209"/>
                  </a:lnTo>
                  <a:lnTo>
                    <a:pt x="40" y="180"/>
                  </a:lnTo>
                  <a:lnTo>
                    <a:pt x="90" y="180"/>
                  </a:lnTo>
                  <a:lnTo>
                    <a:pt x="90" y="95"/>
                  </a:lnTo>
                  <a:lnTo>
                    <a:pt x="29" y="95"/>
                  </a:lnTo>
                  <a:lnTo>
                    <a:pt x="22" y="95"/>
                  </a:lnTo>
                  <a:lnTo>
                    <a:pt x="19" y="88"/>
                  </a:lnTo>
                  <a:lnTo>
                    <a:pt x="3" y="62"/>
                  </a:lnTo>
                  <a:lnTo>
                    <a:pt x="0" y="57"/>
                  </a:lnTo>
                  <a:lnTo>
                    <a:pt x="3" y="50"/>
                  </a:lnTo>
                  <a:lnTo>
                    <a:pt x="19" y="24"/>
                  </a:lnTo>
                  <a:lnTo>
                    <a:pt x="22" y="19"/>
                  </a:lnTo>
                  <a:lnTo>
                    <a:pt x="29" y="19"/>
                  </a:lnTo>
                  <a:lnTo>
                    <a:pt x="90" y="19"/>
                  </a:lnTo>
                  <a:lnTo>
                    <a:pt x="90" y="15"/>
                  </a:lnTo>
                  <a:lnTo>
                    <a:pt x="109" y="0"/>
                  </a:lnTo>
                  <a:lnTo>
                    <a:pt x="126" y="15"/>
                  </a:lnTo>
                  <a:lnTo>
                    <a:pt x="126" y="71"/>
                  </a:lnTo>
                  <a:lnTo>
                    <a:pt x="126" y="71"/>
                  </a:lnTo>
                  <a:close/>
                  <a:moveTo>
                    <a:pt x="182" y="93"/>
                  </a:moveTo>
                  <a:lnTo>
                    <a:pt x="128" y="93"/>
                  </a:lnTo>
                  <a:lnTo>
                    <a:pt x="128" y="123"/>
                  </a:lnTo>
                  <a:lnTo>
                    <a:pt x="182" y="123"/>
                  </a:lnTo>
                  <a:lnTo>
                    <a:pt x="192" y="109"/>
                  </a:lnTo>
                  <a:lnTo>
                    <a:pt x="182" y="93"/>
                  </a:lnTo>
                  <a:close/>
                </a:path>
              </a:pathLst>
            </a:custGeom>
            <a:solidFill>
              <a:srgbClr val="00682F"/>
            </a:solidFill>
            <a:ln>
              <a:noFill/>
            </a:ln>
          </p:spPr>
          <p:txBody>
            <a:bodyPr lIns="121920" tIns="60960" rIns="121920" bIns="60960"/>
            <a:lstStyle/>
            <a:p>
              <a:pP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grpSp>
      <p:grpSp>
        <p:nvGrpSpPr>
          <p:cNvPr id="89" name="组合 88"/>
          <p:cNvGrpSpPr/>
          <p:nvPr/>
        </p:nvGrpSpPr>
        <p:grpSpPr>
          <a:xfrm>
            <a:off x="3986464" y="3842792"/>
            <a:ext cx="858956" cy="858956"/>
            <a:chOff x="3996846" y="3864636"/>
            <a:chExt cx="858956" cy="858956"/>
          </a:xfrm>
        </p:grpSpPr>
        <p:grpSp>
          <p:nvGrpSpPr>
            <p:cNvPr id="90" name="组合 89"/>
            <p:cNvGrpSpPr/>
            <p:nvPr/>
          </p:nvGrpSpPr>
          <p:grpSpPr>
            <a:xfrm>
              <a:off x="3996846" y="3864636"/>
              <a:ext cx="858956" cy="858956"/>
              <a:chOff x="304800" y="673100"/>
              <a:chExt cx="4000500" cy="4000500"/>
            </a:xfrm>
            <a:effectLst>
              <a:outerShdw blurRad="444500" dist="254000" dir="8100000" algn="tr" rotWithShape="0">
                <a:prstClr val="black">
                  <a:alpha val="50000"/>
                </a:prstClr>
              </a:outerShdw>
            </a:effectLst>
          </p:grpSpPr>
          <p:sp>
            <p:nvSpPr>
              <p:cNvPr id="92" name="同心圆 9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j-ea"/>
                  <a:ea typeface="+mj-ea"/>
                </a:endParaRPr>
              </a:p>
            </p:txBody>
          </p:sp>
          <p:sp>
            <p:nvSpPr>
              <p:cNvPr id="93" name="椭圆 9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grpSp>
        <p:sp>
          <p:nvSpPr>
            <p:cNvPr id="91" name="Freeform 110"/>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rgbClr val="00682F"/>
            </a:solidFill>
            <a:ln>
              <a:solidFill>
                <a:srgbClr val="00682F"/>
              </a:solidFill>
            </a:ln>
          </p:spPr>
          <p:txBody>
            <a:bodyPr lIns="121920" tIns="60960" rIns="121920" bIns="60960"/>
            <a:lstStyle/>
            <a:p>
              <a:pPr defTabSz="914400" fontAlgn="auto">
                <a:spcBef>
                  <a:spcPts val="0"/>
                </a:spcBef>
                <a:spcAft>
                  <a:spcPts val="0"/>
                </a:spcAft>
                <a:defRPr/>
              </a:pPr>
              <a:endParaRPr lang="zh-CN" altLang="en-US" sz="2490">
                <a:solidFill>
                  <a:prstClr val="black"/>
                </a:solidFill>
                <a:latin typeface="+mj-ea"/>
                <a:ea typeface="+mj-ea"/>
                <a:cs typeface="Arial" panose="020B0604020202020204" pitchFamily="34" charset="0"/>
              </a:endParaRPr>
            </a:p>
          </p:txBody>
        </p:sp>
      </p:grpSp>
      <p:sp>
        <p:nvSpPr>
          <p:cNvPr id="94" name="矩形 93"/>
          <p:cNvSpPr/>
          <p:nvPr/>
        </p:nvSpPr>
        <p:spPr>
          <a:xfrm>
            <a:off x="5599072" y="1975221"/>
            <a:ext cx="954089" cy="323157"/>
          </a:xfrm>
          <a:prstGeom prst="rect">
            <a:avLst/>
          </a:prstGeom>
        </p:spPr>
        <p:txBody>
          <a:bodyPr wrap="none" lIns="91431" tIns="45716" rIns="91431" bIns="45716">
            <a:spAutoFit/>
          </a:bodyPr>
          <a:lstStyle/>
          <a:p>
            <a:r>
              <a:rPr lang="zh-CN" altLang="en-US" sz="1500" dirty="0">
                <a:solidFill>
                  <a:srgbClr val="00682F"/>
                </a:solidFill>
                <a:latin typeface="+mj-ea"/>
                <a:ea typeface="+mj-ea"/>
              </a:rPr>
              <a:t>标题内容</a:t>
            </a:r>
          </a:p>
        </p:txBody>
      </p:sp>
      <p:sp>
        <p:nvSpPr>
          <p:cNvPr id="95" name="矩形 47"/>
          <p:cNvSpPr>
            <a:spLocks noChangeArrowheads="1"/>
          </p:cNvSpPr>
          <p:nvPr/>
        </p:nvSpPr>
        <p:spPr bwMode="auto">
          <a:xfrm>
            <a:off x="5569730" y="2207949"/>
            <a:ext cx="3043238" cy="553990"/>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Font typeface="Arial" panose="020B0604020202020204" pitchFamily="34" charset="0"/>
              <a:buNone/>
            </a:pPr>
            <a:r>
              <a:rPr lang="zh-CN" altLang="en-US" sz="1000" dirty="0">
                <a:solidFill>
                  <a:prstClr val="black"/>
                </a:solidFill>
                <a:latin typeface="+mj-ea"/>
                <a:ea typeface="+mj-ea"/>
              </a:rPr>
              <a:t>点击输入简要文字内容，文字内容需概括精炼，不用多余的文字修饰，言简意赅的说明该项内容。</a:t>
            </a:r>
            <a:endParaRPr lang="en-US" altLang="zh-CN" sz="1000" dirty="0">
              <a:solidFill>
                <a:prstClr val="black"/>
              </a:solidFill>
              <a:latin typeface="+mj-ea"/>
              <a:ea typeface="+mj-ea"/>
            </a:endParaRPr>
          </a:p>
        </p:txBody>
      </p:sp>
      <p:sp>
        <p:nvSpPr>
          <p:cNvPr id="96" name="矩形 95"/>
          <p:cNvSpPr/>
          <p:nvPr/>
        </p:nvSpPr>
        <p:spPr>
          <a:xfrm>
            <a:off x="5673630" y="3006196"/>
            <a:ext cx="954089" cy="323157"/>
          </a:xfrm>
          <a:prstGeom prst="rect">
            <a:avLst/>
          </a:prstGeom>
        </p:spPr>
        <p:txBody>
          <a:bodyPr wrap="none" lIns="91431" tIns="45716" rIns="91431" bIns="45716">
            <a:spAutoFit/>
          </a:bodyPr>
          <a:lstStyle/>
          <a:p>
            <a:r>
              <a:rPr lang="zh-CN" altLang="en-US" sz="1500" dirty="0">
                <a:solidFill>
                  <a:srgbClr val="00682F"/>
                </a:solidFill>
                <a:latin typeface="+mj-ea"/>
                <a:ea typeface="+mj-ea"/>
              </a:rPr>
              <a:t>标题内容</a:t>
            </a:r>
          </a:p>
        </p:txBody>
      </p:sp>
      <p:sp>
        <p:nvSpPr>
          <p:cNvPr id="97" name="矩形 47"/>
          <p:cNvSpPr>
            <a:spLocks noChangeArrowheads="1"/>
          </p:cNvSpPr>
          <p:nvPr/>
        </p:nvSpPr>
        <p:spPr bwMode="auto">
          <a:xfrm>
            <a:off x="5644288" y="3238924"/>
            <a:ext cx="3043238" cy="553990"/>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Font typeface="Arial" panose="020B0604020202020204" pitchFamily="34" charset="0"/>
              <a:buNone/>
            </a:pPr>
            <a:r>
              <a:rPr lang="zh-CN" altLang="en-US" sz="1000" dirty="0">
                <a:solidFill>
                  <a:prstClr val="black"/>
                </a:solidFill>
                <a:latin typeface="+mj-ea"/>
                <a:ea typeface="+mj-ea"/>
              </a:rPr>
              <a:t>点击输入简要文字内容，文字内容需概括精炼，不用多余的文字修饰，言简意赅的说明该项内容。</a:t>
            </a:r>
            <a:endParaRPr lang="en-US" altLang="zh-CN" sz="1000" dirty="0">
              <a:solidFill>
                <a:prstClr val="black"/>
              </a:solidFill>
              <a:latin typeface="+mj-ea"/>
              <a:ea typeface="+mj-ea"/>
            </a:endParaRPr>
          </a:p>
        </p:txBody>
      </p:sp>
      <p:sp>
        <p:nvSpPr>
          <p:cNvPr id="99" name="矩形 98"/>
          <p:cNvSpPr/>
          <p:nvPr/>
        </p:nvSpPr>
        <p:spPr>
          <a:xfrm>
            <a:off x="4998635" y="3950615"/>
            <a:ext cx="954089" cy="323157"/>
          </a:xfrm>
          <a:prstGeom prst="rect">
            <a:avLst/>
          </a:prstGeom>
        </p:spPr>
        <p:txBody>
          <a:bodyPr wrap="none" lIns="91431" tIns="45716" rIns="91431" bIns="45716">
            <a:spAutoFit/>
          </a:bodyPr>
          <a:lstStyle/>
          <a:p>
            <a:r>
              <a:rPr lang="zh-CN" altLang="en-US" sz="1500" dirty="0">
                <a:solidFill>
                  <a:srgbClr val="00682F"/>
                </a:solidFill>
                <a:latin typeface="+mj-ea"/>
                <a:ea typeface="+mj-ea"/>
              </a:rPr>
              <a:t>标题内容</a:t>
            </a:r>
          </a:p>
        </p:txBody>
      </p:sp>
      <p:sp>
        <p:nvSpPr>
          <p:cNvPr id="100" name="矩形 47"/>
          <p:cNvSpPr>
            <a:spLocks noChangeArrowheads="1"/>
          </p:cNvSpPr>
          <p:nvPr/>
        </p:nvSpPr>
        <p:spPr bwMode="auto">
          <a:xfrm>
            <a:off x="4969293" y="4183343"/>
            <a:ext cx="3043238" cy="553990"/>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Font typeface="Arial" panose="020B0604020202020204" pitchFamily="34" charset="0"/>
              <a:buNone/>
            </a:pPr>
            <a:r>
              <a:rPr lang="zh-CN" altLang="en-US" sz="1000" dirty="0">
                <a:solidFill>
                  <a:prstClr val="black"/>
                </a:solidFill>
                <a:latin typeface="+mj-ea"/>
                <a:ea typeface="+mj-ea"/>
              </a:rPr>
              <a:t>点击输入简要文字内容，文字内容需概括精炼，不用多余的文字修饰，言简意赅的说明该项内容。</a:t>
            </a:r>
            <a:endParaRPr lang="en-US" altLang="zh-CN" sz="1000" dirty="0">
              <a:solidFill>
                <a:prstClr val="black"/>
              </a:solidFill>
              <a:latin typeface="+mj-ea"/>
              <a:ea typeface="+mj-ea"/>
            </a:endParaRPr>
          </a:p>
        </p:txBody>
      </p:sp>
    </p:spTree>
  </p:cSld>
  <p:clrMapOvr>
    <a:masterClrMapping/>
  </p:clrMapOvr>
  <p:transition spd="slow" advTm="0">
    <p:pull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250"/>
                                      </p:stCondLst>
                                      <p:childTnLst>
                                        <p:set>
                                          <p:cBhvr>
                                            <p:cTn id="6" dur="1" fill="hold">
                                              <p:stCondLst>
                                                <p:cond delay="0"/>
                                              </p:stCondLst>
                                            </p:cTn>
                                            <p:tgtEl>
                                              <p:spTgt spid="65"/>
                                            </p:tgtEl>
                                            <p:attrNameLst>
                                              <p:attrName>style.visibility</p:attrName>
                                            </p:attrNameLst>
                                          </p:cBhvr>
                                          <p:to>
                                            <p:strVal val="visible"/>
                                          </p:to>
                                        </p:set>
                                        <p:anim calcmode="lin" valueType="num">
                                          <p:cBhvr>
                                            <p:cTn id="7" dur="400" fill="hold"/>
                                            <p:tgtEl>
                                              <p:spTgt spid="65"/>
                                            </p:tgtEl>
                                            <p:attrNameLst>
                                              <p:attrName>ppt_w</p:attrName>
                                            </p:attrNameLst>
                                          </p:cBhvr>
                                          <p:tavLst>
                                            <p:tav tm="0">
                                              <p:val>
                                                <p:fltVal val="0"/>
                                              </p:val>
                                            </p:tav>
                                            <p:tav tm="100000">
                                              <p:val>
                                                <p:strVal val="#ppt_w"/>
                                              </p:val>
                                            </p:tav>
                                          </p:tavLst>
                                        </p:anim>
                                        <p:anim calcmode="lin" valueType="num">
                                          <p:cBhvr>
                                            <p:cTn id="8" dur="400" fill="hold"/>
                                            <p:tgtEl>
                                              <p:spTgt spid="65"/>
                                            </p:tgtEl>
                                            <p:attrNameLst>
                                              <p:attrName>ppt_h</p:attrName>
                                            </p:attrNameLst>
                                          </p:cBhvr>
                                          <p:tavLst>
                                            <p:tav tm="0">
                                              <p:val>
                                                <p:fltVal val="0"/>
                                              </p:val>
                                            </p:tav>
                                            <p:tav tm="100000">
                                              <p:val>
                                                <p:strVal val="#ppt_h"/>
                                              </p:val>
                                            </p:tav>
                                          </p:tavLst>
                                        </p:anim>
                                        <p:animEffect transition="in" filter="fade">
                                          <p:cBhvr>
                                            <p:cTn id="9" dur="400"/>
                                            <p:tgtEl>
                                              <p:spTgt spid="65"/>
                                            </p:tgtEl>
                                          </p:cBhvr>
                                        </p:animEffect>
                                      </p:childTnLst>
                                    </p:cTn>
                                  </p:par>
                                </p:childTnLst>
                              </p:cTn>
                            </p:par>
                            <p:par>
                              <p:cTn id="10" fill="hold">
                                <p:stCondLst>
                                  <p:cond delay="650"/>
                                </p:stCondLst>
                                <p:childTnLst>
                                  <p:par>
                                    <p:cTn id="11" presetID="22" presetClass="entr" presetSubtype="1" fill="hold" nodeType="after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ipe(up)">
                                          <p:cBhvr>
                                            <p:cTn id="13" dur="350"/>
                                            <p:tgtEl>
                                              <p:spTgt spid="5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wipe(left)">
                                          <p:cBhvr>
                                            <p:cTn id="23" dur="500"/>
                                            <p:tgtEl>
                                              <p:spTgt spid="59"/>
                                            </p:tgtEl>
                                          </p:cBhvr>
                                        </p:animEffect>
                                      </p:childTnLst>
                                    </p:cTn>
                                  </p:par>
                                </p:childTnLst>
                              </p:cTn>
                            </p:par>
                            <p:par>
                              <p:cTn id="24" fill="hold">
                                <p:stCondLst>
                                  <p:cond delay="2000"/>
                                </p:stCondLst>
                                <p:childTnLst>
                                  <p:par>
                                    <p:cTn id="25" presetID="2" presetClass="entr" presetSubtype="2" fill="hold" nodeType="afterEffect" p14:presetBounceEnd="40000">
                                      <p:stCondLst>
                                        <p:cond delay="0"/>
                                      </p:stCondLst>
                                      <p:childTnLst>
                                        <p:set>
                                          <p:cBhvr>
                                            <p:cTn id="26" dur="1" fill="hold">
                                              <p:stCondLst>
                                                <p:cond delay="0"/>
                                              </p:stCondLst>
                                            </p:cTn>
                                            <p:tgtEl>
                                              <p:spTgt spid="72"/>
                                            </p:tgtEl>
                                            <p:attrNameLst>
                                              <p:attrName>style.visibility</p:attrName>
                                            </p:attrNameLst>
                                          </p:cBhvr>
                                          <p:to>
                                            <p:strVal val="visible"/>
                                          </p:to>
                                        </p:set>
                                        <p:anim calcmode="lin" valueType="num" p14:bounceEnd="40000">
                                          <p:cBhvr additive="base">
                                            <p:cTn id="27" dur="500" fill="hold"/>
                                            <p:tgtEl>
                                              <p:spTgt spid="72"/>
                                            </p:tgtEl>
                                            <p:attrNameLst>
                                              <p:attrName>ppt_x</p:attrName>
                                            </p:attrNameLst>
                                          </p:cBhvr>
                                          <p:tavLst>
                                            <p:tav tm="0">
                                              <p:val>
                                                <p:strVal val="1+#ppt_w/2"/>
                                              </p:val>
                                            </p:tav>
                                            <p:tav tm="100000">
                                              <p:val>
                                                <p:strVal val="#ppt_x"/>
                                              </p:val>
                                            </p:tav>
                                          </p:tavLst>
                                        </p:anim>
                                        <p:anim calcmode="lin" valueType="num" p14:bounceEnd="40000">
                                          <p:cBhvr additive="base">
                                            <p:cTn id="28" dur="500" fill="hold"/>
                                            <p:tgtEl>
                                              <p:spTgt spid="7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wipe(left)">
                                          <p:cBhvr>
                                            <p:cTn id="32" dur="500"/>
                                            <p:tgtEl>
                                              <p:spTgt spid="6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left)">
                                          <p:cBhvr>
                                            <p:cTn id="35" dur="500"/>
                                            <p:tgtEl>
                                              <p:spTgt spid="64"/>
                                            </p:tgtEl>
                                          </p:cBhvr>
                                        </p:animEffect>
                                      </p:childTnLst>
                                    </p:cTn>
                                  </p:par>
                                  <p:par>
                                    <p:cTn id="36" presetID="53" presetClass="entr" presetSubtype="16" fill="hold" grpId="0" nodeType="withEffect">
                                      <p:stCondLst>
                                        <p:cond delay="750"/>
                                      </p:stCondLst>
                                      <p:childTnLst>
                                        <p:set>
                                          <p:cBhvr>
                                            <p:cTn id="37" dur="1" fill="hold">
                                              <p:stCondLst>
                                                <p:cond delay="0"/>
                                              </p:stCondLst>
                                            </p:cTn>
                                            <p:tgtEl>
                                              <p:spTgt spid="69"/>
                                            </p:tgtEl>
                                            <p:attrNameLst>
                                              <p:attrName>style.visibility</p:attrName>
                                            </p:attrNameLst>
                                          </p:cBhvr>
                                          <p:to>
                                            <p:strVal val="visible"/>
                                          </p:to>
                                        </p:set>
                                        <p:anim calcmode="lin" valueType="num">
                                          <p:cBhvr>
                                            <p:cTn id="38" dur="500" fill="hold"/>
                                            <p:tgtEl>
                                              <p:spTgt spid="69"/>
                                            </p:tgtEl>
                                            <p:attrNameLst>
                                              <p:attrName>ppt_w</p:attrName>
                                            </p:attrNameLst>
                                          </p:cBhvr>
                                          <p:tavLst>
                                            <p:tav tm="0">
                                              <p:val>
                                                <p:fltVal val="0"/>
                                              </p:val>
                                            </p:tav>
                                            <p:tav tm="100000">
                                              <p:val>
                                                <p:strVal val="#ppt_w"/>
                                              </p:val>
                                            </p:tav>
                                          </p:tavLst>
                                        </p:anim>
                                        <p:anim calcmode="lin" valueType="num">
                                          <p:cBhvr>
                                            <p:cTn id="39" dur="500" fill="hold"/>
                                            <p:tgtEl>
                                              <p:spTgt spid="69"/>
                                            </p:tgtEl>
                                            <p:attrNameLst>
                                              <p:attrName>ppt_h</p:attrName>
                                            </p:attrNameLst>
                                          </p:cBhvr>
                                          <p:tavLst>
                                            <p:tav tm="0">
                                              <p:val>
                                                <p:fltVal val="0"/>
                                              </p:val>
                                            </p:tav>
                                            <p:tav tm="100000">
                                              <p:val>
                                                <p:strVal val="#ppt_h"/>
                                              </p:val>
                                            </p:tav>
                                          </p:tavLst>
                                        </p:anim>
                                        <p:animEffect transition="in" filter="fade">
                                          <p:cBhvr>
                                            <p:cTn id="40" dur="500"/>
                                            <p:tgtEl>
                                              <p:spTgt spid="69"/>
                                            </p:tgtEl>
                                          </p:cBhvr>
                                        </p:animEffect>
                                      </p:childTnLst>
                                    </p:cTn>
                                  </p:par>
                                </p:childTnLst>
                              </p:cTn>
                            </p:par>
                            <p:par>
                              <p:cTn id="41" fill="hold">
                                <p:stCondLst>
                                  <p:cond delay="3750"/>
                                </p:stCondLst>
                                <p:childTnLst>
                                  <p:par>
                                    <p:cTn id="42" presetID="22" presetClass="entr" presetSubtype="8" fill="hold" nodeType="after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wipe(left)">
                                          <p:cBhvr>
                                            <p:cTn id="44" dur="500"/>
                                            <p:tgtEl>
                                              <p:spTgt spid="61"/>
                                            </p:tgtEl>
                                          </p:cBhvr>
                                        </p:animEffect>
                                      </p:childTnLst>
                                    </p:cTn>
                                  </p:par>
                                </p:childTnLst>
                              </p:cTn>
                            </p:par>
                            <p:par>
                              <p:cTn id="45" fill="hold">
                                <p:stCondLst>
                                  <p:cond delay="4250"/>
                                </p:stCondLst>
                                <p:childTnLst>
                                  <p:par>
                                    <p:cTn id="46" presetID="2" presetClass="entr" presetSubtype="2" fill="hold" nodeType="afterEffect" p14:presetBounceEnd="40000">
                                      <p:stCondLst>
                                        <p:cond delay="0"/>
                                      </p:stCondLst>
                                      <p:childTnLst>
                                        <p:set>
                                          <p:cBhvr>
                                            <p:cTn id="47" dur="1" fill="hold">
                                              <p:stCondLst>
                                                <p:cond delay="0"/>
                                              </p:stCondLst>
                                            </p:cTn>
                                            <p:tgtEl>
                                              <p:spTgt spid="79"/>
                                            </p:tgtEl>
                                            <p:attrNameLst>
                                              <p:attrName>style.visibility</p:attrName>
                                            </p:attrNameLst>
                                          </p:cBhvr>
                                          <p:to>
                                            <p:strVal val="visible"/>
                                          </p:to>
                                        </p:set>
                                        <p:anim calcmode="lin" valueType="num" p14:bounceEnd="40000">
                                          <p:cBhvr additive="base">
                                            <p:cTn id="48" dur="500" fill="hold"/>
                                            <p:tgtEl>
                                              <p:spTgt spid="79"/>
                                            </p:tgtEl>
                                            <p:attrNameLst>
                                              <p:attrName>ppt_x</p:attrName>
                                            </p:attrNameLst>
                                          </p:cBhvr>
                                          <p:tavLst>
                                            <p:tav tm="0">
                                              <p:val>
                                                <p:strVal val="1+#ppt_w/2"/>
                                              </p:val>
                                            </p:tav>
                                            <p:tav tm="100000">
                                              <p:val>
                                                <p:strVal val="#ppt_x"/>
                                              </p:val>
                                            </p:tav>
                                          </p:tavLst>
                                        </p:anim>
                                        <p:anim calcmode="lin" valueType="num" p14:bounceEnd="40000">
                                          <p:cBhvr additive="base">
                                            <p:cTn id="49" dur="500" fill="hold"/>
                                            <p:tgtEl>
                                              <p:spTgt spid="79"/>
                                            </p:tgtEl>
                                            <p:attrNameLst>
                                              <p:attrName>ppt_y</p:attrName>
                                            </p:attrNameLst>
                                          </p:cBhvr>
                                          <p:tavLst>
                                            <p:tav tm="0">
                                              <p:val>
                                                <p:strVal val="#ppt_y"/>
                                              </p:val>
                                            </p:tav>
                                            <p:tav tm="100000">
                                              <p:val>
                                                <p:strVal val="#ppt_y"/>
                                              </p:val>
                                            </p:tav>
                                          </p:tavLst>
                                        </p:anim>
                                      </p:childTnLst>
                                    </p:cTn>
                                  </p:par>
                                </p:childTnLst>
                              </p:cTn>
                            </p:par>
                            <p:par>
                              <p:cTn id="50" fill="hold">
                                <p:stCondLst>
                                  <p:cond delay="4750"/>
                                </p:stCondLst>
                                <p:childTnLst>
                                  <p:par>
                                    <p:cTn id="51" presetID="22" presetClass="entr" presetSubtype="8" fill="hold" grpId="0" nodeType="afterEffect">
                                      <p:stCondLst>
                                        <p:cond delay="0"/>
                                      </p:stCondLst>
                                      <p:childTnLst>
                                        <p:set>
                                          <p:cBhvr>
                                            <p:cTn id="52" dur="1" fill="hold">
                                              <p:stCondLst>
                                                <p:cond delay="0"/>
                                              </p:stCondLst>
                                            </p:cTn>
                                            <p:tgtEl>
                                              <p:spTgt spid="94"/>
                                            </p:tgtEl>
                                            <p:attrNameLst>
                                              <p:attrName>style.visibility</p:attrName>
                                            </p:attrNameLst>
                                          </p:cBhvr>
                                          <p:to>
                                            <p:strVal val="visible"/>
                                          </p:to>
                                        </p:set>
                                        <p:animEffect transition="in" filter="wipe(left)">
                                          <p:cBhvr>
                                            <p:cTn id="53" dur="500"/>
                                            <p:tgtEl>
                                              <p:spTgt spid="94"/>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95"/>
                                            </p:tgtEl>
                                            <p:attrNameLst>
                                              <p:attrName>style.visibility</p:attrName>
                                            </p:attrNameLst>
                                          </p:cBhvr>
                                          <p:to>
                                            <p:strVal val="visible"/>
                                          </p:to>
                                        </p:set>
                                        <p:animEffect transition="in" filter="wipe(left)">
                                          <p:cBhvr>
                                            <p:cTn id="56" dur="500"/>
                                            <p:tgtEl>
                                              <p:spTgt spid="95"/>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70"/>
                                            </p:tgtEl>
                                            <p:attrNameLst>
                                              <p:attrName>style.visibility</p:attrName>
                                            </p:attrNameLst>
                                          </p:cBhvr>
                                          <p:to>
                                            <p:strVal val="visible"/>
                                          </p:to>
                                        </p:set>
                                        <p:anim calcmode="lin" valueType="num">
                                          <p:cBhvr>
                                            <p:cTn id="59" dur="500" fill="hold"/>
                                            <p:tgtEl>
                                              <p:spTgt spid="70"/>
                                            </p:tgtEl>
                                            <p:attrNameLst>
                                              <p:attrName>ppt_w</p:attrName>
                                            </p:attrNameLst>
                                          </p:cBhvr>
                                          <p:tavLst>
                                            <p:tav tm="0">
                                              <p:val>
                                                <p:fltVal val="0"/>
                                              </p:val>
                                            </p:tav>
                                            <p:tav tm="100000">
                                              <p:val>
                                                <p:strVal val="#ppt_w"/>
                                              </p:val>
                                            </p:tav>
                                          </p:tavLst>
                                        </p:anim>
                                        <p:anim calcmode="lin" valueType="num">
                                          <p:cBhvr>
                                            <p:cTn id="60" dur="500" fill="hold"/>
                                            <p:tgtEl>
                                              <p:spTgt spid="70"/>
                                            </p:tgtEl>
                                            <p:attrNameLst>
                                              <p:attrName>ppt_h</p:attrName>
                                            </p:attrNameLst>
                                          </p:cBhvr>
                                          <p:tavLst>
                                            <p:tav tm="0">
                                              <p:val>
                                                <p:fltVal val="0"/>
                                              </p:val>
                                            </p:tav>
                                            <p:tav tm="100000">
                                              <p:val>
                                                <p:strVal val="#ppt_h"/>
                                              </p:val>
                                            </p:tav>
                                          </p:tavLst>
                                        </p:anim>
                                        <p:animEffect transition="in" filter="fade">
                                          <p:cBhvr>
                                            <p:cTn id="61" dur="500"/>
                                            <p:tgtEl>
                                              <p:spTgt spid="70"/>
                                            </p:tgtEl>
                                          </p:cBhvr>
                                        </p:animEffect>
                                      </p:childTnLst>
                                    </p:cTn>
                                  </p:par>
                                </p:childTnLst>
                              </p:cTn>
                            </p:par>
                            <p:par>
                              <p:cTn id="62" fill="hold">
                                <p:stCondLst>
                                  <p:cond delay="6000"/>
                                </p:stCondLst>
                                <p:childTnLst>
                                  <p:par>
                                    <p:cTn id="63" presetID="22" presetClass="entr" presetSubtype="8" fill="hold" nodeType="afterEffect">
                                      <p:stCondLst>
                                        <p:cond delay="0"/>
                                      </p:stCondLst>
                                      <p:childTnLst>
                                        <p:set>
                                          <p:cBhvr>
                                            <p:cTn id="64" dur="1" fill="hold">
                                              <p:stCondLst>
                                                <p:cond delay="0"/>
                                              </p:stCondLst>
                                            </p:cTn>
                                            <p:tgtEl>
                                              <p:spTgt spid="62"/>
                                            </p:tgtEl>
                                            <p:attrNameLst>
                                              <p:attrName>style.visibility</p:attrName>
                                            </p:attrNameLst>
                                          </p:cBhvr>
                                          <p:to>
                                            <p:strVal val="visible"/>
                                          </p:to>
                                        </p:set>
                                        <p:animEffect transition="in" filter="wipe(left)">
                                          <p:cBhvr>
                                            <p:cTn id="65" dur="500"/>
                                            <p:tgtEl>
                                              <p:spTgt spid="62"/>
                                            </p:tgtEl>
                                          </p:cBhvr>
                                        </p:animEffect>
                                      </p:childTnLst>
                                    </p:cTn>
                                  </p:par>
                                </p:childTnLst>
                              </p:cTn>
                            </p:par>
                            <p:par>
                              <p:cTn id="66" fill="hold">
                                <p:stCondLst>
                                  <p:cond delay="6500"/>
                                </p:stCondLst>
                                <p:childTnLst>
                                  <p:par>
                                    <p:cTn id="67" presetID="2" presetClass="entr" presetSubtype="2" fill="hold" nodeType="afterEffect" p14:presetBounceEnd="40000">
                                      <p:stCondLst>
                                        <p:cond delay="0"/>
                                      </p:stCondLst>
                                      <p:childTnLst>
                                        <p:set>
                                          <p:cBhvr>
                                            <p:cTn id="68" dur="1" fill="hold">
                                              <p:stCondLst>
                                                <p:cond delay="0"/>
                                              </p:stCondLst>
                                            </p:cTn>
                                            <p:tgtEl>
                                              <p:spTgt spid="84"/>
                                            </p:tgtEl>
                                            <p:attrNameLst>
                                              <p:attrName>style.visibility</p:attrName>
                                            </p:attrNameLst>
                                          </p:cBhvr>
                                          <p:to>
                                            <p:strVal val="visible"/>
                                          </p:to>
                                        </p:set>
                                        <p:anim calcmode="lin" valueType="num" p14:bounceEnd="40000">
                                          <p:cBhvr additive="base">
                                            <p:cTn id="69" dur="500" fill="hold"/>
                                            <p:tgtEl>
                                              <p:spTgt spid="84"/>
                                            </p:tgtEl>
                                            <p:attrNameLst>
                                              <p:attrName>ppt_x</p:attrName>
                                            </p:attrNameLst>
                                          </p:cBhvr>
                                          <p:tavLst>
                                            <p:tav tm="0">
                                              <p:val>
                                                <p:strVal val="1+#ppt_w/2"/>
                                              </p:val>
                                            </p:tav>
                                            <p:tav tm="100000">
                                              <p:val>
                                                <p:strVal val="#ppt_x"/>
                                              </p:val>
                                            </p:tav>
                                          </p:tavLst>
                                        </p:anim>
                                        <p:anim calcmode="lin" valueType="num" p14:bounceEnd="40000">
                                          <p:cBhvr additive="base">
                                            <p:cTn id="70" dur="500" fill="hold"/>
                                            <p:tgtEl>
                                              <p:spTgt spid="84"/>
                                            </p:tgtEl>
                                            <p:attrNameLst>
                                              <p:attrName>ppt_y</p:attrName>
                                            </p:attrNameLst>
                                          </p:cBhvr>
                                          <p:tavLst>
                                            <p:tav tm="0">
                                              <p:val>
                                                <p:strVal val="#ppt_y"/>
                                              </p:val>
                                            </p:tav>
                                            <p:tav tm="100000">
                                              <p:val>
                                                <p:strVal val="#ppt_y"/>
                                              </p:val>
                                            </p:tav>
                                          </p:tavLst>
                                        </p:anim>
                                      </p:childTnLst>
                                    </p:cTn>
                                  </p:par>
                                </p:childTnLst>
                              </p:cTn>
                            </p:par>
                            <p:par>
                              <p:cTn id="71" fill="hold">
                                <p:stCondLst>
                                  <p:cond delay="7000"/>
                                </p:stCondLst>
                                <p:childTnLst>
                                  <p:par>
                                    <p:cTn id="72" presetID="22" presetClass="entr" presetSubtype="8" fill="hold" grpId="0" nodeType="afterEffect">
                                      <p:stCondLst>
                                        <p:cond delay="0"/>
                                      </p:stCondLst>
                                      <p:childTnLst>
                                        <p:set>
                                          <p:cBhvr>
                                            <p:cTn id="73" dur="1" fill="hold">
                                              <p:stCondLst>
                                                <p:cond delay="0"/>
                                              </p:stCondLst>
                                            </p:cTn>
                                            <p:tgtEl>
                                              <p:spTgt spid="96"/>
                                            </p:tgtEl>
                                            <p:attrNameLst>
                                              <p:attrName>style.visibility</p:attrName>
                                            </p:attrNameLst>
                                          </p:cBhvr>
                                          <p:to>
                                            <p:strVal val="visible"/>
                                          </p:to>
                                        </p:set>
                                        <p:animEffect transition="in" filter="wipe(left)">
                                          <p:cBhvr>
                                            <p:cTn id="74" dur="500"/>
                                            <p:tgtEl>
                                              <p:spTgt spid="96"/>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97"/>
                                            </p:tgtEl>
                                            <p:attrNameLst>
                                              <p:attrName>style.visibility</p:attrName>
                                            </p:attrNameLst>
                                          </p:cBhvr>
                                          <p:to>
                                            <p:strVal val="visible"/>
                                          </p:to>
                                        </p:set>
                                        <p:animEffect transition="in" filter="wipe(left)">
                                          <p:cBhvr>
                                            <p:cTn id="77" dur="500"/>
                                            <p:tgtEl>
                                              <p:spTgt spid="97"/>
                                            </p:tgtEl>
                                          </p:cBhvr>
                                        </p:animEffect>
                                      </p:childTnLst>
                                    </p:cTn>
                                  </p:par>
                                  <p:par>
                                    <p:cTn id="78" presetID="53" presetClass="entr" presetSubtype="16" fill="hold" grpId="0" nodeType="withEffect">
                                      <p:stCondLst>
                                        <p:cond delay="750"/>
                                      </p:stCondLst>
                                      <p:childTnLst>
                                        <p:set>
                                          <p:cBhvr>
                                            <p:cTn id="79" dur="1" fill="hold">
                                              <p:stCondLst>
                                                <p:cond delay="0"/>
                                              </p:stCondLst>
                                            </p:cTn>
                                            <p:tgtEl>
                                              <p:spTgt spid="71"/>
                                            </p:tgtEl>
                                            <p:attrNameLst>
                                              <p:attrName>style.visibility</p:attrName>
                                            </p:attrNameLst>
                                          </p:cBhvr>
                                          <p:to>
                                            <p:strVal val="visible"/>
                                          </p:to>
                                        </p:set>
                                        <p:anim calcmode="lin" valueType="num">
                                          <p:cBhvr>
                                            <p:cTn id="80" dur="500" fill="hold"/>
                                            <p:tgtEl>
                                              <p:spTgt spid="71"/>
                                            </p:tgtEl>
                                            <p:attrNameLst>
                                              <p:attrName>ppt_w</p:attrName>
                                            </p:attrNameLst>
                                          </p:cBhvr>
                                          <p:tavLst>
                                            <p:tav tm="0">
                                              <p:val>
                                                <p:fltVal val="0"/>
                                              </p:val>
                                            </p:tav>
                                            <p:tav tm="100000">
                                              <p:val>
                                                <p:strVal val="#ppt_w"/>
                                              </p:val>
                                            </p:tav>
                                          </p:tavLst>
                                        </p:anim>
                                        <p:anim calcmode="lin" valueType="num">
                                          <p:cBhvr>
                                            <p:cTn id="81" dur="500" fill="hold"/>
                                            <p:tgtEl>
                                              <p:spTgt spid="71"/>
                                            </p:tgtEl>
                                            <p:attrNameLst>
                                              <p:attrName>ppt_h</p:attrName>
                                            </p:attrNameLst>
                                          </p:cBhvr>
                                          <p:tavLst>
                                            <p:tav tm="0">
                                              <p:val>
                                                <p:fltVal val="0"/>
                                              </p:val>
                                            </p:tav>
                                            <p:tav tm="100000">
                                              <p:val>
                                                <p:strVal val="#ppt_h"/>
                                              </p:val>
                                            </p:tav>
                                          </p:tavLst>
                                        </p:anim>
                                        <p:animEffect transition="in" filter="fade">
                                          <p:cBhvr>
                                            <p:cTn id="82" dur="500"/>
                                            <p:tgtEl>
                                              <p:spTgt spid="71"/>
                                            </p:tgtEl>
                                          </p:cBhvr>
                                        </p:animEffect>
                                      </p:childTnLst>
                                    </p:cTn>
                                  </p:par>
                                </p:childTnLst>
                              </p:cTn>
                            </p:par>
                            <p:par>
                              <p:cTn id="83" fill="hold">
                                <p:stCondLst>
                                  <p:cond delay="8250"/>
                                </p:stCondLst>
                                <p:childTnLst>
                                  <p:par>
                                    <p:cTn id="84" presetID="22" presetClass="entr" presetSubtype="8" fill="hold" nodeType="afterEffect">
                                      <p:stCondLst>
                                        <p:cond delay="0"/>
                                      </p:stCondLst>
                                      <p:childTnLst>
                                        <p:set>
                                          <p:cBhvr>
                                            <p:cTn id="85" dur="1" fill="hold">
                                              <p:stCondLst>
                                                <p:cond delay="0"/>
                                              </p:stCondLst>
                                            </p:cTn>
                                            <p:tgtEl>
                                              <p:spTgt spid="60"/>
                                            </p:tgtEl>
                                            <p:attrNameLst>
                                              <p:attrName>style.visibility</p:attrName>
                                            </p:attrNameLst>
                                          </p:cBhvr>
                                          <p:to>
                                            <p:strVal val="visible"/>
                                          </p:to>
                                        </p:set>
                                        <p:animEffect transition="in" filter="wipe(left)">
                                          <p:cBhvr>
                                            <p:cTn id="86" dur="500"/>
                                            <p:tgtEl>
                                              <p:spTgt spid="60"/>
                                            </p:tgtEl>
                                          </p:cBhvr>
                                        </p:animEffect>
                                      </p:childTnLst>
                                    </p:cTn>
                                  </p:par>
                                </p:childTnLst>
                              </p:cTn>
                            </p:par>
                            <p:par>
                              <p:cTn id="87" fill="hold">
                                <p:stCondLst>
                                  <p:cond delay="8750"/>
                                </p:stCondLst>
                                <p:childTnLst>
                                  <p:par>
                                    <p:cTn id="88" presetID="2" presetClass="entr" presetSubtype="2" fill="hold" nodeType="afterEffect" p14:presetBounceEnd="40000">
                                      <p:stCondLst>
                                        <p:cond delay="0"/>
                                      </p:stCondLst>
                                      <p:childTnLst>
                                        <p:set>
                                          <p:cBhvr>
                                            <p:cTn id="89" dur="1" fill="hold">
                                              <p:stCondLst>
                                                <p:cond delay="0"/>
                                              </p:stCondLst>
                                            </p:cTn>
                                            <p:tgtEl>
                                              <p:spTgt spid="89"/>
                                            </p:tgtEl>
                                            <p:attrNameLst>
                                              <p:attrName>style.visibility</p:attrName>
                                            </p:attrNameLst>
                                          </p:cBhvr>
                                          <p:to>
                                            <p:strVal val="visible"/>
                                          </p:to>
                                        </p:set>
                                        <p:anim calcmode="lin" valueType="num" p14:bounceEnd="40000">
                                          <p:cBhvr additive="base">
                                            <p:cTn id="90" dur="500" fill="hold"/>
                                            <p:tgtEl>
                                              <p:spTgt spid="89"/>
                                            </p:tgtEl>
                                            <p:attrNameLst>
                                              <p:attrName>ppt_x</p:attrName>
                                            </p:attrNameLst>
                                          </p:cBhvr>
                                          <p:tavLst>
                                            <p:tav tm="0">
                                              <p:val>
                                                <p:strVal val="1+#ppt_w/2"/>
                                              </p:val>
                                            </p:tav>
                                            <p:tav tm="100000">
                                              <p:val>
                                                <p:strVal val="#ppt_x"/>
                                              </p:val>
                                            </p:tav>
                                          </p:tavLst>
                                        </p:anim>
                                        <p:anim calcmode="lin" valueType="num" p14:bounceEnd="40000">
                                          <p:cBhvr additive="base">
                                            <p:cTn id="91" dur="500" fill="hold"/>
                                            <p:tgtEl>
                                              <p:spTgt spid="89"/>
                                            </p:tgtEl>
                                            <p:attrNameLst>
                                              <p:attrName>ppt_y</p:attrName>
                                            </p:attrNameLst>
                                          </p:cBhvr>
                                          <p:tavLst>
                                            <p:tav tm="0">
                                              <p:val>
                                                <p:strVal val="#ppt_y"/>
                                              </p:val>
                                            </p:tav>
                                            <p:tav tm="100000">
                                              <p:val>
                                                <p:strVal val="#ppt_y"/>
                                              </p:val>
                                            </p:tav>
                                          </p:tavLst>
                                        </p:anim>
                                      </p:childTnLst>
                                    </p:cTn>
                                  </p:par>
                                </p:childTnLst>
                              </p:cTn>
                            </p:par>
                            <p:par>
                              <p:cTn id="92" fill="hold">
                                <p:stCondLst>
                                  <p:cond delay="9250"/>
                                </p:stCondLst>
                                <p:childTnLst>
                                  <p:par>
                                    <p:cTn id="93" presetID="22" presetClass="entr" presetSubtype="8" fill="hold" grpId="0" nodeType="afterEffect">
                                      <p:stCondLst>
                                        <p:cond delay="0"/>
                                      </p:stCondLst>
                                      <p:childTnLst>
                                        <p:set>
                                          <p:cBhvr>
                                            <p:cTn id="94" dur="1" fill="hold">
                                              <p:stCondLst>
                                                <p:cond delay="0"/>
                                              </p:stCondLst>
                                            </p:cTn>
                                            <p:tgtEl>
                                              <p:spTgt spid="99"/>
                                            </p:tgtEl>
                                            <p:attrNameLst>
                                              <p:attrName>style.visibility</p:attrName>
                                            </p:attrNameLst>
                                          </p:cBhvr>
                                          <p:to>
                                            <p:strVal val="visible"/>
                                          </p:to>
                                        </p:set>
                                        <p:animEffect transition="in" filter="wipe(left)">
                                          <p:cBhvr>
                                            <p:cTn id="95" dur="500"/>
                                            <p:tgtEl>
                                              <p:spTgt spid="99"/>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100"/>
                                            </p:tgtEl>
                                            <p:attrNameLst>
                                              <p:attrName>style.visibility</p:attrName>
                                            </p:attrNameLst>
                                          </p:cBhvr>
                                          <p:to>
                                            <p:strVal val="visible"/>
                                          </p:to>
                                        </p:set>
                                        <p:animEffect transition="in" filter="wipe(left)">
                                          <p:cBhvr>
                                            <p:cTn id="98"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P spid="68" grpId="0" animBg="1"/>
          <p:bldP spid="69" grpId="0" animBg="1"/>
          <p:bldP spid="70" grpId="0" animBg="1"/>
          <p:bldP spid="71" grpId="0" animBg="1"/>
          <p:bldP spid="94" grpId="0"/>
          <p:bldP spid="95" grpId="0"/>
          <p:bldP spid="96" grpId="0"/>
          <p:bldP spid="97" grpId="0"/>
          <p:bldP spid="99" grpId="0"/>
          <p:bldP spid="10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250"/>
                                      </p:stCondLst>
                                      <p:childTnLst>
                                        <p:set>
                                          <p:cBhvr>
                                            <p:cTn id="6" dur="1" fill="hold">
                                              <p:stCondLst>
                                                <p:cond delay="0"/>
                                              </p:stCondLst>
                                            </p:cTn>
                                            <p:tgtEl>
                                              <p:spTgt spid="65"/>
                                            </p:tgtEl>
                                            <p:attrNameLst>
                                              <p:attrName>style.visibility</p:attrName>
                                            </p:attrNameLst>
                                          </p:cBhvr>
                                          <p:to>
                                            <p:strVal val="visible"/>
                                          </p:to>
                                        </p:set>
                                        <p:anim calcmode="lin" valueType="num">
                                          <p:cBhvr>
                                            <p:cTn id="7" dur="400" fill="hold"/>
                                            <p:tgtEl>
                                              <p:spTgt spid="65"/>
                                            </p:tgtEl>
                                            <p:attrNameLst>
                                              <p:attrName>ppt_w</p:attrName>
                                            </p:attrNameLst>
                                          </p:cBhvr>
                                          <p:tavLst>
                                            <p:tav tm="0">
                                              <p:val>
                                                <p:fltVal val="0"/>
                                              </p:val>
                                            </p:tav>
                                            <p:tav tm="100000">
                                              <p:val>
                                                <p:strVal val="#ppt_w"/>
                                              </p:val>
                                            </p:tav>
                                          </p:tavLst>
                                        </p:anim>
                                        <p:anim calcmode="lin" valueType="num">
                                          <p:cBhvr>
                                            <p:cTn id="8" dur="400" fill="hold"/>
                                            <p:tgtEl>
                                              <p:spTgt spid="65"/>
                                            </p:tgtEl>
                                            <p:attrNameLst>
                                              <p:attrName>ppt_h</p:attrName>
                                            </p:attrNameLst>
                                          </p:cBhvr>
                                          <p:tavLst>
                                            <p:tav tm="0">
                                              <p:val>
                                                <p:fltVal val="0"/>
                                              </p:val>
                                            </p:tav>
                                            <p:tav tm="100000">
                                              <p:val>
                                                <p:strVal val="#ppt_h"/>
                                              </p:val>
                                            </p:tav>
                                          </p:tavLst>
                                        </p:anim>
                                        <p:animEffect transition="in" filter="fade">
                                          <p:cBhvr>
                                            <p:cTn id="9" dur="400"/>
                                            <p:tgtEl>
                                              <p:spTgt spid="65"/>
                                            </p:tgtEl>
                                          </p:cBhvr>
                                        </p:animEffect>
                                      </p:childTnLst>
                                    </p:cTn>
                                  </p:par>
                                </p:childTnLst>
                              </p:cTn>
                            </p:par>
                            <p:par>
                              <p:cTn id="10" fill="hold">
                                <p:stCondLst>
                                  <p:cond delay="650"/>
                                </p:stCondLst>
                                <p:childTnLst>
                                  <p:par>
                                    <p:cTn id="11" presetID="22" presetClass="entr" presetSubtype="1" fill="hold" nodeType="after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ipe(up)">
                                          <p:cBhvr>
                                            <p:cTn id="13" dur="350"/>
                                            <p:tgtEl>
                                              <p:spTgt spid="5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wipe(left)">
                                          <p:cBhvr>
                                            <p:cTn id="23" dur="500"/>
                                            <p:tgtEl>
                                              <p:spTgt spid="59"/>
                                            </p:tgtEl>
                                          </p:cBhvr>
                                        </p:animEffect>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72"/>
                                            </p:tgtEl>
                                            <p:attrNameLst>
                                              <p:attrName>style.visibility</p:attrName>
                                            </p:attrNameLst>
                                          </p:cBhvr>
                                          <p:to>
                                            <p:strVal val="visible"/>
                                          </p:to>
                                        </p:set>
                                        <p:anim calcmode="lin" valueType="num">
                                          <p:cBhvr additive="base">
                                            <p:cTn id="27" dur="500" fill="hold"/>
                                            <p:tgtEl>
                                              <p:spTgt spid="72"/>
                                            </p:tgtEl>
                                            <p:attrNameLst>
                                              <p:attrName>ppt_x</p:attrName>
                                            </p:attrNameLst>
                                          </p:cBhvr>
                                          <p:tavLst>
                                            <p:tav tm="0">
                                              <p:val>
                                                <p:strVal val="1+#ppt_w/2"/>
                                              </p:val>
                                            </p:tav>
                                            <p:tav tm="100000">
                                              <p:val>
                                                <p:strVal val="#ppt_x"/>
                                              </p:val>
                                            </p:tav>
                                          </p:tavLst>
                                        </p:anim>
                                        <p:anim calcmode="lin" valueType="num">
                                          <p:cBhvr additive="base">
                                            <p:cTn id="28" dur="500" fill="hold"/>
                                            <p:tgtEl>
                                              <p:spTgt spid="7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wipe(left)">
                                          <p:cBhvr>
                                            <p:cTn id="32" dur="500"/>
                                            <p:tgtEl>
                                              <p:spTgt spid="6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left)">
                                          <p:cBhvr>
                                            <p:cTn id="35" dur="500"/>
                                            <p:tgtEl>
                                              <p:spTgt spid="64"/>
                                            </p:tgtEl>
                                          </p:cBhvr>
                                        </p:animEffect>
                                      </p:childTnLst>
                                    </p:cTn>
                                  </p:par>
                                  <p:par>
                                    <p:cTn id="36" presetID="53" presetClass="entr" presetSubtype="16" fill="hold" grpId="0" nodeType="withEffect">
                                      <p:stCondLst>
                                        <p:cond delay="750"/>
                                      </p:stCondLst>
                                      <p:childTnLst>
                                        <p:set>
                                          <p:cBhvr>
                                            <p:cTn id="37" dur="1" fill="hold">
                                              <p:stCondLst>
                                                <p:cond delay="0"/>
                                              </p:stCondLst>
                                            </p:cTn>
                                            <p:tgtEl>
                                              <p:spTgt spid="69"/>
                                            </p:tgtEl>
                                            <p:attrNameLst>
                                              <p:attrName>style.visibility</p:attrName>
                                            </p:attrNameLst>
                                          </p:cBhvr>
                                          <p:to>
                                            <p:strVal val="visible"/>
                                          </p:to>
                                        </p:set>
                                        <p:anim calcmode="lin" valueType="num">
                                          <p:cBhvr>
                                            <p:cTn id="38" dur="500" fill="hold"/>
                                            <p:tgtEl>
                                              <p:spTgt spid="69"/>
                                            </p:tgtEl>
                                            <p:attrNameLst>
                                              <p:attrName>ppt_w</p:attrName>
                                            </p:attrNameLst>
                                          </p:cBhvr>
                                          <p:tavLst>
                                            <p:tav tm="0">
                                              <p:val>
                                                <p:fltVal val="0"/>
                                              </p:val>
                                            </p:tav>
                                            <p:tav tm="100000">
                                              <p:val>
                                                <p:strVal val="#ppt_w"/>
                                              </p:val>
                                            </p:tav>
                                          </p:tavLst>
                                        </p:anim>
                                        <p:anim calcmode="lin" valueType="num">
                                          <p:cBhvr>
                                            <p:cTn id="39" dur="500" fill="hold"/>
                                            <p:tgtEl>
                                              <p:spTgt spid="69"/>
                                            </p:tgtEl>
                                            <p:attrNameLst>
                                              <p:attrName>ppt_h</p:attrName>
                                            </p:attrNameLst>
                                          </p:cBhvr>
                                          <p:tavLst>
                                            <p:tav tm="0">
                                              <p:val>
                                                <p:fltVal val="0"/>
                                              </p:val>
                                            </p:tav>
                                            <p:tav tm="100000">
                                              <p:val>
                                                <p:strVal val="#ppt_h"/>
                                              </p:val>
                                            </p:tav>
                                          </p:tavLst>
                                        </p:anim>
                                        <p:animEffect transition="in" filter="fade">
                                          <p:cBhvr>
                                            <p:cTn id="40" dur="500"/>
                                            <p:tgtEl>
                                              <p:spTgt spid="69"/>
                                            </p:tgtEl>
                                          </p:cBhvr>
                                        </p:animEffect>
                                      </p:childTnLst>
                                    </p:cTn>
                                  </p:par>
                                </p:childTnLst>
                              </p:cTn>
                            </p:par>
                            <p:par>
                              <p:cTn id="41" fill="hold">
                                <p:stCondLst>
                                  <p:cond delay="3750"/>
                                </p:stCondLst>
                                <p:childTnLst>
                                  <p:par>
                                    <p:cTn id="42" presetID="22" presetClass="entr" presetSubtype="8" fill="hold" nodeType="after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wipe(left)">
                                          <p:cBhvr>
                                            <p:cTn id="44" dur="500"/>
                                            <p:tgtEl>
                                              <p:spTgt spid="61"/>
                                            </p:tgtEl>
                                          </p:cBhvr>
                                        </p:animEffect>
                                      </p:childTnLst>
                                    </p:cTn>
                                  </p:par>
                                </p:childTnLst>
                              </p:cTn>
                            </p:par>
                            <p:par>
                              <p:cTn id="45" fill="hold">
                                <p:stCondLst>
                                  <p:cond delay="4250"/>
                                </p:stCondLst>
                                <p:childTnLst>
                                  <p:par>
                                    <p:cTn id="46" presetID="2" presetClass="entr" presetSubtype="2" fill="hold" nodeType="afterEffect">
                                      <p:stCondLst>
                                        <p:cond delay="0"/>
                                      </p:stCondLst>
                                      <p:childTnLst>
                                        <p:set>
                                          <p:cBhvr>
                                            <p:cTn id="47" dur="1" fill="hold">
                                              <p:stCondLst>
                                                <p:cond delay="0"/>
                                              </p:stCondLst>
                                            </p:cTn>
                                            <p:tgtEl>
                                              <p:spTgt spid="79"/>
                                            </p:tgtEl>
                                            <p:attrNameLst>
                                              <p:attrName>style.visibility</p:attrName>
                                            </p:attrNameLst>
                                          </p:cBhvr>
                                          <p:to>
                                            <p:strVal val="visible"/>
                                          </p:to>
                                        </p:set>
                                        <p:anim calcmode="lin" valueType="num">
                                          <p:cBhvr additive="base">
                                            <p:cTn id="48" dur="500" fill="hold"/>
                                            <p:tgtEl>
                                              <p:spTgt spid="79"/>
                                            </p:tgtEl>
                                            <p:attrNameLst>
                                              <p:attrName>ppt_x</p:attrName>
                                            </p:attrNameLst>
                                          </p:cBhvr>
                                          <p:tavLst>
                                            <p:tav tm="0">
                                              <p:val>
                                                <p:strVal val="1+#ppt_w/2"/>
                                              </p:val>
                                            </p:tav>
                                            <p:tav tm="100000">
                                              <p:val>
                                                <p:strVal val="#ppt_x"/>
                                              </p:val>
                                            </p:tav>
                                          </p:tavLst>
                                        </p:anim>
                                        <p:anim calcmode="lin" valueType="num">
                                          <p:cBhvr additive="base">
                                            <p:cTn id="49" dur="500" fill="hold"/>
                                            <p:tgtEl>
                                              <p:spTgt spid="79"/>
                                            </p:tgtEl>
                                            <p:attrNameLst>
                                              <p:attrName>ppt_y</p:attrName>
                                            </p:attrNameLst>
                                          </p:cBhvr>
                                          <p:tavLst>
                                            <p:tav tm="0">
                                              <p:val>
                                                <p:strVal val="#ppt_y"/>
                                              </p:val>
                                            </p:tav>
                                            <p:tav tm="100000">
                                              <p:val>
                                                <p:strVal val="#ppt_y"/>
                                              </p:val>
                                            </p:tav>
                                          </p:tavLst>
                                        </p:anim>
                                      </p:childTnLst>
                                    </p:cTn>
                                  </p:par>
                                </p:childTnLst>
                              </p:cTn>
                            </p:par>
                            <p:par>
                              <p:cTn id="50" fill="hold">
                                <p:stCondLst>
                                  <p:cond delay="4750"/>
                                </p:stCondLst>
                                <p:childTnLst>
                                  <p:par>
                                    <p:cTn id="51" presetID="22" presetClass="entr" presetSubtype="8" fill="hold" grpId="0" nodeType="afterEffect">
                                      <p:stCondLst>
                                        <p:cond delay="0"/>
                                      </p:stCondLst>
                                      <p:childTnLst>
                                        <p:set>
                                          <p:cBhvr>
                                            <p:cTn id="52" dur="1" fill="hold">
                                              <p:stCondLst>
                                                <p:cond delay="0"/>
                                              </p:stCondLst>
                                            </p:cTn>
                                            <p:tgtEl>
                                              <p:spTgt spid="94"/>
                                            </p:tgtEl>
                                            <p:attrNameLst>
                                              <p:attrName>style.visibility</p:attrName>
                                            </p:attrNameLst>
                                          </p:cBhvr>
                                          <p:to>
                                            <p:strVal val="visible"/>
                                          </p:to>
                                        </p:set>
                                        <p:animEffect transition="in" filter="wipe(left)">
                                          <p:cBhvr>
                                            <p:cTn id="53" dur="500"/>
                                            <p:tgtEl>
                                              <p:spTgt spid="94"/>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95"/>
                                            </p:tgtEl>
                                            <p:attrNameLst>
                                              <p:attrName>style.visibility</p:attrName>
                                            </p:attrNameLst>
                                          </p:cBhvr>
                                          <p:to>
                                            <p:strVal val="visible"/>
                                          </p:to>
                                        </p:set>
                                        <p:animEffect transition="in" filter="wipe(left)">
                                          <p:cBhvr>
                                            <p:cTn id="56" dur="500"/>
                                            <p:tgtEl>
                                              <p:spTgt spid="95"/>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70"/>
                                            </p:tgtEl>
                                            <p:attrNameLst>
                                              <p:attrName>style.visibility</p:attrName>
                                            </p:attrNameLst>
                                          </p:cBhvr>
                                          <p:to>
                                            <p:strVal val="visible"/>
                                          </p:to>
                                        </p:set>
                                        <p:anim calcmode="lin" valueType="num">
                                          <p:cBhvr>
                                            <p:cTn id="59" dur="500" fill="hold"/>
                                            <p:tgtEl>
                                              <p:spTgt spid="70"/>
                                            </p:tgtEl>
                                            <p:attrNameLst>
                                              <p:attrName>ppt_w</p:attrName>
                                            </p:attrNameLst>
                                          </p:cBhvr>
                                          <p:tavLst>
                                            <p:tav tm="0">
                                              <p:val>
                                                <p:fltVal val="0"/>
                                              </p:val>
                                            </p:tav>
                                            <p:tav tm="100000">
                                              <p:val>
                                                <p:strVal val="#ppt_w"/>
                                              </p:val>
                                            </p:tav>
                                          </p:tavLst>
                                        </p:anim>
                                        <p:anim calcmode="lin" valueType="num">
                                          <p:cBhvr>
                                            <p:cTn id="60" dur="500" fill="hold"/>
                                            <p:tgtEl>
                                              <p:spTgt spid="70"/>
                                            </p:tgtEl>
                                            <p:attrNameLst>
                                              <p:attrName>ppt_h</p:attrName>
                                            </p:attrNameLst>
                                          </p:cBhvr>
                                          <p:tavLst>
                                            <p:tav tm="0">
                                              <p:val>
                                                <p:fltVal val="0"/>
                                              </p:val>
                                            </p:tav>
                                            <p:tav tm="100000">
                                              <p:val>
                                                <p:strVal val="#ppt_h"/>
                                              </p:val>
                                            </p:tav>
                                          </p:tavLst>
                                        </p:anim>
                                        <p:animEffect transition="in" filter="fade">
                                          <p:cBhvr>
                                            <p:cTn id="61" dur="500"/>
                                            <p:tgtEl>
                                              <p:spTgt spid="70"/>
                                            </p:tgtEl>
                                          </p:cBhvr>
                                        </p:animEffect>
                                      </p:childTnLst>
                                    </p:cTn>
                                  </p:par>
                                </p:childTnLst>
                              </p:cTn>
                            </p:par>
                            <p:par>
                              <p:cTn id="62" fill="hold">
                                <p:stCondLst>
                                  <p:cond delay="6000"/>
                                </p:stCondLst>
                                <p:childTnLst>
                                  <p:par>
                                    <p:cTn id="63" presetID="22" presetClass="entr" presetSubtype="8" fill="hold" nodeType="afterEffect">
                                      <p:stCondLst>
                                        <p:cond delay="0"/>
                                      </p:stCondLst>
                                      <p:childTnLst>
                                        <p:set>
                                          <p:cBhvr>
                                            <p:cTn id="64" dur="1" fill="hold">
                                              <p:stCondLst>
                                                <p:cond delay="0"/>
                                              </p:stCondLst>
                                            </p:cTn>
                                            <p:tgtEl>
                                              <p:spTgt spid="62"/>
                                            </p:tgtEl>
                                            <p:attrNameLst>
                                              <p:attrName>style.visibility</p:attrName>
                                            </p:attrNameLst>
                                          </p:cBhvr>
                                          <p:to>
                                            <p:strVal val="visible"/>
                                          </p:to>
                                        </p:set>
                                        <p:animEffect transition="in" filter="wipe(left)">
                                          <p:cBhvr>
                                            <p:cTn id="65" dur="500"/>
                                            <p:tgtEl>
                                              <p:spTgt spid="62"/>
                                            </p:tgtEl>
                                          </p:cBhvr>
                                        </p:animEffect>
                                      </p:childTnLst>
                                    </p:cTn>
                                  </p:par>
                                </p:childTnLst>
                              </p:cTn>
                            </p:par>
                            <p:par>
                              <p:cTn id="66" fill="hold">
                                <p:stCondLst>
                                  <p:cond delay="6500"/>
                                </p:stCondLst>
                                <p:childTnLst>
                                  <p:par>
                                    <p:cTn id="67" presetID="2" presetClass="entr" presetSubtype="2" fill="hold" nodeType="afterEffect">
                                      <p:stCondLst>
                                        <p:cond delay="0"/>
                                      </p:stCondLst>
                                      <p:childTnLst>
                                        <p:set>
                                          <p:cBhvr>
                                            <p:cTn id="68" dur="1" fill="hold">
                                              <p:stCondLst>
                                                <p:cond delay="0"/>
                                              </p:stCondLst>
                                            </p:cTn>
                                            <p:tgtEl>
                                              <p:spTgt spid="84"/>
                                            </p:tgtEl>
                                            <p:attrNameLst>
                                              <p:attrName>style.visibility</p:attrName>
                                            </p:attrNameLst>
                                          </p:cBhvr>
                                          <p:to>
                                            <p:strVal val="visible"/>
                                          </p:to>
                                        </p:set>
                                        <p:anim calcmode="lin" valueType="num">
                                          <p:cBhvr additive="base">
                                            <p:cTn id="69" dur="500" fill="hold"/>
                                            <p:tgtEl>
                                              <p:spTgt spid="84"/>
                                            </p:tgtEl>
                                            <p:attrNameLst>
                                              <p:attrName>ppt_x</p:attrName>
                                            </p:attrNameLst>
                                          </p:cBhvr>
                                          <p:tavLst>
                                            <p:tav tm="0">
                                              <p:val>
                                                <p:strVal val="1+#ppt_w/2"/>
                                              </p:val>
                                            </p:tav>
                                            <p:tav tm="100000">
                                              <p:val>
                                                <p:strVal val="#ppt_x"/>
                                              </p:val>
                                            </p:tav>
                                          </p:tavLst>
                                        </p:anim>
                                        <p:anim calcmode="lin" valueType="num">
                                          <p:cBhvr additive="base">
                                            <p:cTn id="70" dur="500" fill="hold"/>
                                            <p:tgtEl>
                                              <p:spTgt spid="84"/>
                                            </p:tgtEl>
                                            <p:attrNameLst>
                                              <p:attrName>ppt_y</p:attrName>
                                            </p:attrNameLst>
                                          </p:cBhvr>
                                          <p:tavLst>
                                            <p:tav tm="0">
                                              <p:val>
                                                <p:strVal val="#ppt_y"/>
                                              </p:val>
                                            </p:tav>
                                            <p:tav tm="100000">
                                              <p:val>
                                                <p:strVal val="#ppt_y"/>
                                              </p:val>
                                            </p:tav>
                                          </p:tavLst>
                                        </p:anim>
                                      </p:childTnLst>
                                    </p:cTn>
                                  </p:par>
                                </p:childTnLst>
                              </p:cTn>
                            </p:par>
                            <p:par>
                              <p:cTn id="71" fill="hold">
                                <p:stCondLst>
                                  <p:cond delay="7000"/>
                                </p:stCondLst>
                                <p:childTnLst>
                                  <p:par>
                                    <p:cTn id="72" presetID="22" presetClass="entr" presetSubtype="8" fill="hold" grpId="0" nodeType="afterEffect">
                                      <p:stCondLst>
                                        <p:cond delay="0"/>
                                      </p:stCondLst>
                                      <p:childTnLst>
                                        <p:set>
                                          <p:cBhvr>
                                            <p:cTn id="73" dur="1" fill="hold">
                                              <p:stCondLst>
                                                <p:cond delay="0"/>
                                              </p:stCondLst>
                                            </p:cTn>
                                            <p:tgtEl>
                                              <p:spTgt spid="96"/>
                                            </p:tgtEl>
                                            <p:attrNameLst>
                                              <p:attrName>style.visibility</p:attrName>
                                            </p:attrNameLst>
                                          </p:cBhvr>
                                          <p:to>
                                            <p:strVal val="visible"/>
                                          </p:to>
                                        </p:set>
                                        <p:animEffect transition="in" filter="wipe(left)">
                                          <p:cBhvr>
                                            <p:cTn id="74" dur="500"/>
                                            <p:tgtEl>
                                              <p:spTgt spid="96"/>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97"/>
                                            </p:tgtEl>
                                            <p:attrNameLst>
                                              <p:attrName>style.visibility</p:attrName>
                                            </p:attrNameLst>
                                          </p:cBhvr>
                                          <p:to>
                                            <p:strVal val="visible"/>
                                          </p:to>
                                        </p:set>
                                        <p:animEffect transition="in" filter="wipe(left)">
                                          <p:cBhvr>
                                            <p:cTn id="77" dur="500"/>
                                            <p:tgtEl>
                                              <p:spTgt spid="97"/>
                                            </p:tgtEl>
                                          </p:cBhvr>
                                        </p:animEffect>
                                      </p:childTnLst>
                                    </p:cTn>
                                  </p:par>
                                  <p:par>
                                    <p:cTn id="78" presetID="53" presetClass="entr" presetSubtype="16" fill="hold" grpId="0" nodeType="withEffect">
                                      <p:stCondLst>
                                        <p:cond delay="750"/>
                                      </p:stCondLst>
                                      <p:childTnLst>
                                        <p:set>
                                          <p:cBhvr>
                                            <p:cTn id="79" dur="1" fill="hold">
                                              <p:stCondLst>
                                                <p:cond delay="0"/>
                                              </p:stCondLst>
                                            </p:cTn>
                                            <p:tgtEl>
                                              <p:spTgt spid="71"/>
                                            </p:tgtEl>
                                            <p:attrNameLst>
                                              <p:attrName>style.visibility</p:attrName>
                                            </p:attrNameLst>
                                          </p:cBhvr>
                                          <p:to>
                                            <p:strVal val="visible"/>
                                          </p:to>
                                        </p:set>
                                        <p:anim calcmode="lin" valueType="num">
                                          <p:cBhvr>
                                            <p:cTn id="80" dur="500" fill="hold"/>
                                            <p:tgtEl>
                                              <p:spTgt spid="71"/>
                                            </p:tgtEl>
                                            <p:attrNameLst>
                                              <p:attrName>ppt_w</p:attrName>
                                            </p:attrNameLst>
                                          </p:cBhvr>
                                          <p:tavLst>
                                            <p:tav tm="0">
                                              <p:val>
                                                <p:fltVal val="0"/>
                                              </p:val>
                                            </p:tav>
                                            <p:tav tm="100000">
                                              <p:val>
                                                <p:strVal val="#ppt_w"/>
                                              </p:val>
                                            </p:tav>
                                          </p:tavLst>
                                        </p:anim>
                                        <p:anim calcmode="lin" valueType="num">
                                          <p:cBhvr>
                                            <p:cTn id="81" dur="500" fill="hold"/>
                                            <p:tgtEl>
                                              <p:spTgt spid="71"/>
                                            </p:tgtEl>
                                            <p:attrNameLst>
                                              <p:attrName>ppt_h</p:attrName>
                                            </p:attrNameLst>
                                          </p:cBhvr>
                                          <p:tavLst>
                                            <p:tav tm="0">
                                              <p:val>
                                                <p:fltVal val="0"/>
                                              </p:val>
                                            </p:tav>
                                            <p:tav tm="100000">
                                              <p:val>
                                                <p:strVal val="#ppt_h"/>
                                              </p:val>
                                            </p:tav>
                                          </p:tavLst>
                                        </p:anim>
                                        <p:animEffect transition="in" filter="fade">
                                          <p:cBhvr>
                                            <p:cTn id="82" dur="500"/>
                                            <p:tgtEl>
                                              <p:spTgt spid="71"/>
                                            </p:tgtEl>
                                          </p:cBhvr>
                                        </p:animEffect>
                                      </p:childTnLst>
                                    </p:cTn>
                                  </p:par>
                                </p:childTnLst>
                              </p:cTn>
                            </p:par>
                            <p:par>
                              <p:cTn id="83" fill="hold">
                                <p:stCondLst>
                                  <p:cond delay="8250"/>
                                </p:stCondLst>
                                <p:childTnLst>
                                  <p:par>
                                    <p:cTn id="84" presetID="22" presetClass="entr" presetSubtype="8" fill="hold" nodeType="afterEffect">
                                      <p:stCondLst>
                                        <p:cond delay="0"/>
                                      </p:stCondLst>
                                      <p:childTnLst>
                                        <p:set>
                                          <p:cBhvr>
                                            <p:cTn id="85" dur="1" fill="hold">
                                              <p:stCondLst>
                                                <p:cond delay="0"/>
                                              </p:stCondLst>
                                            </p:cTn>
                                            <p:tgtEl>
                                              <p:spTgt spid="60"/>
                                            </p:tgtEl>
                                            <p:attrNameLst>
                                              <p:attrName>style.visibility</p:attrName>
                                            </p:attrNameLst>
                                          </p:cBhvr>
                                          <p:to>
                                            <p:strVal val="visible"/>
                                          </p:to>
                                        </p:set>
                                        <p:animEffect transition="in" filter="wipe(left)">
                                          <p:cBhvr>
                                            <p:cTn id="86" dur="500"/>
                                            <p:tgtEl>
                                              <p:spTgt spid="60"/>
                                            </p:tgtEl>
                                          </p:cBhvr>
                                        </p:animEffect>
                                      </p:childTnLst>
                                    </p:cTn>
                                  </p:par>
                                </p:childTnLst>
                              </p:cTn>
                            </p:par>
                            <p:par>
                              <p:cTn id="87" fill="hold">
                                <p:stCondLst>
                                  <p:cond delay="8750"/>
                                </p:stCondLst>
                                <p:childTnLst>
                                  <p:par>
                                    <p:cTn id="88" presetID="2" presetClass="entr" presetSubtype="2" fill="hold" nodeType="afterEffect">
                                      <p:stCondLst>
                                        <p:cond delay="0"/>
                                      </p:stCondLst>
                                      <p:childTnLst>
                                        <p:set>
                                          <p:cBhvr>
                                            <p:cTn id="89" dur="1" fill="hold">
                                              <p:stCondLst>
                                                <p:cond delay="0"/>
                                              </p:stCondLst>
                                            </p:cTn>
                                            <p:tgtEl>
                                              <p:spTgt spid="89"/>
                                            </p:tgtEl>
                                            <p:attrNameLst>
                                              <p:attrName>style.visibility</p:attrName>
                                            </p:attrNameLst>
                                          </p:cBhvr>
                                          <p:to>
                                            <p:strVal val="visible"/>
                                          </p:to>
                                        </p:set>
                                        <p:anim calcmode="lin" valueType="num">
                                          <p:cBhvr additive="base">
                                            <p:cTn id="90" dur="500" fill="hold"/>
                                            <p:tgtEl>
                                              <p:spTgt spid="89"/>
                                            </p:tgtEl>
                                            <p:attrNameLst>
                                              <p:attrName>ppt_x</p:attrName>
                                            </p:attrNameLst>
                                          </p:cBhvr>
                                          <p:tavLst>
                                            <p:tav tm="0">
                                              <p:val>
                                                <p:strVal val="1+#ppt_w/2"/>
                                              </p:val>
                                            </p:tav>
                                            <p:tav tm="100000">
                                              <p:val>
                                                <p:strVal val="#ppt_x"/>
                                              </p:val>
                                            </p:tav>
                                          </p:tavLst>
                                        </p:anim>
                                        <p:anim calcmode="lin" valueType="num">
                                          <p:cBhvr additive="base">
                                            <p:cTn id="91" dur="500" fill="hold"/>
                                            <p:tgtEl>
                                              <p:spTgt spid="89"/>
                                            </p:tgtEl>
                                            <p:attrNameLst>
                                              <p:attrName>ppt_y</p:attrName>
                                            </p:attrNameLst>
                                          </p:cBhvr>
                                          <p:tavLst>
                                            <p:tav tm="0">
                                              <p:val>
                                                <p:strVal val="#ppt_y"/>
                                              </p:val>
                                            </p:tav>
                                            <p:tav tm="100000">
                                              <p:val>
                                                <p:strVal val="#ppt_y"/>
                                              </p:val>
                                            </p:tav>
                                          </p:tavLst>
                                        </p:anim>
                                      </p:childTnLst>
                                    </p:cTn>
                                  </p:par>
                                </p:childTnLst>
                              </p:cTn>
                            </p:par>
                            <p:par>
                              <p:cTn id="92" fill="hold">
                                <p:stCondLst>
                                  <p:cond delay="9250"/>
                                </p:stCondLst>
                                <p:childTnLst>
                                  <p:par>
                                    <p:cTn id="93" presetID="22" presetClass="entr" presetSubtype="8" fill="hold" grpId="0" nodeType="afterEffect">
                                      <p:stCondLst>
                                        <p:cond delay="0"/>
                                      </p:stCondLst>
                                      <p:childTnLst>
                                        <p:set>
                                          <p:cBhvr>
                                            <p:cTn id="94" dur="1" fill="hold">
                                              <p:stCondLst>
                                                <p:cond delay="0"/>
                                              </p:stCondLst>
                                            </p:cTn>
                                            <p:tgtEl>
                                              <p:spTgt spid="99"/>
                                            </p:tgtEl>
                                            <p:attrNameLst>
                                              <p:attrName>style.visibility</p:attrName>
                                            </p:attrNameLst>
                                          </p:cBhvr>
                                          <p:to>
                                            <p:strVal val="visible"/>
                                          </p:to>
                                        </p:set>
                                        <p:animEffect transition="in" filter="wipe(left)">
                                          <p:cBhvr>
                                            <p:cTn id="95" dur="500"/>
                                            <p:tgtEl>
                                              <p:spTgt spid="99"/>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100"/>
                                            </p:tgtEl>
                                            <p:attrNameLst>
                                              <p:attrName>style.visibility</p:attrName>
                                            </p:attrNameLst>
                                          </p:cBhvr>
                                          <p:to>
                                            <p:strVal val="visible"/>
                                          </p:to>
                                        </p:set>
                                        <p:animEffect transition="in" filter="wipe(left)">
                                          <p:cBhvr>
                                            <p:cTn id="98"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P spid="68" grpId="0" animBg="1"/>
          <p:bldP spid="69" grpId="0" animBg="1"/>
          <p:bldP spid="70" grpId="0" animBg="1"/>
          <p:bldP spid="71" grpId="0" animBg="1"/>
          <p:bldP spid="94" grpId="0"/>
          <p:bldP spid="95" grpId="0"/>
          <p:bldP spid="96" grpId="0"/>
          <p:bldP spid="97" grpId="0"/>
          <p:bldP spid="99" grpId="0"/>
          <p:bldP spid="100"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Box 207"/>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78" name="组合 77"/>
          <p:cNvGrpSpPr/>
          <p:nvPr/>
        </p:nvGrpSpPr>
        <p:grpSpPr>
          <a:xfrm>
            <a:off x="1254179" y="1257275"/>
            <a:ext cx="1488592" cy="1485900"/>
            <a:chOff x="2308973" y="1408546"/>
            <a:chExt cx="1984789" cy="1981200"/>
          </a:xfrm>
        </p:grpSpPr>
        <p:grpSp>
          <p:nvGrpSpPr>
            <p:cNvPr id="79" name="组合 78"/>
            <p:cNvGrpSpPr/>
            <p:nvPr/>
          </p:nvGrpSpPr>
          <p:grpSpPr>
            <a:xfrm>
              <a:off x="2308973" y="1408546"/>
              <a:ext cx="1984789" cy="1981200"/>
              <a:chOff x="1824304" y="1596571"/>
              <a:chExt cx="1984789" cy="1981200"/>
            </a:xfrm>
          </p:grpSpPr>
          <p:sp>
            <p:nvSpPr>
              <p:cNvPr id="81" name="任意多边形 80"/>
              <p:cNvSpPr/>
              <p:nvPr/>
            </p:nvSpPr>
            <p:spPr>
              <a:xfrm>
                <a:off x="1827893"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gradFill flip="none" rotWithShape="1">
                <a:gsLst>
                  <a:gs pos="0">
                    <a:schemeClr val="bg1"/>
                  </a:gs>
                  <a:gs pos="100000">
                    <a:srgbClr val="D9D9D9"/>
                  </a:gs>
                </a:gsLst>
                <a:lin ang="2700000" scaled="1"/>
                <a:tileRect/>
              </a:gradFill>
              <a:ln>
                <a:noFill/>
              </a:ln>
              <a:effectLst>
                <a:outerShdw blurRad="101600" dist="38100" dir="2700000" algn="tl" rotWithShape="0">
                  <a:prstClr val="black">
                    <a:alpha val="30000"/>
                  </a:prstClr>
                </a:outerShdw>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81"/>
              <p:cNvSpPr/>
              <p:nvPr/>
            </p:nvSpPr>
            <p:spPr>
              <a:xfrm>
                <a:off x="1824304"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solidFill>
                <a:srgbClr val="EEEEEE"/>
              </a:solidFill>
              <a:ln>
                <a:noFill/>
              </a:ln>
              <a:effectLst>
                <a:softEdge rad="5080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任意多边形 79"/>
            <p:cNvSpPr/>
            <p:nvPr/>
          </p:nvSpPr>
          <p:spPr>
            <a:xfrm>
              <a:off x="2378023" y="1467657"/>
              <a:ext cx="1841263" cy="1841263"/>
            </a:xfrm>
            <a:custGeom>
              <a:avLst/>
              <a:gdLst>
                <a:gd name="connsiteX0" fmla="*/ 306884 w 1841263"/>
                <a:gd name="connsiteY0" fmla="*/ 0 h 1841263"/>
                <a:gd name="connsiteX1" fmla="*/ 1534380 w 1841263"/>
                <a:gd name="connsiteY1" fmla="*/ 0 h 1841263"/>
                <a:gd name="connsiteX2" fmla="*/ 1841263 w 1841263"/>
                <a:gd name="connsiteY2" fmla="*/ 306884 h 1841263"/>
                <a:gd name="connsiteX3" fmla="*/ 1841263 w 1841263"/>
                <a:gd name="connsiteY3" fmla="*/ 735265 h 1841263"/>
                <a:gd name="connsiteX4" fmla="*/ 1746655 w 1841263"/>
                <a:gd name="connsiteY4" fmla="*/ 749703 h 1841263"/>
                <a:gd name="connsiteX5" fmla="*/ 739890 w 1841263"/>
                <a:gd name="connsiteY5" fmla="*/ 1756468 h 1841263"/>
                <a:gd name="connsiteX6" fmla="*/ 726949 w 1841263"/>
                <a:gd name="connsiteY6" fmla="*/ 1841263 h 1841263"/>
                <a:gd name="connsiteX7" fmla="*/ 306884 w 1841263"/>
                <a:gd name="connsiteY7" fmla="*/ 1841263 h 1841263"/>
                <a:gd name="connsiteX8" fmla="*/ 0 w 1841263"/>
                <a:gd name="connsiteY8" fmla="*/ 1534380 h 1841263"/>
                <a:gd name="connsiteX9" fmla="*/ 0 w 1841263"/>
                <a:gd name="connsiteY9" fmla="*/ 306884 h 1841263"/>
                <a:gd name="connsiteX10" fmla="*/ 306884 w 1841263"/>
                <a:gd name="connsiteY10" fmla="*/ 0 h 184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1263" h="1841263">
                  <a:moveTo>
                    <a:pt x="306884" y="0"/>
                  </a:moveTo>
                  <a:lnTo>
                    <a:pt x="1534380" y="0"/>
                  </a:lnTo>
                  <a:cubicBezTo>
                    <a:pt x="1703866" y="0"/>
                    <a:pt x="1841263" y="137397"/>
                    <a:pt x="1841263" y="306884"/>
                  </a:cubicBezTo>
                  <a:lnTo>
                    <a:pt x="1841263" y="735265"/>
                  </a:lnTo>
                  <a:lnTo>
                    <a:pt x="1746655" y="749703"/>
                  </a:lnTo>
                  <a:cubicBezTo>
                    <a:pt x="1241318" y="853111"/>
                    <a:pt x="843298" y="1251131"/>
                    <a:pt x="739890" y="1756468"/>
                  </a:cubicBezTo>
                  <a:lnTo>
                    <a:pt x="726949" y="1841263"/>
                  </a:lnTo>
                  <a:lnTo>
                    <a:pt x="306884" y="1841263"/>
                  </a:lnTo>
                  <a:cubicBezTo>
                    <a:pt x="137397" y="1841263"/>
                    <a:pt x="0" y="1703866"/>
                    <a:pt x="0" y="1534380"/>
                  </a:cubicBezTo>
                  <a:lnTo>
                    <a:pt x="0" y="306884"/>
                  </a:lnTo>
                  <a:cubicBezTo>
                    <a:pt x="0" y="137397"/>
                    <a:pt x="137397" y="0"/>
                    <a:pt x="306884" y="0"/>
                  </a:cubicBezTo>
                  <a:close/>
                </a:path>
              </a:pathLst>
            </a:custGeom>
            <a:solidFill>
              <a:srgbClr val="00682F"/>
            </a:solid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3" name="组合 82"/>
          <p:cNvGrpSpPr/>
          <p:nvPr/>
        </p:nvGrpSpPr>
        <p:grpSpPr>
          <a:xfrm>
            <a:off x="2885646" y="1257275"/>
            <a:ext cx="1488592" cy="1485900"/>
            <a:chOff x="4484262" y="1408546"/>
            <a:chExt cx="1984789" cy="1981200"/>
          </a:xfrm>
        </p:grpSpPr>
        <p:grpSp>
          <p:nvGrpSpPr>
            <p:cNvPr id="84" name="组合 83"/>
            <p:cNvGrpSpPr/>
            <p:nvPr/>
          </p:nvGrpSpPr>
          <p:grpSpPr>
            <a:xfrm flipH="1">
              <a:off x="4484262" y="1408546"/>
              <a:ext cx="1984789" cy="1981200"/>
              <a:chOff x="1824304" y="1596571"/>
              <a:chExt cx="1984789" cy="1981200"/>
            </a:xfrm>
          </p:grpSpPr>
          <p:sp>
            <p:nvSpPr>
              <p:cNvPr id="86" name="任意多边形 85"/>
              <p:cNvSpPr/>
              <p:nvPr/>
            </p:nvSpPr>
            <p:spPr>
              <a:xfrm>
                <a:off x="1827893"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gradFill flip="none" rotWithShape="1">
                <a:gsLst>
                  <a:gs pos="0">
                    <a:schemeClr val="bg1"/>
                  </a:gs>
                  <a:gs pos="100000">
                    <a:srgbClr val="D9D9D9"/>
                  </a:gs>
                </a:gsLst>
                <a:lin ang="8100000" scaled="0"/>
                <a:tileRect/>
              </a:gradFill>
              <a:ln>
                <a:noFill/>
              </a:ln>
              <a:effectLst>
                <a:outerShdw blurRad="101600" dist="38100" dir="2700000" algn="tl" rotWithShape="0">
                  <a:prstClr val="black">
                    <a:alpha val="30000"/>
                  </a:prstClr>
                </a:outerShdw>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86"/>
              <p:cNvSpPr/>
              <p:nvPr/>
            </p:nvSpPr>
            <p:spPr>
              <a:xfrm>
                <a:off x="1824304"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solidFill>
                <a:srgbClr val="EEEEEE"/>
              </a:solidFill>
              <a:ln>
                <a:noFill/>
              </a:ln>
              <a:effectLst>
                <a:softEdge rad="5080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任意多边形 84"/>
            <p:cNvSpPr/>
            <p:nvPr/>
          </p:nvSpPr>
          <p:spPr>
            <a:xfrm flipH="1">
              <a:off x="4554230" y="1467657"/>
              <a:ext cx="1841263" cy="1841263"/>
            </a:xfrm>
            <a:custGeom>
              <a:avLst/>
              <a:gdLst>
                <a:gd name="connsiteX0" fmla="*/ 306884 w 1841263"/>
                <a:gd name="connsiteY0" fmla="*/ 0 h 1841263"/>
                <a:gd name="connsiteX1" fmla="*/ 1534380 w 1841263"/>
                <a:gd name="connsiteY1" fmla="*/ 0 h 1841263"/>
                <a:gd name="connsiteX2" fmla="*/ 1841263 w 1841263"/>
                <a:gd name="connsiteY2" fmla="*/ 306884 h 1841263"/>
                <a:gd name="connsiteX3" fmla="*/ 1841263 w 1841263"/>
                <a:gd name="connsiteY3" fmla="*/ 735265 h 1841263"/>
                <a:gd name="connsiteX4" fmla="*/ 1746655 w 1841263"/>
                <a:gd name="connsiteY4" fmla="*/ 749703 h 1841263"/>
                <a:gd name="connsiteX5" fmla="*/ 739890 w 1841263"/>
                <a:gd name="connsiteY5" fmla="*/ 1756468 h 1841263"/>
                <a:gd name="connsiteX6" fmla="*/ 726949 w 1841263"/>
                <a:gd name="connsiteY6" fmla="*/ 1841263 h 1841263"/>
                <a:gd name="connsiteX7" fmla="*/ 306884 w 1841263"/>
                <a:gd name="connsiteY7" fmla="*/ 1841263 h 1841263"/>
                <a:gd name="connsiteX8" fmla="*/ 0 w 1841263"/>
                <a:gd name="connsiteY8" fmla="*/ 1534380 h 1841263"/>
                <a:gd name="connsiteX9" fmla="*/ 0 w 1841263"/>
                <a:gd name="connsiteY9" fmla="*/ 306884 h 1841263"/>
                <a:gd name="connsiteX10" fmla="*/ 306884 w 1841263"/>
                <a:gd name="connsiteY10" fmla="*/ 0 h 184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1263" h="1841263">
                  <a:moveTo>
                    <a:pt x="306884" y="0"/>
                  </a:moveTo>
                  <a:lnTo>
                    <a:pt x="1534380" y="0"/>
                  </a:lnTo>
                  <a:cubicBezTo>
                    <a:pt x="1703866" y="0"/>
                    <a:pt x="1841263" y="137397"/>
                    <a:pt x="1841263" y="306884"/>
                  </a:cubicBezTo>
                  <a:lnTo>
                    <a:pt x="1841263" y="735265"/>
                  </a:lnTo>
                  <a:lnTo>
                    <a:pt x="1746655" y="749703"/>
                  </a:lnTo>
                  <a:cubicBezTo>
                    <a:pt x="1241318" y="853111"/>
                    <a:pt x="843298" y="1251131"/>
                    <a:pt x="739890" y="1756468"/>
                  </a:cubicBezTo>
                  <a:lnTo>
                    <a:pt x="726949" y="1841263"/>
                  </a:lnTo>
                  <a:lnTo>
                    <a:pt x="306884" y="1841263"/>
                  </a:lnTo>
                  <a:cubicBezTo>
                    <a:pt x="137397" y="1841263"/>
                    <a:pt x="0" y="1703866"/>
                    <a:pt x="0" y="1534380"/>
                  </a:cubicBezTo>
                  <a:lnTo>
                    <a:pt x="0" y="306884"/>
                  </a:lnTo>
                  <a:cubicBezTo>
                    <a:pt x="0" y="137397"/>
                    <a:pt x="137397" y="0"/>
                    <a:pt x="306884" y="0"/>
                  </a:cubicBezTo>
                  <a:close/>
                </a:path>
              </a:pathLst>
            </a:custGeom>
            <a:solidFill>
              <a:srgbClr val="00682F"/>
            </a:solid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1256871" y="2885955"/>
            <a:ext cx="1485900" cy="1485995"/>
            <a:chOff x="2312562" y="3580120"/>
            <a:chExt cx="1981200" cy="1981326"/>
          </a:xfrm>
        </p:grpSpPr>
        <p:grpSp>
          <p:nvGrpSpPr>
            <p:cNvPr id="89" name="组合 88"/>
            <p:cNvGrpSpPr/>
            <p:nvPr/>
          </p:nvGrpSpPr>
          <p:grpSpPr>
            <a:xfrm flipV="1">
              <a:off x="2312562" y="3580120"/>
              <a:ext cx="1981200" cy="1981326"/>
              <a:chOff x="1827893" y="1596571"/>
              <a:chExt cx="1981200" cy="1981326"/>
            </a:xfrm>
          </p:grpSpPr>
          <p:sp>
            <p:nvSpPr>
              <p:cNvPr id="91" name="任意多边形 90"/>
              <p:cNvSpPr/>
              <p:nvPr/>
            </p:nvSpPr>
            <p:spPr>
              <a:xfrm>
                <a:off x="1827893"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gradFill flip="none" rotWithShape="1">
                <a:gsLst>
                  <a:gs pos="0">
                    <a:schemeClr val="bg1"/>
                  </a:gs>
                  <a:gs pos="100000">
                    <a:srgbClr val="D9D9D9"/>
                  </a:gs>
                </a:gsLst>
                <a:lin ang="18900000" scaled="0"/>
                <a:tileRect/>
              </a:gradFill>
              <a:ln>
                <a:noFill/>
              </a:ln>
              <a:effectLst>
                <a:outerShdw blurRad="101600" dist="38100" dir="2700000" algn="tl" rotWithShape="0">
                  <a:prstClr val="black">
                    <a:alpha val="30000"/>
                  </a:prstClr>
                </a:outerShdw>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91"/>
              <p:cNvSpPr/>
              <p:nvPr/>
            </p:nvSpPr>
            <p:spPr>
              <a:xfrm>
                <a:off x="1827893" y="1596697"/>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solidFill>
                <a:srgbClr val="EEEEEE"/>
              </a:solidFill>
              <a:ln>
                <a:noFill/>
              </a:ln>
              <a:effectLst>
                <a:softEdge rad="5080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任意多边形 89"/>
            <p:cNvSpPr/>
            <p:nvPr/>
          </p:nvSpPr>
          <p:spPr>
            <a:xfrm flipV="1">
              <a:off x="2378023" y="3643928"/>
              <a:ext cx="1841263" cy="1841263"/>
            </a:xfrm>
            <a:custGeom>
              <a:avLst/>
              <a:gdLst>
                <a:gd name="connsiteX0" fmla="*/ 306884 w 1841263"/>
                <a:gd name="connsiteY0" fmla="*/ 0 h 1841263"/>
                <a:gd name="connsiteX1" fmla="*/ 1534380 w 1841263"/>
                <a:gd name="connsiteY1" fmla="*/ 0 h 1841263"/>
                <a:gd name="connsiteX2" fmla="*/ 1841263 w 1841263"/>
                <a:gd name="connsiteY2" fmla="*/ 306884 h 1841263"/>
                <a:gd name="connsiteX3" fmla="*/ 1841263 w 1841263"/>
                <a:gd name="connsiteY3" fmla="*/ 735265 h 1841263"/>
                <a:gd name="connsiteX4" fmla="*/ 1746655 w 1841263"/>
                <a:gd name="connsiteY4" fmla="*/ 749703 h 1841263"/>
                <a:gd name="connsiteX5" fmla="*/ 739890 w 1841263"/>
                <a:gd name="connsiteY5" fmla="*/ 1756468 h 1841263"/>
                <a:gd name="connsiteX6" fmla="*/ 726949 w 1841263"/>
                <a:gd name="connsiteY6" fmla="*/ 1841263 h 1841263"/>
                <a:gd name="connsiteX7" fmla="*/ 306884 w 1841263"/>
                <a:gd name="connsiteY7" fmla="*/ 1841263 h 1841263"/>
                <a:gd name="connsiteX8" fmla="*/ 0 w 1841263"/>
                <a:gd name="connsiteY8" fmla="*/ 1534380 h 1841263"/>
                <a:gd name="connsiteX9" fmla="*/ 0 w 1841263"/>
                <a:gd name="connsiteY9" fmla="*/ 306884 h 1841263"/>
                <a:gd name="connsiteX10" fmla="*/ 306884 w 1841263"/>
                <a:gd name="connsiteY10" fmla="*/ 0 h 184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1263" h="1841263">
                  <a:moveTo>
                    <a:pt x="306884" y="0"/>
                  </a:moveTo>
                  <a:lnTo>
                    <a:pt x="1534380" y="0"/>
                  </a:lnTo>
                  <a:cubicBezTo>
                    <a:pt x="1703866" y="0"/>
                    <a:pt x="1841263" y="137397"/>
                    <a:pt x="1841263" y="306884"/>
                  </a:cubicBezTo>
                  <a:lnTo>
                    <a:pt x="1841263" y="735265"/>
                  </a:lnTo>
                  <a:lnTo>
                    <a:pt x="1746655" y="749703"/>
                  </a:lnTo>
                  <a:cubicBezTo>
                    <a:pt x="1241318" y="853111"/>
                    <a:pt x="843298" y="1251131"/>
                    <a:pt x="739890" y="1756468"/>
                  </a:cubicBezTo>
                  <a:lnTo>
                    <a:pt x="726949" y="1841263"/>
                  </a:lnTo>
                  <a:lnTo>
                    <a:pt x="306884" y="1841263"/>
                  </a:lnTo>
                  <a:cubicBezTo>
                    <a:pt x="137397" y="1841263"/>
                    <a:pt x="0" y="1703866"/>
                    <a:pt x="0" y="1534380"/>
                  </a:cubicBezTo>
                  <a:lnTo>
                    <a:pt x="0" y="306884"/>
                  </a:lnTo>
                  <a:cubicBezTo>
                    <a:pt x="0" y="137397"/>
                    <a:pt x="137397" y="0"/>
                    <a:pt x="306884" y="0"/>
                  </a:cubicBezTo>
                  <a:close/>
                </a:path>
              </a:pathLst>
            </a:custGeom>
            <a:solidFill>
              <a:srgbClr val="00682F"/>
            </a:solid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2885646" y="2886050"/>
            <a:ext cx="1485900" cy="1485900"/>
            <a:chOff x="4484262" y="3580246"/>
            <a:chExt cx="1981200" cy="1981200"/>
          </a:xfrm>
        </p:grpSpPr>
        <p:grpSp>
          <p:nvGrpSpPr>
            <p:cNvPr id="94" name="组合 93"/>
            <p:cNvGrpSpPr/>
            <p:nvPr/>
          </p:nvGrpSpPr>
          <p:grpSpPr>
            <a:xfrm flipH="1" flipV="1">
              <a:off x="4484262" y="3580246"/>
              <a:ext cx="1981200" cy="1981200"/>
              <a:chOff x="1827893" y="1596571"/>
              <a:chExt cx="1981200" cy="1981200"/>
            </a:xfrm>
          </p:grpSpPr>
          <p:sp>
            <p:nvSpPr>
              <p:cNvPr id="96" name="任意多边形 95"/>
              <p:cNvSpPr/>
              <p:nvPr/>
            </p:nvSpPr>
            <p:spPr>
              <a:xfrm>
                <a:off x="1827893"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gradFill flip="none" rotWithShape="1">
                <a:gsLst>
                  <a:gs pos="0">
                    <a:schemeClr val="bg1"/>
                  </a:gs>
                  <a:gs pos="100000">
                    <a:srgbClr val="D9D9D9"/>
                  </a:gs>
                </a:gsLst>
                <a:lin ang="13500000" scaled="0"/>
                <a:tileRect/>
              </a:gradFill>
              <a:ln>
                <a:noFill/>
              </a:ln>
              <a:effectLst>
                <a:outerShdw blurRad="101600" dist="38100" dir="2700000" algn="tl" rotWithShape="0">
                  <a:prstClr val="black">
                    <a:alpha val="30000"/>
                  </a:prstClr>
                </a:outerShdw>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96"/>
              <p:cNvSpPr/>
              <p:nvPr/>
            </p:nvSpPr>
            <p:spPr>
              <a:xfrm>
                <a:off x="1827893" y="1596571"/>
                <a:ext cx="1981200" cy="1981200"/>
              </a:xfrm>
              <a:custGeom>
                <a:avLst/>
                <a:gdLst>
                  <a:gd name="connsiteX0" fmla="*/ 330207 w 1981200"/>
                  <a:gd name="connsiteY0" fmla="*/ 0 h 1981200"/>
                  <a:gd name="connsiteX1" fmla="*/ 1650993 w 1981200"/>
                  <a:gd name="connsiteY1" fmla="*/ 0 h 1981200"/>
                  <a:gd name="connsiteX2" fmla="*/ 1981200 w 1981200"/>
                  <a:gd name="connsiteY2" fmla="*/ 330207 h 1981200"/>
                  <a:gd name="connsiteX3" fmla="*/ 1981200 w 1981200"/>
                  <a:gd name="connsiteY3" fmla="*/ 855216 h 1981200"/>
                  <a:gd name="connsiteX4" fmla="*/ 1951278 w 1981200"/>
                  <a:gd name="connsiteY4" fmla="*/ 856727 h 1981200"/>
                  <a:gd name="connsiteX5" fmla="*/ 865458 w 1981200"/>
                  <a:gd name="connsiteY5" fmla="*/ 1942547 h 1981200"/>
                  <a:gd name="connsiteX6" fmla="*/ 863506 w 1981200"/>
                  <a:gd name="connsiteY6" fmla="*/ 1981200 h 1981200"/>
                  <a:gd name="connsiteX7" fmla="*/ 330207 w 1981200"/>
                  <a:gd name="connsiteY7" fmla="*/ 1981200 h 1981200"/>
                  <a:gd name="connsiteX8" fmla="*/ 0 w 1981200"/>
                  <a:gd name="connsiteY8" fmla="*/ 1650993 h 1981200"/>
                  <a:gd name="connsiteX9" fmla="*/ 0 w 1981200"/>
                  <a:gd name="connsiteY9" fmla="*/ 330207 h 1981200"/>
                  <a:gd name="connsiteX10" fmla="*/ 330207 w 1981200"/>
                  <a:gd name="connsiteY10" fmla="*/ 0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81200" h="1981200">
                    <a:moveTo>
                      <a:pt x="330207" y="0"/>
                    </a:moveTo>
                    <a:lnTo>
                      <a:pt x="1650993" y="0"/>
                    </a:lnTo>
                    <a:cubicBezTo>
                      <a:pt x="1833361" y="0"/>
                      <a:pt x="1981200" y="147839"/>
                      <a:pt x="1981200" y="330207"/>
                    </a:cubicBezTo>
                    <a:lnTo>
                      <a:pt x="1981200" y="855216"/>
                    </a:lnTo>
                    <a:lnTo>
                      <a:pt x="1951278" y="856727"/>
                    </a:lnTo>
                    <a:cubicBezTo>
                      <a:pt x="1378756" y="914870"/>
                      <a:pt x="923601" y="1370025"/>
                      <a:pt x="865458" y="1942547"/>
                    </a:cubicBezTo>
                    <a:lnTo>
                      <a:pt x="863506" y="1981200"/>
                    </a:lnTo>
                    <a:lnTo>
                      <a:pt x="330207" y="1981200"/>
                    </a:lnTo>
                    <a:cubicBezTo>
                      <a:pt x="147839" y="1981200"/>
                      <a:pt x="0" y="1833361"/>
                      <a:pt x="0" y="1650993"/>
                    </a:cubicBezTo>
                    <a:lnTo>
                      <a:pt x="0" y="330207"/>
                    </a:lnTo>
                    <a:cubicBezTo>
                      <a:pt x="0" y="147839"/>
                      <a:pt x="147839" y="0"/>
                      <a:pt x="330207" y="0"/>
                    </a:cubicBezTo>
                    <a:close/>
                  </a:path>
                </a:pathLst>
              </a:custGeom>
              <a:solidFill>
                <a:srgbClr val="EEEEEE"/>
              </a:solidFill>
              <a:ln>
                <a:noFill/>
              </a:ln>
              <a:effectLst>
                <a:softEdge rad="5080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5" name="任意多边形 94"/>
            <p:cNvSpPr/>
            <p:nvPr/>
          </p:nvSpPr>
          <p:spPr>
            <a:xfrm flipH="1" flipV="1">
              <a:off x="4554230" y="3643928"/>
              <a:ext cx="1841263" cy="1841263"/>
            </a:xfrm>
            <a:custGeom>
              <a:avLst/>
              <a:gdLst>
                <a:gd name="connsiteX0" fmla="*/ 306884 w 1841263"/>
                <a:gd name="connsiteY0" fmla="*/ 0 h 1841263"/>
                <a:gd name="connsiteX1" fmla="*/ 1534380 w 1841263"/>
                <a:gd name="connsiteY1" fmla="*/ 0 h 1841263"/>
                <a:gd name="connsiteX2" fmla="*/ 1841263 w 1841263"/>
                <a:gd name="connsiteY2" fmla="*/ 306884 h 1841263"/>
                <a:gd name="connsiteX3" fmla="*/ 1841263 w 1841263"/>
                <a:gd name="connsiteY3" fmla="*/ 735265 h 1841263"/>
                <a:gd name="connsiteX4" fmla="*/ 1746655 w 1841263"/>
                <a:gd name="connsiteY4" fmla="*/ 749703 h 1841263"/>
                <a:gd name="connsiteX5" fmla="*/ 739890 w 1841263"/>
                <a:gd name="connsiteY5" fmla="*/ 1756468 h 1841263"/>
                <a:gd name="connsiteX6" fmla="*/ 726949 w 1841263"/>
                <a:gd name="connsiteY6" fmla="*/ 1841263 h 1841263"/>
                <a:gd name="connsiteX7" fmla="*/ 306884 w 1841263"/>
                <a:gd name="connsiteY7" fmla="*/ 1841263 h 1841263"/>
                <a:gd name="connsiteX8" fmla="*/ 0 w 1841263"/>
                <a:gd name="connsiteY8" fmla="*/ 1534380 h 1841263"/>
                <a:gd name="connsiteX9" fmla="*/ 0 w 1841263"/>
                <a:gd name="connsiteY9" fmla="*/ 306884 h 1841263"/>
                <a:gd name="connsiteX10" fmla="*/ 306884 w 1841263"/>
                <a:gd name="connsiteY10" fmla="*/ 0 h 184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1263" h="1841263">
                  <a:moveTo>
                    <a:pt x="306884" y="0"/>
                  </a:moveTo>
                  <a:lnTo>
                    <a:pt x="1534380" y="0"/>
                  </a:lnTo>
                  <a:cubicBezTo>
                    <a:pt x="1703866" y="0"/>
                    <a:pt x="1841263" y="137397"/>
                    <a:pt x="1841263" y="306884"/>
                  </a:cubicBezTo>
                  <a:lnTo>
                    <a:pt x="1841263" y="735265"/>
                  </a:lnTo>
                  <a:lnTo>
                    <a:pt x="1746655" y="749703"/>
                  </a:lnTo>
                  <a:cubicBezTo>
                    <a:pt x="1241318" y="853111"/>
                    <a:pt x="843298" y="1251131"/>
                    <a:pt x="739890" y="1756468"/>
                  </a:cubicBezTo>
                  <a:lnTo>
                    <a:pt x="726949" y="1841263"/>
                  </a:lnTo>
                  <a:lnTo>
                    <a:pt x="306884" y="1841263"/>
                  </a:lnTo>
                  <a:cubicBezTo>
                    <a:pt x="137397" y="1841263"/>
                    <a:pt x="0" y="1703866"/>
                    <a:pt x="0" y="1534380"/>
                  </a:cubicBezTo>
                  <a:lnTo>
                    <a:pt x="0" y="306884"/>
                  </a:lnTo>
                  <a:cubicBezTo>
                    <a:pt x="0" y="137397"/>
                    <a:pt x="137397" y="0"/>
                    <a:pt x="306884" y="0"/>
                  </a:cubicBezTo>
                  <a:close/>
                </a:path>
              </a:pathLst>
            </a:custGeom>
            <a:solidFill>
              <a:srgbClr val="00682F"/>
            </a:solid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8" name="组合 97"/>
          <p:cNvGrpSpPr/>
          <p:nvPr/>
        </p:nvGrpSpPr>
        <p:grpSpPr>
          <a:xfrm>
            <a:off x="1846386" y="1844847"/>
            <a:ext cx="1932108" cy="1923413"/>
            <a:chOff x="3098582" y="2191976"/>
            <a:chExt cx="2576144" cy="2564550"/>
          </a:xfrm>
          <a:solidFill>
            <a:schemeClr val="bg1">
              <a:lumMod val="95000"/>
              <a:alpha val="62000"/>
            </a:schemeClr>
          </a:solidFill>
        </p:grpSpPr>
        <p:sp>
          <p:nvSpPr>
            <p:cNvPr id="99" name="任意多边形 98"/>
            <p:cNvSpPr/>
            <p:nvPr/>
          </p:nvSpPr>
          <p:spPr>
            <a:xfrm>
              <a:off x="3098582" y="2191976"/>
              <a:ext cx="1120704" cy="1116944"/>
            </a:xfrm>
            <a:custGeom>
              <a:avLst/>
              <a:gdLst>
                <a:gd name="connsiteX0" fmla="*/ 0 w 1120704"/>
                <a:gd name="connsiteY0" fmla="*/ 0 h 1116944"/>
                <a:gd name="connsiteX1" fmla="*/ 1120704 w 1120704"/>
                <a:gd name="connsiteY1" fmla="*/ 0 h 1116944"/>
                <a:gd name="connsiteX2" fmla="*/ 1120704 w 1120704"/>
                <a:gd name="connsiteY2" fmla="*/ 10946 h 1116944"/>
                <a:gd name="connsiteX3" fmla="*/ 1026096 w 1120704"/>
                <a:gd name="connsiteY3" fmla="*/ 25384 h 1116944"/>
                <a:gd name="connsiteX4" fmla="*/ 19331 w 1120704"/>
                <a:gd name="connsiteY4" fmla="*/ 1032149 h 1116944"/>
                <a:gd name="connsiteX5" fmla="*/ 6390 w 1120704"/>
                <a:gd name="connsiteY5" fmla="*/ 1116944 h 1116944"/>
                <a:gd name="connsiteX6" fmla="*/ 0 w 1120704"/>
                <a:gd name="connsiteY6" fmla="*/ 1116944 h 1116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0704" h="1116944">
                  <a:moveTo>
                    <a:pt x="0" y="0"/>
                  </a:moveTo>
                  <a:lnTo>
                    <a:pt x="1120704" y="0"/>
                  </a:lnTo>
                  <a:lnTo>
                    <a:pt x="1120704" y="10946"/>
                  </a:lnTo>
                  <a:lnTo>
                    <a:pt x="1026096" y="25384"/>
                  </a:lnTo>
                  <a:cubicBezTo>
                    <a:pt x="520759" y="128792"/>
                    <a:pt x="122739" y="526812"/>
                    <a:pt x="19331" y="1032149"/>
                  </a:cubicBezTo>
                  <a:lnTo>
                    <a:pt x="6390" y="1116944"/>
                  </a:lnTo>
                  <a:lnTo>
                    <a:pt x="0" y="1116944"/>
                  </a:lnTo>
                  <a:close/>
                </a:path>
              </a:pathLst>
            </a:custGeom>
            <a:grp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任意多边形 99"/>
            <p:cNvSpPr/>
            <p:nvPr/>
          </p:nvSpPr>
          <p:spPr>
            <a:xfrm flipH="1">
              <a:off x="4547672" y="2191976"/>
              <a:ext cx="1120704" cy="1116944"/>
            </a:xfrm>
            <a:custGeom>
              <a:avLst/>
              <a:gdLst>
                <a:gd name="connsiteX0" fmla="*/ 0 w 1120704"/>
                <a:gd name="connsiteY0" fmla="*/ 0 h 1116944"/>
                <a:gd name="connsiteX1" fmla="*/ 1120704 w 1120704"/>
                <a:gd name="connsiteY1" fmla="*/ 0 h 1116944"/>
                <a:gd name="connsiteX2" fmla="*/ 1120704 w 1120704"/>
                <a:gd name="connsiteY2" fmla="*/ 10946 h 1116944"/>
                <a:gd name="connsiteX3" fmla="*/ 1026096 w 1120704"/>
                <a:gd name="connsiteY3" fmla="*/ 25384 h 1116944"/>
                <a:gd name="connsiteX4" fmla="*/ 19331 w 1120704"/>
                <a:gd name="connsiteY4" fmla="*/ 1032149 h 1116944"/>
                <a:gd name="connsiteX5" fmla="*/ 6390 w 1120704"/>
                <a:gd name="connsiteY5" fmla="*/ 1116944 h 1116944"/>
                <a:gd name="connsiteX6" fmla="*/ 0 w 1120704"/>
                <a:gd name="connsiteY6" fmla="*/ 1116944 h 1116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0704" h="1116944">
                  <a:moveTo>
                    <a:pt x="0" y="0"/>
                  </a:moveTo>
                  <a:lnTo>
                    <a:pt x="1120704" y="0"/>
                  </a:lnTo>
                  <a:lnTo>
                    <a:pt x="1120704" y="10946"/>
                  </a:lnTo>
                  <a:lnTo>
                    <a:pt x="1026096" y="25384"/>
                  </a:lnTo>
                  <a:cubicBezTo>
                    <a:pt x="520759" y="128792"/>
                    <a:pt x="122739" y="526812"/>
                    <a:pt x="19331" y="1032149"/>
                  </a:cubicBezTo>
                  <a:lnTo>
                    <a:pt x="6390" y="1116944"/>
                  </a:lnTo>
                  <a:lnTo>
                    <a:pt x="0" y="1116944"/>
                  </a:lnTo>
                  <a:close/>
                </a:path>
              </a:pathLst>
            </a:custGeom>
            <a:grp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100"/>
            <p:cNvSpPr/>
            <p:nvPr/>
          </p:nvSpPr>
          <p:spPr>
            <a:xfrm flipV="1">
              <a:off x="3098582" y="3638789"/>
              <a:ext cx="1120704" cy="1116944"/>
            </a:xfrm>
            <a:custGeom>
              <a:avLst/>
              <a:gdLst>
                <a:gd name="connsiteX0" fmla="*/ 0 w 1120704"/>
                <a:gd name="connsiteY0" fmla="*/ 0 h 1116944"/>
                <a:gd name="connsiteX1" fmla="*/ 1120704 w 1120704"/>
                <a:gd name="connsiteY1" fmla="*/ 0 h 1116944"/>
                <a:gd name="connsiteX2" fmla="*/ 1120704 w 1120704"/>
                <a:gd name="connsiteY2" fmla="*/ 10946 h 1116944"/>
                <a:gd name="connsiteX3" fmla="*/ 1026096 w 1120704"/>
                <a:gd name="connsiteY3" fmla="*/ 25384 h 1116944"/>
                <a:gd name="connsiteX4" fmla="*/ 19331 w 1120704"/>
                <a:gd name="connsiteY4" fmla="*/ 1032149 h 1116944"/>
                <a:gd name="connsiteX5" fmla="*/ 6390 w 1120704"/>
                <a:gd name="connsiteY5" fmla="*/ 1116944 h 1116944"/>
                <a:gd name="connsiteX6" fmla="*/ 0 w 1120704"/>
                <a:gd name="connsiteY6" fmla="*/ 1116944 h 1116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0704" h="1116944">
                  <a:moveTo>
                    <a:pt x="0" y="0"/>
                  </a:moveTo>
                  <a:lnTo>
                    <a:pt x="1120704" y="0"/>
                  </a:lnTo>
                  <a:lnTo>
                    <a:pt x="1120704" y="10946"/>
                  </a:lnTo>
                  <a:lnTo>
                    <a:pt x="1026096" y="25384"/>
                  </a:lnTo>
                  <a:cubicBezTo>
                    <a:pt x="520759" y="128792"/>
                    <a:pt x="122739" y="526812"/>
                    <a:pt x="19331" y="1032149"/>
                  </a:cubicBezTo>
                  <a:lnTo>
                    <a:pt x="6390" y="1116944"/>
                  </a:lnTo>
                  <a:lnTo>
                    <a:pt x="0" y="1116944"/>
                  </a:lnTo>
                  <a:close/>
                </a:path>
              </a:pathLst>
            </a:custGeom>
            <a:grp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101"/>
            <p:cNvSpPr/>
            <p:nvPr/>
          </p:nvSpPr>
          <p:spPr>
            <a:xfrm flipH="1" flipV="1">
              <a:off x="4554022" y="3639582"/>
              <a:ext cx="1120704" cy="1116944"/>
            </a:xfrm>
            <a:custGeom>
              <a:avLst/>
              <a:gdLst>
                <a:gd name="connsiteX0" fmla="*/ 0 w 1120704"/>
                <a:gd name="connsiteY0" fmla="*/ 0 h 1116944"/>
                <a:gd name="connsiteX1" fmla="*/ 1120704 w 1120704"/>
                <a:gd name="connsiteY1" fmla="*/ 0 h 1116944"/>
                <a:gd name="connsiteX2" fmla="*/ 1120704 w 1120704"/>
                <a:gd name="connsiteY2" fmla="*/ 10946 h 1116944"/>
                <a:gd name="connsiteX3" fmla="*/ 1026096 w 1120704"/>
                <a:gd name="connsiteY3" fmla="*/ 25384 h 1116944"/>
                <a:gd name="connsiteX4" fmla="*/ 19331 w 1120704"/>
                <a:gd name="connsiteY4" fmla="*/ 1032149 h 1116944"/>
                <a:gd name="connsiteX5" fmla="*/ 6390 w 1120704"/>
                <a:gd name="connsiteY5" fmla="*/ 1116944 h 1116944"/>
                <a:gd name="connsiteX6" fmla="*/ 0 w 1120704"/>
                <a:gd name="connsiteY6" fmla="*/ 1116944 h 1116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0704" h="1116944">
                  <a:moveTo>
                    <a:pt x="0" y="0"/>
                  </a:moveTo>
                  <a:lnTo>
                    <a:pt x="1120704" y="0"/>
                  </a:lnTo>
                  <a:lnTo>
                    <a:pt x="1120704" y="10946"/>
                  </a:lnTo>
                  <a:lnTo>
                    <a:pt x="1026096" y="25384"/>
                  </a:lnTo>
                  <a:cubicBezTo>
                    <a:pt x="520759" y="128792"/>
                    <a:pt x="122739" y="526812"/>
                    <a:pt x="19331" y="1032149"/>
                  </a:cubicBezTo>
                  <a:lnTo>
                    <a:pt x="6390" y="1116944"/>
                  </a:lnTo>
                  <a:lnTo>
                    <a:pt x="0" y="1116944"/>
                  </a:lnTo>
                  <a:close/>
                </a:path>
              </a:pathLst>
            </a:custGeom>
            <a:grpFill/>
            <a:ln>
              <a:noFill/>
            </a:ln>
            <a:effectLst>
              <a:softEdge rad="0"/>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3" name="组合 102"/>
          <p:cNvGrpSpPr/>
          <p:nvPr/>
        </p:nvGrpSpPr>
        <p:grpSpPr>
          <a:xfrm>
            <a:off x="1699011" y="1672521"/>
            <a:ext cx="2203707" cy="2242418"/>
            <a:chOff x="2902081" y="1962209"/>
            <a:chExt cx="2938276" cy="2989886"/>
          </a:xfrm>
        </p:grpSpPr>
        <p:grpSp>
          <p:nvGrpSpPr>
            <p:cNvPr id="104" name="组合 103"/>
            <p:cNvGrpSpPr/>
            <p:nvPr/>
          </p:nvGrpSpPr>
          <p:grpSpPr>
            <a:xfrm>
              <a:off x="2902081" y="1972309"/>
              <a:ext cx="427610" cy="433346"/>
              <a:chOff x="2902081" y="1972309"/>
              <a:chExt cx="427610" cy="433346"/>
            </a:xfrm>
          </p:grpSpPr>
          <p:sp>
            <p:nvSpPr>
              <p:cNvPr id="117" name="椭圆 116"/>
              <p:cNvSpPr/>
              <p:nvPr/>
            </p:nvSpPr>
            <p:spPr>
              <a:xfrm>
                <a:off x="2902081" y="1978045"/>
                <a:ext cx="427610" cy="42761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2964782" y="2036440"/>
                <a:ext cx="305740" cy="30574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71"/>
              <p:cNvSpPr txBox="1"/>
              <p:nvPr/>
            </p:nvSpPr>
            <p:spPr>
              <a:xfrm>
                <a:off x="2983000" y="1972309"/>
                <a:ext cx="275653" cy="430886"/>
              </a:xfrm>
              <a:prstGeom prst="rect">
                <a:avLst/>
              </a:prstGeom>
              <a:noFill/>
            </p:spPr>
            <p:txBody>
              <a:bodyPr wrap="square" rtlCol="0">
                <a:spAutoFit/>
              </a:bodyPr>
              <a:lstStyle/>
              <a:p>
                <a:pPr algn="ctr"/>
                <a:r>
                  <a:rPr lang="en-US" altLang="zh-CN" sz="1500" dirty="0">
                    <a:solidFill>
                      <a:srgbClr val="0070C0"/>
                    </a:solidFill>
                    <a:latin typeface="ITC Avant Garde Std Md" panose="020B0602020202020204" pitchFamily="34" charset="0"/>
                  </a:rPr>
                  <a:t>1</a:t>
                </a:r>
                <a:endParaRPr lang="zh-CN" altLang="en-US" sz="1500" dirty="0">
                  <a:solidFill>
                    <a:srgbClr val="0070C0"/>
                  </a:solidFill>
                  <a:latin typeface="ITC Avant Garde Std Md" panose="020B0602020202020204" pitchFamily="34" charset="0"/>
                </a:endParaRPr>
              </a:p>
            </p:txBody>
          </p:sp>
        </p:grpSp>
        <p:grpSp>
          <p:nvGrpSpPr>
            <p:cNvPr id="105" name="组合 104"/>
            <p:cNvGrpSpPr/>
            <p:nvPr/>
          </p:nvGrpSpPr>
          <p:grpSpPr>
            <a:xfrm>
              <a:off x="5412747" y="1962209"/>
              <a:ext cx="427610" cy="443446"/>
              <a:chOff x="5412747" y="1962209"/>
              <a:chExt cx="427610" cy="443446"/>
            </a:xfrm>
          </p:grpSpPr>
          <p:sp>
            <p:nvSpPr>
              <p:cNvPr id="114" name="椭圆 113"/>
              <p:cNvSpPr/>
              <p:nvPr/>
            </p:nvSpPr>
            <p:spPr>
              <a:xfrm>
                <a:off x="5412747" y="1978045"/>
                <a:ext cx="427610" cy="42761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p:nvPr/>
            </p:nvSpPr>
            <p:spPr>
              <a:xfrm>
                <a:off x="5470416" y="2036440"/>
                <a:ext cx="305740" cy="30574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文本框 72"/>
              <p:cNvSpPr txBox="1"/>
              <p:nvPr/>
            </p:nvSpPr>
            <p:spPr>
              <a:xfrm>
                <a:off x="5529148" y="1962209"/>
                <a:ext cx="188273" cy="430886"/>
              </a:xfrm>
              <a:prstGeom prst="rect">
                <a:avLst/>
              </a:prstGeom>
              <a:noFill/>
            </p:spPr>
            <p:txBody>
              <a:bodyPr wrap="square" rtlCol="0">
                <a:spAutoFit/>
              </a:bodyPr>
              <a:lstStyle/>
              <a:p>
                <a:pPr algn="ctr"/>
                <a:r>
                  <a:rPr lang="en-US" altLang="zh-CN" sz="1500" dirty="0">
                    <a:solidFill>
                      <a:srgbClr val="33CC33"/>
                    </a:solidFill>
                    <a:latin typeface="ITC Avant Garde Std Md" panose="020B0602020202020204" pitchFamily="34" charset="0"/>
                  </a:rPr>
                  <a:t>2</a:t>
                </a:r>
                <a:endParaRPr lang="zh-CN" altLang="en-US" sz="1500" dirty="0">
                  <a:solidFill>
                    <a:srgbClr val="33CC33"/>
                  </a:solidFill>
                  <a:latin typeface="ITC Avant Garde Std Md" panose="020B0602020202020204" pitchFamily="34" charset="0"/>
                </a:endParaRPr>
              </a:p>
            </p:txBody>
          </p:sp>
        </p:grpSp>
        <p:grpSp>
          <p:nvGrpSpPr>
            <p:cNvPr id="106" name="组合 105"/>
            <p:cNvGrpSpPr/>
            <p:nvPr/>
          </p:nvGrpSpPr>
          <p:grpSpPr>
            <a:xfrm>
              <a:off x="2902081" y="4513734"/>
              <a:ext cx="427610" cy="438361"/>
              <a:chOff x="2902081" y="4513734"/>
              <a:chExt cx="427610" cy="438361"/>
            </a:xfrm>
          </p:grpSpPr>
          <p:sp>
            <p:nvSpPr>
              <p:cNvPr id="111" name="椭圆 110"/>
              <p:cNvSpPr/>
              <p:nvPr/>
            </p:nvSpPr>
            <p:spPr>
              <a:xfrm>
                <a:off x="2902081" y="4513734"/>
                <a:ext cx="427610" cy="42761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2964782" y="4580854"/>
                <a:ext cx="305740" cy="305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文本框 73"/>
              <p:cNvSpPr txBox="1"/>
              <p:nvPr/>
            </p:nvSpPr>
            <p:spPr>
              <a:xfrm>
                <a:off x="2995530" y="4521209"/>
                <a:ext cx="250593" cy="430886"/>
              </a:xfrm>
              <a:prstGeom prst="rect">
                <a:avLst/>
              </a:prstGeom>
              <a:noFill/>
            </p:spPr>
            <p:txBody>
              <a:bodyPr wrap="square" rtlCol="0">
                <a:spAutoFit/>
              </a:bodyPr>
              <a:lstStyle/>
              <a:p>
                <a:pPr algn="ctr"/>
                <a:r>
                  <a:rPr lang="en-US" altLang="zh-CN" sz="1500" dirty="0">
                    <a:solidFill>
                      <a:srgbClr val="33CC33"/>
                    </a:solidFill>
                    <a:latin typeface="ITC Avant Garde Std Md" panose="020B0602020202020204" pitchFamily="34" charset="0"/>
                  </a:rPr>
                  <a:t>3</a:t>
                </a:r>
                <a:endParaRPr lang="zh-CN" altLang="en-US" sz="1500" dirty="0">
                  <a:solidFill>
                    <a:srgbClr val="33CC33"/>
                  </a:solidFill>
                  <a:latin typeface="ITC Avant Garde Std Md" panose="020B0602020202020204" pitchFamily="34" charset="0"/>
                </a:endParaRPr>
              </a:p>
            </p:txBody>
          </p:sp>
        </p:grpSp>
        <p:grpSp>
          <p:nvGrpSpPr>
            <p:cNvPr id="107" name="组合 106"/>
            <p:cNvGrpSpPr/>
            <p:nvPr/>
          </p:nvGrpSpPr>
          <p:grpSpPr>
            <a:xfrm>
              <a:off x="5412747" y="4513734"/>
              <a:ext cx="427610" cy="438360"/>
              <a:chOff x="5412747" y="4513734"/>
              <a:chExt cx="427610" cy="438360"/>
            </a:xfrm>
          </p:grpSpPr>
          <p:sp>
            <p:nvSpPr>
              <p:cNvPr id="108" name="椭圆 107"/>
              <p:cNvSpPr/>
              <p:nvPr/>
            </p:nvSpPr>
            <p:spPr>
              <a:xfrm>
                <a:off x="5412747" y="4513734"/>
                <a:ext cx="427610" cy="42761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5470416" y="4580854"/>
                <a:ext cx="305740" cy="305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文本框 74"/>
              <p:cNvSpPr txBox="1"/>
              <p:nvPr/>
            </p:nvSpPr>
            <p:spPr>
              <a:xfrm>
                <a:off x="5497988" y="4521209"/>
                <a:ext cx="250593" cy="430885"/>
              </a:xfrm>
              <a:prstGeom prst="rect">
                <a:avLst/>
              </a:prstGeom>
              <a:noFill/>
            </p:spPr>
            <p:txBody>
              <a:bodyPr wrap="square" rtlCol="0">
                <a:spAutoFit/>
              </a:bodyPr>
              <a:lstStyle/>
              <a:p>
                <a:pPr algn="ctr"/>
                <a:r>
                  <a:rPr lang="en-US" altLang="zh-CN" sz="1500" dirty="0">
                    <a:solidFill>
                      <a:srgbClr val="0070C0"/>
                    </a:solidFill>
                    <a:latin typeface="ITC Avant Garde Std Md" panose="020B0602020202020204" pitchFamily="34" charset="0"/>
                  </a:rPr>
                  <a:t>4</a:t>
                </a:r>
                <a:endParaRPr lang="zh-CN" altLang="en-US" sz="1500" dirty="0">
                  <a:solidFill>
                    <a:srgbClr val="0070C0"/>
                  </a:solidFill>
                  <a:latin typeface="ITC Avant Garde Std Md" panose="020B0602020202020204" pitchFamily="34" charset="0"/>
                </a:endParaRPr>
              </a:p>
            </p:txBody>
          </p:sp>
        </p:grpSp>
      </p:grpSp>
      <p:sp>
        <p:nvSpPr>
          <p:cNvPr id="120" name="文本框 76"/>
          <p:cNvSpPr txBox="1"/>
          <p:nvPr/>
        </p:nvSpPr>
        <p:spPr>
          <a:xfrm>
            <a:off x="1188700" y="1388905"/>
            <a:ext cx="1615479" cy="315471"/>
          </a:xfrm>
          <a:prstGeom prst="rect">
            <a:avLst/>
          </a:prstGeom>
          <a:noFill/>
        </p:spPr>
        <p:txBody>
          <a:bodyPr wrap="square" lIns="68580" tIns="34290" rIns="68580" bIns="34290" rtlCol="0">
            <a:spAutoFit/>
          </a:bodyPr>
          <a:lstStyle/>
          <a:p>
            <a:pPr algn="ctr"/>
            <a:r>
              <a:rPr lang="zh-CN" altLang="en-US" sz="1600" dirty="0">
                <a:solidFill>
                  <a:schemeClr val="bg1"/>
                </a:solidFill>
                <a:latin typeface="时尚中黑简体" pitchFamily="2" charset="-122"/>
                <a:ea typeface="时尚中黑简体" pitchFamily="2" charset="-122"/>
              </a:rPr>
              <a:t>在此添加标题</a:t>
            </a:r>
          </a:p>
        </p:txBody>
      </p:sp>
      <p:sp>
        <p:nvSpPr>
          <p:cNvPr id="121" name="文本框 77"/>
          <p:cNvSpPr txBox="1"/>
          <p:nvPr/>
        </p:nvSpPr>
        <p:spPr>
          <a:xfrm>
            <a:off x="2890953" y="1419622"/>
            <a:ext cx="1468617" cy="422007"/>
          </a:xfrm>
          <a:prstGeom prst="rect">
            <a:avLst/>
          </a:prstGeom>
          <a:noFill/>
        </p:spPr>
        <p:txBody>
          <a:bodyPr wrap="square" lIns="68580" tIns="34290" rIns="68580" bIns="34290" rtlCol="0">
            <a:spAutoFit/>
          </a:bodyPr>
          <a:lstStyle/>
          <a:p>
            <a:pPr algn="ctr"/>
            <a:r>
              <a:rPr lang="zh-CN" altLang="en-US" sz="1600" dirty="0">
                <a:solidFill>
                  <a:schemeClr val="bg1"/>
                </a:solidFill>
                <a:latin typeface="时尚中黑简体" pitchFamily="2" charset="-122"/>
                <a:ea typeface="时尚中黑简体" pitchFamily="2" charset="-122"/>
              </a:rPr>
              <a:t>在此添加标题</a:t>
            </a:r>
          </a:p>
        </p:txBody>
      </p:sp>
      <p:sp>
        <p:nvSpPr>
          <p:cNvPr id="122" name="文本框 78"/>
          <p:cNvSpPr txBox="1"/>
          <p:nvPr/>
        </p:nvSpPr>
        <p:spPr>
          <a:xfrm>
            <a:off x="1262131" y="3917216"/>
            <a:ext cx="1468617" cy="561692"/>
          </a:xfrm>
          <a:prstGeom prst="rect">
            <a:avLst/>
          </a:prstGeom>
          <a:noFill/>
        </p:spPr>
        <p:txBody>
          <a:bodyPr wrap="square" lIns="68580" tIns="34290" rIns="68580" bIns="34290" rtlCol="0">
            <a:spAutoFit/>
          </a:bodyPr>
          <a:lstStyle/>
          <a:p>
            <a:pPr algn="ctr"/>
            <a:r>
              <a:rPr lang="zh-CN" altLang="en-US" sz="1600" dirty="0">
                <a:solidFill>
                  <a:schemeClr val="bg1"/>
                </a:solidFill>
                <a:latin typeface="时尚中黑简体" pitchFamily="2" charset="-122"/>
                <a:ea typeface="时尚中黑简体" pitchFamily="2" charset="-122"/>
              </a:rPr>
              <a:t>在此添加标题</a:t>
            </a:r>
          </a:p>
        </p:txBody>
      </p:sp>
      <p:sp>
        <p:nvSpPr>
          <p:cNvPr id="123" name="文本框 79"/>
          <p:cNvSpPr txBox="1"/>
          <p:nvPr/>
        </p:nvSpPr>
        <p:spPr>
          <a:xfrm>
            <a:off x="2890953" y="3917216"/>
            <a:ext cx="1468617" cy="561692"/>
          </a:xfrm>
          <a:prstGeom prst="rect">
            <a:avLst/>
          </a:prstGeom>
          <a:noFill/>
        </p:spPr>
        <p:txBody>
          <a:bodyPr wrap="square" lIns="68580" tIns="34290" rIns="68580" bIns="34290" rtlCol="0">
            <a:spAutoFit/>
          </a:bodyPr>
          <a:lstStyle/>
          <a:p>
            <a:pPr algn="ctr"/>
            <a:r>
              <a:rPr lang="zh-CN" altLang="en-US" sz="1600" dirty="0">
                <a:solidFill>
                  <a:schemeClr val="bg1"/>
                </a:solidFill>
                <a:latin typeface="时尚中黑简体" pitchFamily="2" charset="-122"/>
                <a:ea typeface="时尚中黑简体" pitchFamily="2" charset="-122"/>
              </a:rPr>
              <a:t>在此添加标题</a:t>
            </a:r>
          </a:p>
        </p:txBody>
      </p:sp>
      <p:grpSp>
        <p:nvGrpSpPr>
          <p:cNvPr id="124" name="Group 8"/>
          <p:cNvGrpSpPr>
            <a:grpSpLocks noChangeAspect="1"/>
          </p:cNvGrpSpPr>
          <p:nvPr/>
        </p:nvGrpSpPr>
        <p:grpSpPr bwMode="auto">
          <a:xfrm>
            <a:off x="1499754" y="2175406"/>
            <a:ext cx="190508" cy="192564"/>
            <a:chOff x="4313" y="1262"/>
            <a:chExt cx="463" cy="468"/>
          </a:xfrm>
          <a:solidFill>
            <a:schemeClr val="bg1"/>
          </a:solidFill>
        </p:grpSpPr>
        <p:sp>
          <p:nvSpPr>
            <p:cNvPr id="125" name="Rectangle 9"/>
            <p:cNvSpPr>
              <a:spLocks noChangeArrowheads="1"/>
            </p:cNvSpPr>
            <p:nvPr/>
          </p:nvSpPr>
          <p:spPr bwMode="auto">
            <a:xfrm>
              <a:off x="4603" y="1387"/>
              <a:ext cx="77" cy="3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6" name="Rectangle 10"/>
            <p:cNvSpPr>
              <a:spLocks noChangeArrowheads="1"/>
            </p:cNvSpPr>
            <p:nvPr/>
          </p:nvSpPr>
          <p:spPr bwMode="auto">
            <a:xfrm>
              <a:off x="4699" y="1349"/>
              <a:ext cx="77" cy="3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 name="Rectangle 11"/>
            <p:cNvSpPr>
              <a:spLocks noChangeArrowheads="1"/>
            </p:cNvSpPr>
            <p:nvPr/>
          </p:nvSpPr>
          <p:spPr bwMode="auto">
            <a:xfrm>
              <a:off x="4515" y="1447"/>
              <a:ext cx="76" cy="28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8" name="Rectangle 12"/>
            <p:cNvSpPr>
              <a:spLocks noChangeArrowheads="1"/>
            </p:cNvSpPr>
            <p:nvPr/>
          </p:nvSpPr>
          <p:spPr bwMode="auto">
            <a:xfrm>
              <a:off x="4423" y="1486"/>
              <a:ext cx="80" cy="24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9" name="Rectangle 13"/>
            <p:cNvSpPr>
              <a:spLocks noChangeArrowheads="1"/>
            </p:cNvSpPr>
            <p:nvPr/>
          </p:nvSpPr>
          <p:spPr bwMode="auto">
            <a:xfrm>
              <a:off x="4335" y="1565"/>
              <a:ext cx="76" cy="1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0" name="Freeform 14"/>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5"/>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2" name="Freeform 19"/>
          <p:cNvSpPr/>
          <p:nvPr/>
        </p:nvSpPr>
        <p:spPr bwMode="auto">
          <a:xfrm>
            <a:off x="3978857" y="2146274"/>
            <a:ext cx="128153" cy="250827"/>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chemeClr val="bg1"/>
          </a:solidFill>
          <a:ln>
            <a:noFill/>
          </a:ln>
        </p:spPr>
        <p:txBody>
          <a:bodyPr vert="horz" wrap="square" lIns="68580" tIns="34290" rIns="68580" bIns="34290" numCol="1" anchor="t" anchorCtr="0" compatLnSpc="1"/>
          <a:lstStyle/>
          <a:p>
            <a:endParaRPr lang="zh-CN" altLang="en-US"/>
          </a:p>
        </p:txBody>
      </p:sp>
      <p:grpSp>
        <p:nvGrpSpPr>
          <p:cNvPr id="195" name="Group 22"/>
          <p:cNvGrpSpPr>
            <a:grpSpLocks noChangeAspect="1"/>
          </p:cNvGrpSpPr>
          <p:nvPr/>
        </p:nvGrpSpPr>
        <p:grpSpPr bwMode="auto">
          <a:xfrm>
            <a:off x="1476473" y="3165183"/>
            <a:ext cx="237071" cy="237071"/>
            <a:chOff x="3617" y="1935"/>
            <a:chExt cx="446" cy="446"/>
          </a:xfrm>
          <a:solidFill>
            <a:schemeClr val="bg1"/>
          </a:solidFill>
        </p:grpSpPr>
        <p:sp>
          <p:nvSpPr>
            <p:cNvPr id="196"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24"/>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98" name="Freeform 28"/>
          <p:cNvSpPr>
            <a:spLocks noEditPoints="1"/>
          </p:cNvSpPr>
          <p:nvPr/>
        </p:nvSpPr>
        <p:spPr bwMode="auto">
          <a:xfrm>
            <a:off x="3911770" y="3177474"/>
            <a:ext cx="262326" cy="212489"/>
          </a:xfrm>
          <a:custGeom>
            <a:avLst/>
            <a:gdLst>
              <a:gd name="T0" fmla="*/ 114 w 200"/>
              <a:gd name="T1" fmla="*/ 17 h 161"/>
              <a:gd name="T2" fmla="*/ 18 w 200"/>
              <a:gd name="T3" fmla="*/ 50 h 161"/>
              <a:gd name="T4" fmla="*/ 51 w 200"/>
              <a:gd name="T5" fmla="*/ 146 h 161"/>
              <a:gd name="T6" fmla="*/ 138 w 200"/>
              <a:gd name="T7" fmla="*/ 127 h 161"/>
              <a:gd name="T8" fmla="*/ 186 w 200"/>
              <a:gd name="T9" fmla="*/ 150 h 161"/>
              <a:gd name="T10" fmla="*/ 200 w 200"/>
              <a:gd name="T11" fmla="*/ 122 h 161"/>
              <a:gd name="T12" fmla="*/ 152 w 200"/>
              <a:gd name="T13" fmla="*/ 98 h 161"/>
              <a:gd name="T14" fmla="*/ 114 w 200"/>
              <a:gd name="T15" fmla="*/ 17 h 161"/>
              <a:gd name="T16" fmla="*/ 127 w 200"/>
              <a:gd name="T17" fmla="*/ 103 h 161"/>
              <a:gd name="T18" fmla="*/ 61 w 200"/>
              <a:gd name="T19" fmla="*/ 126 h 161"/>
              <a:gd name="T20" fmla="*/ 38 w 200"/>
              <a:gd name="T21" fmla="*/ 60 h 161"/>
              <a:gd name="T22" fmla="*/ 104 w 200"/>
              <a:gd name="T23" fmla="*/ 37 h 161"/>
              <a:gd name="T24" fmla="*/ 127 w 200"/>
              <a:gd name="T25" fmla="*/ 10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161">
                <a:moveTo>
                  <a:pt x="114" y="17"/>
                </a:moveTo>
                <a:cubicBezTo>
                  <a:pt x="78" y="0"/>
                  <a:pt x="35" y="15"/>
                  <a:pt x="18" y="50"/>
                </a:cubicBezTo>
                <a:cubicBezTo>
                  <a:pt x="0" y="86"/>
                  <a:pt x="15" y="129"/>
                  <a:pt x="51" y="146"/>
                </a:cubicBezTo>
                <a:cubicBezTo>
                  <a:pt x="81" y="161"/>
                  <a:pt x="118" y="152"/>
                  <a:pt x="138" y="127"/>
                </a:cubicBezTo>
                <a:cubicBezTo>
                  <a:pt x="186" y="150"/>
                  <a:pt x="186" y="150"/>
                  <a:pt x="186" y="150"/>
                </a:cubicBezTo>
                <a:cubicBezTo>
                  <a:pt x="200" y="122"/>
                  <a:pt x="200" y="122"/>
                  <a:pt x="200" y="122"/>
                </a:cubicBezTo>
                <a:cubicBezTo>
                  <a:pt x="152" y="98"/>
                  <a:pt x="152" y="98"/>
                  <a:pt x="152" y="98"/>
                </a:cubicBezTo>
                <a:cubicBezTo>
                  <a:pt x="160" y="66"/>
                  <a:pt x="145" y="32"/>
                  <a:pt x="114" y="17"/>
                </a:cubicBezTo>
                <a:close/>
                <a:moveTo>
                  <a:pt x="127" y="103"/>
                </a:moveTo>
                <a:cubicBezTo>
                  <a:pt x="115" y="128"/>
                  <a:pt x="85" y="138"/>
                  <a:pt x="61" y="126"/>
                </a:cubicBezTo>
                <a:cubicBezTo>
                  <a:pt x="36" y="114"/>
                  <a:pt x="26" y="84"/>
                  <a:pt x="38" y="60"/>
                </a:cubicBezTo>
                <a:cubicBezTo>
                  <a:pt x="50" y="35"/>
                  <a:pt x="80" y="25"/>
                  <a:pt x="104" y="37"/>
                </a:cubicBezTo>
                <a:cubicBezTo>
                  <a:pt x="129" y="49"/>
                  <a:pt x="139" y="79"/>
                  <a:pt x="127" y="103"/>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grpSp>
        <p:nvGrpSpPr>
          <p:cNvPr id="199" name="组合 198"/>
          <p:cNvGrpSpPr/>
          <p:nvPr/>
        </p:nvGrpSpPr>
        <p:grpSpPr>
          <a:xfrm>
            <a:off x="1991678" y="1992082"/>
            <a:ext cx="1645063" cy="1645063"/>
            <a:chOff x="3292304" y="2388288"/>
            <a:chExt cx="2193417" cy="2193417"/>
          </a:xfrm>
        </p:grpSpPr>
        <p:grpSp>
          <p:nvGrpSpPr>
            <p:cNvPr id="200" name="组合 199"/>
            <p:cNvGrpSpPr/>
            <p:nvPr/>
          </p:nvGrpSpPr>
          <p:grpSpPr>
            <a:xfrm>
              <a:off x="3292304" y="2388288"/>
              <a:ext cx="2193417" cy="2193417"/>
              <a:chOff x="4999292" y="2332292"/>
              <a:chExt cx="2193417" cy="2193417"/>
            </a:xfrm>
          </p:grpSpPr>
          <p:sp>
            <p:nvSpPr>
              <p:cNvPr id="202" name="椭圆 201"/>
              <p:cNvSpPr/>
              <p:nvPr/>
            </p:nvSpPr>
            <p:spPr>
              <a:xfrm>
                <a:off x="4999292" y="2332292"/>
                <a:ext cx="2193417" cy="2193417"/>
              </a:xfrm>
              <a:prstGeom prst="ellipse">
                <a:avLst/>
              </a:prstGeom>
              <a:gradFill flip="none" rotWithShape="1">
                <a:gsLst>
                  <a:gs pos="0">
                    <a:schemeClr val="bg1"/>
                  </a:gs>
                  <a:gs pos="100000">
                    <a:srgbClr val="D9D9D9"/>
                  </a:gs>
                </a:gsLst>
                <a:lin ang="2700000" scaled="1"/>
                <a:tileRect/>
              </a:gradFill>
              <a:ln>
                <a:noFill/>
              </a:ln>
              <a:effectLst>
                <a:outerShdw blurRad="1016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4999292" y="2332292"/>
                <a:ext cx="2193417" cy="2193417"/>
              </a:xfrm>
              <a:prstGeom prst="ellipse">
                <a:avLst/>
              </a:prstGeom>
              <a:solidFill>
                <a:srgbClr val="F7F7F7"/>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Freeform 48"/>
            <p:cNvSpPr>
              <a:spLocks noEditPoints="1"/>
            </p:cNvSpPr>
            <p:nvPr/>
          </p:nvSpPr>
          <p:spPr bwMode="auto">
            <a:xfrm>
              <a:off x="4192005" y="2781556"/>
              <a:ext cx="404502" cy="439936"/>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grpSp>
      <p:grpSp>
        <p:nvGrpSpPr>
          <p:cNvPr id="204" name="组合 203"/>
          <p:cNvGrpSpPr/>
          <p:nvPr/>
        </p:nvGrpSpPr>
        <p:grpSpPr>
          <a:xfrm>
            <a:off x="2272082" y="2632055"/>
            <a:ext cx="1165513" cy="680999"/>
            <a:chOff x="3666179" y="3241589"/>
            <a:chExt cx="1554017" cy="907999"/>
          </a:xfrm>
        </p:grpSpPr>
        <p:sp>
          <p:nvSpPr>
            <p:cNvPr id="205" name="文本框 97"/>
            <p:cNvSpPr txBox="1"/>
            <p:nvPr/>
          </p:nvSpPr>
          <p:spPr>
            <a:xfrm>
              <a:off x="3666179" y="3241589"/>
              <a:ext cx="1554017" cy="677110"/>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itchFamily="2" charset="-122"/>
                  <a:ea typeface="时尚中黑简体" pitchFamily="2" charset="-122"/>
                </a:rPr>
                <a:t>在此添加标题</a:t>
              </a:r>
            </a:p>
          </p:txBody>
        </p:sp>
        <p:sp>
          <p:nvSpPr>
            <p:cNvPr id="206" name="文本框 98"/>
            <p:cNvSpPr txBox="1"/>
            <p:nvPr/>
          </p:nvSpPr>
          <p:spPr>
            <a:xfrm>
              <a:off x="3687089" y="3534035"/>
              <a:ext cx="1411666" cy="615553"/>
            </a:xfrm>
            <a:prstGeom prst="rect">
              <a:avLst/>
            </a:prstGeom>
            <a:noFill/>
          </p:spPr>
          <p:txBody>
            <a:bodyPr wrap="square" rtlCol="0">
              <a:spAutoFit/>
            </a:bodyPr>
            <a:lstStyle/>
            <a:p>
              <a:pPr algn="ct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207" name="Group 8"/>
          <p:cNvGrpSpPr>
            <a:grpSpLocks noChangeAspect="1"/>
          </p:cNvGrpSpPr>
          <p:nvPr/>
        </p:nvGrpSpPr>
        <p:grpSpPr bwMode="auto">
          <a:xfrm>
            <a:off x="4988206" y="1487796"/>
            <a:ext cx="309704" cy="313048"/>
            <a:chOff x="4313" y="1262"/>
            <a:chExt cx="463" cy="468"/>
          </a:xfrm>
          <a:solidFill>
            <a:srgbClr val="00682F"/>
          </a:solidFill>
        </p:grpSpPr>
        <p:sp>
          <p:nvSpPr>
            <p:cNvPr id="209" name="Rectangle 9"/>
            <p:cNvSpPr>
              <a:spLocks noChangeArrowheads="1"/>
            </p:cNvSpPr>
            <p:nvPr/>
          </p:nvSpPr>
          <p:spPr bwMode="auto">
            <a:xfrm>
              <a:off x="4603" y="1387"/>
              <a:ext cx="77" cy="3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0" name="Rectangle 10"/>
            <p:cNvSpPr>
              <a:spLocks noChangeArrowheads="1"/>
            </p:cNvSpPr>
            <p:nvPr/>
          </p:nvSpPr>
          <p:spPr bwMode="auto">
            <a:xfrm>
              <a:off x="4699" y="1349"/>
              <a:ext cx="77" cy="3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1" name="Rectangle 11"/>
            <p:cNvSpPr>
              <a:spLocks noChangeArrowheads="1"/>
            </p:cNvSpPr>
            <p:nvPr/>
          </p:nvSpPr>
          <p:spPr bwMode="auto">
            <a:xfrm>
              <a:off x="4515" y="1447"/>
              <a:ext cx="76" cy="28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2" name="Rectangle 12"/>
            <p:cNvSpPr>
              <a:spLocks noChangeArrowheads="1"/>
            </p:cNvSpPr>
            <p:nvPr/>
          </p:nvSpPr>
          <p:spPr bwMode="auto">
            <a:xfrm>
              <a:off x="4423" y="1486"/>
              <a:ext cx="80" cy="24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3" name="Rectangle 13"/>
            <p:cNvSpPr>
              <a:spLocks noChangeArrowheads="1"/>
            </p:cNvSpPr>
            <p:nvPr/>
          </p:nvSpPr>
          <p:spPr bwMode="auto">
            <a:xfrm>
              <a:off x="4335" y="1565"/>
              <a:ext cx="76" cy="1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4" name="Freeform 14"/>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15"/>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16" name="Freeform 19"/>
          <p:cNvSpPr/>
          <p:nvPr/>
        </p:nvSpPr>
        <p:spPr bwMode="auto">
          <a:xfrm>
            <a:off x="5024833" y="2209015"/>
            <a:ext cx="208335" cy="407765"/>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rgbClr val="00682F"/>
          </a:solidFill>
          <a:ln>
            <a:noFill/>
          </a:ln>
        </p:spPr>
        <p:txBody>
          <a:bodyPr vert="horz" wrap="square" lIns="68580" tIns="34290" rIns="68580" bIns="34290" numCol="1" anchor="t" anchorCtr="0" compatLnSpc="1"/>
          <a:lstStyle/>
          <a:p>
            <a:endParaRPr lang="zh-CN" altLang="en-US"/>
          </a:p>
        </p:txBody>
      </p:sp>
      <p:grpSp>
        <p:nvGrpSpPr>
          <p:cNvPr id="217" name="Group 22"/>
          <p:cNvGrpSpPr>
            <a:grpSpLocks noChangeAspect="1"/>
          </p:cNvGrpSpPr>
          <p:nvPr/>
        </p:nvGrpSpPr>
        <p:grpSpPr bwMode="auto">
          <a:xfrm>
            <a:off x="4992314" y="3084253"/>
            <a:ext cx="298333" cy="298333"/>
            <a:chOff x="3617" y="1935"/>
            <a:chExt cx="446" cy="446"/>
          </a:xfrm>
          <a:solidFill>
            <a:srgbClr val="00682F"/>
          </a:solidFill>
        </p:grpSpPr>
        <p:sp>
          <p:nvSpPr>
            <p:cNvPr id="218"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24"/>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20" name="Freeform 28"/>
          <p:cNvSpPr>
            <a:spLocks noEditPoints="1"/>
          </p:cNvSpPr>
          <p:nvPr/>
        </p:nvSpPr>
        <p:spPr bwMode="auto">
          <a:xfrm>
            <a:off x="4946020" y="3793491"/>
            <a:ext cx="426460" cy="345440"/>
          </a:xfrm>
          <a:custGeom>
            <a:avLst/>
            <a:gdLst>
              <a:gd name="T0" fmla="*/ 114 w 200"/>
              <a:gd name="T1" fmla="*/ 17 h 161"/>
              <a:gd name="T2" fmla="*/ 18 w 200"/>
              <a:gd name="T3" fmla="*/ 50 h 161"/>
              <a:gd name="T4" fmla="*/ 51 w 200"/>
              <a:gd name="T5" fmla="*/ 146 h 161"/>
              <a:gd name="T6" fmla="*/ 138 w 200"/>
              <a:gd name="T7" fmla="*/ 127 h 161"/>
              <a:gd name="T8" fmla="*/ 186 w 200"/>
              <a:gd name="T9" fmla="*/ 150 h 161"/>
              <a:gd name="T10" fmla="*/ 200 w 200"/>
              <a:gd name="T11" fmla="*/ 122 h 161"/>
              <a:gd name="T12" fmla="*/ 152 w 200"/>
              <a:gd name="T13" fmla="*/ 98 h 161"/>
              <a:gd name="T14" fmla="*/ 114 w 200"/>
              <a:gd name="T15" fmla="*/ 17 h 161"/>
              <a:gd name="T16" fmla="*/ 127 w 200"/>
              <a:gd name="T17" fmla="*/ 103 h 161"/>
              <a:gd name="T18" fmla="*/ 61 w 200"/>
              <a:gd name="T19" fmla="*/ 126 h 161"/>
              <a:gd name="T20" fmla="*/ 38 w 200"/>
              <a:gd name="T21" fmla="*/ 60 h 161"/>
              <a:gd name="T22" fmla="*/ 104 w 200"/>
              <a:gd name="T23" fmla="*/ 37 h 161"/>
              <a:gd name="T24" fmla="*/ 127 w 200"/>
              <a:gd name="T25" fmla="*/ 10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161">
                <a:moveTo>
                  <a:pt x="114" y="17"/>
                </a:moveTo>
                <a:cubicBezTo>
                  <a:pt x="78" y="0"/>
                  <a:pt x="35" y="15"/>
                  <a:pt x="18" y="50"/>
                </a:cubicBezTo>
                <a:cubicBezTo>
                  <a:pt x="0" y="86"/>
                  <a:pt x="15" y="129"/>
                  <a:pt x="51" y="146"/>
                </a:cubicBezTo>
                <a:cubicBezTo>
                  <a:pt x="81" y="161"/>
                  <a:pt x="118" y="152"/>
                  <a:pt x="138" y="127"/>
                </a:cubicBezTo>
                <a:cubicBezTo>
                  <a:pt x="186" y="150"/>
                  <a:pt x="186" y="150"/>
                  <a:pt x="186" y="150"/>
                </a:cubicBezTo>
                <a:cubicBezTo>
                  <a:pt x="200" y="122"/>
                  <a:pt x="200" y="122"/>
                  <a:pt x="200" y="122"/>
                </a:cubicBezTo>
                <a:cubicBezTo>
                  <a:pt x="152" y="98"/>
                  <a:pt x="152" y="98"/>
                  <a:pt x="152" y="98"/>
                </a:cubicBezTo>
                <a:cubicBezTo>
                  <a:pt x="160" y="66"/>
                  <a:pt x="145" y="32"/>
                  <a:pt x="114" y="17"/>
                </a:cubicBezTo>
                <a:close/>
                <a:moveTo>
                  <a:pt x="127" y="103"/>
                </a:moveTo>
                <a:cubicBezTo>
                  <a:pt x="115" y="128"/>
                  <a:pt x="85" y="138"/>
                  <a:pt x="61" y="126"/>
                </a:cubicBezTo>
                <a:cubicBezTo>
                  <a:pt x="36" y="114"/>
                  <a:pt x="26" y="84"/>
                  <a:pt x="38" y="60"/>
                </a:cubicBezTo>
                <a:cubicBezTo>
                  <a:pt x="50" y="35"/>
                  <a:pt x="80" y="25"/>
                  <a:pt x="104" y="37"/>
                </a:cubicBezTo>
                <a:cubicBezTo>
                  <a:pt x="129" y="49"/>
                  <a:pt x="139" y="79"/>
                  <a:pt x="127" y="103"/>
                </a:cubicBezTo>
                <a:close/>
              </a:path>
            </a:pathLst>
          </a:custGeom>
          <a:solidFill>
            <a:srgbClr val="00682F"/>
          </a:solidFill>
          <a:ln>
            <a:noFill/>
          </a:ln>
        </p:spPr>
        <p:txBody>
          <a:bodyPr vert="horz" wrap="square" lIns="68580" tIns="34290" rIns="68580" bIns="34290" numCol="1" anchor="t" anchorCtr="0" compatLnSpc="1"/>
          <a:lstStyle/>
          <a:p>
            <a:endParaRPr lang="zh-CN" altLang="en-US"/>
          </a:p>
        </p:txBody>
      </p:sp>
      <p:cxnSp>
        <p:nvCxnSpPr>
          <p:cNvPr id="221" name="直接连接符 220"/>
          <p:cNvCxnSpPr/>
          <p:nvPr/>
        </p:nvCxnSpPr>
        <p:spPr>
          <a:xfrm>
            <a:off x="5459051" y="1447629"/>
            <a:ext cx="1" cy="4355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a:off x="5459051" y="2203071"/>
            <a:ext cx="1" cy="4355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5459051" y="3038769"/>
            <a:ext cx="1" cy="4355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p:nvPr/>
        </p:nvCxnSpPr>
        <p:spPr>
          <a:xfrm>
            <a:off x="5459051" y="3765028"/>
            <a:ext cx="1" cy="4355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5" name="文本框 116"/>
          <p:cNvSpPr txBox="1"/>
          <p:nvPr/>
        </p:nvSpPr>
        <p:spPr>
          <a:xfrm>
            <a:off x="5603430" y="1437587"/>
            <a:ext cx="2280938" cy="450123"/>
          </a:xfrm>
          <a:prstGeom prst="rect">
            <a:avLst/>
          </a:prstGeom>
          <a:noFill/>
        </p:spPr>
        <p:txBody>
          <a:bodyPr wrap="square" lIns="68580" tIns="34290" rIns="68580" bIns="34290" rtlCol="0">
            <a:spAutoFit/>
          </a:bodyPr>
          <a:lstStyle/>
          <a:p>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
        <p:nvSpPr>
          <p:cNvPr id="226" name="文本框 117"/>
          <p:cNvSpPr txBox="1"/>
          <p:nvPr/>
        </p:nvSpPr>
        <p:spPr>
          <a:xfrm>
            <a:off x="5603430" y="2185838"/>
            <a:ext cx="2280938" cy="450123"/>
          </a:xfrm>
          <a:prstGeom prst="rect">
            <a:avLst/>
          </a:prstGeom>
          <a:noFill/>
        </p:spPr>
        <p:txBody>
          <a:bodyPr wrap="square" lIns="68580" tIns="34290" rIns="68580" bIns="34290" rtlCol="0">
            <a:spAutoFit/>
          </a:bodyPr>
          <a:lstStyle/>
          <a:p>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
        <p:nvSpPr>
          <p:cNvPr id="227" name="文本框 118"/>
          <p:cNvSpPr txBox="1"/>
          <p:nvPr/>
        </p:nvSpPr>
        <p:spPr>
          <a:xfrm>
            <a:off x="5603430" y="3030463"/>
            <a:ext cx="2280938" cy="450123"/>
          </a:xfrm>
          <a:prstGeom prst="rect">
            <a:avLst/>
          </a:prstGeom>
          <a:noFill/>
        </p:spPr>
        <p:txBody>
          <a:bodyPr wrap="square" lIns="68580" tIns="34290" rIns="68580" bIns="34290" rtlCol="0">
            <a:spAutoFit/>
          </a:bodyPr>
          <a:lstStyle/>
          <a:p>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
        <p:nvSpPr>
          <p:cNvPr id="228" name="文本框 119"/>
          <p:cNvSpPr txBox="1"/>
          <p:nvPr/>
        </p:nvSpPr>
        <p:spPr>
          <a:xfrm>
            <a:off x="5603430" y="3748539"/>
            <a:ext cx="2280938" cy="450123"/>
          </a:xfrm>
          <a:prstGeom prst="rect">
            <a:avLst/>
          </a:prstGeom>
          <a:noFill/>
        </p:spPr>
        <p:txBody>
          <a:bodyPr wrap="square" lIns="68580" tIns="34290" rIns="68580" bIns="34290" rtlCol="0">
            <a:spAutoFit/>
          </a:bodyPr>
          <a:lstStyle/>
          <a:p>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Tree>
  </p:cSld>
  <p:clrMapOvr>
    <a:masterClrMapping/>
  </p:clrMapOvr>
  <p:transition spd="slow" advTm="0">
    <p:pull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wipe(left)">
                                          <p:cBhvr>
                                            <p:cTn id="7" dur="500"/>
                                            <p:tgtEl>
                                              <p:spTgt spid="20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99"/>
                                            </p:tgtEl>
                                            <p:attrNameLst>
                                              <p:attrName>style.visibility</p:attrName>
                                            </p:attrNameLst>
                                          </p:cBhvr>
                                          <p:to>
                                            <p:strVal val="visible"/>
                                          </p:to>
                                        </p:set>
                                        <p:anim calcmode="lin" valueType="num">
                                          <p:cBhvr>
                                            <p:cTn id="11" dur="100" fill="hold"/>
                                            <p:tgtEl>
                                              <p:spTgt spid="199"/>
                                            </p:tgtEl>
                                            <p:attrNameLst>
                                              <p:attrName>ppt_w</p:attrName>
                                            </p:attrNameLst>
                                          </p:cBhvr>
                                          <p:tavLst>
                                            <p:tav tm="0">
                                              <p:val>
                                                <p:fltVal val="0"/>
                                              </p:val>
                                            </p:tav>
                                            <p:tav tm="100000">
                                              <p:val>
                                                <p:strVal val="#ppt_w"/>
                                              </p:val>
                                            </p:tav>
                                          </p:tavLst>
                                        </p:anim>
                                        <p:anim calcmode="lin" valueType="num">
                                          <p:cBhvr>
                                            <p:cTn id="12" dur="100" fill="hold"/>
                                            <p:tgtEl>
                                              <p:spTgt spid="199"/>
                                            </p:tgtEl>
                                            <p:attrNameLst>
                                              <p:attrName>ppt_h</p:attrName>
                                            </p:attrNameLst>
                                          </p:cBhvr>
                                          <p:tavLst>
                                            <p:tav tm="0">
                                              <p:val>
                                                <p:fltVal val="0"/>
                                              </p:val>
                                            </p:tav>
                                            <p:tav tm="100000">
                                              <p:val>
                                                <p:strVal val="#ppt_h"/>
                                              </p:val>
                                            </p:tav>
                                          </p:tavLst>
                                        </p:anim>
                                        <p:animEffect transition="in" filter="fade">
                                          <p:cBhvr>
                                            <p:cTn id="13" dur="100"/>
                                            <p:tgtEl>
                                              <p:spTgt spid="199"/>
                                            </p:tgtEl>
                                          </p:cBhvr>
                                        </p:animEffect>
                                      </p:childTnLst>
                                    </p:cTn>
                                  </p:par>
                                  <p:par>
                                    <p:cTn id="14" presetID="6" presetClass="emph" presetSubtype="0" fill="hold" nodeType="withEffect">
                                      <p:stCondLst>
                                        <p:cond delay="100"/>
                                      </p:stCondLst>
                                      <p:childTnLst>
                                        <p:animScale>
                                          <p:cBhvr>
                                            <p:cTn id="15" dur="100" fill="hold"/>
                                            <p:tgtEl>
                                              <p:spTgt spid="199"/>
                                            </p:tgtEl>
                                          </p:cBhvr>
                                          <p:by x="110000" y="110000"/>
                                        </p:animScale>
                                      </p:childTnLst>
                                    </p:cTn>
                                  </p:par>
                                  <p:par>
                                    <p:cTn id="16" presetID="6" presetClass="emph" presetSubtype="0" fill="hold" nodeType="withEffect">
                                      <p:stCondLst>
                                        <p:cond delay="200"/>
                                      </p:stCondLst>
                                      <p:childTnLst>
                                        <p:animScale>
                                          <p:cBhvr>
                                            <p:cTn id="17" dur="200" fill="hold"/>
                                            <p:tgtEl>
                                              <p:spTgt spid="199"/>
                                            </p:tgtEl>
                                          </p:cBhvr>
                                          <p:by x="90000" y="90000"/>
                                        </p:animScale>
                                      </p:childTnLst>
                                    </p:cTn>
                                  </p:par>
                                  <p:par>
                                    <p:cTn id="18" presetID="6" presetClass="emph" presetSubtype="0" fill="hold" nodeType="withEffect">
                                      <p:stCondLst>
                                        <p:cond delay="400"/>
                                      </p:stCondLst>
                                      <p:childTnLst>
                                        <p:animScale>
                                          <p:cBhvr>
                                            <p:cTn id="19" dur="100" fill="hold"/>
                                            <p:tgtEl>
                                              <p:spTgt spid="199"/>
                                            </p:tgtEl>
                                          </p:cBhvr>
                                          <p:by x="105000" y="105000"/>
                                        </p:animScale>
                                      </p:childTnLst>
                                    </p:cTn>
                                  </p:par>
                                  <p:par>
                                    <p:cTn id="20" presetID="6" presetClass="emph" presetSubtype="0" fill="hold" nodeType="withEffect">
                                      <p:stCondLst>
                                        <p:cond delay="500"/>
                                      </p:stCondLst>
                                      <p:childTnLst>
                                        <p:animScale>
                                          <p:cBhvr>
                                            <p:cTn id="21" dur="200" fill="hold"/>
                                            <p:tgtEl>
                                              <p:spTgt spid="199"/>
                                            </p:tgtEl>
                                          </p:cBhvr>
                                          <p:by x="95000" y="95000"/>
                                        </p:animScale>
                                      </p:childTnLst>
                                    </p:cTn>
                                  </p:par>
                                </p:childTnLst>
                              </p:cTn>
                            </p:par>
                            <p:par>
                              <p:cTn id="22" fill="hold">
                                <p:stCondLst>
                                  <p:cond delay="1000"/>
                                </p:stCondLst>
                                <p:childTnLst>
                                  <p:par>
                                    <p:cTn id="23" presetID="16" presetClass="entr" presetSubtype="37" fill="hold" nodeType="afterEffect">
                                      <p:stCondLst>
                                        <p:cond delay="0"/>
                                      </p:stCondLst>
                                      <p:childTnLst>
                                        <p:set>
                                          <p:cBhvr>
                                            <p:cTn id="24" dur="1" fill="hold">
                                              <p:stCondLst>
                                                <p:cond delay="0"/>
                                              </p:stCondLst>
                                            </p:cTn>
                                            <p:tgtEl>
                                              <p:spTgt spid="204"/>
                                            </p:tgtEl>
                                            <p:attrNameLst>
                                              <p:attrName>style.visibility</p:attrName>
                                            </p:attrNameLst>
                                          </p:cBhvr>
                                          <p:to>
                                            <p:strVal val="visible"/>
                                          </p:to>
                                        </p:set>
                                        <p:animEffect transition="in" filter="barn(outVertical)">
                                          <p:cBhvr>
                                            <p:cTn id="25" dur="500"/>
                                            <p:tgtEl>
                                              <p:spTgt spid="204"/>
                                            </p:tgtEl>
                                          </p:cBhvr>
                                        </p:animEffect>
                                      </p:childTnLst>
                                    </p:cTn>
                                  </p:par>
                                </p:childTnLst>
                              </p:cTn>
                            </p:par>
                            <p:par>
                              <p:cTn id="26" fill="hold">
                                <p:stCondLst>
                                  <p:cond delay="1500"/>
                                </p:stCondLst>
                                <p:childTnLst>
                                  <p:par>
                                    <p:cTn id="27" presetID="2" presetClass="entr" presetSubtype="9" accel="40000" fill="hold" nodeType="afterEffect" p14:presetBounceEnd="40000">
                                      <p:stCondLst>
                                        <p:cond delay="0"/>
                                      </p:stCondLst>
                                      <p:childTnLst>
                                        <p:set>
                                          <p:cBhvr>
                                            <p:cTn id="28" dur="1" fill="hold">
                                              <p:stCondLst>
                                                <p:cond delay="0"/>
                                              </p:stCondLst>
                                            </p:cTn>
                                            <p:tgtEl>
                                              <p:spTgt spid="78"/>
                                            </p:tgtEl>
                                            <p:attrNameLst>
                                              <p:attrName>style.visibility</p:attrName>
                                            </p:attrNameLst>
                                          </p:cBhvr>
                                          <p:to>
                                            <p:strVal val="visible"/>
                                          </p:to>
                                        </p:set>
                                        <p:anim calcmode="lin" valueType="num" p14:bounceEnd="40000">
                                          <p:cBhvr additive="base">
                                            <p:cTn id="29" dur="1250" fill="hold"/>
                                            <p:tgtEl>
                                              <p:spTgt spid="78"/>
                                            </p:tgtEl>
                                            <p:attrNameLst>
                                              <p:attrName>ppt_x</p:attrName>
                                            </p:attrNameLst>
                                          </p:cBhvr>
                                          <p:tavLst>
                                            <p:tav tm="0">
                                              <p:val>
                                                <p:strVal val="0-#ppt_w/2"/>
                                              </p:val>
                                            </p:tav>
                                            <p:tav tm="100000">
                                              <p:val>
                                                <p:strVal val="#ppt_x"/>
                                              </p:val>
                                            </p:tav>
                                          </p:tavLst>
                                        </p:anim>
                                        <p:anim calcmode="lin" valueType="num" p14:bounceEnd="40000">
                                          <p:cBhvr additive="base">
                                            <p:cTn id="30" dur="1250" fill="hold"/>
                                            <p:tgtEl>
                                              <p:spTgt spid="78"/>
                                            </p:tgtEl>
                                            <p:attrNameLst>
                                              <p:attrName>ppt_y</p:attrName>
                                            </p:attrNameLst>
                                          </p:cBhvr>
                                          <p:tavLst>
                                            <p:tav tm="0">
                                              <p:val>
                                                <p:strVal val="0-#ppt_h/2"/>
                                              </p:val>
                                            </p:tav>
                                            <p:tav tm="100000">
                                              <p:val>
                                                <p:strVal val="#ppt_y"/>
                                              </p:val>
                                            </p:tav>
                                          </p:tavLst>
                                        </p:anim>
                                      </p:childTnLst>
                                    </p:cTn>
                                  </p:par>
                                  <p:par>
                                    <p:cTn id="31" presetID="2" presetClass="entr" presetSubtype="3" accel="40000" fill="hold" nodeType="withEffect" p14:presetBounceEnd="40000">
                                      <p:stCondLst>
                                        <p:cond delay="0"/>
                                      </p:stCondLst>
                                      <p:childTnLst>
                                        <p:set>
                                          <p:cBhvr>
                                            <p:cTn id="32" dur="1" fill="hold">
                                              <p:stCondLst>
                                                <p:cond delay="0"/>
                                              </p:stCondLst>
                                            </p:cTn>
                                            <p:tgtEl>
                                              <p:spTgt spid="83"/>
                                            </p:tgtEl>
                                            <p:attrNameLst>
                                              <p:attrName>style.visibility</p:attrName>
                                            </p:attrNameLst>
                                          </p:cBhvr>
                                          <p:to>
                                            <p:strVal val="visible"/>
                                          </p:to>
                                        </p:set>
                                        <p:anim calcmode="lin" valueType="num" p14:bounceEnd="40000">
                                          <p:cBhvr additive="base">
                                            <p:cTn id="33" dur="1250" fill="hold"/>
                                            <p:tgtEl>
                                              <p:spTgt spid="83"/>
                                            </p:tgtEl>
                                            <p:attrNameLst>
                                              <p:attrName>ppt_x</p:attrName>
                                            </p:attrNameLst>
                                          </p:cBhvr>
                                          <p:tavLst>
                                            <p:tav tm="0">
                                              <p:val>
                                                <p:strVal val="1+#ppt_w/2"/>
                                              </p:val>
                                            </p:tav>
                                            <p:tav tm="100000">
                                              <p:val>
                                                <p:strVal val="#ppt_x"/>
                                              </p:val>
                                            </p:tav>
                                          </p:tavLst>
                                        </p:anim>
                                        <p:anim calcmode="lin" valueType="num" p14:bounceEnd="40000">
                                          <p:cBhvr additive="base">
                                            <p:cTn id="34" dur="1250" fill="hold"/>
                                            <p:tgtEl>
                                              <p:spTgt spid="83"/>
                                            </p:tgtEl>
                                            <p:attrNameLst>
                                              <p:attrName>ppt_y</p:attrName>
                                            </p:attrNameLst>
                                          </p:cBhvr>
                                          <p:tavLst>
                                            <p:tav tm="0">
                                              <p:val>
                                                <p:strVal val="0-#ppt_h/2"/>
                                              </p:val>
                                            </p:tav>
                                            <p:tav tm="100000">
                                              <p:val>
                                                <p:strVal val="#ppt_y"/>
                                              </p:val>
                                            </p:tav>
                                          </p:tavLst>
                                        </p:anim>
                                      </p:childTnLst>
                                    </p:cTn>
                                  </p:par>
                                  <p:par>
                                    <p:cTn id="35" presetID="2" presetClass="entr" presetSubtype="12" accel="40000" fill="hold" nodeType="withEffect" p14:presetBounceEnd="40000">
                                      <p:stCondLst>
                                        <p:cond delay="0"/>
                                      </p:stCondLst>
                                      <p:childTnLst>
                                        <p:set>
                                          <p:cBhvr>
                                            <p:cTn id="36" dur="1" fill="hold">
                                              <p:stCondLst>
                                                <p:cond delay="0"/>
                                              </p:stCondLst>
                                            </p:cTn>
                                            <p:tgtEl>
                                              <p:spTgt spid="88"/>
                                            </p:tgtEl>
                                            <p:attrNameLst>
                                              <p:attrName>style.visibility</p:attrName>
                                            </p:attrNameLst>
                                          </p:cBhvr>
                                          <p:to>
                                            <p:strVal val="visible"/>
                                          </p:to>
                                        </p:set>
                                        <p:anim calcmode="lin" valueType="num" p14:bounceEnd="40000">
                                          <p:cBhvr additive="base">
                                            <p:cTn id="37" dur="1250" fill="hold"/>
                                            <p:tgtEl>
                                              <p:spTgt spid="88"/>
                                            </p:tgtEl>
                                            <p:attrNameLst>
                                              <p:attrName>ppt_x</p:attrName>
                                            </p:attrNameLst>
                                          </p:cBhvr>
                                          <p:tavLst>
                                            <p:tav tm="0">
                                              <p:val>
                                                <p:strVal val="0-#ppt_w/2"/>
                                              </p:val>
                                            </p:tav>
                                            <p:tav tm="100000">
                                              <p:val>
                                                <p:strVal val="#ppt_x"/>
                                              </p:val>
                                            </p:tav>
                                          </p:tavLst>
                                        </p:anim>
                                        <p:anim calcmode="lin" valueType="num" p14:bounceEnd="40000">
                                          <p:cBhvr additive="base">
                                            <p:cTn id="38" dur="1250" fill="hold"/>
                                            <p:tgtEl>
                                              <p:spTgt spid="88"/>
                                            </p:tgtEl>
                                            <p:attrNameLst>
                                              <p:attrName>ppt_y</p:attrName>
                                            </p:attrNameLst>
                                          </p:cBhvr>
                                          <p:tavLst>
                                            <p:tav tm="0">
                                              <p:val>
                                                <p:strVal val="1+#ppt_h/2"/>
                                              </p:val>
                                            </p:tav>
                                            <p:tav tm="100000">
                                              <p:val>
                                                <p:strVal val="#ppt_y"/>
                                              </p:val>
                                            </p:tav>
                                          </p:tavLst>
                                        </p:anim>
                                      </p:childTnLst>
                                    </p:cTn>
                                  </p:par>
                                  <p:par>
                                    <p:cTn id="39" presetID="2" presetClass="entr" presetSubtype="6" accel="40000" fill="hold" nodeType="withEffect" p14:presetBounceEnd="40000">
                                      <p:stCondLst>
                                        <p:cond delay="0"/>
                                      </p:stCondLst>
                                      <p:childTnLst>
                                        <p:set>
                                          <p:cBhvr>
                                            <p:cTn id="40" dur="1" fill="hold">
                                              <p:stCondLst>
                                                <p:cond delay="0"/>
                                              </p:stCondLst>
                                            </p:cTn>
                                            <p:tgtEl>
                                              <p:spTgt spid="93"/>
                                            </p:tgtEl>
                                            <p:attrNameLst>
                                              <p:attrName>style.visibility</p:attrName>
                                            </p:attrNameLst>
                                          </p:cBhvr>
                                          <p:to>
                                            <p:strVal val="visible"/>
                                          </p:to>
                                        </p:set>
                                        <p:anim calcmode="lin" valueType="num" p14:bounceEnd="40000">
                                          <p:cBhvr additive="base">
                                            <p:cTn id="41" dur="1250" fill="hold"/>
                                            <p:tgtEl>
                                              <p:spTgt spid="93"/>
                                            </p:tgtEl>
                                            <p:attrNameLst>
                                              <p:attrName>ppt_x</p:attrName>
                                            </p:attrNameLst>
                                          </p:cBhvr>
                                          <p:tavLst>
                                            <p:tav tm="0">
                                              <p:val>
                                                <p:strVal val="1+#ppt_w/2"/>
                                              </p:val>
                                            </p:tav>
                                            <p:tav tm="100000">
                                              <p:val>
                                                <p:strVal val="#ppt_x"/>
                                              </p:val>
                                            </p:tav>
                                          </p:tavLst>
                                        </p:anim>
                                        <p:anim calcmode="lin" valueType="num" p14:bounceEnd="40000">
                                          <p:cBhvr additive="base">
                                            <p:cTn id="42" dur="1250" fill="hold"/>
                                            <p:tgtEl>
                                              <p:spTgt spid="93"/>
                                            </p:tgtEl>
                                            <p:attrNameLst>
                                              <p:attrName>ppt_y</p:attrName>
                                            </p:attrNameLst>
                                          </p:cBhvr>
                                          <p:tavLst>
                                            <p:tav tm="0">
                                              <p:val>
                                                <p:strVal val="1+#ppt_h/2"/>
                                              </p:val>
                                            </p:tav>
                                            <p:tav tm="100000">
                                              <p:val>
                                                <p:strVal val="#ppt_y"/>
                                              </p:val>
                                            </p:tav>
                                          </p:tavLst>
                                        </p:anim>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98"/>
                                            </p:tgtEl>
                                            <p:attrNameLst>
                                              <p:attrName>style.visibility</p:attrName>
                                            </p:attrNameLst>
                                          </p:cBhvr>
                                          <p:to>
                                            <p:strVal val="visible"/>
                                          </p:to>
                                        </p:set>
                                        <p:anim calcmode="lin" valueType="num">
                                          <p:cBhvr>
                                            <p:cTn id="46" dur="500" fill="hold"/>
                                            <p:tgtEl>
                                              <p:spTgt spid="98"/>
                                            </p:tgtEl>
                                            <p:attrNameLst>
                                              <p:attrName>ppt_w</p:attrName>
                                            </p:attrNameLst>
                                          </p:cBhvr>
                                          <p:tavLst>
                                            <p:tav tm="0">
                                              <p:val>
                                                <p:fltVal val="0"/>
                                              </p:val>
                                            </p:tav>
                                            <p:tav tm="100000">
                                              <p:val>
                                                <p:strVal val="#ppt_w"/>
                                              </p:val>
                                            </p:tav>
                                          </p:tavLst>
                                        </p:anim>
                                        <p:anim calcmode="lin" valueType="num">
                                          <p:cBhvr>
                                            <p:cTn id="47" dur="500" fill="hold"/>
                                            <p:tgtEl>
                                              <p:spTgt spid="98"/>
                                            </p:tgtEl>
                                            <p:attrNameLst>
                                              <p:attrName>ppt_h</p:attrName>
                                            </p:attrNameLst>
                                          </p:cBhvr>
                                          <p:tavLst>
                                            <p:tav tm="0">
                                              <p:val>
                                                <p:fltVal val="0"/>
                                              </p:val>
                                            </p:tav>
                                            <p:tav tm="100000">
                                              <p:val>
                                                <p:strVal val="#ppt_h"/>
                                              </p:val>
                                            </p:tav>
                                          </p:tavLst>
                                        </p:anim>
                                        <p:animEffect transition="in" filter="fade">
                                          <p:cBhvr>
                                            <p:cTn id="48" dur="500"/>
                                            <p:tgtEl>
                                              <p:spTgt spid="98"/>
                                            </p:tgtEl>
                                          </p:cBhvr>
                                        </p:animEffect>
                                      </p:childTnLst>
                                    </p:cTn>
                                  </p:par>
                                </p:childTnLst>
                              </p:cTn>
                            </p:par>
                            <p:par>
                              <p:cTn id="49" fill="hold">
                                <p:stCondLst>
                                  <p:cond delay="3500"/>
                                </p:stCondLst>
                                <p:childTnLst>
                                  <p:par>
                                    <p:cTn id="50" presetID="53" presetClass="entr" presetSubtype="16" fill="hold" nodeType="afterEffect">
                                      <p:stCondLst>
                                        <p:cond delay="0"/>
                                      </p:stCondLst>
                                      <p:childTnLst>
                                        <p:set>
                                          <p:cBhvr>
                                            <p:cTn id="51" dur="1" fill="hold">
                                              <p:stCondLst>
                                                <p:cond delay="0"/>
                                              </p:stCondLst>
                                            </p:cTn>
                                            <p:tgtEl>
                                              <p:spTgt spid="103"/>
                                            </p:tgtEl>
                                            <p:attrNameLst>
                                              <p:attrName>style.visibility</p:attrName>
                                            </p:attrNameLst>
                                          </p:cBhvr>
                                          <p:to>
                                            <p:strVal val="visible"/>
                                          </p:to>
                                        </p:set>
                                        <p:anim calcmode="lin" valueType="num">
                                          <p:cBhvr>
                                            <p:cTn id="52" dur="500" fill="hold"/>
                                            <p:tgtEl>
                                              <p:spTgt spid="103"/>
                                            </p:tgtEl>
                                            <p:attrNameLst>
                                              <p:attrName>ppt_w</p:attrName>
                                            </p:attrNameLst>
                                          </p:cBhvr>
                                          <p:tavLst>
                                            <p:tav tm="0">
                                              <p:val>
                                                <p:fltVal val="0"/>
                                              </p:val>
                                            </p:tav>
                                            <p:tav tm="100000">
                                              <p:val>
                                                <p:strVal val="#ppt_w"/>
                                              </p:val>
                                            </p:tav>
                                          </p:tavLst>
                                        </p:anim>
                                        <p:anim calcmode="lin" valueType="num">
                                          <p:cBhvr>
                                            <p:cTn id="53" dur="500" fill="hold"/>
                                            <p:tgtEl>
                                              <p:spTgt spid="103"/>
                                            </p:tgtEl>
                                            <p:attrNameLst>
                                              <p:attrName>ppt_h</p:attrName>
                                            </p:attrNameLst>
                                          </p:cBhvr>
                                          <p:tavLst>
                                            <p:tav tm="0">
                                              <p:val>
                                                <p:fltVal val="0"/>
                                              </p:val>
                                            </p:tav>
                                            <p:tav tm="100000">
                                              <p:val>
                                                <p:strVal val="#ppt_h"/>
                                              </p:val>
                                            </p:tav>
                                          </p:tavLst>
                                        </p:anim>
                                        <p:animEffect transition="in" filter="fade">
                                          <p:cBhvr>
                                            <p:cTn id="54" dur="500"/>
                                            <p:tgtEl>
                                              <p:spTgt spid="103"/>
                                            </p:tgtEl>
                                          </p:cBhvr>
                                        </p:animEffect>
                                      </p:childTnLst>
                                    </p:cTn>
                                  </p:par>
                                </p:childTnLst>
                              </p:cTn>
                            </p:par>
                            <p:par>
                              <p:cTn id="55" fill="hold">
                                <p:stCondLst>
                                  <p:cond delay="4000"/>
                                </p:stCondLst>
                                <p:childTnLst>
                                  <p:par>
                                    <p:cTn id="56" presetID="10" presetClass="entr" presetSubtype="0" fill="hold" nodeType="afterEffect">
                                      <p:stCondLst>
                                        <p:cond delay="0"/>
                                      </p:stCondLst>
                                      <p:childTnLst>
                                        <p:set>
                                          <p:cBhvr>
                                            <p:cTn id="57" dur="1" fill="hold">
                                              <p:stCondLst>
                                                <p:cond delay="0"/>
                                              </p:stCondLst>
                                            </p:cTn>
                                            <p:tgtEl>
                                              <p:spTgt spid="195"/>
                                            </p:tgtEl>
                                            <p:attrNameLst>
                                              <p:attrName>style.visibility</p:attrName>
                                            </p:attrNameLst>
                                          </p:cBhvr>
                                          <p:to>
                                            <p:strVal val="visible"/>
                                          </p:to>
                                        </p:set>
                                        <p:animEffect transition="in" filter="fade">
                                          <p:cBhvr>
                                            <p:cTn id="58" dur="500"/>
                                            <p:tgtEl>
                                              <p:spTgt spid="195"/>
                                            </p:tgtEl>
                                          </p:cBhvr>
                                        </p:animEffect>
                                      </p:childTnLst>
                                    </p:cTn>
                                  </p:par>
                                  <p:par>
                                    <p:cTn id="59" presetID="10" presetClass="entr" presetSubtype="0" fill="hold" nodeType="withEffect">
                                      <p:stCondLst>
                                        <p:cond delay="0"/>
                                      </p:stCondLst>
                                      <p:childTnLst>
                                        <p:set>
                                          <p:cBhvr>
                                            <p:cTn id="60" dur="1" fill="hold">
                                              <p:stCondLst>
                                                <p:cond delay="0"/>
                                              </p:stCondLst>
                                            </p:cTn>
                                            <p:tgtEl>
                                              <p:spTgt spid="124"/>
                                            </p:tgtEl>
                                            <p:attrNameLst>
                                              <p:attrName>style.visibility</p:attrName>
                                            </p:attrNameLst>
                                          </p:cBhvr>
                                          <p:to>
                                            <p:strVal val="visible"/>
                                          </p:to>
                                        </p:set>
                                        <p:animEffect transition="in" filter="fade">
                                          <p:cBhvr>
                                            <p:cTn id="61" dur="500"/>
                                            <p:tgtEl>
                                              <p:spTgt spid="124"/>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2"/>
                                            </p:tgtEl>
                                            <p:attrNameLst>
                                              <p:attrName>style.visibility</p:attrName>
                                            </p:attrNameLst>
                                          </p:cBhvr>
                                          <p:to>
                                            <p:strVal val="visible"/>
                                          </p:to>
                                        </p:set>
                                        <p:animEffect transition="in" filter="fade">
                                          <p:cBhvr>
                                            <p:cTn id="64" dur="500"/>
                                            <p:tgtEl>
                                              <p:spTgt spid="13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98"/>
                                            </p:tgtEl>
                                            <p:attrNameLst>
                                              <p:attrName>style.visibility</p:attrName>
                                            </p:attrNameLst>
                                          </p:cBhvr>
                                          <p:to>
                                            <p:strVal val="visible"/>
                                          </p:to>
                                        </p:set>
                                        <p:animEffect transition="in" filter="fade">
                                          <p:cBhvr>
                                            <p:cTn id="67" dur="500"/>
                                            <p:tgtEl>
                                              <p:spTgt spid="198"/>
                                            </p:tgtEl>
                                          </p:cBhvr>
                                        </p:animEffect>
                                      </p:childTnLst>
                                    </p:cTn>
                                  </p:par>
                                </p:childTnLst>
                              </p:cTn>
                            </p:par>
                            <p:par>
                              <p:cTn id="68" fill="hold">
                                <p:stCondLst>
                                  <p:cond delay="4500"/>
                                </p:stCondLst>
                                <p:childTnLst>
                                  <p:par>
                                    <p:cTn id="69" presetID="16" presetClass="entr" presetSubtype="21" fill="hold" grpId="0" nodeType="afterEffect">
                                      <p:stCondLst>
                                        <p:cond delay="0"/>
                                      </p:stCondLst>
                                      <p:childTnLst>
                                        <p:set>
                                          <p:cBhvr>
                                            <p:cTn id="70" dur="1" fill="hold">
                                              <p:stCondLst>
                                                <p:cond delay="0"/>
                                              </p:stCondLst>
                                            </p:cTn>
                                            <p:tgtEl>
                                              <p:spTgt spid="120"/>
                                            </p:tgtEl>
                                            <p:attrNameLst>
                                              <p:attrName>style.visibility</p:attrName>
                                            </p:attrNameLst>
                                          </p:cBhvr>
                                          <p:to>
                                            <p:strVal val="visible"/>
                                          </p:to>
                                        </p:set>
                                        <p:animEffect transition="in" filter="barn(inVertical)">
                                          <p:cBhvr>
                                            <p:cTn id="71" dur="500"/>
                                            <p:tgtEl>
                                              <p:spTgt spid="120"/>
                                            </p:tgtEl>
                                          </p:cBhvr>
                                        </p:animEffect>
                                      </p:childTnLst>
                                    </p:cTn>
                                  </p:par>
                                  <p:par>
                                    <p:cTn id="72" presetID="16" presetClass="entr" presetSubtype="21" fill="hold" grpId="0" nodeType="withEffect">
                                      <p:stCondLst>
                                        <p:cond delay="0"/>
                                      </p:stCondLst>
                                      <p:childTnLst>
                                        <p:set>
                                          <p:cBhvr>
                                            <p:cTn id="73" dur="1" fill="hold">
                                              <p:stCondLst>
                                                <p:cond delay="0"/>
                                              </p:stCondLst>
                                            </p:cTn>
                                            <p:tgtEl>
                                              <p:spTgt spid="121"/>
                                            </p:tgtEl>
                                            <p:attrNameLst>
                                              <p:attrName>style.visibility</p:attrName>
                                            </p:attrNameLst>
                                          </p:cBhvr>
                                          <p:to>
                                            <p:strVal val="visible"/>
                                          </p:to>
                                        </p:set>
                                        <p:animEffect transition="in" filter="barn(inVertical)">
                                          <p:cBhvr>
                                            <p:cTn id="74" dur="500"/>
                                            <p:tgtEl>
                                              <p:spTgt spid="121"/>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123"/>
                                            </p:tgtEl>
                                            <p:attrNameLst>
                                              <p:attrName>style.visibility</p:attrName>
                                            </p:attrNameLst>
                                          </p:cBhvr>
                                          <p:to>
                                            <p:strVal val="visible"/>
                                          </p:to>
                                        </p:set>
                                        <p:animEffect transition="in" filter="barn(inVertical)">
                                          <p:cBhvr>
                                            <p:cTn id="77" dur="500"/>
                                            <p:tgtEl>
                                              <p:spTgt spid="123"/>
                                            </p:tgtEl>
                                          </p:cBhvr>
                                        </p:animEffect>
                                      </p:childTnLst>
                                    </p:cTn>
                                  </p:par>
                                  <p:par>
                                    <p:cTn id="78" presetID="16" presetClass="entr" presetSubtype="21" fill="hold" grpId="0" nodeType="withEffect">
                                      <p:stCondLst>
                                        <p:cond delay="0"/>
                                      </p:stCondLst>
                                      <p:childTnLst>
                                        <p:set>
                                          <p:cBhvr>
                                            <p:cTn id="79" dur="1" fill="hold">
                                              <p:stCondLst>
                                                <p:cond delay="0"/>
                                              </p:stCondLst>
                                            </p:cTn>
                                            <p:tgtEl>
                                              <p:spTgt spid="122"/>
                                            </p:tgtEl>
                                            <p:attrNameLst>
                                              <p:attrName>style.visibility</p:attrName>
                                            </p:attrNameLst>
                                          </p:cBhvr>
                                          <p:to>
                                            <p:strVal val="visible"/>
                                          </p:to>
                                        </p:set>
                                        <p:animEffect transition="in" filter="barn(inVertical)">
                                          <p:cBhvr>
                                            <p:cTn id="80" dur="500"/>
                                            <p:tgtEl>
                                              <p:spTgt spid="122"/>
                                            </p:tgtEl>
                                          </p:cBhvr>
                                        </p:animEffect>
                                      </p:childTnLst>
                                    </p:cTn>
                                  </p:par>
                                </p:childTnLst>
                              </p:cTn>
                            </p:par>
                            <p:par>
                              <p:cTn id="81" fill="hold">
                                <p:stCondLst>
                                  <p:cond delay="5000"/>
                                </p:stCondLst>
                                <p:childTnLst>
                                  <p:par>
                                    <p:cTn id="82" presetID="16" presetClass="entr" presetSubtype="42" fill="hold" nodeType="afterEffect">
                                      <p:stCondLst>
                                        <p:cond delay="0"/>
                                      </p:stCondLst>
                                      <p:childTnLst>
                                        <p:set>
                                          <p:cBhvr>
                                            <p:cTn id="83" dur="1" fill="hold">
                                              <p:stCondLst>
                                                <p:cond delay="0"/>
                                              </p:stCondLst>
                                            </p:cTn>
                                            <p:tgtEl>
                                              <p:spTgt spid="221"/>
                                            </p:tgtEl>
                                            <p:attrNameLst>
                                              <p:attrName>style.visibility</p:attrName>
                                            </p:attrNameLst>
                                          </p:cBhvr>
                                          <p:to>
                                            <p:strVal val="visible"/>
                                          </p:to>
                                        </p:set>
                                        <p:animEffect transition="in" filter="barn(outHorizontal)">
                                          <p:cBhvr>
                                            <p:cTn id="84" dur="500"/>
                                            <p:tgtEl>
                                              <p:spTgt spid="221"/>
                                            </p:tgtEl>
                                          </p:cBhvr>
                                        </p:animEffect>
                                      </p:childTnLst>
                                    </p:cTn>
                                  </p:par>
                                  <p:par>
                                    <p:cTn id="85" presetID="16" presetClass="entr" presetSubtype="42" fill="hold" nodeType="withEffect">
                                      <p:stCondLst>
                                        <p:cond delay="0"/>
                                      </p:stCondLst>
                                      <p:childTnLst>
                                        <p:set>
                                          <p:cBhvr>
                                            <p:cTn id="86" dur="1" fill="hold">
                                              <p:stCondLst>
                                                <p:cond delay="0"/>
                                              </p:stCondLst>
                                            </p:cTn>
                                            <p:tgtEl>
                                              <p:spTgt spid="222"/>
                                            </p:tgtEl>
                                            <p:attrNameLst>
                                              <p:attrName>style.visibility</p:attrName>
                                            </p:attrNameLst>
                                          </p:cBhvr>
                                          <p:to>
                                            <p:strVal val="visible"/>
                                          </p:to>
                                        </p:set>
                                        <p:animEffect transition="in" filter="barn(outHorizontal)">
                                          <p:cBhvr>
                                            <p:cTn id="87" dur="500"/>
                                            <p:tgtEl>
                                              <p:spTgt spid="222"/>
                                            </p:tgtEl>
                                          </p:cBhvr>
                                        </p:animEffect>
                                      </p:childTnLst>
                                    </p:cTn>
                                  </p:par>
                                  <p:par>
                                    <p:cTn id="88" presetID="16" presetClass="entr" presetSubtype="42" fill="hold" nodeType="withEffect">
                                      <p:stCondLst>
                                        <p:cond delay="0"/>
                                      </p:stCondLst>
                                      <p:childTnLst>
                                        <p:set>
                                          <p:cBhvr>
                                            <p:cTn id="89" dur="1" fill="hold">
                                              <p:stCondLst>
                                                <p:cond delay="0"/>
                                              </p:stCondLst>
                                            </p:cTn>
                                            <p:tgtEl>
                                              <p:spTgt spid="223"/>
                                            </p:tgtEl>
                                            <p:attrNameLst>
                                              <p:attrName>style.visibility</p:attrName>
                                            </p:attrNameLst>
                                          </p:cBhvr>
                                          <p:to>
                                            <p:strVal val="visible"/>
                                          </p:to>
                                        </p:set>
                                        <p:animEffect transition="in" filter="barn(outHorizontal)">
                                          <p:cBhvr>
                                            <p:cTn id="90" dur="500"/>
                                            <p:tgtEl>
                                              <p:spTgt spid="223"/>
                                            </p:tgtEl>
                                          </p:cBhvr>
                                        </p:animEffect>
                                      </p:childTnLst>
                                    </p:cTn>
                                  </p:par>
                                  <p:par>
                                    <p:cTn id="91" presetID="16" presetClass="entr" presetSubtype="42" fill="hold" nodeType="withEffect">
                                      <p:stCondLst>
                                        <p:cond delay="0"/>
                                      </p:stCondLst>
                                      <p:childTnLst>
                                        <p:set>
                                          <p:cBhvr>
                                            <p:cTn id="92" dur="1" fill="hold">
                                              <p:stCondLst>
                                                <p:cond delay="0"/>
                                              </p:stCondLst>
                                            </p:cTn>
                                            <p:tgtEl>
                                              <p:spTgt spid="224"/>
                                            </p:tgtEl>
                                            <p:attrNameLst>
                                              <p:attrName>style.visibility</p:attrName>
                                            </p:attrNameLst>
                                          </p:cBhvr>
                                          <p:to>
                                            <p:strVal val="visible"/>
                                          </p:to>
                                        </p:set>
                                        <p:animEffect transition="in" filter="barn(outHorizontal)">
                                          <p:cBhvr>
                                            <p:cTn id="93" dur="500"/>
                                            <p:tgtEl>
                                              <p:spTgt spid="224"/>
                                            </p:tgtEl>
                                          </p:cBhvr>
                                        </p:animEffect>
                                      </p:childTnLst>
                                    </p:cTn>
                                  </p:par>
                                </p:childTnLst>
                              </p:cTn>
                            </p:par>
                            <p:par>
                              <p:cTn id="94" fill="hold">
                                <p:stCondLst>
                                  <p:cond delay="5500"/>
                                </p:stCondLst>
                                <p:childTnLst>
                                  <p:par>
                                    <p:cTn id="95" presetID="12" presetClass="entr" presetSubtype="2" fill="hold" nodeType="afterEffect">
                                      <p:stCondLst>
                                        <p:cond delay="0"/>
                                      </p:stCondLst>
                                      <p:childTnLst>
                                        <p:set>
                                          <p:cBhvr>
                                            <p:cTn id="96" dur="1" fill="hold">
                                              <p:stCondLst>
                                                <p:cond delay="0"/>
                                              </p:stCondLst>
                                            </p:cTn>
                                            <p:tgtEl>
                                              <p:spTgt spid="207"/>
                                            </p:tgtEl>
                                            <p:attrNameLst>
                                              <p:attrName>style.visibility</p:attrName>
                                            </p:attrNameLst>
                                          </p:cBhvr>
                                          <p:to>
                                            <p:strVal val="visible"/>
                                          </p:to>
                                        </p:set>
                                        <p:anim calcmode="lin" valueType="num">
                                          <p:cBhvr additive="base">
                                            <p:cTn id="97" dur="500"/>
                                            <p:tgtEl>
                                              <p:spTgt spid="207"/>
                                            </p:tgtEl>
                                            <p:attrNameLst>
                                              <p:attrName>ppt_x</p:attrName>
                                            </p:attrNameLst>
                                          </p:cBhvr>
                                          <p:tavLst>
                                            <p:tav tm="0">
                                              <p:val>
                                                <p:strVal val="#ppt_x+#ppt_w*1.125000"/>
                                              </p:val>
                                            </p:tav>
                                            <p:tav tm="100000">
                                              <p:val>
                                                <p:strVal val="#ppt_x"/>
                                              </p:val>
                                            </p:tav>
                                          </p:tavLst>
                                        </p:anim>
                                        <p:animEffect transition="in" filter="wipe(left)">
                                          <p:cBhvr>
                                            <p:cTn id="98" dur="500"/>
                                            <p:tgtEl>
                                              <p:spTgt spid="207"/>
                                            </p:tgtEl>
                                          </p:cBhvr>
                                        </p:animEffect>
                                      </p:childTnLst>
                                    </p:cTn>
                                  </p:par>
                                  <p:par>
                                    <p:cTn id="99" presetID="12" presetClass="entr" presetSubtype="8" fill="hold" grpId="0" nodeType="withEffect">
                                      <p:stCondLst>
                                        <p:cond delay="0"/>
                                      </p:stCondLst>
                                      <p:childTnLst>
                                        <p:set>
                                          <p:cBhvr>
                                            <p:cTn id="100" dur="1" fill="hold">
                                              <p:stCondLst>
                                                <p:cond delay="0"/>
                                              </p:stCondLst>
                                            </p:cTn>
                                            <p:tgtEl>
                                              <p:spTgt spid="225"/>
                                            </p:tgtEl>
                                            <p:attrNameLst>
                                              <p:attrName>style.visibility</p:attrName>
                                            </p:attrNameLst>
                                          </p:cBhvr>
                                          <p:to>
                                            <p:strVal val="visible"/>
                                          </p:to>
                                        </p:set>
                                        <p:anim calcmode="lin" valueType="num">
                                          <p:cBhvr additive="base">
                                            <p:cTn id="101" dur="500"/>
                                            <p:tgtEl>
                                              <p:spTgt spid="225"/>
                                            </p:tgtEl>
                                            <p:attrNameLst>
                                              <p:attrName>ppt_x</p:attrName>
                                            </p:attrNameLst>
                                          </p:cBhvr>
                                          <p:tavLst>
                                            <p:tav tm="0">
                                              <p:val>
                                                <p:strVal val="#ppt_x-#ppt_w*1.125000"/>
                                              </p:val>
                                            </p:tav>
                                            <p:tav tm="100000">
                                              <p:val>
                                                <p:strVal val="#ppt_x"/>
                                              </p:val>
                                            </p:tav>
                                          </p:tavLst>
                                        </p:anim>
                                        <p:animEffect transition="in" filter="wipe(right)">
                                          <p:cBhvr>
                                            <p:cTn id="102" dur="500"/>
                                            <p:tgtEl>
                                              <p:spTgt spid="225"/>
                                            </p:tgtEl>
                                          </p:cBhvr>
                                        </p:animEffect>
                                      </p:childTnLst>
                                    </p:cTn>
                                  </p:par>
                                </p:childTnLst>
                              </p:cTn>
                            </p:par>
                            <p:par>
                              <p:cTn id="103" fill="hold">
                                <p:stCondLst>
                                  <p:cond delay="6000"/>
                                </p:stCondLst>
                                <p:childTnLst>
                                  <p:par>
                                    <p:cTn id="104" presetID="12" presetClass="entr" presetSubtype="2" fill="hold" grpId="0" nodeType="afterEffect">
                                      <p:stCondLst>
                                        <p:cond delay="0"/>
                                      </p:stCondLst>
                                      <p:childTnLst>
                                        <p:set>
                                          <p:cBhvr>
                                            <p:cTn id="105" dur="1" fill="hold">
                                              <p:stCondLst>
                                                <p:cond delay="0"/>
                                              </p:stCondLst>
                                            </p:cTn>
                                            <p:tgtEl>
                                              <p:spTgt spid="216"/>
                                            </p:tgtEl>
                                            <p:attrNameLst>
                                              <p:attrName>style.visibility</p:attrName>
                                            </p:attrNameLst>
                                          </p:cBhvr>
                                          <p:to>
                                            <p:strVal val="visible"/>
                                          </p:to>
                                        </p:set>
                                        <p:anim calcmode="lin" valueType="num">
                                          <p:cBhvr additive="base">
                                            <p:cTn id="106" dur="500"/>
                                            <p:tgtEl>
                                              <p:spTgt spid="216"/>
                                            </p:tgtEl>
                                            <p:attrNameLst>
                                              <p:attrName>ppt_x</p:attrName>
                                            </p:attrNameLst>
                                          </p:cBhvr>
                                          <p:tavLst>
                                            <p:tav tm="0">
                                              <p:val>
                                                <p:strVal val="#ppt_x+#ppt_w*1.125000"/>
                                              </p:val>
                                            </p:tav>
                                            <p:tav tm="100000">
                                              <p:val>
                                                <p:strVal val="#ppt_x"/>
                                              </p:val>
                                            </p:tav>
                                          </p:tavLst>
                                        </p:anim>
                                        <p:animEffect transition="in" filter="wipe(left)">
                                          <p:cBhvr>
                                            <p:cTn id="107" dur="500"/>
                                            <p:tgtEl>
                                              <p:spTgt spid="216"/>
                                            </p:tgtEl>
                                          </p:cBhvr>
                                        </p:animEffect>
                                      </p:childTnLst>
                                    </p:cTn>
                                  </p:par>
                                  <p:par>
                                    <p:cTn id="108" presetID="12" presetClass="entr" presetSubtype="8" fill="hold" grpId="0" nodeType="withEffect">
                                      <p:stCondLst>
                                        <p:cond delay="0"/>
                                      </p:stCondLst>
                                      <p:childTnLst>
                                        <p:set>
                                          <p:cBhvr>
                                            <p:cTn id="109" dur="1" fill="hold">
                                              <p:stCondLst>
                                                <p:cond delay="0"/>
                                              </p:stCondLst>
                                            </p:cTn>
                                            <p:tgtEl>
                                              <p:spTgt spid="226"/>
                                            </p:tgtEl>
                                            <p:attrNameLst>
                                              <p:attrName>style.visibility</p:attrName>
                                            </p:attrNameLst>
                                          </p:cBhvr>
                                          <p:to>
                                            <p:strVal val="visible"/>
                                          </p:to>
                                        </p:set>
                                        <p:anim calcmode="lin" valueType="num">
                                          <p:cBhvr additive="base">
                                            <p:cTn id="110" dur="500"/>
                                            <p:tgtEl>
                                              <p:spTgt spid="226"/>
                                            </p:tgtEl>
                                            <p:attrNameLst>
                                              <p:attrName>ppt_x</p:attrName>
                                            </p:attrNameLst>
                                          </p:cBhvr>
                                          <p:tavLst>
                                            <p:tav tm="0">
                                              <p:val>
                                                <p:strVal val="#ppt_x-#ppt_w*1.125000"/>
                                              </p:val>
                                            </p:tav>
                                            <p:tav tm="100000">
                                              <p:val>
                                                <p:strVal val="#ppt_x"/>
                                              </p:val>
                                            </p:tav>
                                          </p:tavLst>
                                        </p:anim>
                                        <p:animEffect transition="in" filter="wipe(right)">
                                          <p:cBhvr>
                                            <p:cTn id="111" dur="500"/>
                                            <p:tgtEl>
                                              <p:spTgt spid="226"/>
                                            </p:tgtEl>
                                          </p:cBhvr>
                                        </p:animEffect>
                                      </p:childTnLst>
                                    </p:cTn>
                                  </p:par>
                                </p:childTnLst>
                              </p:cTn>
                            </p:par>
                            <p:par>
                              <p:cTn id="112" fill="hold">
                                <p:stCondLst>
                                  <p:cond delay="6500"/>
                                </p:stCondLst>
                                <p:childTnLst>
                                  <p:par>
                                    <p:cTn id="113" presetID="12" presetClass="entr" presetSubtype="2" fill="hold" nodeType="afterEffect">
                                      <p:stCondLst>
                                        <p:cond delay="0"/>
                                      </p:stCondLst>
                                      <p:childTnLst>
                                        <p:set>
                                          <p:cBhvr>
                                            <p:cTn id="114" dur="1" fill="hold">
                                              <p:stCondLst>
                                                <p:cond delay="0"/>
                                              </p:stCondLst>
                                            </p:cTn>
                                            <p:tgtEl>
                                              <p:spTgt spid="217"/>
                                            </p:tgtEl>
                                            <p:attrNameLst>
                                              <p:attrName>style.visibility</p:attrName>
                                            </p:attrNameLst>
                                          </p:cBhvr>
                                          <p:to>
                                            <p:strVal val="visible"/>
                                          </p:to>
                                        </p:set>
                                        <p:anim calcmode="lin" valueType="num">
                                          <p:cBhvr additive="base">
                                            <p:cTn id="115" dur="500"/>
                                            <p:tgtEl>
                                              <p:spTgt spid="217"/>
                                            </p:tgtEl>
                                            <p:attrNameLst>
                                              <p:attrName>ppt_x</p:attrName>
                                            </p:attrNameLst>
                                          </p:cBhvr>
                                          <p:tavLst>
                                            <p:tav tm="0">
                                              <p:val>
                                                <p:strVal val="#ppt_x+#ppt_w*1.125000"/>
                                              </p:val>
                                            </p:tav>
                                            <p:tav tm="100000">
                                              <p:val>
                                                <p:strVal val="#ppt_x"/>
                                              </p:val>
                                            </p:tav>
                                          </p:tavLst>
                                        </p:anim>
                                        <p:animEffect transition="in" filter="wipe(left)">
                                          <p:cBhvr>
                                            <p:cTn id="116" dur="500"/>
                                            <p:tgtEl>
                                              <p:spTgt spid="217"/>
                                            </p:tgtEl>
                                          </p:cBhvr>
                                        </p:animEffect>
                                      </p:childTnLst>
                                    </p:cTn>
                                  </p:par>
                                  <p:par>
                                    <p:cTn id="117" presetID="12" presetClass="entr" presetSubtype="8" fill="hold" grpId="0" nodeType="withEffect">
                                      <p:stCondLst>
                                        <p:cond delay="0"/>
                                      </p:stCondLst>
                                      <p:childTnLst>
                                        <p:set>
                                          <p:cBhvr>
                                            <p:cTn id="118" dur="1" fill="hold">
                                              <p:stCondLst>
                                                <p:cond delay="0"/>
                                              </p:stCondLst>
                                            </p:cTn>
                                            <p:tgtEl>
                                              <p:spTgt spid="227"/>
                                            </p:tgtEl>
                                            <p:attrNameLst>
                                              <p:attrName>style.visibility</p:attrName>
                                            </p:attrNameLst>
                                          </p:cBhvr>
                                          <p:to>
                                            <p:strVal val="visible"/>
                                          </p:to>
                                        </p:set>
                                        <p:anim calcmode="lin" valueType="num">
                                          <p:cBhvr additive="base">
                                            <p:cTn id="119" dur="500"/>
                                            <p:tgtEl>
                                              <p:spTgt spid="227"/>
                                            </p:tgtEl>
                                            <p:attrNameLst>
                                              <p:attrName>ppt_x</p:attrName>
                                            </p:attrNameLst>
                                          </p:cBhvr>
                                          <p:tavLst>
                                            <p:tav tm="0">
                                              <p:val>
                                                <p:strVal val="#ppt_x-#ppt_w*1.125000"/>
                                              </p:val>
                                            </p:tav>
                                            <p:tav tm="100000">
                                              <p:val>
                                                <p:strVal val="#ppt_x"/>
                                              </p:val>
                                            </p:tav>
                                          </p:tavLst>
                                        </p:anim>
                                        <p:animEffect transition="in" filter="wipe(right)">
                                          <p:cBhvr>
                                            <p:cTn id="120" dur="500"/>
                                            <p:tgtEl>
                                              <p:spTgt spid="227"/>
                                            </p:tgtEl>
                                          </p:cBhvr>
                                        </p:animEffect>
                                      </p:childTnLst>
                                    </p:cTn>
                                  </p:par>
                                </p:childTnLst>
                              </p:cTn>
                            </p:par>
                            <p:par>
                              <p:cTn id="121" fill="hold">
                                <p:stCondLst>
                                  <p:cond delay="7000"/>
                                </p:stCondLst>
                                <p:childTnLst>
                                  <p:par>
                                    <p:cTn id="122" presetID="12" presetClass="entr" presetSubtype="2" fill="hold" grpId="0" nodeType="afterEffect">
                                      <p:stCondLst>
                                        <p:cond delay="0"/>
                                      </p:stCondLst>
                                      <p:childTnLst>
                                        <p:set>
                                          <p:cBhvr>
                                            <p:cTn id="123" dur="1" fill="hold">
                                              <p:stCondLst>
                                                <p:cond delay="0"/>
                                              </p:stCondLst>
                                            </p:cTn>
                                            <p:tgtEl>
                                              <p:spTgt spid="220"/>
                                            </p:tgtEl>
                                            <p:attrNameLst>
                                              <p:attrName>style.visibility</p:attrName>
                                            </p:attrNameLst>
                                          </p:cBhvr>
                                          <p:to>
                                            <p:strVal val="visible"/>
                                          </p:to>
                                        </p:set>
                                        <p:anim calcmode="lin" valueType="num">
                                          <p:cBhvr additive="base">
                                            <p:cTn id="124" dur="500"/>
                                            <p:tgtEl>
                                              <p:spTgt spid="220"/>
                                            </p:tgtEl>
                                            <p:attrNameLst>
                                              <p:attrName>ppt_x</p:attrName>
                                            </p:attrNameLst>
                                          </p:cBhvr>
                                          <p:tavLst>
                                            <p:tav tm="0">
                                              <p:val>
                                                <p:strVal val="#ppt_x+#ppt_w*1.125000"/>
                                              </p:val>
                                            </p:tav>
                                            <p:tav tm="100000">
                                              <p:val>
                                                <p:strVal val="#ppt_x"/>
                                              </p:val>
                                            </p:tav>
                                          </p:tavLst>
                                        </p:anim>
                                        <p:animEffect transition="in" filter="wipe(left)">
                                          <p:cBhvr>
                                            <p:cTn id="125" dur="500"/>
                                            <p:tgtEl>
                                              <p:spTgt spid="220"/>
                                            </p:tgtEl>
                                          </p:cBhvr>
                                        </p:animEffect>
                                      </p:childTnLst>
                                    </p:cTn>
                                  </p:par>
                                  <p:par>
                                    <p:cTn id="126" presetID="12" presetClass="entr" presetSubtype="8" fill="hold" grpId="0" nodeType="withEffect">
                                      <p:stCondLst>
                                        <p:cond delay="0"/>
                                      </p:stCondLst>
                                      <p:childTnLst>
                                        <p:set>
                                          <p:cBhvr>
                                            <p:cTn id="127" dur="1" fill="hold">
                                              <p:stCondLst>
                                                <p:cond delay="0"/>
                                              </p:stCondLst>
                                            </p:cTn>
                                            <p:tgtEl>
                                              <p:spTgt spid="228"/>
                                            </p:tgtEl>
                                            <p:attrNameLst>
                                              <p:attrName>style.visibility</p:attrName>
                                            </p:attrNameLst>
                                          </p:cBhvr>
                                          <p:to>
                                            <p:strVal val="visible"/>
                                          </p:to>
                                        </p:set>
                                        <p:anim calcmode="lin" valueType="num">
                                          <p:cBhvr additive="base">
                                            <p:cTn id="128" dur="500"/>
                                            <p:tgtEl>
                                              <p:spTgt spid="228"/>
                                            </p:tgtEl>
                                            <p:attrNameLst>
                                              <p:attrName>ppt_x</p:attrName>
                                            </p:attrNameLst>
                                          </p:cBhvr>
                                          <p:tavLst>
                                            <p:tav tm="0">
                                              <p:val>
                                                <p:strVal val="#ppt_x-#ppt_w*1.125000"/>
                                              </p:val>
                                            </p:tav>
                                            <p:tav tm="100000">
                                              <p:val>
                                                <p:strVal val="#ppt_x"/>
                                              </p:val>
                                            </p:tav>
                                          </p:tavLst>
                                        </p:anim>
                                        <p:animEffect transition="in" filter="wipe(right)">
                                          <p:cBhvr>
                                            <p:cTn id="129" dur="5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p:bldP spid="120" grpId="0"/>
          <p:bldP spid="121" grpId="0"/>
          <p:bldP spid="122" grpId="0"/>
          <p:bldP spid="123" grpId="0"/>
          <p:bldP spid="132" grpId="0" animBg="1"/>
          <p:bldP spid="198" grpId="0" animBg="1"/>
          <p:bldP spid="216" grpId="0" animBg="1"/>
          <p:bldP spid="220" grpId="0" animBg="1"/>
          <p:bldP spid="225" grpId="0"/>
          <p:bldP spid="226" grpId="0"/>
          <p:bldP spid="227" grpId="0"/>
          <p:bldP spid="2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wipe(left)">
                                          <p:cBhvr>
                                            <p:cTn id="7" dur="500"/>
                                            <p:tgtEl>
                                              <p:spTgt spid="20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99"/>
                                            </p:tgtEl>
                                            <p:attrNameLst>
                                              <p:attrName>style.visibility</p:attrName>
                                            </p:attrNameLst>
                                          </p:cBhvr>
                                          <p:to>
                                            <p:strVal val="visible"/>
                                          </p:to>
                                        </p:set>
                                        <p:anim calcmode="lin" valueType="num">
                                          <p:cBhvr>
                                            <p:cTn id="11" dur="100" fill="hold"/>
                                            <p:tgtEl>
                                              <p:spTgt spid="199"/>
                                            </p:tgtEl>
                                            <p:attrNameLst>
                                              <p:attrName>ppt_w</p:attrName>
                                            </p:attrNameLst>
                                          </p:cBhvr>
                                          <p:tavLst>
                                            <p:tav tm="0">
                                              <p:val>
                                                <p:fltVal val="0"/>
                                              </p:val>
                                            </p:tav>
                                            <p:tav tm="100000">
                                              <p:val>
                                                <p:strVal val="#ppt_w"/>
                                              </p:val>
                                            </p:tav>
                                          </p:tavLst>
                                        </p:anim>
                                        <p:anim calcmode="lin" valueType="num">
                                          <p:cBhvr>
                                            <p:cTn id="12" dur="100" fill="hold"/>
                                            <p:tgtEl>
                                              <p:spTgt spid="199"/>
                                            </p:tgtEl>
                                            <p:attrNameLst>
                                              <p:attrName>ppt_h</p:attrName>
                                            </p:attrNameLst>
                                          </p:cBhvr>
                                          <p:tavLst>
                                            <p:tav tm="0">
                                              <p:val>
                                                <p:fltVal val="0"/>
                                              </p:val>
                                            </p:tav>
                                            <p:tav tm="100000">
                                              <p:val>
                                                <p:strVal val="#ppt_h"/>
                                              </p:val>
                                            </p:tav>
                                          </p:tavLst>
                                        </p:anim>
                                        <p:animEffect transition="in" filter="fade">
                                          <p:cBhvr>
                                            <p:cTn id="13" dur="100"/>
                                            <p:tgtEl>
                                              <p:spTgt spid="199"/>
                                            </p:tgtEl>
                                          </p:cBhvr>
                                        </p:animEffect>
                                      </p:childTnLst>
                                    </p:cTn>
                                  </p:par>
                                  <p:par>
                                    <p:cTn id="14" presetID="6" presetClass="emph" presetSubtype="0" fill="hold" nodeType="withEffect">
                                      <p:stCondLst>
                                        <p:cond delay="100"/>
                                      </p:stCondLst>
                                      <p:childTnLst>
                                        <p:animScale>
                                          <p:cBhvr>
                                            <p:cTn id="15" dur="100" fill="hold"/>
                                            <p:tgtEl>
                                              <p:spTgt spid="199"/>
                                            </p:tgtEl>
                                          </p:cBhvr>
                                          <p:by x="110000" y="110000"/>
                                        </p:animScale>
                                      </p:childTnLst>
                                    </p:cTn>
                                  </p:par>
                                  <p:par>
                                    <p:cTn id="16" presetID="6" presetClass="emph" presetSubtype="0" fill="hold" nodeType="withEffect">
                                      <p:stCondLst>
                                        <p:cond delay="200"/>
                                      </p:stCondLst>
                                      <p:childTnLst>
                                        <p:animScale>
                                          <p:cBhvr>
                                            <p:cTn id="17" dur="200" fill="hold"/>
                                            <p:tgtEl>
                                              <p:spTgt spid="199"/>
                                            </p:tgtEl>
                                          </p:cBhvr>
                                          <p:by x="90000" y="90000"/>
                                        </p:animScale>
                                      </p:childTnLst>
                                    </p:cTn>
                                  </p:par>
                                  <p:par>
                                    <p:cTn id="18" presetID="6" presetClass="emph" presetSubtype="0" fill="hold" nodeType="withEffect">
                                      <p:stCondLst>
                                        <p:cond delay="400"/>
                                      </p:stCondLst>
                                      <p:childTnLst>
                                        <p:animScale>
                                          <p:cBhvr>
                                            <p:cTn id="19" dur="100" fill="hold"/>
                                            <p:tgtEl>
                                              <p:spTgt spid="199"/>
                                            </p:tgtEl>
                                          </p:cBhvr>
                                          <p:by x="105000" y="105000"/>
                                        </p:animScale>
                                      </p:childTnLst>
                                    </p:cTn>
                                  </p:par>
                                  <p:par>
                                    <p:cTn id="20" presetID="6" presetClass="emph" presetSubtype="0" fill="hold" nodeType="withEffect">
                                      <p:stCondLst>
                                        <p:cond delay="500"/>
                                      </p:stCondLst>
                                      <p:childTnLst>
                                        <p:animScale>
                                          <p:cBhvr>
                                            <p:cTn id="21" dur="200" fill="hold"/>
                                            <p:tgtEl>
                                              <p:spTgt spid="199"/>
                                            </p:tgtEl>
                                          </p:cBhvr>
                                          <p:by x="95000" y="95000"/>
                                        </p:animScale>
                                      </p:childTnLst>
                                    </p:cTn>
                                  </p:par>
                                </p:childTnLst>
                              </p:cTn>
                            </p:par>
                            <p:par>
                              <p:cTn id="22" fill="hold">
                                <p:stCondLst>
                                  <p:cond delay="1000"/>
                                </p:stCondLst>
                                <p:childTnLst>
                                  <p:par>
                                    <p:cTn id="23" presetID="16" presetClass="entr" presetSubtype="37" fill="hold" nodeType="afterEffect">
                                      <p:stCondLst>
                                        <p:cond delay="0"/>
                                      </p:stCondLst>
                                      <p:childTnLst>
                                        <p:set>
                                          <p:cBhvr>
                                            <p:cTn id="24" dur="1" fill="hold">
                                              <p:stCondLst>
                                                <p:cond delay="0"/>
                                              </p:stCondLst>
                                            </p:cTn>
                                            <p:tgtEl>
                                              <p:spTgt spid="204"/>
                                            </p:tgtEl>
                                            <p:attrNameLst>
                                              <p:attrName>style.visibility</p:attrName>
                                            </p:attrNameLst>
                                          </p:cBhvr>
                                          <p:to>
                                            <p:strVal val="visible"/>
                                          </p:to>
                                        </p:set>
                                        <p:animEffect transition="in" filter="barn(outVertical)">
                                          <p:cBhvr>
                                            <p:cTn id="25" dur="500"/>
                                            <p:tgtEl>
                                              <p:spTgt spid="204"/>
                                            </p:tgtEl>
                                          </p:cBhvr>
                                        </p:animEffect>
                                      </p:childTnLst>
                                    </p:cTn>
                                  </p:par>
                                </p:childTnLst>
                              </p:cTn>
                            </p:par>
                            <p:par>
                              <p:cTn id="26" fill="hold">
                                <p:stCondLst>
                                  <p:cond delay="1500"/>
                                </p:stCondLst>
                                <p:childTnLst>
                                  <p:par>
                                    <p:cTn id="27" presetID="2" presetClass="entr" presetSubtype="9" accel="40000" fill="hold" nodeType="afterEffect">
                                      <p:stCondLst>
                                        <p:cond delay="0"/>
                                      </p:stCondLst>
                                      <p:childTnLst>
                                        <p:set>
                                          <p:cBhvr>
                                            <p:cTn id="28" dur="1" fill="hold">
                                              <p:stCondLst>
                                                <p:cond delay="0"/>
                                              </p:stCondLst>
                                            </p:cTn>
                                            <p:tgtEl>
                                              <p:spTgt spid="78"/>
                                            </p:tgtEl>
                                            <p:attrNameLst>
                                              <p:attrName>style.visibility</p:attrName>
                                            </p:attrNameLst>
                                          </p:cBhvr>
                                          <p:to>
                                            <p:strVal val="visible"/>
                                          </p:to>
                                        </p:set>
                                        <p:anim calcmode="lin" valueType="num">
                                          <p:cBhvr additive="base">
                                            <p:cTn id="29" dur="1250" fill="hold"/>
                                            <p:tgtEl>
                                              <p:spTgt spid="78"/>
                                            </p:tgtEl>
                                            <p:attrNameLst>
                                              <p:attrName>ppt_x</p:attrName>
                                            </p:attrNameLst>
                                          </p:cBhvr>
                                          <p:tavLst>
                                            <p:tav tm="0">
                                              <p:val>
                                                <p:strVal val="0-#ppt_w/2"/>
                                              </p:val>
                                            </p:tav>
                                            <p:tav tm="100000">
                                              <p:val>
                                                <p:strVal val="#ppt_x"/>
                                              </p:val>
                                            </p:tav>
                                          </p:tavLst>
                                        </p:anim>
                                        <p:anim calcmode="lin" valueType="num">
                                          <p:cBhvr additive="base">
                                            <p:cTn id="30" dur="1250" fill="hold"/>
                                            <p:tgtEl>
                                              <p:spTgt spid="78"/>
                                            </p:tgtEl>
                                            <p:attrNameLst>
                                              <p:attrName>ppt_y</p:attrName>
                                            </p:attrNameLst>
                                          </p:cBhvr>
                                          <p:tavLst>
                                            <p:tav tm="0">
                                              <p:val>
                                                <p:strVal val="0-#ppt_h/2"/>
                                              </p:val>
                                            </p:tav>
                                            <p:tav tm="100000">
                                              <p:val>
                                                <p:strVal val="#ppt_y"/>
                                              </p:val>
                                            </p:tav>
                                          </p:tavLst>
                                        </p:anim>
                                      </p:childTnLst>
                                    </p:cTn>
                                  </p:par>
                                  <p:par>
                                    <p:cTn id="31" presetID="2" presetClass="entr" presetSubtype="3" accel="40000" fill="hold" nodeType="withEffect">
                                      <p:stCondLst>
                                        <p:cond delay="0"/>
                                      </p:stCondLst>
                                      <p:childTnLst>
                                        <p:set>
                                          <p:cBhvr>
                                            <p:cTn id="32" dur="1" fill="hold">
                                              <p:stCondLst>
                                                <p:cond delay="0"/>
                                              </p:stCondLst>
                                            </p:cTn>
                                            <p:tgtEl>
                                              <p:spTgt spid="83"/>
                                            </p:tgtEl>
                                            <p:attrNameLst>
                                              <p:attrName>style.visibility</p:attrName>
                                            </p:attrNameLst>
                                          </p:cBhvr>
                                          <p:to>
                                            <p:strVal val="visible"/>
                                          </p:to>
                                        </p:set>
                                        <p:anim calcmode="lin" valueType="num">
                                          <p:cBhvr additive="base">
                                            <p:cTn id="33" dur="1250" fill="hold"/>
                                            <p:tgtEl>
                                              <p:spTgt spid="83"/>
                                            </p:tgtEl>
                                            <p:attrNameLst>
                                              <p:attrName>ppt_x</p:attrName>
                                            </p:attrNameLst>
                                          </p:cBhvr>
                                          <p:tavLst>
                                            <p:tav tm="0">
                                              <p:val>
                                                <p:strVal val="1+#ppt_w/2"/>
                                              </p:val>
                                            </p:tav>
                                            <p:tav tm="100000">
                                              <p:val>
                                                <p:strVal val="#ppt_x"/>
                                              </p:val>
                                            </p:tav>
                                          </p:tavLst>
                                        </p:anim>
                                        <p:anim calcmode="lin" valueType="num">
                                          <p:cBhvr additive="base">
                                            <p:cTn id="34" dur="1250" fill="hold"/>
                                            <p:tgtEl>
                                              <p:spTgt spid="83"/>
                                            </p:tgtEl>
                                            <p:attrNameLst>
                                              <p:attrName>ppt_y</p:attrName>
                                            </p:attrNameLst>
                                          </p:cBhvr>
                                          <p:tavLst>
                                            <p:tav tm="0">
                                              <p:val>
                                                <p:strVal val="0-#ppt_h/2"/>
                                              </p:val>
                                            </p:tav>
                                            <p:tav tm="100000">
                                              <p:val>
                                                <p:strVal val="#ppt_y"/>
                                              </p:val>
                                            </p:tav>
                                          </p:tavLst>
                                        </p:anim>
                                      </p:childTnLst>
                                    </p:cTn>
                                  </p:par>
                                  <p:par>
                                    <p:cTn id="35" presetID="2" presetClass="entr" presetSubtype="12" accel="40000" fill="hold" nodeType="withEffect">
                                      <p:stCondLst>
                                        <p:cond delay="0"/>
                                      </p:stCondLst>
                                      <p:childTnLst>
                                        <p:set>
                                          <p:cBhvr>
                                            <p:cTn id="36" dur="1" fill="hold">
                                              <p:stCondLst>
                                                <p:cond delay="0"/>
                                              </p:stCondLst>
                                            </p:cTn>
                                            <p:tgtEl>
                                              <p:spTgt spid="88"/>
                                            </p:tgtEl>
                                            <p:attrNameLst>
                                              <p:attrName>style.visibility</p:attrName>
                                            </p:attrNameLst>
                                          </p:cBhvr>
                                          <p:to>
                                            <p:strVal val="visible"/>
                                          </p:to>
                                        </p:set>
                                        <p:anim calcmode="lin" valueType="num">
                                          <p:cBhvr additive="base">
                                            <p:cTn id="37" dur="1250" fill="hold"/>
                                            <p:tgtEl>
                                              <p:spTgt spid="88"/>
                                            </p:tgtEl>
                                            <p:attrNameLst>
                                              <p:attrName>ppt_x</p:attrName>
                                            </p:attrNameLst>
                                          </p:cBhvr>
                                          <p:tavLst>
                                            <p:tav tm="0">
                                              <p:val>
                                                <p:strVal val="0-#ppt_w/2"/>
                                              </p:val>
                                            </p:tav>
                                            <p:tav tm="100000">
                                              <p:val>
                                                <p:strVal val="#ppt_x"/>
                                              </p:val>
                                            </p:tav>
                                          </p:tavLst>
                                        </p:anim>
                                        <p:anim calcmode="lin" valueType="num">
                                          <p:cBhvr additive="base">
                                            <p:cTn id="38" dur="1250" fill="hold"/>
                                            <p:tgtEl>
                                              <p:spTgt spid="88"/>
                                            </p:tgtEl>
                                            <p:attrNameLst>
                                              <p:attrName>ppt_y</p:attrName>
                                            </p:attrNameLst>
                                          </p:cBhvr>
                                          <p:tavLst>
                                            <p:tav tm="0">
                                              <p:val>
                                                <p:strVal val="1+#ppt_h/2"/>
                                              </p:val>
                                            </p:tav>
                                            <p:tav tm="100000">
                                              <p:val>
                                                <p:strVal val="#ppt_y"/>
                                              </p:val>
                                            </p:tav>
                                          </p:tavLst>
                                        </p:anim>
                                      </p:childTnLst>
                                    </p:cTn>
                                  </p:par>
                                  <p:par>
                                    <p:cTn id="39" presetID="2" presetClass="entr" presetSubtype="6" accel="40000" fill="hold" nodeType="withEffect">
                                      <p:stCondLst>
                                        <p:cond delay="0"/>
                                      </p:stCondLst>
                                      <p:childTnLst>
                                        <p:set>
                                          <p:cBhvr>
                                            <p:cTn id="40" dur="1" fill="hold">
                                              <p:stCondLst>
                                                <p:cond delay="0"/>
                                              </p:stCondLst>
                                            </p:cTn>
                                            <p:tgtEl>
                                              <p:spTgt spid="93"/>
                                            </p:tgtEl>
                                            <p:attrNameLst>
                                              <p:attrName>style.visibility</p:attrName>
                                            </p:attrNameLst>
                                          </p:cBhvr>
                                          <p:to>
                                            <p:strVal val="visible"/>
                                          </p:to>
                                        </p:set>
                                        <p:anim calcmode="lin" valueType="num">
                                          <p:cBhvr additive="base">
                                            <p:cTn id="41" dur="1250" fill="hold"/>
                                            <p:tgtEl>
                                              <p:spTgt spid="93"/>
                                            </p:tgtEl>
                                            <p:attrNameLst>
                                              <p:attrName>ppt_x</p:attrName>
                                            </p:attrNameLst>
                                          </p:cBhvr>
                                          <p:tavLst>
                                            <p:tav tm="0">
                                              <p:val>
                                                <p:strVal val="1+#ppt_w/2"/>
                                              </p:val>
                                            </p:tav>
                                            <p:tav tm="100000">
                                              <p:val>
                                                <p:strVal val="#ppt_x"/>
                                              </p:val>
                                            </p:tav>
                                          </p:tavLst>
                                        </p:anim>
                                        <p:anim calcmode="lin" valueType="num">
                                          <p:cBhvr additive="base">
                                            <p:cTn id="42" dur="1250" fill="hold"/>
                                            <p:tgtEl>
                                              <p:spTgt spid="93"/>
                                            </p:tgtEl>
                                            <p:attrNameLst>
                                              <p:attrName>ppt_y</p:attrName>
                                            </p:attrNameLst>
                                          </p:cBhvr>
                                          <p:tavLst>
                                            <p:tav tm="0">
                                              <p:val>
                                                <p:strVal val="1+#ppt_h/2"/>
                                              </p:val>
                                            </p:tav>
                                            <p:tav tm="100000">
                                              <p:val>
                                                <p:strVal val="#ppt_y"/>
                                              </p:val>
                                            </p:tav>
                                          </p:tavLst>
                                        </p:anim>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98"/>
                                            </p:tgtEl>
                                            <p:attrNameLst>
                                              <p:attrName>style.visibility</p:attrName>
                                            </p:attrNameLst>
                                          </p:cBhvr>
                                          <p:to>
                                            <p:strVal val="visible"/>
                                          </p:to>
                                        </p:set>
                                        <p:anim calcmode="lin" valueType="num">
                                          <p:cBhvr>
                                            <p:cTn id="46" dur="500" fill="hold"/>
                                            <p:tgtEl>
                                              <p:spTgt spid="98"/>
                                            </p:tgtEl>
                                            <p:attrNameLst>
                                              <p:attrName>ppt_w</p:attrName>
                                            </p:attrNameLst>
                                          </p:cBhvr>
                                          <p:tavLst>
                                            <p:tav tm="0">
                                              <p:val>
                                                <p:fltVal val="0"/>
                                              </p:val>
                                            </p:tav>
                                            <p:tav tm="100000">
                                              <p:val>
                                                <p:strVal val="#ppt_w"/>
                                              </p:val>
                                            </p:tav>
                                          </p:tavLst>
                                        </p:anim>
                                        <p:anim calcmode="lin" valueType="num">
                                          <p:cBhvr>
                                            <p:cTn id="47" dur="500" fill="hold"/>
                                            <p:tgtEl>
                                              <p:spTgt spid="98"/>
                                            </p:tgtEl>
                                            <p:attrNameLst>
                                              <p:attrName>ppt_h</p:attrName>
                                            </p:attrNameLst>
                                          </p:cBhvr>
                                          <p:tavLst>
                                            <p:tav tm="0">
                                              <p:val>
                                                <p:fltVal val="0"/>
                                              </p:val>
                                            </p:tav>
                                            <p:tav tm="100000">
                                              <p:val>
                                                <p:strVal val="#ppt_h"/>
                                              </p:val>
                                            </p:tav>
                                          </p:tavLst>
                                        </p:anim>
                                        <p:animEffect transition="in" filter="fade">
                                          <p:cBhvr>
                                            <p:cTn id="48" dur="500"/>
                                            <p:tgtEl>
                                              <p:spTgt spid="98"/>
                                            </p:tgtEl>
                                          </p:cBhvr>
                                        </p:animEffect>
                                      </p:childTnLst>
                                    </p:cTn>
                                  </p:par>
                                </p:childTnLst>
                              </p:cTn>
                            </p:par>
                            <p:par>
                              <p:cTn id="49" fill="hold">
                                <p:stCondLst>
                                  <p:cond delay="3500"/>
                                </p:stCondLst>
                                <p:childTnLst>
                                  <p:par>
                                    <p:cTn id="50" presetID="53" presetClass="entr" presetSubtype="16" fill="hold" nodeType="afterEffect">
                                      <p:stCondLst>
                                        <p:cond delay="0"/>
                                      </p:stCondLst>
                                      <p:childTnLst>
                                        <p:set>
                                          <p:cBhvr>
                                            <p:cTn id="51" dur="1" fill="hold">
                                              <p:stCondLst>
                                                <p:cond delay="0"/>
                                              </p:stCondLst>
                                            </p:cTn>
                                            <p:tgtEl>
                                              <p:spTgt spid="103"/>
                                            </p:tgtEl>
                                            <p:attrNameLst>
                                              <p:attrName>style.visibility</p:attrName>
                                            </p:attrNameLst>
                                          </p:cBhvr>
                                          <p:to>
                                            <p:strVal val="visible"/>
                                          </p:to>
                                        </p:set>
                                        <p:anim calcmode="lin" valueType="num">
                                          <p:cBhvr>
                                            <p:cTn id="52" dur="500" fill="hold"/>
                                            <p:tgtEl>
                                              <p:spTgt spid="103"/>
                                            </p:tgtEl>
                                            <p:attrNameLst>
                                              <p:attrName>ppt_w</p:attrName>
                                            </p:attrNameLst>
                                          </p:cBhvr>
                                          <p:tavLst>
                                            <p:tav tm="0">
                                              <p:val>
                                                <p:fltVal val="0"/>
                                              </p:val>
                                            </p:tav>
                                            <p:tav tm="100000">
                                              <p:val>
                                                <p:strVal val="#ppt_w"/>
                                              </p:val>
                                            </p:tav>
                                          </p:tavLst>
                                        </p:anim>
                                        <p:anim calcmode="lin" valueType="num">
                                          <p:cBhvr>
                                            <p:cTn id="53" dur="500" fill="hold"/>
                                            <p:tgtEl>
                                              <p:spTgt spid="103"/>
                                            </p:tgtEl>
                                            <p:attrNameLst>
                                              <p:attrName>ppt_h</p:attrName>
                                            </p:attrNameLst>
                                          </p:cBhvr>
                                          <p:tavLst>
                                            <p:tav tm="0">
                                              <p:val>
                                                <p:fltVal val="0"/>
                                              </p:val>
                                            </p:tav>
                                            <p:tav tm="100000">
                                              <p:val>
                                                <p:strVal val="#ppt_h"/>
                                              </p:val>
                                            </p:tav>
                                          </p:tavLst>
                                        </p:anim>
                                        <p:animEffect transition="in" filter="fade">
                                          <p:cBhvr>
                                            <p:cTn id="54" dur="500"/>
                                            <p:tgtEl>
                                              <p:spTgt spid="103"/>
                                            </p:tgtEl>
                                          </p:cBhvr>
                                        </p:animEffect>
                                      </p:childTnLst>
                                    </p:cTn>
                                  </p:par>
                                </p:childTnLst>
                              </p:cTn>
                            </p:par>
                            <p:par>
                              <p:cTn id="55" fill="hold">
                                <p:stCondLst>
                                  <p:cond delay="4000"/>
                                </p:stCondLst>
                                <p:childTnLst>
                                  <p:par>
                                    <p:cTn id="56" presetID="10" presetClass="entr" presetSubtype="0" fill="hold" nodeType="afterEffect">
                                      <p:stCondLst>
                                        <p:cond delay="0"/>
                                      </p:stCondLst>
                                      <p:childTnLst>
                                        <p:set>
                                          <p:cBhvr>
                                            <p:cTn id="57" dur="1" fill="hold">
                                              <p:stCondLst>
                                                <p:cond delay="0"/>
                                              </p:stCondLst>
                                            </p:cTn>
                                            <p:tgtEl>
                                              <p:spTgt spid="195"/>
                                            </p:tgtEl>
                                            <p:attrNameLst>
                                              <p:attrName>style.visibility</p:attrName>
                                            </p:attrNameLst>
                                          </p:cBhvr>
                                          <p:to>
                                            <p:strVal val="visible"/>
                                          </p:to>
                                        </p:set>
                                        <p:animEffect transition="in" filter="fade">
                                          <p:cBhvr>
                                            <p:cTn id="58" dur="500"/>
                                            <p:tgtEl>
                                              <p:spTgt spid="195"/>
                                            </p:tgtEl>
                                          </p:cBhvr>
                                        </p:animEffect>
                                      </p:childTnLst>
                                    </p:cTn>
                                  </p:par>
                                  <p:par>
                                    <p:cTn id="59" presetID="10" presetClass="entr" presetSubtype="0" fill="hold" nodeType="withEffect">
                                      <p:stCondLst>
                                        <p:cond delay="0"/>
                                      </p:stCondLst>
                                      <p:childTnLst>
                                        <p:set>
                                          <p:cBhvr>
                                            <p:cTn id="60" dur="1" fill="hold">
                                              <p:stCondLst>
                                                <p:cond delay="0"/>
                                              </p:stCondLst>
                                            </p:cTn>
                                            <p:tgtEl>
                                              <p:spTgt spid="124"/>
                                            </p:tgtEl>
                                            <p:attrNameLst>
                                              <p:attrName>style.visibility</p:attrName>
                                            </p:attrNameLst>
                                          </p:cBhvr>
                                          <p:to>
                                            <p:strVal val="visible"/>
                                          </p:to>
                                        </p:set>
                                        <p:animEffect transition="in" filter="fade">
                                          <p:cBhvr>
                                            <p:cTn id="61" dur="500"/>
                                            <p:tgtEl>
                                              <p:spTgt spid="124"/>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2"/>
                                            </p:tgtEl>
                                            <p:attrNameLst>
                                              <p:attrName>style.visibility</p:attrName>
                                            </p:attrNameLst>
                                          </p:cBhvr>
                                          <p:to>
                                            <p:strVal val="visible"/>
                                          </p:to>
                                        </p:set>
                                        <p:animEffect transition="in" filter="fade">
                                          <p:cBhvr>
                                            <p:cTn id="64" dur="500"/>
                                            <p:tgtEl>
                                              <p:spTgt spid="13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98"/>
                                            </p:tgtEl>
                                            <p:attrNameLst>
                                              <p:attrName>style.visibility</p:attrName>
                                            </p:attrNameLst>
                                          </p:cBhvr>
                                          <p:to>
                                            <p:strVal val="visible"/>
                                          </p:to>
                                        </p:set>
                                        <p:animEffect transition="in" filter="fade">
                                          <p:cBhvr>
                                            <p:cTn id="67" dur="500"/>
                                            <p:tgtEl>
                                              <p:spTgt spid="198"/>
                                            </p:tgtEl>
                                          </p:cBhvr>
                                        </p:animEffect>
                                      </p:childTnLst>
                                    </p:cTn>
                                  </p:par>
                                </p:childTnLst>
                              </p:cTn>
                            </p:par>
                            <p:par>
                              <p:cTn id="68" fill="hold">
                                <p:stCondLst>
                                  <p:cond delay="4500"/>
                                </p:stCondLst>
                                <p:childTnLst>
                                  <p:par>
                                    <p:cTn id="69" presetID="16" presetClass="entr" presetSubtype="21" fill="hold" grpId="0" nodeType="afterEffect">
                                      <p:stCondLst>
                                        <p:cond delay="0"/>
                                      </p:stCondLst>
                                      <p:childTnLst>
                                        <p:set>
                                          <p:cBhvr>
                                            <p:cTn id="70" dur="1" fill="hold">
                                              <p:stCondLst>
                                                <p:cond delay="0"/>
                                              </p:stCondLst>
                                            </p:cTn>
                                            <p:tgtEl>
                                              <p:spTgt spid="120"/>
                                            </p:tgtEl>
                                            <p:attrNameLst>
                                              <p:attrName>style.visibility</p:attrName>
                                            </p:attrNameLst>
                                          </p:cBhvr>
                                          <p:to>
                                            <p:strVal val="visible"/>
                                          </p:to>
                                        </p:set>
                                        <p:animEffect transition="in" filter="barn(inVertical)">
                                          <p:cBhvr>
                                            <p:cTn id="71" dur="500"/>
                                            <p:tgtEl>
                                              <p:spTgt spid="120"/>
                                            </p:tgtEl>
                                          </p:cBhvr>
                                        </p:animEffect>
                                      </p:childTnLst>
                                    </p:cTn>
                                  </p:par>
                                  <p:par>
                                    <p:cTn id="72" presetID="16" presetClass="entr" presetSubtype="21" fill="hold" grpId="0" nodeType="withEffect">
                                      <p:stCondLst>
                                        <p:cond delay="0"/>
                                      </p:stCondLst>
                                      <p:childTnLst>
                                        <p:set>
                                          <p:cBhvr>
                                            <p:cTn id="73" dur="1" fill="hold">
                                              <p:stCondLst>
                                                <p:cond delay="0"/>
                                              </p:stCondLst>
                                            </p:cTn>
                                            <p:tgtEl>
                                              <p:spTgt spid="121"/>
                                            </p:tgtEl>
                                            <p:attrNameLst>
                                              <p:attrName>style.visibility</p:attrName>
                                            </p:attrNameLst>
                                          </p:cBhvr>
                                          <p:to>
                                            <p:strVal val="visible"/>
                                          </p:to>
                                        </p:set>
                                        <p:animEffect transition="in" filter="barn(inVertical)">
                                          <p:cBhvr>
                                            <p:cTn id="74" dur="500"/>
                                            <p:tgtEl>
                                              <p:spTgt spid="121"/>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123"/>
                                            </p:tgtEl>
                                            <p:attrNameLst>
                                              <p:attrName>style.visibility</p:attrName>
                                            </p:attrNameLst>
                                          </p:cBhvr>
                                          <p:to>
                                            <p:strVal val="visible"/>
                                          </p:to>
                                        </p:set>
                                        <p:animEffect transition="in" filter="barn(inVertical)">
                                          <p:cBhvr>
                                            <p:cTn id="77" dur="500"/>
                                            <p:tgtEl>
                                              <p:spTgt spid="123"/>
                                            </p:tgtEl>
                                          </p:cBhvr>
                                        </p:animEffect>
                                      </p:childTnLst>
                                    </p:cTn>
                                  </p:par>
                                  <p:par>
                                    <p:cTn id="78" presetID="16" presetClass="entr" presetSubtype="21" fill="hold" grpId="0" nodeType="withEffect">
                                      <p:stCondLst>
                                        <p:cond delay="0"/>
                                      </p:stCondLst>
                                      <p:childTnLst>
                                        <p:set>
                                          <p:cBhvr>
                                            <p:cTn id="79" dur="1" fill="hold">
                                              <p:stCondLst>
                                                <p:cond delay="0"/>
                                              </p:stCondLst>
                                            </p:cTn>
                                            <p:tgtEl>
                                              <p:spTgt spid="122"/>
                                            </p:tgtEl>
                                            <p:attrNameLst>
                                              <p:attrName>style.visibility</p:attrName>
                                            </p:attrNameLst>
                                          </p:cBhvr>
                                          <p:to>
                                            <p:strVal val="visible"/>
                                          </p:to>
                                        </p:set>
                                        <p:animEffect transition="in" filter="barn(inVertical)">
                                          <p:cBhvr>
                                            <p:cTn id="80" dur="500"/>
                                            <p:tgtEl>
                                              <p:spTgt spid="122"/>
                                            </p:tgtEl>
                                          </p:cBhvr>
                                        </p:animEffect>
                                      </p:childTnLst>
                                    </p:cTn>
                                  </p:par>
                                </p:childTnLst>
                              </p:cTn>
                            </p:par>
                            <p:par>
                              <p:cTn id="81" fill="hold">
                                <p:stCondLst>
                                  <p:cond delay="5000"/>
                                </p:stCondLst>
                                <p:childTnLst>
                                  <p:par>
                                    <p:cTn id="82" presetID="16" presetClass="entr" presetSubtype="42" fill="hold" nodeType="afterEffect">
                                      <p:stCondLst>
                                        <p:cond delay="0"/>
                                      </p:stCondLst>
                                      <p:childTnLst>
                                        <p:set>
                                          <p:cBhvr>
                                            <p:cTn id="83" dur="1" fill="hold">
                                              <p:stCondLst>
                                                <p:cond delay="0"/>
                                              </p:stCondLst>
                                            </p:cTn>
                                            <p:tgtEl>
                                              <p:spTgt spid="221"/>
                                            </p:tgtEl>
                                            <p:attrNameLst>
                                              <p:attrName>style.visibility</p:attrName>
                                            </p:attrNameLst>
                                          </p:cBhvr>
                                          <p:to>
                                            <p:strVal val="visible"/>
                                          </p:to>
                                        </p:set>
                                        <p:animEffect transition="in" filter="barn(outHorizontal)">
                                          <p:cBhvr>
                                            <p:cTn id="84" dur="500"/>
                                            <p:tgtEl>
                                              <p:spTgt spid="221"/>
                                            </p:tgtEl>
                                          </p:cBhvr>
                                        </p:animEffect>
                                      </p:childTnLst>
                                    </p:cTn>
                                  </p:par>
                                  <p:par>
                                    <p:cTn id="85" presetID="16" presetClass="entr" presetSubtype="42" fill="hold" nodeType="withEffect">
                                      <p:stCondLst>
                                        <p:cond delay="0"/>
                                      </p:stCondLst>
                                      <p:childTnLst>
                                        <p:set>
                                          <p:cBhvr>
                                            <p:cTn id="86" dur="1" fill="hold">
                                              <p:stCondLst>
                                                <p:cond delay="0"/>
                                              </p:stCondLst>
                                            </p:cTn>
                                            <p:tgtEl>
                                              <p:spTgt spid="222"/>
                                            </p:tgtEl>
                                            <p:attrNameLst>
                                              <p:attrName>style.visibility</p:attrName>
                                            </p:attrNameLst>
                                          </p:cBhvr>
                                          <p:to>
                                            <p:strVal val="visible"/>
                                          </p:to>
                                        </p:set>
                                        <p:animEffect transition="in" filter="barn(outHorizontal)">
                                          <p:cBhvr>
                                            <p:cTn id="87" dur="500"/>
                                            <p:tgtEl>
                                              <p:spTgt spid="222"/>
                                            </p:tgtEl>
                                          </p:cBhvr>
                                        </p:animEffect>
                                      </p:childTnLst>
                                    </p:cTn>
                                  </p:par>
                                  <p:par>
                                    <p:cTn id="88" presetID="16" presetClass="entr" presetSubtype="42" fill="hold" nodeType="withEffect">
                                      <p:stCondLst>
                                        <p:cond delay="0"/>
                                      </p:stCondLst>
                                      <p:childTnLst>
                                        <p:set>
                                          <p:cBhvr>
                                            <p:cTn id="89" dur="1" fill="hold">
                                              <p:stCondLst>
                                                <p:cond delay="0"/>
                                              </p:stCondLst>
                                            </p:cTn>
                                            <p:tgtEl>
                                              <p:spTgt spid="223"/>
                                            </p:tgtEl>
                                            <p:attrNameLst>
                                              <p:attrName>style.visibility</p:attrName>
                                            </p:attrNameLst>
                                          </p:cBhvr>
                                          <p:to>
                                            <p:strVal val="visible"/>
                                          </p:to>
                                        </p:set>
                                        <p:animEffect transition="in" filter="barn(outHorizontal)">
                                          <p:cBhvr>
                                            <p:cTn id="90" dur="500"/>
                                            <p:tgtEl>
                                              <p:spTgt spid="223"/>
                                            </p:tgtEl>
                                          </p:cBhvr>
                                        </p:animEffect>
                                      </p:childTnLst>
                                    </p:cTn>
                                  </p:par>
                                  <p:par>
                                    <p:cTn id="91" presetID="16" presetClass="entr" presetSubtype="42" fill="hold" nodeType="withEffect">
                                      <p:stCondLst>
                                        <p:cond delay="0"/>
                                      </p:stCondLst>
                                      <p:childTnLst>
                                        <p:set>
                                          <p:cBhvr>
                                            <p:cTn id="92" dur="1" fill="hold">
                                              <p:stCondLst>
                                                <p:cond delay="0"/>
                                              </p:stCondLst>
                                            </p:cTn>
                                            <p:tgtEl>
                                              <p:spTgt spid="224"/>
                                            </p:tgtEl>
                                            <p:attrNameLst>
                                              <p:attrName>style.visibility</p:attrName>
                                            </p:attrNameLst>
                                          </p:cBhvr>
                                          <p:to>
                                            <p:strVal val="visible"/>
                                          </p:to>
                                        </p:set>
                                        <p:animEffect transition="in" filter="barn(outHorizontal)">
                                          <p:cBhvr>
                                            <p:cTn id="93" dur="500"/>
                                            <p:tgtEl>
                                              <p:spTgt spid="224"/>
                                            </p:tgtEl>
                                          </p:cBhvr>
                                        </p:animEffect>
                                      </p:childTnLst>
                                    </p:cTn>
                                  </p:par>
                                </p:childTnLst>
                              </p:cTn>
                            </p:par>
                            <p:par>
                              <p:cTn id="94" fill="hold">
                                <p:stCondLst>
                                  <p:cond delay="5500"/>
                                </p:stCondLst>
                                <p:childTnLst>
                                  <p:par>
                                    <p:cTn id="95" presetID="12" presetClass="entr" presetSubtype="2" fill="hold" nodeType="afterEffect">
                                      <p:stCondLst>
                                        <p:cond delay="0"/>
                                      </p:stCondLst>
                                      <p:childTnLst>
                                        <p:set>
                                          <p:cBhvr>
                                            <p:cTn id="96" dur="1" fill="hold">
                                              <p:stCondLst>
                                                <p:cond delay="0"/>
                                              </p:stCondLst>
                                            </p:cTn>
                                            <p:tgtEl>
                                              <p:spTgt spid="207"/>
                                            </p:tgtEl>
                                            <p:attrNameLst>
                                              <p:attrName>style.visibility</p:attrName>
                                            </p:attrNameLst>
                                          </p:cBhvr>
                                          <p:to>
                                            <p:strVal val="visible"/>
                                          </p:to>
                                        </p:set>
                                        <p:anim calcmode="lin" valueType="num">
                                          <p:cBhvr additive="base">
                                            <p:cTn id="97" dur="500"/>
                                            <p:tgtEl>
                                              <p:spTgt spid="207"/>
                                            </p:tgtEl>
                                            <p:attrNameLst>
                                              <p:attrName>ppt_x</p:attrName>
                                            </p:attrNameLst>
                                          </p:cBhvr>
                                          <p:tavLst>
                                            <p:tav tm="0">
                                              <p:val>
                                                <p:strVal val="#ppt_x+#ppt_w*1.125000"/>
                                              </p:val>
                                            </p:tav>
                                            <p:tav tm="100000">
                                              <p:val>
                                                <p:strVal val="#ppt_x"/>
                                              </p:val>
                                            </p:tav>
                                          </p:tavLst>
                                        </p:anim>
                                        <p:animEffect transition="in" filter="wipe(left)">
                                          <p:cBhvr>
                                            <p:cTn id="98" dur="500"/>
                                            <p:tgtEl>
                                              <p:spTgt spid="207"/>
                                            </p:tgtEl>
                                          </p:cBhvr>
                                        </p:animEffect>
                                      </p:childTnLst>
                                    </p:cTn>
                                  </p:par>
                                  <p:par>
                                    <p:cTn id="99" presetID="12" presetClass="entr" presetSubtype="8" fill="hold" grpId="0" nodeType="withEffect">
                                      <p:stCondLst>
                                        <p:cond delay="0"/>
                                      </p:stCondLst>
                                      <p:childTnLst>
                                        <p:set>
                                          <p:cBhvr>
                                            <p:cTn id="100" dur="1" fill="hold">
                                              <p:stCondLst>
                                                <p:cond delay="0"/>
                                              </p:stCondLst>
                                            </p:cTn>
                                            <p:tgtEl>
                                              <p:spTgt spid="225"/>
                                            </p:tgtEl>
                                            <p:attrNameLst>
                                              <p:attrName>style.visibility</p:attrName>
                                            </p:attrNameLst>
                                          </p:cBhvr>
                                          <p:to>
                                            <p:strVal val="visible"/>
                                          </p:to>
                                        </p:set>
                                        <p:anim calcmode="lin" valueType="num">
                                          <p:cBhvr additive="base">
                                            <p:cTn id="101" dur="500"/>
                                            <p:tgtEl>
                                              <p:spTgt spid="225"/>
                                            </p:tgtEl>
                                            <p:attrNameLst>
                                              <p:attrName>ppt_x</p:attrName>
                                            </p:attrNameLst>
                                          </p:cBhvr>
                                          <p:tavLst>
                                            <p:tav tm="0">
                                              <p:val>
                                                <p:strVal val="#ppt_x-#ppt_w*1.125000"/>
                                              </p:val>
                                            </p:tav>
                                            <p:tav tm="100000">
                                              <p:val>
                                                <p:strVal val="#ppt_x"/>
                                              </p:val>
                                            </p:tav>
                                          </p:tavLst>
                                        </p:anim>
                                        <p:animEffect transition="in" filter="wipe(right)">
                                          <p:cBhvr>
                                            <p:cTn id="102" dur="500"/>
                                            <p:tgtEl>
                                              <p:spTgt spid="225"/>
                                            </p:tgtEl>
                                          </p:cBhvr>
                                        </p:animEffect>
                                      </p:childTnLst>
                                    </p:cTn>
                                  </p:par>
                                </p:childTnLst>
                              </p:cTn>
                            </p:par>
                            <p:par>
                              <p:cTn id="103" fill="hold">
                                <p:stCondLst>
                                  <p:cond delay="6000"/>
                                </p:stCondLst>
                                <p:childTnLst>
                                  <p:par>
                                    <p:cTn id="104" presetID="12" presetClass="entr" presetSubtype="2" fill="hold" grpId="0" nodeType="afterEffect">
                                      <p:stCondLst>
                                        <p:cond delay="0"/>
                                      </p:stCondLst>
                                      <p:childTnLst>
                                        <p:set>
                                          <p:cBhvr>
                                            <p:cTn id="105" dur="1" fill="hold">
                                              <p:stCondLst>
                                                <p:cond delay="0"/>
                                              </p:stCondLst>
                                            </p:cTn>
                                            <p:tgtEl>
                                              <p:spTgt spid="216"/>
                                            </p:tgtEl>
                                            <p:attrNameLst>
                                              <p:attrName>style.visibility</p:attrName>
                                            </p:attrNameLst>
                                          </p:cBhvr>
                                          <p:to>
                                            <p:strVal val="visible"/>
                                          </p:to>
                                        </p:set>
                                        <p:anim calcmode="lin" valueType="num">
                                          <p:cBhvr additive="base">
                                            <p:cTn id="106" dur="500"/>
                                            <p:tgtEl>
                                              <p:spTgt spid="216"/>
                                            </p:tgtEl>
                                            <p:attrNameLst>
                                              <p:attrName>ppt_x</p:attrName>
                                            </p:attrNameLst>
                                          </p:cBhvr>
                                          <p:tavLst>
                                            <p:tav tm="0">
                                              <p:val>
                                                <p:strVal val="#ppt_x+#ppt_w*1.125000"/>
                                              </p:val>
                                            </p:tav>
                                            <p:tav tm="100000">
                                              <p:val>
                                                <p:strVal val="#ppt_x"/>
                                              </p:val>
                                            </p:tav>
                                          </p:tavLst>
                                        </p:anim>
                                        <p:animEffect transition="in" filter="wipe(left)">
                                          <p:cBhvr>
                                            <p:cTn id="107" dur="500"/>
                                            <p:tgtEl>
                                              <p:spTgt spid="216"/>
                                            </p:tgtEl>
                                          </p:cBhvr>
                                        </p:animEffect>
                                      </p:childTnLst>
                                    </p:cTn>
                                  </p:par>
                                  <p:par>
                                    <p:cTn id="108" presetID="12" presetClass="entr" presetSubtype="8" fill="hold" grpId="0" nodeType="withEffect">
                                      <p:stCondLst>
                                        <p:cond delay="0"/>
                                      </p:stCondLst>
                                      <p:childTnLst>
                                        <p:set>
                                          <p:cBhvr>
                                            <p:cTn id="109" dur="1" fill="hold">
                                              <p:stCondLst>
                                                <p:cond delay="0"/>
                                              </p:stCondLst>
                                            </p:cTn>
                                            <p:tgtEl>
                                              <p:spTgt spid="226"/>
                                            </p:tgtEl>
                                            <p:attrNameLst>
                                              <p:attrName>style.visibility</p:attrName>
                                            </p:attrNameLst>
                                          </p:cBhvr>
                                          <p:to>
                                            <p:strVal val="visible"/>
                                          </p:to>
                                        </p:set>
                                        <p:anim calcmode="lin" valueType="num">
                                          <p:cBhvr additive="base">
                                            <p:cTn id="110" dur="500"/>
                                            <p:tgtEl>
                                              <p:spTgt spid="226"/>
                                            </p:tgtEl>
                                            <p:attrNameLst>
                                              <p:attrName>ppt_x</p:attrName>
                                            </p:attrNameLst>
                                          </p:cBhvr>
                                          <p:tavLst>
                                            <p:tav tm="0">
                                              <p:val>
                                                <p:strVal val="#ppt_x-#ppt_w*1.125000"/>
                                              </p:val>
                                            </p:tav>
                                            <p:tav tm="100000">
                                              <p:val>
                                                <p:strVal val="#ppt_x"/>
                                              </p:val>
                                            </p:tav>
                                          </p:tavLst>
                                        </p:anim>
                                        <p:animEffect transition="in" filter="wipe(right)">
                                          <p:cBhvr>
                                            <p:cTn id="111" dur="500"/>
                                            <p:tgtEl>
                                              <p:spTgt spid="226"/>
                                            </p:tgtEl>
                                          </p:cBhvr>
                                        </p:animEffect>
                                      </p:childTnLst>
                                    </p:cTn>
                                  </p:par>
                                </p:childTnLst>
                              </p:cTn>
                            </p:par>
                            <p:par>
                              <p:cTn id="112" fill="hold">
                                <p:stCondLst>
                                  <p:cond delay="6500"/>
                                </p:stCondLst>
                                <p:childTnLst>
                                  <p:par>
                                    <p:cTn id="113" presetID="12" presetClass="entr" presetSubtype="2" fill="hold" nodeType="afterEffect">
                                      <p:stCondLst>
                                        <p:cond delay="0"/>
                                      </p:stCondLst>
                                      <p:childTnLst>
                                        <p:set>
                                          <p:cBhvr>
                                            <p:cTn id="114" dur="1" fill="hold">
                                              <p:stCondLst>
                                                <p:cond delay="0"/>
                                              </p:stCondLst>
                                            </p:cTn>
                                            <p:tgtEl>
                                              <p:spTgt spid="217"/>
                                            </p:tgtEl>
                                            <p:attrNameLst>
                                              <p:attrName>style.visibility</p:attrName>
                                            </p:attrNameLst>
                                          </p:cBhvr>
                                          <p:to>
                                            <p:strVal val="visible"/>
                                          </p:to>
                                        </p:set>
                                        <p:anim calcmode="lin" valueType="num">
                                          <p:cBhvr additive="base">
                                            <p:cTn id="115" dur="500"/>
                                            <p:tgtEl>
                                              <p:spTgt spid="217"/>
                                            </p:tgtEl>
                                            <p:attrNameLst>
                                              <p:attrName>ppt_x</p:attrName>
                                            </p:attrNameLst>
                                          </p:cBhvr>
                                          <p:tavLst>
                                            <p:tav tm="0">
                                              <p:val>
                                                <p:strVal val="#ppt_x+#ppt_w*1.125000"/>
                                              </p:val>
                                            </p:tav>
                                            <p:tav tm="100000">
                                              <p:val>
                                                <p:strVal val="#ppt_x"/>
                                              </p:val>
                                            </p:tav>
                                          </p:tavLst>
                                        </p:anim>
                                        <p:animEffect transition="in" filter="wipe(left)">
                                          <p:cBhvr>
                                            <p:cTn id="116" dur="500"/>
                                            <p:tgtEl>
                                              <p:spTgt spid="217"/>
                                            </p:tgtEl>
                                          </p:cBhvr>
                                        </p:animEffect>
                                      </p:childTnLst>
                                    </p:cTn>
                                  </p:par>
                                  <p:par>
                                    <p:cTn id="117" presetID="12" presetClass="entr" presetSubtype="8" fill="hold" grpId="0" nodeType="withEffect">
                                      <p:stCondLst>
                                        <p:cond delay="0"/>
                                      </p:stCondLst>
                                      <p:childTnLst>
                                        <p:set>
                                          <p:cBhvr>
                                            <p:cTn id="118" dur="1" fill="hold">
                                              <p:stCondLst>
                                                <p:cond delay="0"/>
                                              </p:stCondLst>
                                            </p:cTn>
                                            <p:tgtEl>
                                              <p:spTgt spid="227"/>
                                            </p:tgtEl>
                                            <p:attrNameLst>
                                              <p:attrName>style.visibility</p:attrName>
                                            </p:attrNameLst>
                                          </p:cBhvr>
                                          <p:to>
                                            <p:strVal val="visible"/>
                                          </p:to>
                                        </p:set>
                                        <p:anim calcmode="lin" valueType="num">
                                          <p:cBhvr additive="base">
                                            <p:cTn id="119" dur="500"/>
                                            <p:tgtEl>
                                              <p:spTgt spid="227"/>
                                            </p:tgtEl>
                                            <p:attrNameLst>
                                              <p:attrName>ppt_x</p:attrName>
                                            </p:attrNameLst>
                                          </p:cBhvr>
                                          <p:tavLst>
                                            <p:tav tm="0">
                                              <p:val>
                                                <p:strVal val="#ppt_x-#ppt_w*1.125000"/>
                                              </p:val>
                                            </p:tav>
                                            <p:tav tm="100000">
                                              <p:val>
                                                <p:strVal val="#ppt_x"/>
                                              </p:val>
                                            </p:tav>
                                          </p:tavLst>
                                        </p:anim>
                                        <p:animEffect transition="in" filter="wipe(right)">
                                          <p:cBhvr>
                                            <p:cTn id="120" dur="500"/>
                                            <p:tgtEl>
                                              <p:spTgt spid="227"/>
                                            </p:tgtEl>
                                          </p:cBhvr>
                                        </p:animEffect>
                                      </p:childTnLst>
                                    </p:cTn>
                                  </p:par>
                                </p:childTnLst>
                              </p:cTn>
                            </p:par>
                            <p:par>
                              <p:cTn id="121" fill="hold">
                                <p:stCondLst>
                                  <p:cond delay="7000"/>
                                </p:stCondLst>
                                <p:childTnLst>
                                  <p:par>
                                    <p:cTn id="122" presetID="12" presetClass="entr" presetSubtype="2" fill="hold" grpId="0" nodeType="afterEffect">
                                      <p:stCondLst>
                                        <p:cond delay="0"/>
                                      </p:stCondLst>
                                      <p:childTnLst>
                                        <p:set>
                                          <p:cBhvr>
                                            <p:cTn id="123" dur="1" fill="hold">
                                              <p:stCondLst>
                                                <p:cond delay="0"/>
                                              </p:stCondLst>
                                            </p:cTn>
                                            <p:tgtEl>
                                              <p:spTgt spid="220"/>
                                            </p:tgtEl>
                                            <p:attrNameLst>
                                              <p:attrName>style.visibility</p:attrName>
                                            </p:attrNameLst>
                                          </p:cBhvr>
                                          <p:to>
                                            <p:strVal val="visible"/>
                                          </p:to>
                                        </p:set>
                                        <p:anim calcmode="lin" valueType="num">
                                          <p:cBhvr additive="base">
                                            <p:cTn id="124" dur="500"/>
                                            <p:tgtEl>
                                              <p:spTgt spid="220"/>
                                            </p:tgtEl>
                                            <p:attrNameLst>
                                              <p:attrName>ppt_x</p:attrName>
                                            </p:attrNameLst>
                                          </p:cBhvr>
                                          <p:tavLst>
                                            <p:tav tm="0">
                                              <p:val>
                                                <p:strVal val="#ppt_x+#ppt_w*1.125000"/>
                                              </p:val>
                                            </p:tav>
                                            <p:tav tm="100000">
                                              <p:val>
                                                <p:strVal val="#ppt_x"/>
                                              </p:val>
                                            </p:tav>
                                          </p:tavLst>
                                        </p:anim>
                                        <p:animEffect transition="in" filter="wipe(left)">
                                          <p:cBhvr>
                                            <p:cTn id="125" dur="500"/>
                                            <p:tgtEl>
                                              <p:spTgt spid="220"/>
                                            </p:tgtEl>
                                          </p:cBhvr>
                                        </p:animEffect>
                                      </p:childTnLst>
                                    </p:cTn>
                                  </p:par>
                                  <p:par>
                                    <p:cTn id="126" presetID="12" presetClass="entr" presetSubtype="8" fill="hold" grpId="0" nodeType="withEffect">
                                      <p:stCondLst>
                                        <p:cond delay="0"/>
                                      </p:stCondLst>
                                      <p:childTnLst>
                                        <p:set>
                                          <p:cBhvr>
                                            <p:cTn id="127" dur="1" fill="hold">
                                              <p:stCondLst>
                                                <p:cond delay="0"/>
                                              </p:stCondLst>
                                            </p:cTn>
                                            <p:tgtEl>
                                              <p:spTgt spid="228"/>
                                            </p:tgtEl>
                                            <p:attrNameLst>
                                              <p:attrName>style.visibility</p:attrName>
                                            </p:attrNameLst>
                                          </p:cBhvr>
                                          <p:to>
                                            <p:strVal val="visible"/>
                                          </p:to>
                                        </p:set>
                                        <p:anim calcmode="lin" valueType="num">
                                          <p:cBhvr additive="base">
                                            <p:cTn id="128" dur="500"/>
                                            <p:tgtEl>
                                              <p:spTgt spid="228"/>
                                            </p:tgtEl>
                                            <p:attrNameLst>
                                              <p:attrName>ppt_x</p:attrName>
                                            </p:attrNameLst>
                                          </p:cBhvr>
                                          <p:tavLst>
                                            <p:tav tm="0">
                                              <p:val>
                                                <p:strVal val="#ppt_x-#ppt_w*1.125000"/>
                                              </p:val>
                                            </p:tav>
                                            <p:tav tm="100000">
                                              <p:val>
                                                <p:strVal val="#ppt_x"/>
                                              </p:val>
                                            </p:tav>
                                          </p:tavLst>
                                        </p:anim>
                                        <p:animEffect transition="in" filter="wipe(right)">
                                          <p:cBhvr>
                                            <p:cTn id="129" dur="5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p:bldP spid="120" grpId="0"/>
          <p:bldP spid="121" grpId="0"/>
          <p:bldP spid="122" grpId="0"/>
          <p:bldP spid="123" grpId="0"/>
          <p:bldP spid="132" grpId="0" animBg="1"/>
          <p:bldP spid="198" grpId="0" animBg="1"/>
          <p:bldP spid="216" grpId="0" animBg="1"/>
          <p:bldP spid="220" grpId="0" animBg="1"/>
          <p:bldP spid="225" grpId="0"/>
          <p:bldP spid="226" grpId="0"/>
          <p:bldP spid="227" grpId="0"/>
          <p:bldP spid="228"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182" name="组合 181"/>
          <p:cNvGrpSpPr/>
          <p:nvPr/>
        </p:nvGrpSpPr>
        <p:grpSpPr>
          <a:xfrm>
            <a:off x="1355190" y="1157153"/>
            <a:ext cx="1794946" cy="3343544"/>
            <a:chOff x="1806920" y="1333321"/>
            <a:chExt cx="2393261" cy="4458058"/>
          </a:xfrm>
        </p:grpSpPr>
        <p:sp>
          <p:nvSpPr>
            <p:cNvPr id="183" name="任意多边形 182"/>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183"/>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5" name="对角圆角矩形 184"/>
          <p:cNvSpPr/>
          <p:nvPr/>
        </p:nvSpPr>
        <p:spPr>
          <a:xfrm rot="5400000">
            <a:off x="701470" y="2054569"/>
            <a:ext cx="3100955" cy="1548620"/>
          </a:xfrm>
          <a:prstGeom prst="round2DiagRect">
            <a:avLst>
              <a:gd name="adj1" fmla="val 22105"/>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86" name="组合 185"/>
          <p:cNvGrpSpPr/>
          <p:nvPr/>
        </p:nvGrpSpPr>
        <p:grpSpPr>
          <a:xfrm>
            <a:off x="1595818" y="1517908"/>
            <a:ext cx="1312260" cy="447632"/>
            <a:chOff x="1873440" y="1872194"/>
            <a:chExt cx="1749680" cy="596843"/>
          </a:xfrm>
        </p:grpSpPr>
        <p:pic>
          <p:nvPicPr>
            <p:cNvPr id="187" name="图片 186"/>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88" name="图片 187"/>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grpSp>
        <p:nvGrpSpPr>
          <p:cNvPr id="189" name="组合 188"/>
          <p:cNvGrpSpPr/>
          <p:nvPr/>
        </p:nvGrpSpPr>
        <p:grpSpPr>
          <a:xfrm>
            <a:off x="1595818" y="3652333"/>
            <a:ext cx="1312260" cy="447632"/>
            <a:chOff x="1873440" y="1872194"/>
            <a:chExt cx="1749680" cy="596843"/>
          </a:xfrm>
        </p:grpSpPr>
        <p:pic>
          <p:nvPicPr>
            <p:cNvPr id="190" name="图片 189"/>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91" name="图片 190"/>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92" name="文本框 21"/>
          <p:cNvSpPr txBox="1"/>
          <p:nvPr/>
        </p:nvSpPr>
        <p:spPr>
          <a:xfrm>
            <a:off x="2011997" y="1526959"/>
            <a:ext cx="479901"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01</a:t>
            </a:r>
            <a:endParaRPr lang="zh-CN" altLang="en-US" sz="2400" dirty="0">
              <a:solidFill>
                <a:srgbClr val="00682F"/>
              </a:solidFill>
              <a:latin typeface="Impact" panose="020B0806030902050204" pitchFamily="34" charset="0"/>
            </a:endParaRPr>
          </a:p>
        </p:txBody>
      </p:sp>
      <p:grpSp>
        <p:nvGrpSpPr>
          <p:cNvPr id="193" name="组合 192"/>
          <p:cNvGrpSpPr/>
          <p:nvPr/>
        </p:nvGrpSpPr>
        <p:grpSpPr>
          <a:xfrm>
            <a:off x="3674529" y="1157153"/>
            <a:ext cx="1794946" cy="3343544"/>
            <a:chOff x="4899371" y="1333321"/>
            <a:chExt cx="2393261" cy="4458058"/>
          </a:xfrm>
        </p:grpSpPr>
        <p:sp>
          <p:nvSpPr>
            <p:cNvPr id="194" name="任意多边形 193"/>
            <p:cNvSpPr/>
            <p:nvPr/>
          </p:nvSpPr>
          <p:spPr>
            <a:xfrm rot="5400000">
              <a:off x="4899372"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任意多边形 194"/>
            <p:cNvSpPr/>
            <p:nvPr/>
          </p:nvSpPr>
          <p:spPr>
            <a:xfrm rot="5400000" flipH="1" flipV="1">
              <a:off x="6459902"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对角圆角矩形 195"/>
          <p:cNvSpPr/>
          <p:nvPr/>
        </p:nvSpPr>
        <p:spPr>
          <a:xfrm rot="5400000">
            <a:off x="3020809" y="2054569"/>
            <a:ext cx="3100955" cy="1548620"/>
          </a:xfrm>
          <a:prstGeom prst="round2DiagRect">
            <a:avLst>
              <a:gd name="adj1" fmla="val 22105"/>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97" name="组合 196"/>
          <p:cNvGrpSpPr/>
          <p:nvPr/>
        </p:nvGrpSpPr>
        <p:grpSpPr>
          <a:xfrm>
            <a:off x="3915156" y="1517908"/>
            <a:ext cx="1312260" cy="447632"/>
            <a:chOff x="1873440" y="1872194"/>
            <a:chExt cx="1749680" cy="596843"/>
          </a:xfrm>
        </p:grpSpPr>
        <p:pic>
          <p:nvPicPr>
            <p:cNvPr id="198" name="图片 197"/>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99" name="图片 198"/>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grpSp>
        <p:nvGrpSpPr>
          <p:cNvPr id="201" name="组合 200"/>
          <p:cNvGrpSpPr/>
          <p:nvPr/>
        </p:nvGrpSpPr>
        <p:grpSpPr>
          <a:xfrm>
            <a:off x="3915156" y="3652333"/>
            <a:ext cx="1312260" cy="447632"/>
            <a:chOff x="1873440" y="1872194"/>
            <a:chExt cx="1749680" cy="596843"/>
          </a:xfrm>
        </p:grpSpPr>
        <p:pic>
          <p:nvPicPr>
            <p:cNvPr id="202" name="图片 201"/>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03" name="图片 202"/>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204" name="文本框 30"/>
          <p:cNvSpPr txBox="1"/>
          <p:nvPr/>
        </p:nvSpPr>
        <p:spPr>
          <a:xfrm>
            <a:off x="4331336" y="1526959"/>
            <a:ext cx="479901"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02</a:t>
            </a:r>
            <a:endParaRPr lang="zh-CN" altLang="en-US" sz="2400" dirty="0">
              <a:solidFill>
                <a:srgbClr val="00682F"/>
              </a:solidFill>
              <a:latin typeface="Impact" panose="020B0806030902050204" pitchFamily="34" charset="0"/>
            </a:endParaRPr>
          </a:p>
        </p:txBody>
      </p:sp>
      <p:grpSp>
        <p:nvGrpSpPr>
          <p:cNvPr id="205" name="组合 204"/>
          <p:cNvGrpSpPr/>
          <p:nvPr/>
        </p:nvGrpSpPr>
        <p:grpSpPr>
          <a:xfrm>
            <a:off x="5993865" y="1157153"/>
            <a:ext cx="1794946" cy="3343544"/>
            <a:chOff x="7991820" y="1333321"/>
            <a:chExt cx="2393261" cy="4458058"/>
          </a:xfrm>
        </p:grpSpPr>
        <p:sp>
          <p:nvSpPr>
            <p:cNvPr id="206" name="任意多边形 205"/>
            <p:cNvSpPr/>
            <p:nvPr/>
          </p:nvSpPr>
          <p:spPr>
            <a:xfrm rot="5400000">
              <a:off x="79918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任意多边形 206"/>
            <p:cNvSpPr/>
            <p:nvPr/>
          </p:nvSpPr>
          <p:spPr>
            <a:xfrm rot="5400000" flipH="1" flipV="1">
              <a:off x="95523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8" name="对角圆角矩形 207"/>
          <p:cNvSpPr/>
          <p:nvPr/>
        </p:nvSpPr>
        <p:spPr>
          <a:xfrm rot="5400000">
            <a:off x="5340145" y="2054569"/>
            <a:ext cx="3100955" cy="1548620"/>
          </a:xfrm>
          <a:prstGeom prst="round2DiagRect">
            <a:avLst>
              <a:gd name="adj1" fmla="val 22105"/>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209" name="组合 208"/>
          <p:cNvGrpSpPr/>
          <p:nvPr/>
        </p:nvGrpSpPr>
        <p:grpSpPr>
          <a:xfrm>
            <a:off x="6234493" y="1517908"/>
            <a:ext cx="1312260" cy="447632"/>
            <a:chOff x="1873440" y="1872194"/>
            <a:chExt cx="1749680" cy="596843"/>
          </a:xfrm>
        </p:grpSpPr>
        <p:pic>
          <p:nvPicPr>
            <p:cNvPr id="210" name="图片 209"/>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1" name="图片 210"/>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grpSp>
        <p:nvGrpSpPr>
          <p:cNvPr id="212" name="组合 211"/>
          <p:cNvGrpSpPr/>
          <p:nvPr/>
        </p:nvGrpSpPr>
        <p:grpSpPr>
          <a:xfrm>
            <a:off x="6234493" y="3652333"/>
            <a:ext cx="1312260" cy="447632"/>
            <a:chOff x="1873440" y="1872194"/>
            <a:chExt cx="1749680" cy="596843"/>
          </a:xfrm>
        </p:grpSpPr>
        <p:pic>
          <p:nvPicPr>
            <p:cNvPr id="213" name="图片 212"/>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4" name="图片 213"/>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215" name="文本框 41"/>
          <p:cNvSpPr txBox="1"/>
          <p:nvPr/>
        </p:nvSpPr>
        <p:spPr>
          <a:xfrm>
            <a:off x="6650672" y="1526959"/>
            <a:ext cx="479901"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03</a:t>
            </a:r>
            <a:endParaRPr lang="zh-CN" altLang="en-US" sz="2400" dirty="0">
              <a:solidFill>
                <a:srgbClr val="00682F"/>
              </a:solidFill>
              <a:latin typeface="Impact" panose="020B0806030902050204" pitchFamily="34" charset="0"/>
            </a:endParaRPr>
          </a:p>
        </p:txBody>
      </p:sp>
      <p:grpSp>
        <p:nvGrpSpPr>
          <p:cNvPr id="216" name="组合 215"/>
          <p:cNvGrpSpPr/>
          <p:nvPr/>
        </p:nvGrpSpPr>
        <p:grpSpPr>
          <a:xfrm>
            <a:off x="1591778" y="2328220"/>
            <a:ext cx="1335350" cy="955011"/>
            <a:chOff x="223455" y="2735579"/>
            <a:chExt cx="1780467" cy="1273348"/>
          </a:xfrm>
        </p:grpSpPr>
        <p:sp>
          <p:nvSpPr>
            <p:cNvPr id="217" name="文本框 49"/>
            <p:cNvSpPr txBox="1"/>
            <p:nvPr/>
          </p:nvSpPr>
          <p:spPr>
            <a:xfrm>
              <a:off x="223455" y="2735579"/>
              <a:ext cx="1780467"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18" name="文本框 50"/>
            <p:cNvSpPr txBox="1"/>
            <p:nvPr/>
          </p:nvSpPr>
          <p:spPr>
            <a:xfrm>
              <a:off x="241791" y="3054819"/>
              <a:ext cx="1686322" cy="954108"/>
            </a:xfrm>
            <a:prstGeom prst="rect">
              <a:avLst/>
            </a:prstGeom>
            <a:noFill/>
          </p:spPr>
          <p:txBody>
            <a:bodyPr wrap="square" rtlCol="0">
              <a:spAutoFit/>
            </a:bodyPr>
            <a:lstStyle/>
            <a:p>
              <a:pPr>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219" name="组合 218"/>
          <p:cNvGrpSpPr/>
          <p:nvPr/>
        </p:nvGrpSpPr>
        <p:grpSpPr>
          <a:xfrm>
            <a:off x="3900130" y="2328220"/>
            <a:ext cx="1335350" cy="955011"/>
            <a:chOff x="223455" y="2735579"/>
            <a:chExt cx="1780467" cy="1273348"/>
          </a:xfrm>
        </p:grpSpPr>
        <p:sp>
          <p:nvSpPr>
            <p:cNvPr id="220" name="文本框 52"/>
            <p:cNvSpPr txBox="1"/>
            <p:nvPr/>
          </p:nvSpPr>
          <p:spPr>
            <a:xfrm>
              <a:off x="223455" y="2735579"/>
              <a:ext cx="1780467"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21" name="文本框 53"/>
            <p:cNvSpPr txBox="1"/>
            <p:nvPr/>
          </p:nvSpPr>
          <p:spPr>
            <a:xfrm>
              <a:off x="241791" y="3054819"/>
              <a:ext cx="1686322" cy="954108"/>
            </a:xfrm>
            <a:prstGeom prst="rect">
              <a:avLst/>
            </a:prstGeom>
            <a:noFill/>
          </p:spPr>
          <p:txBody>
            <a:bodyPr wrap="square" rtlCol="0">
              <a:spAutoFit/>
            </a:bodyPr>
            <a:lstStyle/>
            <a:p>
              <a:pPr>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222" name="组合 221"/>
          <p:cNvGrpSpPr/>
          <p:nvPr/>
        </p:nvGrpSpPr>
        <p:grpSpPr>
          <a:xfrm>
            <a:off x="6222948" y="2328220"/>
            <a:ext cx="1335350" cy="955011"/>
            <a:chOff x="223455" y="2735579"/>
            <a:chExt cx="1780467" cy="1273348"/>
          </a:xfrm>
        </p:grpSpPr>
        <p:sp>
          <p:nvSpPr>
            <p:cNvPr id="223" name="文本框 55"/>
            <p:cNvSpPr txBox="1"/>
            <p:nvPr/>
          </p:nvSpPr>
          <p:spPr>
            <a:xfrm>
              <a:off x="223455" y="2735579"/>
              <a:ext cx="1780467"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24" name="文本框 56"/>
            <p:cNvSpPr txBox="1"/>
            <p:nvPr/>
          </p:nvSpPr>
          <p:spPr>
            <a:xfrm>
              <a:off x="241791" y="3054819"/>
              <a:ext cx="1686322" cy="954108"/>
            </a:xfrm>
            <a:prstGeom prst="rect">
              <a:avLst/>
            </a:prstGeom>
            <a:noFill/>
          </p:spPr>
          <p:txBody>
            <a:bodyPr wrap="square" rtlCol="0">
              <a:spAutoFit/>
            </a:bodyPr>
            <a:lstStyle/>
            <a:p>
              <a:pPr>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225" name="Group 8"/>
          <p:cNvGrpSpPr>
            <a:grpSpLocks noChangeAspect="1"/>
          </p:cNvGrpSpPr>
          <p:nvPr/>
        </p:nvGrpSpPr>
        <p:grpSpPr bwMode="auto">
          <a:xfrm>
            <a:off x="2116949" y="3763565"/>
            <a:ext cx="223803" cy="226220"/>
            <a:chOff x="4313" y="1262"/>
            <a:chExt cx="463" cy="468"/>
          </a:xfrm>
          <a:solidFill>
            <a:srgbClr val="00682F"/>
          </a:solidFill>
        </p:grpSpPr>
        <p:sp>
          <p:nvSpPr>
            <p:cNvPr id="226" name="Rectangle 9"/>
            <p:cNvSpPr>
              <a:spLocks noChangeArrowheads="1"/>
            </p:cNvSpPr>
            <p:nvPr/>
          </p:nvSpPr>
          <p:spPr bwMode="auto">
            <a:xfrm>
              <a:off x="4603" y="1387"/>
              <a:ext cx="77" cy="3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7" name="Rectangle 10"/>
            <p:cNvSpPr>
              <a:spLocks noChangeArrowheads="1"/>
            </p:cNvSpPr>
            <p:nvPr/>
          </p:nvSpPr>
          <p:spPr bwMode="auto">
            <a:xfrm>
              <a:off x="4699" y="1349"/>
              <a:ext cx="77" cy="3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8" name="Rectangle 11"/>
            <p:cNvSpPr>
              <a:spLocks noChangeArrowheads="1"/>
            </p:cNvSpPr>
            <p:nvPr/>
          </p:nvSpPr>
          <p:spPr bwMode="auto">
            <a:xfrm>
              <a:off x="4515" y="1447"/>
              <a:ext cx="76" cy="28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9" name="Rectangle 12"/>
            <p:cNvSpPr>
              <a:spLocks noChangeArrowheads="1"/>
            </p:cNvSpPr>
            <p:nvPr/>
          </p:nvSpPr>
          <p:spPr bwMode="auto">
            <a:xfrm>
              <a:off x="4423" y="1486"/>
              <a:ext cx="80" cy="24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0" name="Rectangle 13"/>
            <p:cNvSpPr>
              <a:spLocks noChangeArrowheads="1"/>
            </p:cNvSpPr>
            <p:nvPr/>
          </p:nvSpPr>
          <p:spPr bwMode="auto">
            <a:xfrm>
              <a:off x="4335" y="1565"/>
              <a:ext cx="76" cy="1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1" name="Freeform 14"/>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15"/>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33" name="Freeform 19"/>
          <p:cNvSpPr/>
          <p:nvPr/>
        </p:nvSpPr>
        <p:spPr bwMode="auto">
          <a:xfrm>
            <a:off x="4501487" y="3729342"/>
            <a:ext cx="150551" cy="294666"/>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rgbClr val="00682F"/>
          </a:solidFill>
          <a:ln>
            <a:noFill/>
          </a:ln>
        </p:spPr>
        <p:txBody>
          <a:bodyPr vert="horz" wrap="square" lIns="68580" tIns="34290" rIns="68580" bIns="34290" numCol="1" anchor="t" anchorCtr="0" compatLnSpc="1"/>
          <a:lstStyle/>
          <a:p>
            <a:endParaRPr lang="zh-CN" altLang="en-US"/>
          </a:p>
        </p:txBody>
      </p:sp>
      <p:grpSp>
        <p:nvGrpSpPr>
          <p:cNvPr id="234" name="Group 22"/>
          <p:cNvGrpSpPr>
            <a:grpSpLocks noChangeAspect="1"/>
          </p:cNvGrpSpPr>
          <p:nvPr/>
        </p:nvGrpSpPr>
        <p:grpSpPr bwMode="auto">
          <a:xfrm>
            <a:off x="6816882" y="3768882"/>
            <a:ext cx="215586" cy="215586"/>
            <a:chOff x="3617" y="1935"/>
            <a:chExt cx="446" cy="446"/>
          </a:xfrm>
          <a:solidFill>
            <a:srgbClr val="00682F"/>
          </a:solidFill>
        </p:grpSpPr>
        <p:sp>
          <p:nvSpPr>
            <p:cNvPr id="235"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6" name="Freeform 24"/>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grpFill/>
            <a:ln w="9525">
              <a:noFill/>
              <a:round/>
            </a:ln>
          </p:spPr>
          <p:txBody>
            <a:bodyPr vert="horz" wrap="square" lIns="91440" tIns="45720" rIns="91440" bIns="45720" numCol="1" anchor="t" anchorCtr="0" compatLnSpc="1"/>
            <a:lstStyle/>
            <a:p>
              <a:endParaRPr lang="zh-CN" altLang="en-US"/>
            </a:p>
          </p:txBody>
        </p:sp>
      </p:grpSp>
    </p:spTree>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85"/>
                                        </p:tgtEl>
                                        <p:attrNameLst>
                                          <p:attrName>style.visibility</p:attrName>
                                        </p:attrNameLst>
                                      </p:cBhvr>
                                      <p:to>
                                        <p:strVal val="visible"/>
                                      </p:to>
                                    </p:set>
                                    <p:animEffect transition="in" filter="fade">
                                      <p:cBhvr>
                                        <p:cTn id="11" dur="1000"/>
                                        <p:tgtEl>
                                          <p:spTgt spid="185"/>
                                        </p:tgtEl>
                                      </p:cBhvr>
                                    </p:animEffect>
                                    <p:anim calcmode="lin" valueType="num">
                                      <p:cBhvr>
                                        <p:cTn id="12" dur="1000" fill="hold"/>
                                        <p:tgtEl>
                                          <p:spTgt spid="185"/>
                                        </p:tgtEl>
                                        <p:attrNameLst>
                                          <p:attrName>ppt_x</p:attrName>
                                        </p:attrNameLst>
                                      </p:cBhvr>
                                      <p:tavLst>
                                        <p:tav tm="0">
                                          <p:val>
                                            <p:strVal val="#ppt_x"/>
                                          </p:val>
                                        </p:tav>
                                        <p:tav tm="100000">
                                          <p:val>
                                            <p:strVal val="#ppt_x"/>
                                          </p:val>
                                        </p:tav>
                                      </p:tavLst>
                                    </p:anim>
                                    <p:anim calcmode="lin" valueType="num">
                                      <p:cBhvr>
                                        <p:cTn id="13" dur="1000" fill="hold"/>
                                        <p:tgtEl>
                                          <p:spTgt spid="185"/>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500"/>
                                  </p:stCondLst>
                                  <p:childTnLst>
                                    <p:set>
                                      <p:cBhvr>
                                        <p:cTn id="15" dur="1" fill="hold">
                                          <p:stCondLst>
                                            <p:cond delay="0"/>
                                          </p:stCondLst>
                                        </p:cTn>
                                        <p:tgtEl>
                                          <p:spTgt spid="196"/>
                                        </p:tgtEl>
                                        <p:attrNameLst>
                                          <p:attrName>style.visibility</p:attrName>
                                        </p:attrNameLst>
                                      </p:cBhvr>
                                      <p:to>
                                        <p:strVal val="visible"/>
                                      </p:to>
                                    </p:set>
                                    <p:animEffect transition="in" filter="fade">
                                      <p:cBhvr>
                                        <p:cTn id="16" dur="1000"/>
                                        <p:tgtEl>
                                          <p:spTgt spid="196"/>
                                        </p:tgtEl>
                                      </p:cBhvr>
                                    </p:animEffect>
                                    <p:anim calcmode="lin" valueType="num">
                                      <p:cBhvr>
                                        <p:cTn id="17" dur="1000" fill="hold"/>
                                        <p:tgtEl>
                                          <p:spTgt spid="196"/>
                                        </p:tgtEl>
                                        <p:attrNameLst>
                                          <p:attrName>ppt_x</p:attrName>
                                        </p:attrNameLst>
                                      </p:cBhvr>
                                      <p:tavLst>
                                        <p:tav tm="0">
                                          <p:val>
                                            <p:strVal val="#ppt_x"/>
                                          </p:val>
                                        </p:tav>
                                        <p:tav tm="100000">
                                          <p:val>
                                            <p:strVal val="#ppt_x"/>
                                          </p:val>
                                        </p:tav>
                                      </p:tavLst>
                                    </p:anim>
                                    <p:anim calcmode="lin" valueType="num">
                                      <p:cBhvr>
                                        <p:cTn id="18" dur="1000" fill="hold"/>
                                        <p:tgtEl>
                                          <p:spTgt spid="19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1000"/>
                                  </p:stCondLst>
                                  <p:childTnLst>
                                    <p:set>
                                      <p:cBhvr>
                                        <p:cTn id="20" dur="1" fill="hold">
                                          <p:stCondLst>
                                            <p:cond delay="0"/>
                                          </p:stCondLst>
                                        </p:cTn>
                                        <p:tgtEl>
                                          <p:spTgt spid="208"/>
                                        </p:tgtEl>
                                        <p:attrNameLst>
                                          <p:attrName>style.visibility</p:attrName>
                                        </p:attrNameLst>
                                      </p:cBhvr>
                                      <p:to>
                                        <p:strVal val="visible"/>
                                      </p:to>
                                    </p:set>
                                    <p:animEffect transition="in" filter="fade">
                                      <p:cBhvr>
                                        <p:cTn id="21" dur="1000"/>
                                        <p:tgtEl>
                                          <p:spTgt spid="208"/>
                                        </p:tgtEl>
                                      </p:cBhvr>
                                    </p:animEffect>
                                    <p:anim calcmode="lin" valueType="num">
                                      <p:cBhvr>
                                        <p:cTn id="22" dur="1000" fill="hold"/>
                                        <p:tgtEl>
                                          <p:spTgt spid="208"/>
                                        </p:tgtEl>
                                        <p:attrNameLst>
                                          <p:attrName>ppt_x</p:attrName>
                                        </p:attrNameLst>
                                      </p:cBhvr>
                                      <p:tavLst>
                                        <p:tav tm="0">
                                          <p:val>
                                            <p:strVal val="#ppt_x"/>
                                          </p:val>
                                        </p:tav>
                                        <p:tav tm="100000">
                                          <p:val>
                                            <p:strVal val="#ppt_x"/>
                                          </p:val>
                                        </p:tav>
                                      </p:tavLst>
                                    </p:anim>
                                    <p:anim calcmode="lin" valueType="num">
                                      <p:cBhvr>
                                        <p:cTn id="23" dur="1000" fill="hold"/>
                                        <p:tgtEl>
                                          <p:spTgt spid="208"/>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182"/>
                                        </p:tgtEl>
                                        <p:attrNameLst>
                                          <p:attrName>style.visibility</p:attrName>
                                        </p:attrNameLst>
                                      </p:cBhvr>
                                      <p:to>
                                        <p:strVal val="visible"/>
                                      </p:to>
                                    </p:set>
                                    <p:anim calcmode="lin" valueType="num">
                                      <p:cBhvr>
                                        <p:cTn id="27" dur="750" fill="hold"/>
                                        <p:tgtEl>
                                          <p:spTgt spid="182"/>
                                        </p:tgtEl>
                                        <p:attrNameLst>
                                          <p:attrName>ppt_w</p:attrName>
                                        </p:attrNameLst>
                                      </p:cBhvr>
                                      <p:tavLst>
                                        <p:tav tm="0">
                                          <p:val>
                                            <p:fltVal val="0"/>
                                          </p:val>
                                        </p:tav>
                                        <p:tav tm="100000">
                                          <p:val>
                                            <p:strVal val="#ppt_w"/>
                                          </p:val>
                                        </p:tav>
                                      </p:tavLst>
                                    </p:anim>
                                    <p:anim calcmode="lin" valueType="num">
                                      <p:cBhvr>
                                        <p:cTn id="28" dur="750" fill="hold"/>
                                        <p:tgtEl>
                                          <p:spTgt spid="182"/>
                                        </p:tgtEl>
                                        <p:attrNameLst>
                                          <p:attrName>ppt_h</p:attrName>
                                        </p:attrNameLst>
                                      </p:cBhvr>
                                      <p:tavLst>
                                        <p:tav tm="0">
                                          <p:val>
                                            <p:fltVal val="0"/>
                                          </p:val>
                                        </p:tav>
                                        <p:tav tm="100000">
                                          <p:val>
                                            <p:strVal val="#ppt_h"/>
                                          </p:val>
                                        </p:tav>
                                      </p:tavLst>
                                    </p:anim>
                                    <p:animEffect transition="in" filter="fade">
                                      <p:cBhvr>
                                        <p:cTn id="29" dur="750"/>
                                        <p:tgtEl>
                                          <p:spTgt spid="182"/>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193"/>
                                        </p:tgtEl>
                                        <p:attrNameLst>
                                          <p:attrName>style.visibility</p:attrName>
                                        </p:attrNameLst>
                                      </p:cBhvr>
                                      <p:to>
                                        <p:strVal val="visible"/>
                                      </p:to>
                                    </p:set>
                                    <p:anim calcmode="lin" valueType="num">
                                      <p:cBhvr>
                                        <p:cTn id="33" dur="750" fill="hold"/>
                                        <p:tgtEl>
                                          <p:spTgt spid="193"/>
                                        </p:tgtEl>
                                        <p:attrNameLst>
                                          <p:attrName>ppt_w</p:attrName>
                                        </p:attrNameLst>
                                      </p:cBhvr>
                                      <p:tavLst>
                                        <p:tav tm="0">
                                          <p:val>
                                            <p:fltVal val="0"/>
                                          </p:val>
                                        </p:tav>
                                        <p:tav tm="100000">
                                          <p:val>
                                            <p:strVal val="#ppt_w"/>
                                          </p:val>
                                        </p:tav>
                                      </p:tavLst>
                                    </p:anim>
                                    <p:anim calcmode="lin" valueType="num">
                                      <p:cBhvr>
                                        <p:cTn id="34" dur="750" fill="hold"/>
                                        <p:tgtEl>
                                          <p:spTgt spid="193"/>
                                        </p:tgtEl>
                                        <p:attrNameLst>
                                          <p:attrName>ppt_h</p:attrName>
                                        </p:attrNameLst>
                                      </p:cBhvr>
                                      <p:tavLst>
                                        <p:tav tm="0">
                                          <p:val>
                                            <p:fltVal val="0"/>
                                          </p:val>
                                        </p:tav>
                                        <p:tav tm="100000">
                                          <p:val>
                                            <p:strVal val="#ppt_h"/>
                                          </p:val>
                                        </p:tav>
                                      </p:tavLst>
                                    </p:anim>
                                    <p:animEffect transition="in" filter="fade">
                                      <p:cBhvr>
                                        <p:cTn id="35" dur="750"/>
                                        <p:tgtEl>
                                          <p:spTgt spid="193"/>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205"/>
                                        </p:tgtEl>
                                        <p:attrNameLst>
                                          <p:attrName>style.visibility</p:attrName>
                                        </p:attrNameLst>
                                      </p:cBhvr>
                                      <p:to>
                                        <p:strVal val="visible"/>
                                      </p:to>
                                    </p:set>
                                    <p:anim calcmode="lin" valueType="num">
                                      <p:cBhvr>
                                        <p:cTn id="39" dur="750" fill="hold"/>
                                        <p:tgtEl>
                                          <p:spTgt spid="205"/>
                                        </p:tgtEl>
                                        <p:attrNameLst>
                                          <p:attrName>ppt_w</p:attrName>
                                        </p:attrNameLst>
                                      </p:cBhvr>
                                      <p:tavLst>
                                        <p:tav tm="0">
                                          <p:val>
                                            <p:fltVal val="0"/>
                                          </p:val>
                                        </p:tav>
                                        <p:tav tm="100000">
                                          <p:val>
                                            <p:strVal val="#ppt_w"/>
                                          </p:val>
                                        </p:tav>
                                      </p:tavLst>
                                    </p:anim>
                                    <p:anim calcmode="lin" valueType="num">
                                      <p:cBhvr>
                                        <p:cTn id="40" dur="750" fill="hold"/>
                                        <p:tgtEl>
                                          <p:spTgt spid="205"/>
                                        </p:tgtEl>
                                        <p:attrNameLst>
                                          <p:attrName>ppt_h</p:attrName>
                                        </p:attrNameLst>
                                      </p:cBhvr>
                                      <p:tavLst>
                                        <p:tav tm="0">
                                          <p:val>
                                            <p:fltVal val="0"/>
                                          </p:val>
                                        </p:tav>
                                        <p:tav tm="100000">
                                          <p:val>
                                            <p:strVal val="#ppt_h"/>
                                          </p:val>
                                        </p:tav>
                                      </p:tavLst>
                                    </p:anim>
                                    <p:animEffect transition="in" filter="fade">
                                      <p:cBhvr>
                                        <p:cTn id="41" dur="750"/>
                                        <p:tgtEl>
                                          <p:spTgt spid="205"/>
                                        </p:tgtEl>
                                      </p:cBhvr>
                                    </p:animEffect>
                                  </p:childTnLst>
                                </p:cTn>
                              </p:par>
                            </p:childTnLst>
                          </p:cTn>
                        </p:par>
                        <p:par>
                          <p:cTn id="42" fill="hold">
                            <p:stCondLst>
                              <p:cond delay="4500"/>
                            </p:stCondLst>
                            <p:childTnLst>
                              <p:par>
                                <p:cTn id="43" presetID="16" presetClass="entr" presetSubtype="37" fill="hold" nodeType="afterEffect">
                                  <p:stCondLst>
                                    <p:cond delay="0"/>
                                  </p:stCondLst>
                                  <p:childTnLst>
                                    <p:set>
                                      <p:cBhvr>
                                        <p:cTn id="44" dur="1" fill="hold">
                                          <p:stCondLst>
                                            <p:cond delay="0"/>
                                          </p:stCondLst>
                                        </p:cTn>
                                        <p:tgtEl>
                                          <p:spTgt spid="186"/>
                                        </p:tgtEl>
                                        <p:attrNameLst>
                                          <p:attrName>style.visibility</p:attrName>
                                        </p:attrNameLst>
                                      </p:cBhvr>
                                      <p:to>
                                        <p:strVal val="visible"/>
                                      </p:to>
                                    </p:set>
                                    <p:animEffect transition="in" filter="barn(outVertical)">
                                      <p:cBhvr>
                                        <p:cTn id="45" dur="500"/>
                                        <p:tgtEl>
                                          <p:spTgt spid="186"/>
                                        </p:tgtEl>
                                      </p:cBhvr>
                                    </p:animEffect>
                                  </p:childTnLst>
                                </p:cTn>
                              </p:par>
                              <p:par>
                                <p:cTn id="46" presetID="16" presetClass="entr" presetSubtype="37" fill="hold" nodeType="withEffect">
                                  <p:stCondLst>
                                    <p:cond delay="0"/>
                                  </p:stCondLst>
                                  <p:childTnLst>
                                    <p:set>
                                      <p:cBhvr>
                                        <p:cTn id="47" dur="1" fill="hold">
                                          <p:stCondLst>
                                            <p:cond delay="0"/>
                                          </p:stCondLst>
                                        </p:cTn>
                                        <p:tgtEl>
                                          <p:spTgt spid="197"/>
                                        </p:tgtEl>
                                        <p:attrNameLst>
                                          <p:attrName>style.visibility</p:attrName>
                                        </p:attrNameLst>
                                      </p:cBhvr>
                                      <p:to>
                                        <p:strVal val="visible"/>
                                      </p:to>
                                    </p:set>
                                    <p:animEffect transition="in" filter="barn(outVertical)">
                                      <p:cBhvr>
                                        <p:cTn id="48" dur="500"/>
                                        <p:tgtEl>
                                          <p:spTgt spid="197"/>
                                        </p:tgtEl>
                                      </p:cBhvr>
                                    </p:animEffect>
                                  </p:childTnLst>
                                </p:cTn>
                              </p:par>
                              <p:par>
                                <p:cTn id="49" presetID="16" presetClass="entr" presetSubtype="37" fill="hold" nodeType="withEffect">
                                  <p:stCondLst>
                                    <p:cond delay="0"/>
                                  </p:stCondLst>
                                  <p:childTnLst>
                                    <p:set>
                                      <p:cBhvr>
                                        <p:cTn id="50" dur="1" fill="hold">
                                          <p:stCondLst>
                                            <p:cond delay="0"/>
                                          </p:stCondLst>
                                        </p:cTn>
                                        <p:tgtEl>
                                          <p:spTgt spid="209"/>
                                        </p:tgtEl>
                                        <p:attrNameLst>
                                          <p:attrName>style.visibility</p:attrName>
                                        </p:attrNameLst>
                                      </p:cBhvr>
                                      <p:to>
                                        <p:strVal val="visible"/>
                                      </p:to>
                                    </p:set>
                                    <p:animEffect transition="in" filter="barn(outVertical)">
                                      <p:cBhvr>
                                        <p:cTn id="51" dur="500"/>
                                        <p:tgtEl>
                                          <p:spTgt spid="209"/>
                                        </p:tgtEl>
                                      </p:cBhvr>
                                    </p:animEffect>
                                  </p:childTnLst>
                                </p:cTn>
                              </p:par>
                              <p:par>
                                <p:cTn id="52" presetID="16" presetClass="entr" presetSubtype="37"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barn(outVertical)">
                                      <p:cBhvr>
                                        <p:cTn id="54" dur="500"/>
                                        <p:tgtEl>
                                          <p:spTgt spid="189"/>
                                        </p:tgtEl>
                                      </p:cBhvr>
                                    </p:animEffect>
                                  </p:childTnLst>
                                </p:cTn>
                              </p:par>
                              <p:par>
                                <p:cTn id="55" presetID="16" presetClass="entr" presetSubtype="37" fill="hold" nodeType="withEffect">
                                  <p:stCondLst>
                                    <p:cond delay="0"/>
                                  </p:stCondLst>
                                  <p:childTnLst>
                                    <p:set>
                                      <p:cBhvr>
                                        <p:cTn id="56" dur="1" fill="hold">
                                          <p:stCondLst>
                                            <p:cond delay="0"/>
                                          </p:stCondLst>
                                        </p:cTn>
                                        <p:tgtEl>
                                          <p:spTgt spid="201"/>
                                        </p:tgtEl>
                                        <p:attrNameLst>
                                          <p:attrName>style.visibility</p:attrName>
                                        </p:attrNameLst>
                                      </p:cBhvr>
                                      <p:to>
                                        <p:strVal val="visible"/>
                                      </p:to>
                                    </p:set>
                                    <p:animEffect transition="in" filter="barn(outVertical)">
                                      <p:cBhvr>
                                        <p:cTn id="57" dur="500"/>
                                        <p:tgtEl>
                                          <p:spTgt spid="201"/>
                                        </p:tgtEl>
                                      </p:cBhvr>
                                    </p:animEffect>
                                  </p:childTnLst>
                                </p:cTn>
                              </p:par>
                              <p:par>
                                <p:cTn id="58" presetID="16" presetClass="entr" presetSubtype="37" fill="hold" nodeType="withEffect">
                                  <p:stCondLst>
                                    <p:cond delay="0"/>
                                  </p:stCondLst>
                                  <p:childTnLst>
                                    <p:set>
                                      <p:cBhvr>
                                        <p:cTn id="59" dur="1" fill="hold">
                                          <p:stCondLst>
                                            <p:cond delay="0"/>
                                          </p:stCondLst>
                                        </p:cTn>
                                        <p:tgtEl>
                                          <p:spTgt spid="212"/>
                                        </p:tgtEl>
                                        <p:attrNameLst>
                                          <p:attrName>style.visibility</p:attrName>
                                        </p:attrNameLst>
                                      </p:cBhvr>
                                      <p:to>
                                        <p:strVal val="visible"/>
                                      </p:to>
                                    </p:set>
                                    <p:animEffect transition="in" filter="barn(outVertical)">
                                      <p:cBhvr>
                                        <p:cTn id="60" dur="500"/>
                                        <p:tgtEl>
                                          <p:spTgt spid="212"/>
                                        </p:tgtEl>
                                      </p:cBhvr>
                                    </p:animEffect>
                                  </p:childTnLst>
                                </p:cTn>
                              </p:par>
                            </p:childTnLst>
                          </p:cTn>
                        </p:par>
                        <p:par>
                          <p:cTn id="61" fill="hold">
                            <p:stCondLst>
                              <p:cond delay="5000"/>
                            </p:stCondLst>
                            <p:childTnLst>
                              <p:par>
                                <p:cTn id="62" presetID="14" presetClass="entr" presetSubtype="10" fill="hold" grpId="0" nodeType="afterEffect">
                                  <p:stCondLst>
                                    <p:cond delay="0"/>
                                  </p:stCondLst>
                                  <p:childTnLst>
                                    <p:set>
                                      <p:cBhvr>
                                        <p:cTn id="63" dur="1" fill="hold">
                                          <p:stCondLst>
                                            <p:cond delay="0"/>
                                          </p:stCondLst>
                                        </p:cTn>
                                        <p:tgtEl>
                                          <p:spTgt spid="192"/>
                                        </p:tgtEl>
                                        <p:attrNameLst>
                                          <p:attrName>style.visibility</p:attrName>
                                        </p:attrNameLst>
                                      </p:cBhvr>
                                      <p:to>
                                        <p:strVal val="visible"/>
                                      </p:to>
                                    </p:set>
                                    <p:animEffect transition="in" filter="randombar(horizontal)">
                                      <p:cBhvr>
                                        <p:cTn id="64" dur="500"/>
                                        <p:tgtEl>
                                          <p:spTgt spid="192"/>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204"/>
                                        </p:tgtEl>
                                        <p:attrNameLst>
                                          <p:attrName>style.visibility</p:attrName>
                                        </p:attrNameLst>
                                      </p:cBhvr>
                                      <p:to>
                                        <p:strVal val="visible"/>
                                      </p:to>
                                    </p:set>
                                    <p:animEffect transition="in" filter="randombar(horizontal)">
                                      <p:cBhvr>
                                        <p:cTn id="67" dur="500"/>
                                        <p:tgtEl>
                                          <p:spTgt spid="204"/>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215"/>
                                        </p:tgtEl>
                                        <p:attrNameLst>
                                          <p:attrName>style.visibility</p:attrName>
                                        </p:attrNameLst>
                                      </p:cBhvr>
                                      <p:to>
                                        <p:strVal val="visible"/>
                                      </p:to>
                                    </p:set>
                                    <p:animEffect transition="in" filter="randombar(horizontal)">
                                      <p:cBhvr>
                                        <p:cTn id="70" dur="500"/>
                                        <p:tgtEl>
                                          <p:spTgt spid="215"/>
                                        </p:tgtEl>
                                      </p:cBhvr>
                                    </p:animEffect>
                                  </p:childTnLst>
                                </p:cTn>
                              </p:par>
                              <p:par>
                                <p:cTn id="71" presetID="14" presetClass="entr" presetSubtype="10" fill="hold" nodeType="withEffect">
                                  <p:stCondLst>
                                    <p:cond delay="0"/>
                                  </p:stCondLst>
                                  <p:childTnLst>
                                    <p:set>
                                      <p:cBhvr>
                                        <p:cTn id="72" dur="1" fill="hold">
                                          <p:stCondLst>
                                            <p:cond delay="0"/>
                                          </p:stCondLst>
                                        </p:cTn>
                                        <p:tgtEl>
                                          <p:spTgt spid="234"/>
                                        </p:tgtEl>
                                        <p:attrNameLst>
                                          <p:attrName>style.visibility</p:attrName>
                                        </p:attrNameLst>
                                      </p:cBhvr>
                                      <p:to>
                                        <p:strVal val="visible"/>
                                      </p:to>
                                    </p:set>
                                    <p:animEffect transition="in" filter="randombar(horizontal)">
                                      <p:cBhvr>
                                        <p:cTn id="73" dur="500"/>
                                        <p:tgtEl>
                                          <p:spTgt spid="234"/>
                                        </p:tgtEl>
                                      </p:cBhvr>
                                    </p:animEffect>
                                  </p:childTnLst>
                                </p:cTn>
                              </p:par>
                              <p:par>
                                <p:cTn id="74" presetID="14" presetClass="entr" presetSubtype="10" fill="hold" grpId="0" nodeType="withEffect">
                                  <p:stCondLst>
                                    <p:cond delay="0"/>
                                  </p:stCondLst>
                                  <p:childTnLst>
                                    <p:set>
                                      <p:cBhvr>
                                        <p:cTn id="75" dur="1" fill="hold">
                                          <p:stCondLst>
                                            <p:cond delay="0"/>
                                          </p:stCondLst>
                                        </p:cTn>
                                        <p:tgtEl>
                                          <p:spTgt spid="233"/>
                                        </p:tgtEl>
                                        <p:attrNameLst>
                                          <p:attrName>style.visibility</p:attrName>
                                        </p:attrNameLst>
                                      </p:cBhvr>
                                      <p:to>
                                        <p:strVal val="visible"/>
                                      </p:to>
                                    </p:set>
                                    <p:animEffect transition="in" filter="randombar(horizontal)">
                                      <p:cBhvr>
                                        <p:cTn id="76" dur="500"/>
                                        <p:tgtEl>
                                          <p:spTgt spid="233"/>
                                        </p:tgtEl>
                                      </p:cBhvr>
                                    </p:animEffect>
                                  </p:childTnLst>
                                </p:cTn>
                              </p:par>
                              <p:par>
                                <p:cTn id="77" presetID="14" presetClass="entr" presetSubtype="10" fill="hold" nodeType="withEffect">
                                  <p:stCondLst>
                                    <p:cond delay="0"/>
                                  </p:stCondLst>
                                  <p:childTnLst>
                                    <p:set>
                                      <p:cBhvr>
                                        <p:cTn id="78" dur="1" fill="hold">
                                          <p:stCondLst>
                                            <p:cond delay="0"/>
                                          </p:stCondLst>
                                        </p:cTn>
                                        <p:tgtEl>
                                          <p:spTgt spid="225"/>
                                        </p:tgtEl>
                                        <p:attrNameLst>
                                          <p:attrName>style.visibility</p:attrName>
                                        </p:attrNameLst>
                                      </p:cBhvr>
                                      <p:to>
                                        <p:strVal val="visible"/>
                                      </p:to>
                                    </p:set>
                                    <p:animEffect transition="in" filter="randombar(horizontal)">
                                      <p:cBhvr>
                                        <p:cTn id="79" dur="500"/>
                                        <p:tgtEl>
                                          <p:spTgt spid="225"/>
                                        </p:tgtEl>
                                      </p:cBhvr>
                                    </p:animEffect>
                                  </p:childTnLst>
                                </p:cTn>
                              </p:par>
                            </p:childTnLst>
                          </p:cTn>
                        </p:par>
                        <p:par>
                          <p:cTn id="80" fill="hold">
                            <p:stCondLst>
                              <p:cond delay="5500"/>
                            </p:stCondLst>
                            <p:childTnLst>
                              <p:par>
                                <p:cTn id="81" presetID="22" presetClass="entr" presetSubtype="1" fill="hold" nodeType="afterEffect">
                                  <p:stCondLst>
                                    <p:cond delay="0"/>
                                  </p:stCondLst>
                                  <p:childTnLst>
                                    <p:set>
                                      <p:cBhvr>
                                        <p:cTn id="82" dur="1" fill="hold">
                                          <p:stCondLst>
                                            <p:cond delay="0"/>
                                          </p:stCondLst>
                                        </p:cTn>
                                        <p:tgtEl>
                                          <p:spTgt spid="216"/>
                                        </p:tgtEl>
                                        <p:attrNameLst>
                                          <p:attrName>style.visibility</p:attrName>
                                        </p:attrNameLst>
                                      </p:cBhvr>
                                      <p:to>
                                        <p:strVal val="visible"/>
                                      </p:to>
                                    </p:set>
                                    <p:animEffect transition="in" filter="wipe(up)">
                                      <p:cBhvr>
                                        <p:cTn id="83" dur="500"/>
                                        <p:tgtEl>
                                          <p:spTgt spid="216"/>
                                        </p:tgtEl>
                                      </p:cBhvr>
                                    </p:animEffect>
                                  </p:childTnLst>
                                </p:cTn>
                              </p:par>
                            </p:childTnLst>
                          </p:cTn>
                        </p:par>
                        <p:par>
                          <p:cTn id="84" fill="hold">
                            <p:stCondLst>
                              <p:cond delay="6000"/>
                            </p:stCondLst>
                            <p:childTnLst>
                              <p:par>
                                <p:cTn id="85" presetID="22" presetClass="entr" presetSubtype="1" fill="hold" nodeType="afterEffect">
                                  <p:stCondLst>
                                    <p:cond delay="0"/>
                                  </p:stCondLst>
                                  <p:childTnLst>
                                    <p:set>
                                      <p:cBhvr>
                                        <p:cTn id="86" dur="1" fill="hold">
                                          <p:stCondLst>
                                            <p:cond delay="0"/>
                                          </p:stCondLst>
                                        </p:cTn>
                                        <p:tgtEl>
                                          <p:spTgt spid="219"/>
                                        </p:tgtEl>
                                        <p:attrNameLst>
                                          <p:attrName>style.visibility</p:attrName>
                                        </p:attrNameLst>
                                      </p:cBhvr>
                                      <p:to>
                                        <p:strVal val="visible"/>
                                      </p:to>
                                    </p:set>
                                    <p:animEffect transition="in" filter="wipe(up)">
                                      <p:cBhvr>
                                        <p:cTn id="87" dur="500"/>
                                        <p:tgtEl>
                                          <p:spTgt spid="219"/>
                                        </p:tgtEl>
                                      </p:cBhvr>
                                    </p:animEffect>
                                  </p:childTnLst>
                                </p:cTn>
                              </p:par>
                            </p:childTnLst>
                          </p:cTn>
                        </p:par>
                        <p:par>
                          <p:cTn id="88" fill="hold">
                            <p:stCondLst>
                              <p:cond delay="6500"/>
                            </p:stCondLst>
                            <p:childTnLst>
                              <p:par>
                                <p:cTn id="89" presetID="22" presetClass="entr" presetSubtype="1" fill="hold" nodeType="afterEffect">
                                  <p:stCondLst>
                                    <p:cond delay="0"/>
                                  </p:stCondLst>
                                  <p:childTnLst>
                                    <p:set>
                                      <p:cBhvr>
                                        <p:cTn id="90" dur="1" fill="hold">
                                          <p:stCondLst>
                                            <p:cond delay="0"/>
                                          </p:stCondLst>
                                        </p:cTn>
                                        <p:tgtEl>
                                          <p:spTgt spid="222"/>
                                        </p:tgtEl>
                                        <p:attrNameLst>
                                          <p:attrName>style.visibility</p:attrName>
                                        </p:attrNameLst>
                                      </p:cBhvr>
                                      <p:to>
                                        <p:strVal val="visible"/>
                                      </p:to>
                                    </p:set>
                                    <p:animEffect transition="in" filter="wipe(up)">
                                      <p:cBhvr>
                                        <p:cTn id="91" dur="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185" grpId="0" animBg="1"/>
      <p:bldP spid="192" grpId="0"/>
      <p:bldP spid="196" grpId="0" animBg="1"/>
      <p:bldP spid="204" grpId="0"/>
      <p:bldP spid="208" grpId="0" animBg="1"/>
      <p:bldP spid="215" grpId="0"/>
      <p:bldP spid="23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extBox 32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135" name="矩形 134"/>
          <p:cNvSpPr/>
          <p:nvPr/>
        </p:nvSpPr>
        <p:spPr>
          <a:xfrm rot="20152320">
            <a:off x="3978230" y="4223882"/>
            <a:ext cx="994540" cy="117689"/>
          </a:xfrm>
          <a:prstGeom prst="rect">
            <a:avLst/>
          </a:prstGeom>
          <a:solidFill>
            <a:srgbClr val="00682F"/>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136" name="矩形 135"/>
          <p:cNvSpPr/>
          <p:nvPr/>
        </p:nvSpPr>
        <p:spPr>
          <a:xfrm rot="1447680" flipV="1">
            <a:off x="3978230" y="3498906"/>
            <a:ext cx="994540" cy="117689"/>
          </a:xfrm>
          <a:prstGeom prst="rect">
            <a:avLst/>
          </a:prstGeom>
          <a:solidFill>
            <a:srgbClr val="00682F"/>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137" name="矩形 136"/>
          <p:cNvSpPr/>
          <p:nvPr/>
        </p:nvSpPr>
        <p:spPr>
          <a:xfrm rot="20152320">
            <a:off x="3978230" y="2773687"/>
            <a:ext cx="994540" cy="117689"/>
          </a:xfrm>
          <a:prstGeom prst="rect">
            <a:avLst/>
          </a:prstGeom>
          <a:solidFill>
            <a:srgbClr val="00682F"/>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138" name="矩形 137"/>
          <p:cNvSpPr/>
          <p:nvPr/>
        </p:nvSpPr>
        <p:spPr>
          <a:xfrm rot="1447680" flipV="1">
            <a:off x="4021325" y="2063555"/>
            <a:ext cx="994540" cy="117689"/>
          </a:xfrm>
          <a:prstGeom prst="rect">
            <a:avLst/>
          </a:prstGeom>
          <a:solidFill>
            <a:srgbClr val="00682F"/>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139" name="矩形 138"/>
          <p:cNvSpPr/>
          <p:nvPr/>
        </p:nvSpPr>
        <p:spPr>
          <a:xfrm rot="20152320">
            <a:off x="4021325" y="1302636"/>
            <a:ext cx="994540" cy="117689"/>
          </a:xfrm>
          <a:prstGeom prst="rect">
            <a:avLst/>
          </a:prstGeom>
          <a:solidFill>
            <a:srgbClr val="00682F"/>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grpSp>
        <p:nvGrpSpPr>
          <p:cNvPr id="140" name="组合 139"/>
          <p:cNvGrpSpPr/>
          <p:nvPr/>
        </p:nvGrpSpPr>
        <p:grpSpPr>
          <a:xfrm>
            <a:off x="4769764" y="771550"/>
            <a:ext cx="501796" cy="501614"/>
            <a:chOff x="6474776" y="1019119"/>
            <a:chExt cx="668974" cy="668974"/>
          </a:xfrm>
        </p:grpSpPr>
        <p:sp>
          <p:nvSpPr>
            <p:cNvPr id="141" name="圆角矩形 14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2" name="圆角矩形 141"/>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43" name="组合 142"/>
          <p:cNvGrpSpPr/>
          <p:nvPr/>
        </p:nvGrpSpPr>
        <p:grpSpPr>
          <a:xfrm>
            <a:off x="1763688" y="2119289"/>
            <a:ext cx="2745879" cy="403925"/>
            <a:chOff x="2463800" y="2482850"/>
            <a:chExt cx="3660695" cy="538691"/>
          </a:xfrm>
        </p:grpSpPr>
        <p:sp>
          <p:nvSpPr>
            <p:cNvPr id="144" name="任意多边形 143"/>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5" name="椭圆 144"/>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46" name="Group 4"/>
          <p:cNvGrpSpPr>
            <a:grpSpLocks noChangeAspect="1"/>
          </p:cNvGrpSpPr>
          <p:nvPr/>
        </p:nvGrpSpPr>
        <p:grpSpPr bwMode="auto">
          <a:xfrm>
            <a:off x="1805169" y="2311087"/>
            <a:ext cx="315481" cy="369574"/>
            <a:chOff x="1776" y="1776"/>
            <a:chExt cx="64" cy="75"/>
          </a:xfrm>
          <a:solidFill>
            <a:srgbClr val="00682F"/>
          </a:solidFill>
        </p:grpSpPr>
        <p:sp>
          <p:nvSpPr>
            <p:cNvPr id="147" name="Freeform 5"/>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8" name="Freeform 6"/>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9" name="Freeform 7"/>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0" name="Freeform 8"/>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51" name="组合 150"/>
          <p:cNvGrpSpPr/>
          <p:nvPr/>
        </p:nvGrpSpPr>
        <p:grpSpPr>
          <a:xfrm>
            <a:off x="1763688" y="3570936"/>
            <a:ext cx="2745879" cy="403925"/>
            <a:chOff x="2463800" y="2482850"/>
            <a:chExt cx="3660695" cy="538691"/>
          </a:xfrm>
        </p:grpSpPr>
        <p:sp>
          <p:nvSpPr>
            <p:cNvPr id="152" name="任意多边形 151"/>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3" name="椭圆 152"/>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54" name="Group 18"/>
          <p:cNvGrpSpPr>
            <a:grpSpLocks noChangeAspect="1"/>
          </p:cNvGrpSpPr>
          <p:nvPr/>
        </p:nvGrpSpPr>
        <p:grpSpPr bwMode="auto">
          <a:xfrm>
            <a:off x="1798822" y="3809648"/>
            <a:ext cx="320398" cy="298443"/>
            <a:chOff x="3802" y="2858"/>
            <a:chExt cx="616" cy="574"/>
          </a:xfrm>
          <a:solidFill>
            <a:srgbClr val="00682F"/>
          </a:solidFill>
        </p:grpSpPr>
        <p:sp>
          <p:nvSpPr>
            <p:cNvPr id="155"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6"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7"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8"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9"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60" name="组合 159"/>
          <p:cNvGrpSpPr/>
          <p:nvPr/>
        </p:nvGrpSpPr>
        <p:grpSpPr>
          <a:xfrm flipH="1">
            <a:off x="4452690" y="1404692"/>
            <a:ext cx="2745879" cy="403925"/>
            <a:chOff x="2463800" y="2482850"/>
            <a:chExt cx="3660695" cy="538691"/>
          </a:xfrm>
        </p:grpSpPr>
        <p:sp>
          <p:nvSpPr>
            <p:cNvPr id="161" name="任意多边形 160"/>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2" name="椭圆 161"/>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63" name="Group 13"/>
          <p:cNvGrpSpPr>
            <a:grpSpLocks noChangeAspect="1"/>
          </p:cNvGrpSpPr>
          <p:nvPr/>
        </p:nvGrpSpPr>
        <p:grpSpPr bwMode="auto">
          <a:xfrm>
            <a:off x="6796931" y="1548767"/>
            <a:ext cx="384719" cy="389120"/>
            <a:chOff x="2426" y="2781"/>
            <a:chExt cx="593" cy="600"/>
          </a:xfrm>
          <a:solidFill>
            <a:srgbClr val="00682F"/>
          </a:solidFill>
        </p:grpSpPr>
        <p:sp>
          <p:nvSpPr>
            <p:cNvPr id="164"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66" name="组合 165"/>
          <p:cNvGrpSpPr/>
          <p:nvPr/>
        </p:nvGrpSpPr>
        <p:grpSpPr>
          <a:xfrm flipH="1">
            <a:off x="4452690" y="2838356"/>
            <a:ext cx="2745879" cy="403925"/>
            <a:chOff x="2463800" y="2482850"/>
            <a:chExt cx="3660695" cy="538691"/>
          </a:xfrm>
        </p:grpSpPr>
        <p:sp>
          <p:nvSpPr>
            <p:cNvPr id="167" name="任意多边形 166"/>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8" name="椭圆 167"/>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69" name="组合 168"/>
          <p:cNvGrpSpPr/>
          <p:nvPr/>
        </p:nvGrpSpPr>
        <p:grpSpPr>
          <a:xfrm flipH="1">
            <a:off x="4452690" y="4281406"/>
            <a:ext cx="2745879" cy="403925"/>
            <a:chOff x="2463800" y="2482850"/>
            <a:chExt cx="3660695" cy="538691"/>
          </a:xfrm>
        </p:grpSpPr>
        <p:sp>
          <p:nvSpPr>
            <p:cNvPr id="170" name="任意多边形 169"/>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1" name="椭圆 170"/>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72" name="Freeform 108"/>
          <p:cNvSpPr>
            <a:spLocks noEditPoints="1"/>
          </p:cNvSpPr>
          <p:nvPr/>
        </p:nvSpPr>
        <p:spPr bwMode="auto">
          <a:xfrm>
            <a:off x="6825975" y="4428165"/>
            <a:ext cx="367380" cy="368568"/>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rgbClr val="00682F"/>
          </a:solidFill>
          <a:ln>
            <a:noFill/>
          </a:ln>
        </p:spPr>
        <p:txBody>
          <a:bodyPr vert="horz" wrap="square" lIns="68580" tIns="34290" rIns="68580" bIns="34290" numCol="1" anchor="t" anchorCtr="0" compatLnSpc="1"/>
          <a:lstStyle/>
          <a:p>
            <a:endParaRPr lang="zh-CN" altLang="en-US">
              <a:solidFill>
                <a:prstClr val="black"/>
              </a:solidFill>
            </a:endParaRPr>
          </a:p>
        </p:txBody>
      </p:sp>
      <p:grpSp>
        <p:nvGrpSpPr>
          <p:cNvPr id="173" name="组合 172"/>
          <p:cNvGrpSpPr/>
          <p:nvPr/>
        </p:nvGrpSpPr>
        <p:grpSpPr>
          <a:xfrm>
            <a:off x="6822765" y="2993037"/>
            <a:ext cx="330607" cy="359647"/>
            <a:chOff x="4873626" y="1965325"/>
            <a:chExt cx="269876" cy="293688"/>
          </a:xfrm>
          <a:solidFill>
            <a:srgbClr val="00682F"/>
          </a:solidFill>
        </p:grpSpPr>
        <p:sp>
          <p:nvSpPr>
            <p:cNvPr id="174" name="Freeform 502"/>
            <p:cNvSpPr/>
            <p:nvPr/>
          </p:nvSpPr>
          <p:spPr bwMode="auto">
            <a:xfrm>
              <a:off x="4873626"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5" name="Freeform 503"/>
            <p:cNvSpPr/>
            <p:nvPr/>
          </p:nvSpPr>
          <p:spPr bwMode="auto">
            <a:xfrm>
              <a:off x="4884739"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6" name="Freeform 504"/>
            <p:cNvSpPr/>
            <p:nvPr/>
          </p:nvSpPr>
          <p:spPr bwMode="auto">
            <a:xfrm>
              <a:off x="4940301"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7"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78" name="组合 177"/>
          <p:cNvGrpSpPr/>
          <p:nvPr/>
        </p:nvGrpSpPr>
        <p:grpSpPr>
          <a:xfrm>
            <a:off x="3710846" y="1493276"/>
            <a:ext cx="501796" cy="501614"/>
            <a:chOff x="5059672" y="1712793"/>
            <a:chExt cx="668974" cy="668974"/>
          </a:xfrm>
        </p:grpSpPr>
        <p:grpSp>
          <p:nvGrpSpPr>
            <p:cNvPr id="179" name="组合 178"/>
            <p:cNvGrpSpPr/>
            <p:nvPr/>
          </p:nvGrpSpPr>
          <p:grpSpPr>
            <a:xfrm>
              <a:off x="5059672" y="1712793"/>
              <a:ext cx="668974" cy="668974"/>
              <a:chOff x="6474776" y="1019119"/>
              <a:chExt cx="668974" cy="668974"/>
            </a:xfrm>
          </p:grpSpPr>
          <p:sp>
            <p:nvSpPr>
              <p:cNvPr id="181" name="圆角矩形 18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82" name="圆角矩形 181"/>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sp>
          <p:nvSpPr>
            <p:cNvPr id="180" name="文本框 2"/>
            <p:cNvSpPr txBox="1"/>
            <p:nvPr/>
          </p:nvSpPr>
          <p:spPr>
            <a:xfrm>
              <a:off x="5076932" y="1815189"/>
              <a:ext cx="615736" cy="492557"/>
            </a:xfrm>
            <a:prstGeom prst="rect">
              <a:avLst/>
            </a:prstGeom>
            <a:noFill/>
          </p:spPr>
          <p:txBody>
            <a:bodyPr wrap="square" rtlCol="0">
              <a:spAutoFit/>
            </a:bodyPr>
            <a:lstStyle/>
            <a:p>
              <a:pPr algn="ctr"/>
              <a:r>
                <a:rPr lang="en-US" altLang="zh-CN" sz="1800" dirty="0">
                  <a:solidFill>
                    <a:srgbClr val="00682F"/>
                  </a:solidFill>
                  <a:latin typeface="Impact" panose="020B0806030902050204" pitchFamily="34" charset="0"/>
                </a:rPr>
                <a:t>01</a:t>
              </a:r>
              <a:endParaRPr lang="zh-CN" altLang="en-US" sz="1800" dirty="0">
                <a:solidFill>
                  <a:srgbClr val="00682F"/>
                </a:solidFill>
                <a:latin typeface="Impact" panose="020B0806030902050204" pitchFamily="34" charset="0"/>
              </a:endParaRPr>
            </a:p>
          </p:txBody>
        </p:sp>
      </p:grpSp>
      <p:grpSp>
        <p:nvGrpSpPr>
          <p:cNvPr id="183" name="组合 182"/>
          <p:cNvGrpSpPr/>
          <p:nvPr/>
        </p:nvGrpSpPr>
        <p:grpSpPr>
          <a:xfrm>
            <a:off x="4769764" y="3671240"/>
            <a:ext cx="501796" cy="501614"/>
            <a:chOff x="6471379" y="4617418"/>
            <a:chExt cx="668974" cy="668974"/>
          </a:xfrm>
        </p:grpSpPr>
        <p:grpSp>
          <p:nvGrpSpPr>
            <p:cNvPr id="184" name="组合 183"/>
            <p:cNvGrpSpPr/>
            <p:nvPr/>
          </p:nvGrpSpPr>
          <p:grpSpPr>
            <a:xfrm>
              <a:off x="6471379" y="4617418"/>
              <a:ext cx="668974" cy="668974"/>
              <a:chOff x="6474776" y="1019119"/>
              <a:chExt cx="668974" cy="668974"/>
            </a:xfrm>
          </p:grpSpPr>
          <p:sp>
            <p:nvSpPr>
              <p:cNvPr id="186" name="圆角矩形 185"/>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87" name="圆角矩形 186"/>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sp>
          <p:nvSpPr>
            <p:cNvPr id="185" name="文本框 87"/>
            <p:cNvSpPr txBox="1"/>
            <p:nvPr/>
          </p:nvSpPr>
          <p:spPr>
            <a:xfrm>
              <a:off x="6486632" y="4710789"/>
              <a:ext cx="615736" cy="492557"/>
            </a:xfrm>
            <a:prstGeom prst="rect">
              <a:avLst/>
            </a:prstGeom>
            <a:noFill/>
          </p:spPr>
          <p:txBody>
            <a:bodyPr wrap="square" rtlCol="0">
              <a:spAutoFit/>
            </a:bodyPr>
            <a:lstStyle/>
            <a:p>
              <a:pPr algn="ctr"/>
              <a:r>
                <a:rPr lang="en-US" altLang="zh-CN" sz="1800" dirty="0">
                  <a:solidFill>
                    <a:srgbClr val="00682F"/>
                  </a:solidFill>
                  <a:latin typeface="Impact" panose="020B0806030902050204" pitchFamily="34" charset="0"/>
                </a:rPr>
                <a:t>04</a:t>
              </a:r>
              <a:endParaRPr lang="zh-CN" altLang="en-US" sz="1800" dirty="0">
                <a:solidFill>
                  <a:srgbClr val="00682F"/>
                </a:solidFill>
                <a:latin typeface="Impact" panose="020B0806030902050204" pitchFamily="34" charset="0"/>
              </a:endParaRPr>
            </a:p>
          </p:txBody>
        </p:sp>
      </p:grpSp>
      <p:grpSp>
        <p:nvGrpSpPr>
          <p:cNvPr id="188" name="组合 187"/>
          <p:cNvGrpSpPr/>
          <p:nvPr/>
        </p:nvGrpSpPr>
        <p:grpSpPr>
          <a:xfrm>
            <a:off x="3710846" y="2944310"/>
            <a:ext cx="501796" cy="501614"/>
            <a:chOff x="5059672" y="3647953"/>
            <a:chExt cx="668974" cy="668974"/>
          </a:xfrm>
        </p:grpSpPr>
        <p:grpSp>
          <p:nvGrpSpPr>
            <p:cNvPr id="189" name="组合 188"/>
            <p:cNvGrpSpPr/>
            <p:nvPr/>
          </p:nvGrpSpPr>
          <p:grpSpPr>
            <a:xfrm>
              <a:off x="5059672" y="3647953"/>
              <a:ext cx="668974" cy="668974"/>
              <a:chOff x="6474776" y="1019119"/>
              <a:chExt cx="668974" cy="668974"/>
            </a:xfrm>
          </p:grpSpPr>
          <p:sp>
            <p:nvSpPr>
              <p:cNvPr id="191" name="圆角矩形 19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92" name="圆角矩形 191"/>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sp>
          <p:nvSpPr>
            <p:cNvPr id="190" name="文本框 88"/>
            <p:cNvSpPr txBox="1"/>
            <p:nvPr/>
          </p:nvSpPr>
          <p:spPr>
            <a:xfrm>
              <a:off x="5076932" y="3751938"/>
              <a:ext cx="615736" cy="492557"/>
            </a:xfrm>
            <a:prstGeom prst="rect">
              <a:avLst/>
            </a:prstGeom>
            <a:noFill/>
          </p:spPr>
          <p:txBody>
            <a:bodyPr wrap="square" rtlCol="0">
              <a:spAutoFit/>
            </a:bodyPr>
            <a:lstStyle/>
            <a:p>
              <a:pPr algn="ctr"/>
              <a:r>
                <a:rPr lang="en-US" altLang="zh-CN" sz="1800" dirty="0">
                  <a:solidFill>
                    <a:srgbClr val="00682F"/>
                  </a:solidFill>
                  <a:latin typeface="Impact" panose="020B0806030902050204" pitchFamily="34" charset="0"/>
                </a:rPr>
                <a:t>03</a:t>
              </a:r>
              <a:endParaRPr lang="zh-CN" altLang="en-US" sz="1800" dirty="0">
                <a:solidFill>
                  <a:srgbClr val="00682F"/>
                </a:solidFill>
                <a:latin typeface="Impact" panose="020B0806030902050204" pitchFamily="34" charset="0"/>
              </a:endParaRPr>
            </a:p>
          </p:txBody>
        </p:sp>
      </p:grpSp>
      <p:grpSp>
        <p:nvGrpSpPr>
          <p:cNvPr id="238" name="组合 237"/>
          <p:cNvGrpSpPr/>
          <p:nvPr/>
        </p:nvGrpSpPr>
        <p:grpSpPr>
          <a:xfrm>
            <a:off x="4769764" y="2213070"/>
            <a:ext cx="501796" cy="501614"/>
            <a:chOff x="6471379" y="2672741"/>
            <a:chExt cx="668974" cy="668974"/>
          </a:xfrm>
        </p:grpSpPr>
        <p:grpSp>
          <p:nvGrpSpPr>
            <p:cNvPr id="239" name="组合 238"/>
            <p:cNvGrpSpPr/>
            <p:nvPr/>
          </p:nvGrpSpPr>
          <p:grpSpPr>
            <a:xfrm>
              <a:off x="6471379" y="2672741"/>
              <a:ext cx="668974" cy="668974"/>
              <a:chOff x="6474776" y="1019119"/>
              <a:chExt cx="668974" cy="668974"/>
            </a:xfrm>
          </p:grpSpPr>
          <p:sp>
            <p:nvSpPr>
              <p:cNvPr id="241" name="圆角矩形 24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242" name="圆角矩形 241"/>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sp>
          <p:nvSpPr>
            <p:cNvPr id="240" name="文本框 89"/>
            <p:cNvSpPr txBox="1"/>
            <p:nvPr/>
          </p:nvSpPr>
          <p:spPr>
            <a:xfrm>
              <a:off x="6486632" y="2780389"/>
              <a:ext cx="615736" cy="492557"/>
            </a:xfrm>
            <a:prstGeom prst="rect">
              <a:avLst/>
            </a:prstGeom>
            <a:noFill/>
          </p:spPr>
          <p:txBody>
            <a:bodyPr wrap="square" rtlCol="0">
              <a:spAutoFit/>
            </a:bodyPr>
            <a:lstStyle/>
            <a:p>
              <a:pPr algn="ctr"/>
              <a:r>
                <a:rPr lang="en-US" altLang="zh-CN" sz="1800" dirty="0">
                  <a:solidFill>
                    <a:srgbClr val="00682F"/>
                  </a:solidFill>
                  <a:latin typeface="Impact" panose="020B0806030902050204" pitchFamily="34" charset="0"/>
                </a:rPr>
                <a:t>02</a:t>
              </a:r>
              <a:endParaRPr lang="zh-CN" altLang="en-US" sz="1800" dirty="0">
                <a:solidFill>
                  <a:srgbClr val="00682F"/>
                </a:solidFill>
                <a:latin typeface="Impact" panose="020B0806030902050204" pitchFamily="34" charset="0"/>
              </a:endParaRPr>
            </a:p>
          </p:txBody>
        </p:sp>
      </p:grpSp>
      <p:grpSp>
        <p:nvGrpSpPr>
          <p:cNvPr id="243" name="组合 242"/>
          <p:cNvGrpSpPr/>
          <p:nvPr/>
        </p:nvGrpSpPr>
        <p:grpSpPr>
          <a:xfrm>
            <a:off x="3710846" y="4389401"/>
            <a:ext cx="501796" cy="501614"/>
            <a:chOff x="5059672" y="5575189"/>
            <a:chExt cx="668974" cy="668974"/>
          </a:xfrm>
        </p:grpSpPr>
        <p:grpSp>
          <p:nvGrpSpPr>
            <p:cNvPr id="244" name="组合 243"/>
            <p:cNvGrpSpPr/>
            <p:nvPr/>
          </p:nvGrpSpPr>
          <p:grpSpPr>
            <a:xfrm>
              <a:off x="5059672" y="5575189"/>
              <a:ext cx="668974" cy="668974"/>
              <a:chOff x="6474776" y="1019119"/>
              <a:chExt cx="668974" cy="668974"/>
            </a:xfrm>
          </p:grpSpPr>
          <p:sp>
            <p:nvSpPr>
              <p:cNvPr id="246" name="圆角矩形 245"/>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247" name="圆角矩形 246"/>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sp>
          <p:nvSpPr>
            <p:cNvPr id="245" name="文本框 90"/>
            <p:cNvSpPr txBox="1"/>
            <p:nvPr/>
          </p:nvSpPr>
          <p:spPr>
            <a:xfrm>
              <a:off x="5076932" y="5688689"/>
              <a:ext cx="615736" cy="492557"/>
            </a:xfrm>
            <a:prstGeom prst="rect">
              <a:avLst/>
            </a:prstGeom>
            <a:noFill/>
          </p:spPr>
          <p:txBody>
            <a:bodyPr wrap="square" rtlCol="0">
              <a:spAutoFit/>
            </a:bodyPr>
            <a:lstStyle/>
            <a:p>
              <a:pPr algn="ctr"/>
              <a:r>
                <a:rPr lang="en-US" altLang="zh-CN" sz="1800" dirty="0">
                  <a:solidFill>
                    <a:srgbClr val="00682F"/>
                  </a:solidFill>
                  <a:latin typeface="Impact" panose="020B0806030902050204" pitchFamily="34" charset="0"/>
                </a:rPr>
                <a:t>05</a:t>
              </a:r>
              <a:endParaRPr lang="zh-CN" altLang="en-US" sz="1800" dirty="0">
                <a:solidFill>
                  <a:srgbClr val="00682F"/>
                </a:solidFill>
                <a:latin typeface="Impact" panose="020B0806030902050204" pitchFamily="34" charset="0"/>
              </a:endParaRPr>
            </a:p>
          </p:txBody>
        </p:sp>
      </p:grpSp>
      <p:sp>
        <p:nvSpPr>
          <p:cNvPr id="248" name="Freeform 48"/>
          <p:cNvSpPr>
            <a:spLocks noEditPoints="1"/>
          </p:cNvSpPr>
          <p:nvPr/>
        </p:nvSpPr>
        <p:spPr bwMode="auto">
          <a:xfrm>
            <a:off x="4898945" y="860601"/>
            <a:ext cx="280287" cy="304731"/>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00682F"/>
          </a:solidFill>
          <a:ln>
            <a:noFill/>
          </a:ln>
        </p:spPr>
        <p:txBody>
          <a:bodyPr vert="horz" wrap="square" lIns="68580" tIns="34290" rIns="68580" bIns="34290" numCol="1" anchor="t" anchorCtr="0" compatLnSpc="1"/>
          <a:lstStyle/>
          <a:p>
            <a:endParaRPr lang="zh-CN" altLang="en-US">
              <a:solidFill>
                <a:prstClr val="black"/>
              </a:solidFill>
            </a:endParaRPr>
          </a:p>
        </p:txBody>
      </p:sp>
      <p:grpSp>
        <p:nvGrpSpPr>
          <p:cNvPr id="249" name="组合 248"/>
          <p:cNvGrpSpPr/>
          <p:nvPr/>
        </p:nvGrpSpPr>
        <p:grpSpPr>
          <a:xfrm>
            <a:off x="2109099" y="2224573"/>
            <a:ext cx="1431269" cy="1060910"/>
            <a:chOff x="2924287" y="2688082"/>
            <a:chExt cx="1908109" cy="1414875"/>
          </a:xfrm>
        </p:grpSpPr>
        <p:sp>
          <p:nvSpPr>
            <p:cNvPr id="250" name="文本框 105"/>
            <p:cNvSpPr txBox="1"/>
            <p:nvPr/>
          </p:nvSpPr>
          <p:spPr>
            <a:xfrm>
              <a:off x="2924287" y="2688082"/>
              <a:ext cx="1555474" cy="615696"/>
            </a:xfrm>
            <a:prstGeom prst="rect">
              <a:avLst/>
            </a:prstGeom>
            <a:noFill/>
          </p:spPr>
          <p:txBody>
            <a:bodyPr wrap="square" rtlCol="0">
              <a:spAutoFit/>
            </a:bodyPr>
            <a:lstStyle/>
            <a:p>
              <a:r>
                <a:rPr lang="zh-CN" altLang="en-US" sz="1200" dirty="0">
                  <a:solidFill>
                    <a:prstClr val="black">
                      <a:lumMod val="50000"/>
                      <a:lumOff val="50000"/>
                    </a:prstClr>
                  </a:solidFill>
                  <a:latin typeface="时尚中黑简体" pitchFamily="2" charset="-122"/>
                  <a:ea typeface="时尚中黑简体" pitchFamily="2" charset="-122"/>
                </a:rPr>
                <a:t>在此添加标题</a:t>
              </a:r>
            </a:p>
          </p:txBody>
        </p:sp>
        <p:sp>
          <p:nvSpPr>
            <p:cNvPr id="251" name="文本框 129"/>
            <p:cNvSpPr txBox="1"/>
            <p:nvPr/>
          </p:nvSpPr>
          <p:spPr>
            <a:xfrm>
              <a:off x="2926854" y="2994704"/>
              <a:ext cx="1905542" cy="1108253"/>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p:txBody>
        </p:sp>
      </p:grpSp>
      <p:grpSp>
        <p:nvGrpSpPr>
          <p:cNvPr id="252" name="组合 251"/>
          <p:cNvGrpSpPr/>
          <p:nvPr/>
        </p:nvGrpSpPr>
        <p:grpSpPr>
          <a:xfrm>
            <a:off x="2109099" y="3680829"/>
            <a:ext cx="1431269" cy="1059099"/>
            <a:chOff x="2924287" y="4630205"/>
            <a:chExt cx="1908109" cy="1412460"/>
          </a:xfrm>
        </p:grpSpPr>
        <p:sp>
          <p:nvSpPr>
            <p:cNvPr id="253" name="文本框 291"/>
            <p:cNvSpPr txBox="1"/>
            <p:nvPr/>
          </p:nvSpPr>
          <p:spPr>
            <a:xfrm>
              <a:off x="2924287" y="4630205"/>
              <a:ext cx="1555474" cy="615696"/>
            </a:xfrm>
            <a:prstGeom prst="rect">
              <a:avLst/>
            </a:prstGeom>
            <a:noFill/>
          </p:spPr>
          <p:txBody>
            <a:bodyPr wrap="square" rtlCol="0">
              <a:spAutoFit/>
            </a:bodyPr>
            <a:lstStyle/>
            <a:p>
              <a:r>
                <a:rPr lang="zh-CN" altLang="en-US" sz="1200" dirty="0">
                  <a:solidFill>
                    <a:prstClr val="black">
                      <a:lumMod val="50000"/>
                      <a:lumOff val="50000"/>
                    </a:prstClr>
                  </a:solidFill>
                  <a:latin typeface="时尚中黑简体" pitchFamily="2" charset="-122"/>
                  <a:ea typeface="时尚中黑简体" pitchFamily="2" charset="-122"/>
                </a:rPr>
                <a:t>在此添加标题</a:t>
              </a:r>
            </a:p>
          </p:txBody>
        </p:sp>
        <p:sp>
          <p:nvSpPr>
            <p:cNvPr id="254" name="文本框 129"/>
            <p:cNvSpPr txBox="1"/>
            <p:nvPr/>
          </p:nvSpPr>
          <p:spPr>
            <a:xfrm>
              <a:off x="2926854" y="4934412"/>
              <a:ext cx="1905542" cy="1108253"/>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p:txBody>
        </p:sp>
      </p:grpSp>
      <p:grpSp>
        <p:nvGrpSpPr>
          <p:cNvPr id="255" name="组合 254"/>
          <p:cNvGrpSpPr/>
          <p:nvPr/>
        </p:nvGrpSpPr>
        <p:grpSpPr>
          <a:xfrm>
            <a:off x="5380816" y="1484884"/>
            <a:ext cx="1481190" cy="1060706"/>
            <a:chOff x="7286008" y="1701602"/>
            <a:chExt cx="1974662" cy="1414601"/>
          </a:xfrm>
        </p:grpSpPr>
        <p:sp>
          <p:nvSpPr>
            <p:cNvPr id="256" name="文本框 300"/>
            <p:cNvSpPr txBox="1"/>
            <p:nvPr/>
          </p:nvSpPr>
          <p:spPr>
            <a:xfrm>
              <a:off x="7705196" y="1701602"/>
              <a:ext cx="1555474" cy="615695"/>
            </a:xfrm>
            <a:prstGeom prst="rect">
              <a:avLst/>
            </a:prstGeom>
            <a:noFill/>
          </p:spPr>
          <p:txBody>
            <a:bodyPr wrap="square" rtlCol="0">
              <a:spAutoFit/>
            </a:bodyPr>
            <a:lstStyle/>
            <a:p>
              <a:r>
                <a:rPr lang="zh-CN" altLang="en-US" sz="1200" dirty="0">
                  <a:solidFill>
                    <a:prstClr val="black">
                      <a:lumMod val="50000"/>
                      <a:lumOff val="50000"/>
                    </a:prstClr>
                  </a:solidFill>
                  <a:latin typeface="时尚中黑简体" pitchFamily="2" charset="-122"/>
                  <a:ea typeface="时尚中黑简体" pitchFamily="2" charset="-122"/>
                </a:rPr>
                <a:t>在此添加标题</a:t>
              </a:r>
            </a:p>
          </p:txBody>
        </p:sp>
        <p:sp>
          <p:nvSpPr>
            <p:cNvPr id="257" name="文本框 129"/>
            <p:cNvSpPr txBox="1"/>
            <p:nvPr/>
          </p:nvSpPr>
          <p:spPr>
            <a:xfrm>
              <a:off x="7286008" y="2007951"/>
              <a:ext cx="1905542" cy="1108252"/>
            </a:xfrm>
            <a:prstGeom prst="rect">
              <a:avLst/>
            </a:prstGeom>
            <a:noFill/>
          </p:spPr>
          <p:txBody>
            <a:bodyPr wrap="square" rtlCol="0">
              <a:spAutoFit/>
            </a:bodyPr>
            <a:lstStyle/>
            <a:p>
              <a:pPr algn="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p:txBody>
        </p:sp>
      </p:grpSp>
      <p:grpSp>
        <p:nvGrpSpPr>
          <p:cNvPr id="258" name="组合 257"/>
          <p:cNvGrpSpPr/>
          <p:nvPr/>
        </p:nvGrpSpPr>
        <p:grpSpPr>
          <a:xfrm>
            <a:off x="5380816" y="2904893"/>
            <a:ext cx="1481190" cy="1046810"/>
            <a:chOff x="7286008" y="3595384"/>
            <a:chExt cx="1974662" cy="1396069"/>
          </a:xfrm>
        </p:grpSpPr>
        <p:sp>
          <p:nvSpPr>
            <p:cNvPr id="259" name="文本框 312"/>
            <p:cNvSpPr txBox="1"/>
            <p:nvPr/>
          </p:nvSpPr>
          <p:spPr>
            <a:xfrm>
              <a:off x="7705196" y="3595384"/>
              <a:ext cx="1555474" cy="615695"/>
            </a:xfrm>
            <a:prstGeom prst="rect">
              <a:avLst/>
            </a:prstGeom>
            <a:noFill/>
          </p:spPr>
          <p:txBody>
            <a:bodyPr wrap="square" rtlCol="0">
              <a:spAutoFit/>
            </a:bodyPr>
            <a:lstStyle/>
            <a:p>
              <a:r>
                <a:rPr lang="zh-CN" altLang="en-US" sz="1200" dirty="0">
                  <a:solidFill>
                    <a:prstClr val="black">
                      <a:lumMod val="50000"/>
                      <a:lumOff val="50000"/>
                    </a:prstClr>
                  </a:solidFill>
                  <a:latin typeface="时尚中黑简体" pitchFamily="2" charset="-122"/>
                  <a:ea typeface="时尚中黑简体" pitchFamily="2" charset="-122"/>
                </a:rPr>
                <a:t>在此添加标题</a:t>
              </a:r>
            </a:p>
          </p:txBody>
        </p:sp>
        <p:sp>
          <p:nvSpPr>
            <p:cNvPr id="260" name="文本框 129"/>
            <p:cNvSpPr txBox="1"/>
            <p:nvPr/>
          </p:nvSpPr>
          <p:spPr>
            <a:xfrm>
              <a:off x="7286008" y="3883201"/>
              <a:ext cx="1905542" cy="1108252"/>
            </a:xfrm>
            <a:prstGeom prst="rect">
              <a:avLst/>
            </a:prstGeom>
            <a:noFill/>
          </p:spPr>
          <p:txBody>
            <a:bodyPr wrap="square" rtlCol="0">
              <a:spAutoFit/>
            </a:bodyPr>
            <a:lstStyle/>
            <a:p>
              <a:pPr algn="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p:txBody>
        </p:sp>
      </p:grpSp>
      <p:grpSp>
        <p:nvGrpSpPr>
          <p:cNvPr id="261" name="组合 260"/>
          <p:cNvGrpSpPr/>
          <p:nvPr/>
        </p:nvGrpSpPr>
        <p:grpSpPr>
          <a:xfrm>
            <a:off x="5367587" y="4346441"/>
            <a:ext cx="1494416" cy="693755"/>
            <a:chOff x="7268375" y="5517892"/>
            <a:chExt cx="1992295" cy="925221"/>
          </a:xfrm>
        </p:grpSpPr>
        <p:sp>
          <p:nvSpPr>
            <p:cNvPr id="262" name="文本框 315"/>
            <p:cNvSpPr txBox="1"/>
            <p:nvPr/>
          </p:nvSpPr>
          <p:spPr>
            <a:xfrm>
              <a:off x="7705197" y="5517892"/>
              <a:ext cx="1555473" cy="615696"/>
            </a:xfrm>
            <a:prstGeom prst="rect">
              <a:avLst/>
            </a:prstGeom>
            <a:noFill/>
          </p:spPr>
          <p:txBody>
            <a:bodyPr wrap="square" rtlCol="0">
              <a:spAutoFit/>
            </a:bodyPr>
            <a:lstStyle/>
            <a:p>
              <a:r>
                <a:rPr lang="zh-CN" altLang="en-US" sz="1200" dirty="0">
                  <a:solidFill>
                    <a:prstClr val="black">
                      <a:lumMod val="50000"/>
                      <a:lumOff val="50000"/>
                    </a:prstClr>
                  </a:solidFill>
                  <a:latin typeface="时尚中黑简体" pitchFamily="2" charset="-122"/>
                  <a:ea typeface="时尚中黑简体" pitchFamily="2" charset="-122"/>
                </a:rPr>
                <a:t>在此添加标题</a:t>
              </a:r>
            </a:p>
          </p:txBody>
        </p:sp>
        <p:sp>
          <p:nvSpPr>
            <p:cNvPr id="263" name="文本框 129"/>
            <p:cNvSpPr txBox="1"/>
            <p:nvPr/>
          </p:nvSpPr>
          <p:spPr>
            <a:xfrm>
              <a:off x="7268375" y="5827417"/>
              <a:ext cx="1905542" cy="615696"/>
            </a:xfrm>
            <a:prstGeom prst="rect">
              <a:avLst/>
            </a:prstGeom>
            <a:noFill/>
          </p:spPr>
          <p:txBody>
            <a:bodyPr wrap="square" rtlCol="0">
              <a:spAutoFit/>
            </a:bodyPr>
            <a:lstStyle/>
            <a:p>
              <a:pPr algn="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spTree>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wipe(left)">
                                      <p:cBhvr>
                                        <p:cTn id="7" dur="500"/>
                                        <p:tgtEl>
                                          <p:spTgt spid="32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fade">
                                      <p:cBhvr>
                                        <p:cTn id="11" dur="500"/>
                                        <p:tgtEl>
                                          <p:spTgt spid="140"/>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39"/>
                                        </p:tgtEl>
                                        <p:attrNameLst>
                                          <p:attrName>style.visibility</p:attrName>
                                        </p:attrNameLst>
                                      </p:cBhvr>
                                      <p:to>
                                        <p:strVal val="visible"/>
                                      </p:to>
                                    </p:set>
                                    <p:animEffect transition="in" filter="wipe(right)">
                                      <p:cBhvr>
                                        <p:cTn id="15" dur="500"/>
                                        <p:tgtEl>
                                          <p:spTgt spid="13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78"/>
                                        </p:tgtEl>
                                        <p:attrNameLst>
                                          <p:attrName>style.visibility</p:attrName>
                                        </p:attrNameLst>
                                      </p:cBhvr>
                                      <p:to>
                                        <p:strVal val="visible"/>
                                      </p:to>
                                    </p:set>
                                    <p:animEffect transition="in" filter="fade">
                                      <p:cBhvr>
                                        <p:cTn id="19" dur="500"/>
                                        <p:tgtEl>
                                          <p:spTgt spid="17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60"/>
                                        </p:tgtEl>
                                        <p:attrNameLst>
                                          <p:attrName>style.visibility</p:attrName>
                                        </p:attrNameLst>
                                      </p:cBhvr>
                                      <p:to>
                                        <p:strVal val="visible"/>
                                      </p:to>
                                    </p:set>
                                    <p:animEffect transition="in" filter="wipe(left)">
                                      <p:cBhvr>
                                        <p:cTn id="23" dur="500"/>
                                        <p:tgtEl>
                                          <p:spTgt spid="160"/>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255"/>
                                        </p:tgtEl>
                                        <p:attrNameLst>
                                          <p:attrName>style.visibility</p:attrName>
                                        </p:attrNameLst>
                                      </p:cBhvr>
                                      <p:to>
                                        <p:strVal val="visible"/>
                                      </p:to>
                                    </p:set>
                                    <p:animEffect transition="in" filter="wipe(up)">
                                      <p:cBhvr>
                                        <p:cTn id="27" dur="500"/>
                                        <p:tgtEl>
                                          <p:spTgt spid="255"/>
                                        </p:tgtEl>
                                      </p:cBhvr>
                                    </p:animEffect>
                                  </p:childTnLst>
                                </p:cTn>
                              </p:par>
                              <p:par>
                                <p:cTn id="28" presetID="53" presetClass="entr" presetSubtype="16" fill="hold" nodeType="withEffect">
                                  <p:stCondLst>
                                    <p:cond delay="0"/>
                                  </p:stCondLst>
                                  <p:childTnLst>
                                    <p:set>
                                      <p:cBhvr>
                                        <p:cTn id="29" dur="1" fill="hold">
                                          <p:stCondLst>
                                            <p:cond delay="0"/>
                                          </p:stCondLst>
                                        </p:cTn>
                                        <p:tgtEl>
                                          <p:spTgt spid="163"/>
                                        </p:tgtEl>
                                        <p:attrNameLst>
                                          <p:attrName>style.visibility</p:attrName>
                                        </p:attrNameLst>
                                      </p:cBhvr>
                                      <p:to>
                                        <p:strVal val="visible"/>
                                      </p:to>
                                    </p:set>
                                    <p:anim calcmode="lin" valueType="num">
                                      <p:cBhvr>
                                        <p:cTn id="30" dur="500" fill="hold"/>
                                        <p:tgtEl>
                                          <p:spTgt spid="163"/>
                                        </p:tgtEl>
                                        <p:attrNameLst>
                                          <p:attrName>ppt_w</p:attrName>
                                        </p:attrNameLst>
                                      </p:cBhvr>
                                      <p:tavLst>
                                        <p:tav tm="0">
                                          <p:val>
                                            <p:fltVal val="0"/>
                                          </p:val>
                                        </p:tav>
                                        <p:tav tm="100000">
                                          <p:val>
                                            <p:strVal val="#ppt_w"/>
                                          </p:val>
                                        </p:tav>
                                      </p:tavLst>
                                    </p:anim>
                                    <p:anim calcmode="lin" valueType="num">
                                      <p:cBhvr>
                                        <p:cTn id="31" dur="500" fill="hold"/>
                                        <p:tgtEl>
                                          <p:spTgt spid="163"/>
                                        </p:tgtEl>
                                        <p:attrNameLst>
                                          <p:attrName>ppt_h</p:attrName>
                                        </p:attrNameLst>
                                      </p:cBhvr>
                                      <p:tavLst>
                                        <p:tav tm="0">
                                          <p:val>
                                            <p:fltVal val="0"/>
                                          </p:val>
                                        </p:tav>
                                        <p:tav tm="100000">
                                          <p:val>
                                            <p:strVal val="#ppt_h"/>
                                          </p:val>
                                        </p:tav>
                                      </p:tavLst>
                                    </p:anim>
                                    <p:animEffect transition="in" filter="fade">
                                      <p:cBhvr>
                                        <p:cTn id="32" dur="500"/>
                                        <p:tgtEl>
                                          <p:spTgt spid="163"/>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138"/>
                                        </p:tgtEl>
                                        <p:attrNameLst>
                                          <p:attrName>style.visibility</p:attrName>
                                        </p:attrNameLst>
                                      </p:cBhvr>
                                      <p:to>
                                        <p:strVal val="visible"/>
                                      </p:to>
                                    </p:set>
                                    <p:animEffect transition="in" filter="wipe(left)">
                                      <p:cBhvr>
                                        <p:cTn id="36" dur="500"/>
                                        <p:tgtEl>
                                          <p:spTgt spid="138"/>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38"/>
                                        </p:tgtEl>
                                        <p:attrNameLst>
                                          <p:attrName>style.visibility</p:attrName>
                                        </p:attrNameLst>
                                      </p:cBhvr>
                                      <p:to>
                                        <p:strVal val="visible"/>
                                      </p:to>
                                    </p:set>
                                    <p:animEffect transition="in" filter="fade">
                                      <p:cBhvr>
                                        <p:cTn id="40" dur="500"/>
                                        <p:tgtEl>
                                          <p:spTgt spid="238"/>
                                        </p:tgtEl>
                                      </p:cBhvr>
                                    </p:animEffect>
                                  </p:childTnLst>
                                </p:cTn>
                              </p:par>
                            </p:childTnLst>
                          </p:cTn>
                        </p:par>
                        <p:par>
                          <p:cTn id="41" fill="hold">
                            <p:stCondLst>
                              <p:cond delay="4000"/>
                            </p:stCondLst>
                            <p:childTnLst>
                              <p:par>
                                <p:cTn id="42" presetID="22" presetClass="entr" presetSubtype="2" fill="hold" nodeType="afterEffect">
                                  <p:stCondLst>
                                    <p:cond delay="0"/>
                                  </p:stCondLst>
                                  <p:childTnLst>
                                    <p:set>
                                      <p:cBhvr>
                                        <p:cTn id="43" dur="1" fill="hold">
                                          <p:stCondLst>
                                            <p:cond delay="0"/>
                                          </p:stCondLst>
                                        </p:cTn>
                                        <p:tgtEl>
                                          <p:spTgt spid="143"/>
                                        </p:tgtEl>
                                        <p:attrNameLst>
                                          <p:attrName>style.visibility</p:attrName>
                                        </p:attrNameLst>
                                      </p:cBhvr>
                                      <p:to>
                                        <p:strVal val="visible"/>
                                      </p:to>
                                    </p:set>
                                    <p:animEffect transition="in" filter="wipe(right)">
                                      <p:cBhvr>
                                        <p:cTn id="44" dur="500"/>
                                        <p:tgtEl>
                                          <p:spTgt spid="143"/>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146"/>
                                        </p:tgtEl>
                                        <p:attrNameLst>
                                          <p:attrName>style.visibility</p:attrName>
                                        </p:attrNameLst>
                                      </p:cBhvr>
                                      <p:to>
                                        <p:strVal val="visible"/>
                                      </p:to>
                                    </p:set>
                                    <p:anim calcmode="lin" valueType="num">
                                      <p:cBhvr>
                                        <p:cTn id="48" dur="500" fill="hold"/>
                                        <p:tgtEl>
                                          <p:spTgt spid="146"/>
                                        </p:tgtEl>
                                        <p:attrNameLst>
                                          <p:attrName>ppt_w</p:attrName>
                                        </p:attrNameLst>
                                      </p:cBhvr>
                                      <p:tavLst>
                                        <p:tav tm="0">
                                          <p:val>
                                            <p:fltVal val="0"/>
                                          </p:val>
                                        </p:tav>
                                        <p:tav tm="100000">
                                          <p:val>
                                            <p:strVal val="#ppt_w"/>
                                          </p:val>
                                        </p:tav>
                                      </p:tavLst>
                                    </p:anim>
                                    <p:anim calcmode="lin" valueType="num">
                                      <p:cBhvr>
                                        <p:cTn id="49" dur="500" fill="hold"/>
                                        <p:tgtEl>
                                          <p:spTgt spid="146"/>
                                        </p:tgtEl>
                                        <p:attrNameLst>
                                          <p:attrName>ppt_h</p:attrName>
                                        </p:attrNameLst>
                                      </p:cBhvr>
                                      <p:tavLst>
                                        <p:tav tm="0">
                                          <p:val>
                                            <p:fltVal val="0"/>
                                          </p:val>
                                        </p:tav>
                                        <p:tav tm="100000">
                                          <p:val>
                                            <p:strVal val="#ppt_h"/>
                                          </p:val>
                                        </p:tav>
                                      </p:tavLst>
                                    </p:anim>
                                    <p:animEffect transition="in" filter="fade">
                                      <p:cBhvr>
                                        <p:cTn id="50" dur="500"/>
                                        <p:tgtEl>
                                          <p:spTgt spid="146"/>
                                        </p:tgtEl>
                                      </p:cBhvr>
                                    </p:animEffect>
                                  </p:childTnLst>
                                </p:cTn>
                              </p:par>
                              <p:par>
                                <p:cTn id="51" presetID="22" presetClass="entr" presetSubtype="1" fill="hold" nodeType="withEffect">
                                  <p:stCondLst>
                                    <p:cond delay="0"/>
                                  </p:stCondLst>
                                  <p:childTnLst>
                                    <p:set>
                                      <p:cBhvr>
                                        <p:cTn id="52" dur="1" fill="hold">
                                          <p:stCondLst>
                                            <p:cond delay="0"/>
                                          </p:stCondLst>
                                        </p:cTn>
                                        <p:tgtEl>
                                          <p:spTgt spid="249"/>
                                        </p:tgtEl>
                                        <p:attrNameLst>
                                          <p:attrName>style.visibility</p:attrName>
                                        </p:attrNameLst>
                                      </p:cBhvr>
                                      <p:to>
                                        <p:strVal val="visible"/>
                                      </p:to>
                                    </p:set>
                                    <p:animEffect transition="in" filter="wipe(up)">
                                      <p:cBhvr>
                                        <p:cTn id="53" dur="500"/>
                                        <p:tgtEl>
                                          <p:spTgt spid="249"/>
                                        </p:tgtEl>
                                      </p:cBhvr>
                                    </p:animEffect>
                                  </p:childTnLst>
                                </p:cTn>
                              </p:par>
                            </p:childTnLst>
                          </p:cTn>
                        </p:par>
                        <p:par>
                          <p:cTn id="54" fill="hold">
                            <p:stCondLst>
                              <p:cond delay="5000"/>
                            </p:stCondLst>
                            <p:childTnLst>
                              <p:par>
                                <p:cTn id="55" presetID="22" presetClass="entr" presetSubtype="2" fill="hold" grpId="0" nodeType="afterEffect">
                                  <p:stCondLst>
                                    <p:cond delay="0"/>
                                  </p:stCondLst>
                                  <p:childTnLst>
                                    <p:set>
                                      <p:cBhvr>
                                        <p:cTn id="56" dur="1" fill="hold">
                                          <p:stCondLst>
                                            <p:cond delay="0"/>
                                          </p:stCondLst>
                                        </p:cTn>
                                        <p:tgtEl>
                                          <p:spTgt spid="137"/>
                                        </p:tgtEl>
                                        <p:attrNameLst>
                                          <p:attrName>style.visibility</p:attrName>
                                        </p:attrNameLst>
                                      </p:cBhvr>
                                      <p:to>
                                        <p:strVal val="visible"/>
                                      </p:to>
                                    </p:set>
                                    <p:animEffect transition="in" filter="wipe(right)">
                                      <p:cBhvr>
                                        <p:cTn id="57" dur="500"/>
                                        <p:tgtEl>
                                          <p:spTgt spid="137"/>
                                        </p:tgtEl>
                                      </p:cBhvr>
                                    </p:animEffect>
                                  </p:childTnLst>
                                </p:cTn>
                              </p:par>
                            </p:childTnLst>
                          </p:cTn>
                        </p:par>
                        <p:par>
                          <p:cTn id="58" fill="hold">
                            <p:stCondLst>
                              <p:cond delay="5500"/>
                            </p:stCondLst>
                            <p:childTnLst>
                              <p:par>
                                <p:cTn id="59" presetID="10" presetClass="entr" presetSubtype="0" fill="hold" nodeType="afterEffect">
                                  <p:stCondLst>
                                    <p:cond delay="0"/>
                                  </p:stCondLst>
                                  <p:childTnLst>
                                    <p:set>
                                      <p:cBhvr>
                                        <p:cTn id="60" dur="1" fill="hold">
                                          <p:stCondLst>
                                            <p:cond delay="0"/>
                                          </p:stCondLst>
                                        </p:cTn>
                                        <p:tgtEl>
                                          <p:spTgt spid="188"/>
                                        </p:tgtEl>
                                        <p:attrNameLst>
                                          <p:attrName>style.visibility</p:attrName>
                                        </p:attrNameLst>
                                      </p:cBhvr>
                                      <p:to>
                                        <p:strVal val="visible"/>
                                      </p:to>
                                    </p:set>
                                    <p:animEffect transition="in" filter="fade">
                                      <p:cBhvr>
                                        <p:cTn id="61" dur="500"/>
                                        <p:tgtEl>
                                          <p:spTgt spid="188"/>
                                        </p:tgtEl>
                                      </p:cBhvr>
                                    </p:animEffect>
                                  </p:childTnLst>
                                </p:cTn>
                              </p:par>
                            </p:childTnLst>
                          </p:cTn>
                        </p:par>
                        <p:par>
                          <p:cTn id="62" fill="hold">
                            <p:stCondLst>
                              <p:cond delay="6000"/>
                            </p:stCondLst>
                            <p:childTnLst>
                              <p:par>
                                <p:cTn id="63" presetID="22" presetClass="entr" presetSubtype="8" fill="hold" nodeType="afterEffect">
                                  <p:stCondLst>
                                    <p:cond delay="0"/>
                                  </p:stCondLst>
                                  <p:childTnLst>
                                    <p:set>
                                      <p:cBhvr>
                                        <p:cTn id="64" dur="1" fill="hold">
                                          <p:stCondLst>
                                            <p:cond delay="0"/>
                                          </p:stCondLst>
                                        </p:cTn>
                                        <p:tgtEl>
                                          <p:spTgt spid="166"/>
                                        </p:tgtEl>
                                        <p:attrNameLst>
                                          <p:attrName>style.visibility</p:attrName>
                                        </p:attrNameLst>
                                      </p:cBhvr>
                                      <p:to>
                                        <p:strVal val="visible"/>
                                      </p:to>
                                    </p:set>
                                    <p:animEffect transition="in" filter="wipe(left)">
                                      <p:cBhvr>
                                        <p:cTn id="65" dur="500"/>
                                        <p:tgtEl>
                                          <p:spTgt spid="166"/>
                                        </p:tgtEl>
                                      </p:cBhvr>
                                    </p:animEffect>
                                  </p:childTnLst>
                                </p:cTn>
                              </p:par>
                            </p:childTnLst>
                          </p:cTn>
                        </p:par>
                        <p:par>
                          <p:cTn id="66" fill="hold">
                            <p:stCondLst>
                              <p:cond delay="6500"/>
                            </p:stCondLst>
                            <p:childTnLst>
                              <p:par>
                                <p:cTn id="67" presetID="22" presetClass="entr" presetSubtype="1" fill="hold" nodeType="afterEffect">
                                  <p:stCondLst>
                                    <p:cond delay="0"/>
                                  </p:stCondLst>
                                  <p:childTnLst>
                                    <p:set>
                                      <p:cBhvr>
                                        <p:cTn id="68" dur="1" fill="hold">
                                          <p:stCondLst>
                                            <p:cond delay="0"/>
                                          </p:stCondLst>
                                        </p:cTn>
                                        <p:tgtEl>
                                          <p:spTgt spid="258"/>
                                        </p:tgtEl>
                                        <p:attrNameLst>
                                          <p:attrName>style.visibility</p:attrName>
                                        </p:attrNameLst>
                                      </p:cBhvr>
                                      <p:to>
                                        <p:strVal val="visible"/>
                                      </p:to>
                                    </p:set>
                                    <p:animEffect transition="in" filter="wipe(up)">
                                      <p:cBhvr>
                                        <p:cTn id="69" dur="500"/>
                                        <p:tgtEl>
                                          <p:spTgt spid="258"/>
                                        </p:tgtEl>
                                      </p:cBhvr>
                                    </p:animEffect>
                                  </p:childTnLst>
                                </p:cTn>
                              </p:par>
                              <p:par>
                                <p:cTn id="70" presetID="53" presetClass="entr" presetSubtype="16" fill="hold" nodeType="withEffect">
                                  <p:stCondLst>
                                    <p:cond delay="0"/>
                                  </p:stCondLst>
                                  <p:childTnLst>
                                    <p:set>
                                      <p:cBhvr>
                                        <p:cTn id="71" dur="1" fill="hold">
                                          <p:stCondLst>
                                            <p:cond delay="0"/>
                                          </p:stCondLst>
                                        </p:cTn>
                                        <p:tgtEl>
                                          <p:spTgt spid="173"/>
                                        </p:tgtEl>
                                        <p:attrNameLst>
                                          <p:attrName>style.visibility</p:attrName>
                                        </p:attrNameLst>
                                      </p:cBhvr>
                                      <p:to>
                                        <p:strVal val="visible"/>
                                      </p:to>
                                    </p:set>
                                    <p:anim calcmode="lin" valueType="num">
                                      <p:cBhvr>
                                        <p:cTn id="72" dur="500" fill="hold"/>
                                        <p:tgtEl>
                                          <p:spTgt spid="173"/>
                                        </p:tgtEl>
                                        <p:attrNameLst>
                                          <p:attrName>ppt_w</p:attrName>
                                        </p:attrNameLst>
                                      </p:cBhvr>
                                      <p:tavLst>
                                        <p:tav tm="0">
                                          <p:val>
                                            <p:fltVal val="0"/>
                                          </p:val>
                                        </p:tav>
                                        <p:tav tm="100000">
                                          <p:val>
                                            <p:strVal val="#ppt_w"/>
                                          </p:val>
                                        </p:tav>
                                      </p:tavLst>
                                    </p:anim>
                                    <p:anim calcmode="lin" valueType="num">
                                      <p:cBhvr>
                                        <p:cTn id="73" dur="500" fill="hold"/>
                                        <p:tgtEl>
                                          <p:spTgt spid="173"/>
                                        </p:tgtEl>
                                        <p:attrNameLst>
                                          <p:attrName>ppt_h</p:attrName>
                                        </p:attrNameLst>
                                      </p:cBhvr>
                                      <p:tavLst>
                                        <p:tav tm="0">
                                          <p:val>
                                            <p:fltVal val="0"/>
                                          </p:val>
                                        </p:tav>
                                        <p:tav tm="100000">
                                          <p:val>
                                            <p:strVal val="#ppt_h"/>
                                          </p:val>
                                        </p:tav>
                                      </p:tavLst>
                                    </p:anim>
                                    <p:animEffect transition="in" filter="fade">
                                      <p:cBhvr>
                                        <p:cTn id="74" dur="500"/>
                                        <p:tgtEl>
                                          <p:spTgt spid="173"/>
                                        </p:tgtEl>
                                      </p:cBhvr>
                                    </p:animEffect>
                                  </p:childTnLst>
                                </p:cTn>
                              </p:par>
                            </p:childTnLst>
                          </p:cTn>
                        </p:par>
                        <p:par>
                          <p:cTn id="75" fill="hold">
                            <p:stCondLst>
                              <p:cond delay="7000"/>
                            </p:stCondLst>
                            <p:childTnLst>
                              <p:par>
                                <p:cTn id="76" presetID="22" presetClass="entr" presetSubtype="8" fill="hold" grpId="0" nodeType="after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wipe(left)">
                                      <p:cBhvr>
                                        <p:cTn id="78" dur="500"/>
                                        <p:tgtEl>
                                          <p:spTgt spid="136"/>
                                        </p:tgtEl>
                                      </p:cBhvr>
                                    </p:animEffect>
                                  </p:childTnLst>
                                </p:cTn>
                              </p:par>
                            </p:childTnLst>
                          </p:cTn>
                        </p:par>
                        <p:par>
                          <p:cTn id="79" fill="hold">
                            <p:stCondLst>
                              <p:cond delay="7500"/>
                            </p:stCondLst>
                            <p:childTnLst>
                              <p:par>
                                <p:cTn id="80" presetID="10" presetClass="entr" presetSubtype="0" fill="hold" nodeType="afterEffect">
                                  <p:stCondLst>
                                    <p:cond delay="0"/>
                                  </p:stCondLst>
                                  <p:childTnLst>
                                    <p:set>
                                      <p:cBhvr>
                                        <p:cTn id="81" dur="1" fill="hold">
                                          <p:stCondLst>
                                            <p:cond delay="0"/>
                                          </p:stCondLst>
                                        </p:cTn>
                                        <p:tgtEl>
                                          <p:spTgt spid="183"/>
                                        </p:tgtEl>
                                        <p:attrNameLst>
                                          <p:attrName>style.visibility</p:attrName>
                                        </p:attrNameLst>
                                      </p:cBhvr>
                                      <p:to>
                                        <p:strVal val="visible"/>
                                      </p:to>
                                    </p:set>
                                    <p:animEffect transition="in" filter="fade">
                                      <p:cBhvr>
                                        <p:cTn id="82" dur="500"/>
                                        <p:tgtEl>
                                          <p:spTgt spid="183"/>
                                        </p:tgtEl>
                                      </p:cBhvr>
                                    </p:animEffect>
                                  </p:childTnLst>
                                </p:cTn>
                              </p:par>
                            </p:childTnLst>
                          </p:cTn>
                        </p:par>
                        <p:par>
                          <p:cTn id="83" fill="hold">
                            <p:stCondLst>
                              <p:cond delay="8000"/>
                            </p:stCondLst>
                            <p:childTnLst>
                              <p:par>
                                <p:cTn id="84" presetID="22" presetClass="entr" presetSubtype="2" fill="hold" nodeType="afterEffect">
                                  <p:stCondLst>
                                    <p:cond delay="0"/>
                                  </p:stCondLst>
                                  <p:childTnLst>
                                    <p:set>
                                      <p:cBhvr>
                                        <p:cTn id="85" dur="1" fill="hold">
                                          <p:stCondLst>
                                            <p:cond delay="0"/>
                                          </p:stCondLst>
                                        </p:cTn>
                                        <p:tgtEl>
                                          <p:spTgt spid="151"/>
                                        </p:tgtEl>
                                        <p:attrNameLst>
                                          <p:attrName>style.visibility</p:attrName>
                                        </p:attrNameLst>
                                      </p:cBhvr>
                                      <p:to>
                                        <p:strVal val="visible"/>
                                      </p:to>
                                    </p:set>
                                    <p:animEffect transition="in" filter="wipe(right)">
                                      <p:cBhvr>
                                        <p:cTn id="86" dur="500"/>
                                        <p:tgtEl>
                                          <p:spTgt spid="151"/>
                                        </p:tgtEl>
                                      </p:cBhvr>
                                    </p:animEffect>
                                  </p:childTnLst>
                                </p:cTn>
                              </p:par>
                            </p:childTnLst>
                          </p:cTn>
                        </p:par>
                        <p:par>
                          <p:cTn id="87" fill="hold">
                            <p:stCondLst>
                              <p:cond delay="8500"/>
                            </p:stCondLst>
                            <p:childTnLst>
                              <p:par>
                                <p:cTn id="88" presetID="53" presetClass="entr" presetSubtype="16" fill="hold" nodeType="afterEffect">
                                  <p:stCondLst>
                                    <p:cond delay="0"/>
                                  </p:stCondLst>
                                  <p:childTnLst>
                                    <p:set>
                                      <p:cBhvr>
                                        <p:cTn id="89" dur="1" fill="hold">
                                          <p:stCondLst>
                                            <p:cond delay="0"/>
                                          </p:stCondLst>
                                        </p:cTn>
                                        <p:tgtEl>
                                          <p:spTgt spid="154"/>
                                        </p:tgtEl>
                                        <p:attrNameLst>
                                          <p:attrName>style.visibility</p:attrName>
                                        </p:attrNameLst>
                                      </p:cBhvr>
                                      <p:to>
                                        <p:strVal val="visible"/>
                                      </p:to>
                                    </p:set>
                                    <p:anim calcmode="lin" valueType="num">
                                      <p:cBhvr>
                                        <p:cTn id="90" dur="500" fill="hold"/>
                                        <p:tgtEl>
                                          <p:spTgt spid="154"/>
                                        </p:tgtEl>
                                        <p:attrNameLst>
                                          <p:attrName>ppt_w</p:attrName>
                                        </p:attrNameLst>
                                      </p:cBhvr>
                                      <p:tavLst>
                                        <p:tav tm="0">
                                          <p:val>
                                            <p:fltVal val="0"/>
                                          </p:val>
                                        </p:tav>
                                        <p:tav tm="100000">
                                          <p:val>
                                            <p:strVal val="#ppt_w"/>
                                          </p:val>
                                        </p:tav>
                                      </p:tavLst>
                                    </p:anim>
                                    <p:anim calcmode="lin" valueType="num">
                                      <p:cBhvr>
                                        <p:cTn id="91" dur="500" fill="hold"/>
                                        <p:tgtEl>
                                          <p:spTgt spid="154"/>
                                        </p:tgtEl>
                                        <p:attrNameLst>
                                          <p:attrName>ppt_h</p:attrName>
                                        </p:attrNameLst>
                                      </p:cBhvr>
                                      <p:tavLst>
                                        <p:tav tm="0">
                                          <p:val>
                                            <p:fltVal val="0"/>
                                          </p:val>
                                        </p:tav>
                                        <p:tav tm="100000">
                                          <p:val>
                                            <p:strVal val="#ppt_h"/>
                                          </p:val>
                                        </p:tav>
                                      </p:tavLst>
                                    </p:anim>
                                    <p:animEffect transition="in" filter="fade">
                                      <p:cBhvr>
                                        <p:cTn id="92" dur="500"/>
                                        <p:tgtEl>
                                          <p:spTgt spid="154"/>
                                        </p:tgtEl>
                                      </p:cBhvr>
                                    </p:animEffect>
                                  </p:childTnLst>
                                </p:cTn>
                              </p:par>
                              <p:par>
                                <p:cTn id="93" presetID="22" presetClass="entr" presetSubtype="1" fill="hold" nodeType="withEffect">
                                  <p:stCondLst>
                                    <p:cond delay="0"/>
                                  </p:stCondLst>
                                  <p:childTnLst>
                                    <p:set>
                                      <p:cBhvr>
                                        <p:cTn id="94" dur="1" fill="hold">
                                          <p:stCondLst>
                                            <p:cond delay="0"/>
                                          </p:stCondLst>
                                        </p:cTn>
                                        <p:tgtEl>
                                          <p:spTgt spid="252"/>
                                        </p:tgtEl>
                                        <p:attrNameLst>
                                          <p:attrName>style.visibility</p:attrName>
                                        </p:attrNameLst>
                                      </p:cBhvr>
                                      <p:to>
                                        <p:strVal val="visible"/>
                                      </p:to>
                                    </p:set>
                                    <p:animEffect transition="in" filter="wipe(up)">
                                      <p:cBhvr>
                                        <p:cTn id="95" dur="500"/>
                                        <p:tgtEl>
                                          <p:spTgt spid="252"/>
                                        </p:tgtEl>
                                      </p:cBhvr>
                                    </p:animEffect>
                                  </p:childTnLst>
                                </p:cTn>
                              </p:par>
                            </p:childTnLst>
                          </p:cTn>
                        </p:par>
                        <p:par>
                          <p:cTn id="96" fill="hold">
                            <p:stCondLst>
                              <p:cond delay="9000"/>
                            </p:stCondLst>
                            <p:childTnLst>
                              <p:par>
                                <p:cTn id="97" presetID="22" presetClass="entr" presetSubtype="2" fill="hold" grpId="0" nodeType="afterEffect">
                                  <p:stCondLst>
                                    <p:cond delay="0"/>
                                  </p:stCondLst>
                                  <p:childTnLst>
                                    <p:set>
                                      <p:cBhvr>
                                        <p:cTn id="98" dur="1" fill="hold">
                                          <p:stCondLst>
                                            <p:cond delay="0"/>
                                          </p:stCondLst>
                                        </p:cTn>
                                        <p:tgtEl>
                                          <p:spTgt spid="135"/>
                                        </p:tgtEl>
                                        <p:attrNameLst>
                                          <p:attrName>style.visibility</p:attrName>
                                        </p:attrNameLst>
                                      </p:cBhvr>
                                      <p:to>
                                        <p:strVal val="visible"/>
                                      </p:to>
                                    </p:set>
                                    <p:animEffect transition="in" filter="wipe(right)">
                                      <p:cBhvr>
                                        <p:cTn id="99" dur="500"/>
                                        <p:tgtEl>
                                          <p:spTgt spid="135"/>
                                        </p:tgtEl>
                                      </p:cBhvr>
                                    </p:animEffect>
                                  </p:childTnLst>
                                </p:cTn>
                              </p:par>
                            </p:childTnLst>
                          </p:cTn>
                        </p:par>
                        <p:par>
                          <p:cTn id="100" fill="hold">
                            <p:stCondLst>
                              <p:cond delay="9500"/>
                            </p:stCondLst>
                            <p:childTnLst>
                              <p:par>
                                <p:cTn id="101" presetID="10" presetClass="entr" presetSubtype="0" fill="hold" nodeType="afterEffect">
                                  <p:stCondLst>
                                    <p:cond delay="0"/>
                                  </p:stCondLst>
                                  <p:childTnLst>
                                    <p:set>
                                      <p:cBhvr>
                                        <p:cTn id="102" dur="1" fill="hold">
                                          <p:stCondLst>
                                            <p:cond delay="0"/>
                                          </p:stCondLst>
                                        </p:cTn>
                                        <p:tgtEl>
                                          <p:spTgt spid="243"/>
                                        </p:tgtEl>
                                        <p:attrNameLst>
                                          <p:attrName>style.visibility</p:attrName>
                                        </p:attrNameLst>
                                      </p:cBhvr>
                                      <p:to>
                                        <p:strVal val="visible"/>
                                      </p:to>
                                    </p:set>
                                    <p:animEffect transition="in" filter="fade">
                                      <p:cBhvr>
                                        <p:cTn id="103" dur="500"/>
                                        <p:tgtEl>
                                          <p:spTgt spid="243"/>
                                        </p:tgtEl>
                                      </p:cBhvr>
                                    </p:animEffect>
                                  </p:childTnLst>
                                </p:cTn>
                              </p:par>
                            </p:childTnLst>
                          </p:cTn>
                        </p:par>
                        <p:par>
                          <p:cTn id="104" fill="hold">
                            <p:stCondLst>
                              <p:cond delay="10000"/>
                            </p:stCondLst>
                            <p:childTnLst>
                              <p:par>
                                <p:cTn id="105" presetID="22" presetClass="entr" presetSubtype="8" fill="hold" nodeType="afterEffect">
                                  <p:stCondLst>
                                    <p:cond delay="0"/>
                                  </p:stCondLst>
                                  <p:childTnLst>
                                    <p:set>
                                      <p:cBhvr>
                                        <p:cTn id="106" dur="1" fill="hold">
                                          <p:stCondLst>
                                            <p:cond delay="0"/>
                                          </p:stCondLst>
                                        </p:cTn>
                                        <p:tgtEl>
                                          <p:spTgt spid="169"/>
                                        </p:tgtEl>
                                        <p:attrNameLst>
                                          <p:attrName>style.visibility</p:attrName>
                                        </p:attrNameLst>
                                      </p:cBhvr>
                                      <p:to>
                                        <p:strVal val="visible"/>
                                      </p:to>
                                    </p:set>
                                    <p:animEffect transition="in" filter="wipe(left)">
                                      <p:cBhvr>
                                        <p:cTn id="107" dur="500"/>
                                        <p:tgtEl>
                                          <p:spTgt spid="169"/>
                                        </p:tgtEl>
                                      </p:cBhvr>
                                    </p:animEffect>
                                  </p:childTnLst>
                                </p:cTn>
                              </p:par>
                            </p:childTnLst>
                          </p:cTn>
                        </p:par>
                        <p:par>
                          <p:cTn id="108" fill="hold">
                            <p:stCondLst>
                              <p:cond delay="10500"/>
                            </p:stCondLst>
                            <p:childTnLst>
                              <p:par>
                                <p:cTn id="109" presetID="53" presetClass="entr" presetSubtype="16" fill="hold" grpId="0" nodeType="afterEffect">
                                  <p:stCondLst>
                                    <p:cond delay="0"/>
                                  </p:stCondLst>
                                  <p:childTnLst>
                                    <p:set>
                                      <p:cBhvr>
                                        <p:cTn id="110" dur="1" fill="hold">
                                          <p:stCondLst>
                                            <p:cond delay="0"/>
                                          </p:stCondLst>
                                        </p:cTn>
                                        <p:tgtEl>
                                          <p:spTgt spid="172"/>
                                        </p:tgtEl>
                                        <p:attrNameLst>
                                          <p:attrName>style.visibility</p:attrName>
                                        </p:attrNameLst>
                                      </p:cBhvr>
                                      <p:to>
                                        <p:strVal val="visible"/>
                                      </p:to>
                                    </p:set>
                                    <p:anim calcmode="lin" valueType="num">
                                      <p:cBhvr>
                                        <p:cTn id="111" dur="500" fill="hold"/>
                                        <p:tgtEl>
                                          <p:spTgt spid="172"/>
                                        </p:tgtEl>
                                        <p:attrNameLst>
                                          <p:attrName>ppt_w</p:attrName>
                                        </p:attrNameLst>
                                      </p:cBhvr>
                                      <p:tavLst>
                                        <p:tav tm="0">
                                          <p:val>
                                            <p:fltVal val="0"/>
                                          </p:val>
                                        </p:tav>
                                        <p:tav tm="100000">
                                          <p:val>
                                            <p:strVal val="#ppt_w"/>
                                          </p:val>
                                        </p:tav>
                                      </p:tavLst>
                                    </p:anim>
                                    <p:anim calcmode="lin" valueType="num">
                                      <p:cBhvr>
                                        <p:cTn id="112" dur="500" fill="hold"/>
                                        <p:tgtEl>
                                          <p:spTgt spid="172"/>
                                        </p:tgtEl>
                                        <p:attrNameLst>
                                          <p:attrName>ppt_h</p:attrName>
                                        </p:attrNameLst>
                                      </p:cBhvr>
                                      <p:tavLst>
                                        <p:tav tm="0">
                                          <p:val>
                                            <p:fltVal val="0"/>
                                          </p:val>
                                        </p:tav>
                                        <p:tav tm="100000">
                                          <p:val>
                                            <p:strVal val="#ppt_h"/>
                                          </p:val>
                                        </p:tav>
                                      </p:tavLst>
                                    </p:anim>
                                    <p:animEffect transition="in" filter="fade">
                                      <p:cBhvr>
                                        <p:cTn id="113" dur="500"/>
                                        <p:tgtEl>
                                          <p:spTgt spid="172"/>
                                        </p:tgtEl>
                                      </p:cBhvr>
                                    </p:animEffect>
                                  </p:childTnLst>
                                </p:cTn>
                              </p:par>
                              <p:par>
                                <p:cTn id="114" presetID="22" presetClass="entr" presetSubtype="1" fill="hold" nodeType="withEffect">
                                  <p:stCondLst>
                                    <p:cond delay="0"/>
                                  </p:stCondLst>
                                  <p:childTnLst>
                                    <p:set>
                                      <p:cBhvr>
                                        <p:cTn id="115" dur="1" fill="hold">
                                          <p:stCondLst>
                                            <p:cond delay="0"/>
                                          </p:stCondLst>
                                        </p:cTn>
                                        <p:tgtEl>
                                          <p:spTgt spid="261"/>
                                        </p:tgtEl>
                                        <p:attrNameLst>
                                          <p:attrName>style.visibility</p:attrName>
                                        </p:attrNameLst>
                                      </p:cBhvr>
                                      <p:to>
                                        <p:strVal val="visible"/>
                                      </p:to>
                                    </p:set>
                                    <p:animEffect transition="in" filter="wipe(up)">
                                      <p:cBhvr>
                                        <p:cTn id="116" dur="50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P spid="135" grpId="0" animBg="1"/>
      <p:bldP spid="136" grpId="0" animBg="1"/>
      <p:bldP spid="137" grpId="0" animBg="1"/>
      <p:bldP spid="138" grpId="0" animBg="1"/>
      <p:bldP spid="139" grpId="0" animBg="1"/>
      <p:bldP spid="17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45" name="圆角矩形 44"/>
          <p:cNvSpPr/>
          <p:nvPr/>
        </p:nvSpPr>
        <p:spPr>
          <a:xfrm>
            <a:off x="1261874" y="1291241"/>
            <a:ext cx="1386401" cy="3176694"/>
          </a:xfrm>
          <a:prstGeom prst="roundRect">
            <a:avLst>
              <a:gd name="adj" fmla="val 50000"/>
            </a:avLst>
          </a:prstGeom>
          <a:gradFill>
            <a:gsLst>
              <a:gs pos="0">
                <a:srgbClr val="F3F3F3"/>
              </a:gs>
              <a:gs pos="42000">
                <a:srgbClr val="F1F1F1"/>
              </a:gs>
              <a:gs pos="19000">
                <a:srgbClr val="FBFBFB"/>
              </a:gs>
              <a:gs pos="100000">
                <a:srgbClr val="E6E6E6"/>
              </a:gs>
              <a:gs pos="71000">
                <a:srgbClr val="E6E6E6"/>
              </a:gs>
            </a:gsLst>
            <a:lin ang="0" scaled="0"/>
          </a:gradFill>
          <a:ln>
            <a:gradFill flip="none" rotWithShape="1">
              <a:gsLst>
                <a:gs pos="0">
                  <a:schemeClr val="bg1"/>
                </a:gs>
                <a:gs pos="100000">
                  <a:schemeClr val="bg1">
                    <a:lumMod val="85000"/>
                  </a:schemeClr>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圆角矩形 45"/>
          <p:cNvSpPr/>
          <p:nvPr/>
        </p:nvSpPr>
        <p:spPr>
          <a:xfrm>
            <a:off x="2992703" y="1291241"/>
            <a:ext cx="1386401" cy="3176694"/>
          </a:xfrm>
          <a:prstGeom prst="roundRect">
            <a:avLst>
              <a:gd name="adj" fmla="val 50000"/>
            </a:avLst>
          </a:prstGeom>
          <a:gradFill>
            <a:gsLst>
              <a:gs pos="0">
                <a:srgbClr val="F3F3F3"/>
              </a:gs>
              <a:gs pos="42000">
                <a:srgbClr val="F1F1F1"/>
              </a:gs>
              <a:gs pos="19000">
                <a:srgbClr val="FBFBFB"/>
              </a:gs>
              <a:gs pos="100000">
                <a:srgbClr val="E6E6E6"/>
              </a:gs>
              <a:gs pos="71000">
                <a:srgbClr val="E6E6E6"/>
              </a:gs>
            </a:gsLst>
            <a:lin ang="0" scaled="0"/>
          </a:gradFill>
          <a:ln>
            <a:gradFill flip="none" rotWithShape="1">
              <a:gsLst>
                <a:gs pos="0">
                  <a:schemeClr val="bg1"/>
                </a:gs>
                <a:gs pos="100000">
                  <a:schemeClr val="bg1">
                    <a:lumMod val="85000"/>
                  </a:schemeClr>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圆角矩形 46"/>
          <p:cNvSpPr/>
          <p:nvPr/>
        </p:nvSpPr>
        <p:spPr>
          <a:xfrm>
            <a:off x="4744214" y="1291241"/>
            <a:ext cx="1386401" cy="3176694"/>
          </a:xfrm>
          <a:prstGeom prst="roundRect">
            <a:avLst>
              <a:gd name="adj" fmla="val 50000"/>
            </a:avLst>
          </a:prstGeom>
          <a:gradFill>
            <a:gsLst>
              <a:gs pos="0">
                <a:srgbClr val="F3F3F3"/>
              </a:gs>
              <a:gs pos="42000">
                <a:srgbClr val="F1F1F1"/>
              </a:gs>
              <a:gs pos="19000">
                <a:srgbClr val="FBFBFB"/>
              </a:gs>
              <a:gs pos="100000">
                <a:srgbClr val="E6E6E6"/>
              </a:gs>
              <a:gs pos="71000">
                <a:srgbClr val="E6E6E6"/>
              </a:gs>
            </a:gsLst>
            <a:lin ang="0" scaled="0"/>
          </a:gradFill>
          <a:ln>
            <a:gradFill flip="none" rotWithShape="1">
              <a:gsLst>
                <a:gs pos="0">
                  <a:schemeClr val="bg1"/>
                </a:gs>
                <a:gs pos="100000">
                  <a:schemeClr val="bg1">
                    <a:lumMod val="85000"/>
                  </a:schemeClr>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圆角矩形 47"/>
          <p:cNvSpPr/>
          <p:nvPr/>
        </p:nvSpPr>
        <p:spPr>
          <a:xfrm>
            <a:off x="6495725" y="1291241"/>
            <a:ext cx="1386401" cy="3176694"/>
          </a:xfrm>
          <a:prstGeom prst="roundRect">
            <a:avLst>
              <a:gd name="adj" fmla="val 50000"/>
            </a:avLst>
          </a:prstGeom>
          <a:gradFill>
            <a:gsLst>
              <a:gs pos="0">
                <a:srgbClr val="F3F3F3"/>
              </a:gs>
              <a:gs pos="42000">
                <a:srgbClr val="F1F1F1"/>
              </a:gs>
              <a:gs pos="19000">
                <a:srgbClr val="FBFBFB"/>
              </a:gs>
              <a:gs pos="100000">
                <a:srgbClr val="E6E6E6"/>
              </a:gs>
              <a:gs pos="71000">
                <a:srgbClr val="E6E6E6"/>
              </a:gs>
            </a:gsLst>
            <a:lin ang="0" scaled="0"/>
          </a:gradFill>
          <a:ln>
            <a:gradFill flip="none" rotWithShape="1">
              <a:gsLst>
                <a:gs pos="0">
                  <a:schemeClr val="bg1"/>
                </a:gs>
                <a:gs pos="100000">
                  <a:schemeClr val="bg1">
                    <a:lumMod val="85000"/>
                  </a:schemeClr>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49" name="组合 48"/>
          <p:cNvGrpSpPr/>
          <p:nvPr/>
        </p:nvGrpSpPr>
        <p:grpSpPr>
          <a:xfrm>
            <a:off x="1406208" y="1432143"/>
            <a:ext cx="1097733" cy="1097733"/>
            <a:chOff x="1874944" y="1614248"/>
            <a:chExt cx="1463644" cy="1463643"/>
          </a:xfrm>
        </p:grpSpPr>
        <p:sp>
          <p:nvSpPr>
            <p:cNvPr id="50" name="椭圆 49"/>
            <p:cNvSpPr/>
            <p:nvPr/>
          </p:nvSpPr>
          <p:spPr>
            <a:xfrm>
              <a:off x="1874944" y="1614248"/>
              <a:ext cx="1463644" cy="1463643"/>
            </a:xfrm>
            <a:prstGeom prst="ellipse">
              <a:avLst/>
            </a:prstGeom>
            <a:solidFill>
              <a:srgbClr val="00682F"/>
            </a:solidFill>
            <a:ln w="28575">
              <a:gradFill flip="none" rotWithShape="1">
                <a:gsLst>
                  <a:gs pos="0">
                    <a:srgbClr val="D3D3D3"/>
                  </a:gs>
                  <a:gs pos="100000">
                    <a:schemeClr val="bg1"/>
                  </a:gs>
                </a:gsLst>
                <a:lin ang="2700000" scaled="1"/>
                <a:tileRect/>
              </a:gradFill>
            </a:ln>
            <a:effectLst>
              <a:innerShdw blurRad="88900" dist="508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51" name="组合 50"/>
            <p:cNvGrpSpPr/>
            <p:nvPr/>
          </p:nvGrpSpPr>
          <p:grpSpPr>
            <a:xfrm>
              <a:off x="1979318" y="1718622"/>
              <a:ext cx="1254894" cy="1254894"/>
              <a:chOff x="4926840" y="1732374"/>
              <a:chExt cx="1656097" cy="1656098"/>
            </a:xfrm>
          </p:grpSpPr>
          <p:sp>
            <p:nvSpPr>
              <p:cNvPr id="55" name="任意多边形 54"/>
              <p:cNvSpPr/>
              <p:nvPr/>
            </p:nvSpPr>
            <p:spPr>
              <a:xfrm>
                <a:off x="4926840" y="1732374"/>
                <a:ext cx="1656097" cy="1656098"/>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50800" dist="25400" dir="2700000" algn="tl"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00682F"/>
                  </a:solidFill>
                </a:endParaRPr>
              </a:p>
            </p:txBody>
          </p:sp>
          <p:sp>
            <p:nvSpPr>
              <p:cNvPr id="56" name="椭圆 55"/>
              <p:cNvSpPr/>
              <p:nvPr/>
            </p:nvSpPr>
            <p:spPr>
              <a:xfrm>
                <a:off x="5189938" y="1995474"/>
                <a:ext cx="1129900" cy="1129900"/>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50800" dist="254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57" name="椭圆 56"/>
              <p:cNvSpPr/>
              <p:nvPr/>
            </p:nvSpPr>
            <p:spPr>
              <a:xfrm>
                <a:off x="5290509" y="2100373"/>
                <a:ext cx="928760" cy="928759"/>
              </a:xfrm>
              <a:prstGeom prst="ellipse">
                <a:avLst/>
              </a:prstGeom>
              <a:gradFill>
                <a:gsLst>
                  <a:gs pos="0">
                    <a:srgbClr val="F3F3F3"/>
                  </a:gs>
                  <a:gs pos="42000">
                    <a:srgbClr val="F1F1F1"/>
                  </a:gs>
                  <a:gs pos="19000">
                    <a:srgbClr val="FBFBFB"/>
                  </a:gs>
                  <a:gs pos="100000">
                    <a:srgbClr val="E6E6E6"/>
                  </a:gs>
                  <a:gs pos="71000">
                    <a:srgbClr val="E6E6E6"/>
                  </a:gs>
                </a:gsLst>
                <a:lin ang="0" scaled="0"/>
              </a:gradFill>
              <a:ln w="19050">
                <a:gradFill flip="none" rotWithShape="1">
                  <a:gsLst>
                    <a:gs pos="100000">
                      <a:schemeClr val="bg1">
                        <a:lumMod val="85000"/>
                      </a:schemeClr>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52" name="组合 51"/>
            <p:cNvGrpSpPr/>
            <p:nvPr/>
          </p:nvGrpSpPr>
          <p:grpSpPr>
            <a:xfrm>
              <a:off x="2106705" y="2044972"/>
              <a:ext cx="1000117" cy="643233"/>
              <a:chOff x="4123036" y="1134371"/>
              <a:chExt cx="1000117" cy="643233"/>
            </a:xfrm>
          </p:grpSpPr>
          <p:sp>
            <p:nvSpPr>
              <p:cNvPr id="53" name="文本框 92"/>
              <p:cNvSpPr txBox="1"/>
              <p:nvPr/>
            </p:nvSpPr>
            <p:spPr>
              <a:xfrm>
                <a:off x="4123036" y="1134371"/>
                <a:ext cx="1000117" cy="553998"/>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01</a:t>
                </a:r>
                <a:endParaRPr lang="zh-CN" altLang="en-US" sz="2100" dirty="0">
                  <a:solidFill>
                    <a:srgbClr val="00682F"/>
                  </a:solidFill>
                  <a:latin typeface="Impact" panose="020B0806030902050204" pitchFamily="34" charset="0"/>
                </a:endParaRPr>
              </a:p>
            </p:txBody>
          </p:sp>
          <p:sp>
            <p:nvSpPr>
              <p:cNvPr id="54" name="文本框 93"/>
              <p:cNvSpPr txBox="1"/>
              <p:nvPr/>
            </p:nvSpPr>
            <p:spPr>
              <a:xfrm>
                <a:off x="4200032" y="1490345"/>
                <a:ext cx="895896" cy="287259"/>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58" name="组合 57"/>
          <p:cNvGrpSpPr/>
          <p:nvPr/>
        </p:nvGrpSpPr>
        <p:grpSpPr>
          <a:xfrm>
            <a:off x="3137037" y="3239174"/>
            <a:ext cx="1097733" cy="1097733"/>
            <a:chOff x="4182716" y="4023624"/>
            <a:chExt cx="1463644" cy="1463644"/>
          </a:xfrm>
        </p:grpSpPr>
        <p:sp>
          <p:nvSpPr>
            <p:cNvPr id="59" name="椭圆 58"/>
            <p:cNvSpPr/>
            <p:nvPr/>
          </p:nvSpPr>
          <p:spPr>
            <a:xfrm>
              <a:off x="4182716" y="4023624"/>
              <a:ext cx="1463644" cy="1463644"/>
            </a:xfrm>
            <a:prstGeom prst="ellipse">
              <a:avLst/>
            </a:prstGeom>
            <a:solidFill>
              <a:srgbClr val="00682F"/>
            </a:solidFill>
            <a:ln w="28575">
              <a:gradFill flip="none" rotWithShape="1">
                <a:gsLst>
                  <a:gs pos="0">
                    <a:srgbClr val="D3D3D3"/>
                  </a:gs>
                  <a:gs pos="100000">
                    <a:schemeClr val="bg1"/>
                  </a:gs>
                </a:gsLst>
                <a:lin ang="2700000" scaled="1"/>
                <a:tileRect/>
              </a:gradFill>
            </a:ln>
            <a:effectLst>
              <a:innerShdw blurRad="88900" dist="508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60" name="组合 59"/>
            <p:cNvGrpSpPr/>
            <p:nvPr/>
          </p:nvGrpSpPr>
          <p:grpSpPr>
            <a:xfrm>
              <a:off x="4287090" y="4127998"/>
              <a:ext cx="1254894" cy="1254894"/>
              <a:chOff x="4926840" y="1732375"/>
              <a:chExt cx="1656097" cy="1656098"/>
            </a:xfrm>
          </p:grpSpPr>
          <p:sp>
            <p:nvSpPr>
              <p:cNvPr id="64" name="任意多边形 63"/>
              <p:cNvSpPr/>
              <p:nvPr/>
            </p:nvSpPr>
            <p:spPr>
              <a:xfrm>
                <a:off x="4926840" y="1732375"/>
                <a:ext cx="1656097" cy="1656098"/>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50800" dist="25400" dir="2700000" algn="tl"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00682F"/>
                  </a:solidFill>
                </a:endParaRPr>
              </a:p>
            </p:txBody>
          </p:sp>
          <p:sp>
            <p:nvSpPr>
              <p:cNvPr id="65" name="椭圆 64"/>
              <p:cNvSpPr/>
              <p:nvPr/>
            </p:nvSpPr>
            <p:spPr>
              <a:xfrm>
                <a:off x="5189938" y="1995474"/>
                <a:ext cx="1129900" cy="1129900"/>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50800" dist="254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66" name="椭圆 65"/>
              <p:cNvSpPr/>
              <p:nvPr/>
            </p:nvSpPr>
            <p:spPr>
              <a:xfrm>
                <a:off x="5290509" y="2100373"/>
                <a:ext cx="928760" cy="928759"/>
              </a:xfrm>
              <a:prstGeom prst="ellipse">
                <a:avLst/>
              </a:prstGeom>
              <a:gradFill>
                <a:gsLst>
                  <a:gs pos="0">
                    <a:srgbClr val="F3F3F3"/>
                  </a:gs>
                  <a:gs pos="42000">
                    <a:srgbClr val="F1F1F1"/>
                  </a:gs>
                  <a:gs pos="19000">
                    <a:srgbClr val="FBFBFB"/>
                  </a:gs>
                  <a:gs pos="100000">
                    <a:srgbClr val="E6E6E6"/>
                  </a:gs>
                  <a:gs pos="71000">
                    <a:srgbClr val="E6E6E6"/>
                  </a:gs>
                </a:gsLst>
                <a:lin ang="0" scaled="0"/>
              </a:gradFill>
              <a:ln w="19050">
                <a:gradFill flip="none" rotWithShape="1">
                  <a:gsLst>
                    <a:gs pos="100000">
                      <a:schemeClr val="bg1">
                        <a:lumMod val="85000"/>
                      </a:schemeClr>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61" name="组合 60"/>
            <p:cNvGrpSpPr/>
            <p:nvPr/>
          </p:nvGrpSpPr>
          <p:grpSpPr>
            <a:xfrm>
              <a:off x="4414477" y="4454347"/>
              <a:ext cx="1000117" cy="643233"/>
              <a:chOff x="4123036" y="1134371"/>
              <a:chExt cx="1000117" cy="643233"/>
            </a:xfrm>
          </p:grpSpPr>
          <p:sp>
            <p:nvSpPr>
              <p:cNvPr id="62" name="文本框 95"/>
              <p:cNvSpPr txBox="1"/>
              <p:nvPr/>
            </p:nvSpPr>
            <p:spPr>
              <a:xfrm>
                <a:off x="4123036" y="1134371"/>
                <a:ext cx="1000117" cy="553998"/>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02</a:t>
                </a:r>
                <a:endParaRPr lang="zh-CN" altLang="en-US" sz="2100" dirty="0">
                  <a:solidFill>
                    <a:srgbClr val="00682F"/>
                  </a:solidFill>
                  <a:latin typeface="Impact" panose="020B0806030902050204" pitchFamily="34" charset="0"/>
                </a:endParaRPr>
              </a:p>
            </p:txBody>
          </p:sp>
          <p:sp>
            <p:nvSpPr>
              <p:cNvPr id="63" name="文本框 96"/>
              <p:cNvSpPr txBox="1"/>
              <p:nvPr/>
            </p:nvSpPr>
            <p:spPr>
              <a:xfrm>
                <a:off x="4200032" y="1490345"/>
                <a:ext cx="895896" cy="287259"/>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67" name="组合 66"/>
          <p:cNvGrpSpPr/>
          <p:nvPr/>
        </p:nvGrpSpPr>
        <p:grpSpPr>
          <a:xfrm>
            <a:off x="4888548" y="1432143"/>
            <a:ext cx="1097733" cy="1097733"/>
            <a:chOff x="6518064" y="1614249"/>
            <a:chExt cx="1463644" cy="1463644"/>
          </a:xfrm>
        </p:grpSpPr>
        <p:sp>
          <p:nvSpPr>
            <p:cNvPr id="68" name="椭圆 67"/>
            <p:cNvSpPr/>
            <p:nvPr/>
          </p:nvSpPr>
          <p:spPr>
            <a:xfrm>
              <a:off x="6518064" y="1614249"/>
              <a:ext cx="1463644" cy="1463644"/>
            </a:xfrm>
            <a:prstGeom prst="ellipse">
              <a:avLst/>
            </a:prstGeom>
            <a:solidFill>
              <a:srgbClr val="00682F"/>
            </a:solidFill>
            <a:ln w="28575">
              <a:gradFill flip="none" rotWithShape="1">
                <a:gsLst>
                  <a:gs pos="0">
                    <a:srgbClr val="D3D3D3"/>
                  </a:gs>
                  <a:gs pos="100000">
                    <a:schemeClr val="bg1"/>
                  </a:gs>
                </a:gsLst>
                <a:lin ang="2700000" scaled="1"/>
                <a:tileRect/>
              </a:gradFill>
            </a:ln>
            <a:effectLst>
              <a:innerShdw blurRad="88900" dist="508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69" name="组合 68"/>
            <p:cNvGrpSpPr/>
            <p:nvPr/>
          </p:nvGrpSpPr>
          <p:grpSpPr>
            <a:xfrm>
              <a:off x="6622438" y="1718623"/>
              <a:ext cx="1254894" cy="1254894"/>
              <a:chOff x="4926840" y="1732375"/>
              <a:chExt cx="1656097" cy="1656098"/>
            </a:xfrm>
          </p:grpSpPr>
          <p:sp>
            <p:nvSpPr>
              <p:cNvPr id="73" name="任意多边形 72"/>
              <p:cNvSpPr/>
              <p:nvPr/>
            </p:nvSpPr>
            <p:spPr>
              <a:xfrm>
                <a:off x="4926840" y="1732375"/>
                <a:ext cx="1656097" cy="1656098"/>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50800" dist="25400" dir="2700000" algn="tl"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00682F"/>
                  </a:solidFill>
                </a:endParaRPr>
              </a:p>
            </p:txBody>
          </p:sp>
          <p:sp>
            <p:nvSpPr>
              <p:cNvPr id="74" name="椭圆 73"/>
              <p:cNvSpPr/>
              <p:nvPr/>
            </p:nvSpPr>
            <p:spPr>
              <a:xfrm>
                <a:off x="5189938" y="1995474"/>
                <a:ext cx="1129900" cy="1129900"/>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50800" dist="254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75" name="椭圆 74"/>
              <p:cNvSpPr/>
              <p:nvPr/>
            </p:nvSpPr>
            <p:spPr>
              <a:xfrm>
                <a:off x="5290509" y="2100373"/>
                <a:ext cx="928760" cy="928759"/>
              </a:xfrm>
              <a:prstGeom prst="ellipse">
                <a:avLst/>
              </a:prstGeom>
              <a:gradFill>
                <a:gsLst>
                  <a:gs pos="0">
                    <a:srgbClr val="F3F3F3"/>
                  </a:gs>
                  <a:gs pos="42000">
                    <a:srgbClr val="F1F1F1"/>
                  </a:gs>
                  <a:gs pos="19000">
                    <a:srgbClr val="FBFBFB"/>
                  </a:gs>
                  <a:gs pos="100000">
                    <a:srgbClr val="E6E6E6"/>
                  </a:gs>
                  <a:gs pos="71000">
                    <a:srgbClr val="E6E6E6"/>
                  </a:gs>
                </a:gsLst>
                <a:lin ang="0" scaled="0"/>
              </a:gradFill>
              <a:ln w="19050">
                <a:gradFill flip="none" rotWithShape="1">
                  <a:gsLst>
                    <a:gs pos="100000">
                      <a:schemeClr val="bg1">
                        <a:lumMod val="85000"/>
                      </a:schemeClr>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70" name="组合 69"/>
            <p:cNvGrpSpPr/>
            <p:nvPr/>
          </p:nvGrpSpPr>
          <p:grpSpPr>
            <a:xfrm>
              <a:off x="6743990" y="2052598"/>
              <a:ext cx="1000117" cy="643233"/>
              <a:chOff x="4123036" y="1134371"/>
              <a:chExt cx="1000117" cy="643233"/>
            </a:xfrm>
          </p:grpSpPr>
          <p:sp>
            <p:nvSpPr>
              <p:cNvPr id="71" name="文本框 98"/>
              <p:cNvSpPr txBox="1"/>
              <p:nvPr/>
            </p:nvSpPr>
            <p:spPr>
              <a:xfrm>
                <a:off x="4123036" y="1134371"/>
                <a:ext cx="1000117" cy="553998"/>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03</a:t>
                </a:r>
                <a:endParaRPr lang="zh-CN" altLang="en-US" sz="2100" dirty="0">
                  <a:solidFill>
                    <a:srgbClr val="00682F"/>
                  </a:solidFill>
                  <a:latin typeface="Impact" panose="020B0806030902050204" pitchFamily="34" charset="0"/>
                </a:endParaRPr>
              </a:p>
            </p:txBody>
          </p:sp>
          <p:sp>
            <p:nvSpPr>
              <p:cNvPr id="72" name="文本框 99"/>
              <p:cNvSpPr txBox="1"/>
              <p:nvPr/>
            </p:nvSpPr>
            <p:spPr>
              <a:xfrm>
                <a:off x="4200032" y="1490345"/>
                <a:ext cx="895896" cy="287259"/>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76" name="组合 75"/>
          <p:cNvGrpSpPr/>
          <p:nvPr/>
        </p:nvGrpSpPr>
        <p:grpSpPr>
          <a:xfrm>
            <a:off x="6640059" y="3239174"/>
            <a:ext cx="1097733" cy="1097733"/>
            <a:chOff x="8853412" y="4023624"/>
            <a:chExt cx="1463644" cy="1463644"/>
          </a:xfrm>
        </p:grpSpPr>
        <p:sp>
          <p:nvSpPr>
            <p:cNvPr id="77" name="椭圆 76"/>
            <p:cNvSpPr/>
            <p:nvPr/>
          </p:nvSpPr>
          <p:spPr>
            <a:xfrm>
              <a:off x="8853412" y="4023624"/>
              <a:ext cx="1463644" cy="1463644"/>
            </a:xfrm>
            <a:prstGeom prst="ellipse">
              <a:avLst/>
            </a:prstGeom>
            <a:solidFill>
              <a:srgbClr val="00682F"/>
            </a:solidFill>
            <a:ln w="28575">
              <a:gradFill flip="none" rotWithShape="1">
                <a:gsLst>
                  <a:gs pos="0">
                    <a:srgbClr val="D3D3D3"/>
                  </a:gs>
                  <a:gs pos="100000">
                    <a:schemeClr val="bg1"/>
                  </a:gs>
                </a:gsLst>
                <a:lin ang="2700000" scaled="1"/>
                <a:tileRect/>
              </a:gradFill>
            </a:ln>
            <a:effectLst>
              <a:innerShdw blurRad="88900" dist="508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78" name="组合 77"/>
            <p:cNvGrpSpPr/>
            <p:nvPr/>
          </p:nvGrpSpPr>
          <p:grpSpPr>
            <a:xfrm>
              <a:off x="8957786" y="4127998"/>
              <a:ext cx="1254894" cy="1254894"/>
              <a:chOff x="4926840" y="1732375"/>
              <a:chExt cx="1656097" cy="1656098"/>
            </a:xfrm>
          </p:grpSpPr>
          <p:sp>
            <p:nvSpPr>
              <p:cNvPr id="82" name="任意多边形 81"/>
              <p:cNvSpPr/>
              <p:nvPr/>
            </p:nvSpPr>
            <p:spPr>
              <a:xfrm>
                <a:off x="4926840" y="1732375"/>
                <a:ext cx="1656097" cy="1656098"/>
              </a:xfrm>
              <a:custGeom>
                <a:avLst/>
                <a:gdLst>
                  <a:gd name="connsiteX0" fmla="*/ 734066 w 1656097"/>
                  <a:gd name="connsiteY0" fmla="*/ 0 h 1656098"/>
                  <a:gd name="connsiteX1" fmla="*/ 922032 w 1656097"/>
                  <a:gd name="connsiteY1" fmla="*/ 0 h 1656098"/>
                  <a:gd name="connsiteX2" fmla="*/ 958682 w 1656097"/>
                  <a:gd name="connsiteY2" fmla="*/ 170987 h 1656098"/>
                  <a:gd name="connsiteX3" fmla="*/ 967537 w 1656097"/>
                  <a:gd name="connsiteY3" fmla="*/ 172338 h 1656098"/>
                  <a:gd name="connsiteX4" fmla="*/ 1042604 w 1656097"/>
                  <a:gd name="connsiteY4" fmla="*/ 194634 h 1656098"/>
                  <a:gd name="connsiteX5" fmla="*/ 1160682 w 1656097"/>
                  <a:gd name="connsiteY5" fmla="*/ 63947 h 1656098"/>
                  <a:gd name="connsiteX6" fmla="*/ 1323465 w 1656097"/>
                  <a:gd name="connsiteY6" fmla="*/ 157929 h 1656098"/>
                  <a:gd name="connsiteX7" fmla="*/ 1271151 w 1656097"/>
                  <a:gd name="connsiteY7" fmla="*/ 319877 h 1656098"/>
                  <a:gd name="connsiteX8" fmla="*/ 1280994 w 1656097"/>
                  <a:gd name="connsiteY8" fmla="*/ 327054 h 1656098"/>
                  <a:gd name="connsiteX9" fmla="*/ 1333335 w 1656097"/>
                  <a:gd name="connsiteY9" fmla="*/ 377405 h 1656098"/>
                  <a:gd name="connsiteX10" fmla="*/ 1338950 w 1656097"/>
                  <a:gd name="connsiteY10" fmla="*/ 384065 h 1656098"/>
                  <a:gd name="connsiteX11" fmla="*/ 1498169 w 1656097"/>
                  <a:gd name="connsiteY11" fmla="*/ 332634 h 1656098"/>
                  <a:gd name="connsiteX12" fmla="*/ 1592152 w 1656097"/>
                  <a:gd name="connsiteY12" fmla="*/ 495417 h 1656098"/>
                  <a:gd name="connsiteX13" fmla="*/ 1473528 w 1656097"/>
                  <a:gd name="connsiteY13" fmla="*/ 602595 h 1656098"/>
                  <a:gd name="connsiteX14" fmla="*/ 1483127 w 1656097"/>
                  <a:gd name="connsiteY14" fmla="*/ 626411 h 1656098"/>
                  <a:gd name="connsiteX15" fmla="*/ 1501984 w 1656097"/>
                  <a:gd name="connsiteY15" fmla="*/ 701032 h 1656098"/>
                  <a:gd name="connsiteX16" fmla="*/ 1656097 w 1656097"/>
                  <a:gd name="connsiteY16" fmla="*/ 734067 h 1656098"/>
                  <a:gd name="connsiteX17" fmla="*/ 1656097 w 1656097"/>
                  <a:gd name="connsiteY17" fmla="*/ 922032 h 1656098"/>
                  <a:gd name="connsiteX18" fmla="*/ 1511749 w 1656097"/>
                  <a:gd name="connsiteY18" fmla="*/ 952973 h 1656098"/>
                  <a:gd name="connsiteX19" fmla="*/ 1506114 w 1656097"/>
                  <a:gd name="connsiteY19" fmla="*/ 989892 h 1656098"/>
                  <a:gd name="connsiteX20" fmla="*/ 1491538 w 1656097"/>
                  <a:gd name="connsiteY20" fmla="*/ 1048074 h 1656098"/>
                  <a:gd name="connsiteX21" fmla="*/ 1485827 w 1656097"/>
                  <a:gd name="connsiteY21" fmla="*/ 1064617 h 1656098"/>
                  <a:gd name="connsiteX22" fmla="*/ 1592152 w 1656097"/>
                  <a:gd name="connsiteY22" fmla="*/ 1160683 h 1656098"/>
                  <a:gd name="connsiteX23" fmla="*/ 1498169 w 1656097"/>
                  <a:gd name="connsiteY23" fmla="*/ 1323465 h 1656098"/>
                  <a:gd name="connsiteX24" fmla="*/ 1367507 w 1656097"/>
                  <a:gd name="connsiteY24" fmla="*/ 1281258 h 1656098"/>
                  <a:gd name="connsiteX25" fmla="*/ 1351398 w 1656097"/>
                  <a:gd name="connsiteY25" fmla="*/ 1303350 h 1656098"/>
                  <a:gd name="connsiteX26" fmla="*/ 1301049 w 1656097"/>
                  <a:gd name="connsiteY26" fmla="*/ 1355691 h 1656098"/>
                  <a:gd name="connsiteX27" fmla="*/ 1282493 w 1656097"/>
                  <a:gd name="connsiteY27" fmla="*/ 1371332 h 1656098"/>
                  <a:gd name="connsiteX28" fmla="*/ 1323465 w 1656097"/>
                  <a:gd name="connsiteY28" fmla="*/ 1498169 h 1656098"/>
                  <a:gd name="connsiteX29" fmla="*/ 1160682 w 1656097"/>
                  <a:gd name="connsiteY29" fmla="*/ 1592152 h 1656098"/>
                  <a:gd name="connsiteX30" fmla="*/ 1074277 w 1656097"/>
                  <a:gd name="connsiteY30" fmla="*/ 1496521 h 1656098"/>
                  <a:gd name="connsiteX31" fmla="*/ 1052042 w 1656097"/>
                  <a:gd name="connsiteY31" fmla="*/ 1505484 h 1656098"/>
                  <a:gd name="connsiteX32" fmla="*/ 948719 w 1656097"/>
                  <a:gd name="connsiteY32" fmla="*/ 1531593 h 1656098"/>
                  <a:gd name="connsiteX33" fmla="*/ 922032 w 1656097"/>
                  <a:gd name="connsiteY33" fmla="*/ 1656098 h 1656098"/>
                  <a:gd name="connsiteX34" fmla="*/ 734066 w 1656097"/>
                  <a:gd name="connsiteY34" fmla="*/ 1656098 h 1656098"/>
                  <a:gd name="connsiteX35" fmla="*/ 707323 w 1656097"/>
                  <a:gd name="connsiteY35" fmla="*/ 1531333 h 1656098"/>
                  <a:gd name="connsiteX36" fmla="*/ 688561 w 1656097"/>
                  <a:gd name="connsiteY36" fmla="*/ 1528470 h 1656098"/>
                  <a:gd name="connsiteX37" fmla="*/ 581645 w 1656097"/>
                  <a:gd name="connsiteY37" fmla="*/ 1496716 h 1656098"/>
                  <a:gd name="connsiteX38" fmla="*/ 495416 w 1656097"/>
                  <a:gd name="connsiteY38" fmla="*/ 1592152 h 1656098"/>
                  <a:gd name="connsiteX39" fmla="*/ 332634 w 1656097"/>
                  <a:gd name="connsiteY39" fmla="*/ 1498169 h 1656098"/>
                  <a:gd name="connsiteX40" fmla="*/ 373389 w 1656097"/>
                  <a:gd name="connsiteY40" fmla="*/ 1372000 h 1656098"/>
                  <a:gd name="connsiteX41" fmla="*/ 293970 w 1656097"/>
                  <a:gd name="connsiteY41" fmla="*/ 1290661 h 1656098"/>
                  <a:gd name="connsiteX42" fmla="*/ 287662 w 1656097"/>
                  <a:gd name="connsiteY42" fmla="*/ 1281558 h 1656098"/>
                  <a:gd name="connsiteX43" fmla="*/ 157930 w 1656097"/>
                  <a:gd name="connsiteY43" fmla="*/ 1323465 h 1656098"/>
                  <a:gd name="connsiteX44" fmla="*/ 63947 w 1656097"/>
                  <a:gd name="connsiteY44" fmla="*/ 1160683 h 1656098"/>
                  <a:gd name="connsiteX45" fmla="*/ 170348 w 1656097"/>
                  <a:gd name="connsiteY45" fmla="*/ 1064548 h 1656098"/>
                  <a:gd name="connsiteX46" fmla="*/ 159896 w 1656097"/>
                  <a:gd name="connsiteY46" fmla="*/ 1031651 h 1656098"/>
                  <a:gd name="connsiteX47" fmla="*/ 144063 w 1656097"/>
                  <a:gd name="connsiteY47" fmla="*/ 952912 h 1656098"/>
                  <a:gd name="connsiteX48" fmla="*/ 0 w 1656097"/>
                  <a:gd name="connsiteY48" fmla="*/ 922032 h 1656098"/>
                  <a:gd name="connsiteX49" fmla="*/ 0 w 1656097"/>
                  <a:gd name="connsiteY49" fmla="*/ 734067 h 1656098"/>
                  <a:gd name="connsiteX50" fmla="*/ 152682 w 1656097"/>
                  <a:gd name="connsiteY50" fmla="*/ 701339 h 1656098"/>
                  <a:gd name="connsiteX51" fmla="*/ 159896 w 1656097"/>
                  <a:gd name="connsiteY51" fmla="*/ 669158 h 1656098"/>
                  <a:gd name="connsiteX52" fmla="*/ 182923 w 1656097"/>
                  <a:gd name="connsiteY52" fmla="*/ 602913 h 1656098"/>
                  <a:gd name="connsiteX53" fmla="*/ 63947 w 1656097"/>
                  <a:gd name="connsiteY53" fmla="*/ 495417 h 1656098"/>
                  <a:gd name="connsiteX54" fmla="*/ 157930 w 1656097"/>
                  <a:gd name="connsiteY54" fmla="*/ 332634 h 1656098"/>
                  <a:gd name="connsiteX55" fmla="*/ 318389 w 1656097"/>
                  <a:gd name="connsiteY55" fmla="*/ 384465 h 1656098"/>
                  <a:gd name="connsiteX56" fmla="*/ 353537 w 1656097"/>
                  <a:gd name="connsiteY56" fmla="*/ 346539 h 1656098"/>
                  <a:gd name="connsiteX57" fmla="*/ 385166 w 1656097"/>
                  <a:gd name="connsiteY57" fmla="*/ 320558 h 1656098"/>
                  <a:gd name="connsiteX58" fmla="*/ 332634 w 1656097"/>
                  <a:gd name="connsiteY58" fmla="*/ 157929 h 1656098"/>
                  <a:gd name="connsiteX59" fmla="*/ 495416 w 1656097"/>
                  <a:gd name="connsiteY59" fmla="*/ 63947 h 1656098"/>
                  <a:gd name="connsiteX60" fmla="*/ 612546 w 1656097"/>
                  <a:gd name="connsiteY60" fmla="*/ 193585 h 1656098"/>
                  <a:gd name="connsiteX61" fmla="*/ 688561 w 1656097"/>
                  <a:gd name="connsiteY61" fmla="*/ 172338 h 1656098"/>
                  <a:gd name="connsiteX62" fmla="*/ 697415 w 1656097"/>
                  <a:gd name="connsiteY62" fmla="*/ 170987 h 1656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656097" h="1656098">
                    <a:moveTo>
                      <a:pt x="734066" y="0"/>
                    </a:moveTo>
                    <a:lnTo>
                      <a:pt x="922032" y="0"/>
                    </a:lnTo>
                    <a:lnTo>
                      <a:pt x="958682" y="170987"/>
                    </a:lnTo>
                    <a:lnTo>
                      <a:pt x="967537" y="172338"/>
                    </a:lnTo>
                    <a:lnTo>
                      <a:pt x="1042604" y="194634"/>
                    </a:lnTo>
                    <a:lnTo>
                      <a:pt x="1160682" y="63947"/>
                    </a:lnTo>
                    <a:lnTo>
                      <a:pt x="1323465" y="157929"/>
                    </a:lnTo>
                    <a:lnTo>
                      <a:pt x="1271151" y="319877"/>
                    </a:lnTo>
                    <a:lnTo>
                      <a:pt x="1280994" y="327054"/>
                    </a:lnTo>
                    <a:cubicBezTo>
                      <a:pt x="1299308" y="342918"/>
                      <a:pt x="1316780" y="359726"/>
                      <a:pt x="1333335" y="377405"/>
                    </a:cubicBezTo>
                    <a:lnTo>
                      <a:pt x="1338950" y="384065"/>
                    </a:lnTo>
                    <a:lnTo>
                      <a:pt x="1498169" y="332634"/>
                    </a:lnTo>
                    <a:lnTo>
                      <a:pt x="1592152" y="495417"/>
                    </a:lnTo>
                    <a:lnTo>
                      <a:pt x="1473528" y="602595"/>
                    </a:lnTo>
                    <a:lnTo>
                      <a:pt x="1483127" y="626411"/>
                    </a:lnTo>
                    <a:lnTo>
                      <a:pt x="1501984" y="701032"/>
                    </a:lnTo>
                    <a:lnTo>
                      <a:pt x="1656097" y="734067"/>
                    </a:lnTo>
                    <a:lnTo>
                      <a:pt x="1656097" y="922032"/>
                    </a:lnTo>
                    <a:lnTo>
                      <a:pt x="1511749" y="952973"/>
                    </a:lnTo>
                    <a:lnTo>
                      <a:pt x="1506114" y="989892"/>
                    </a:lnTo>
                    <a:cubicBezTo>
                      <a:pt x="1502081" y="1009604"/>
                      <a:pt x="1497209" y="1029011"/>
                      <a:pt x="1491538" y="1048074"/>
                    </a:cubicBezTo>
                    <a:lnTo>
                      <a:pt x="1485827" y="1064617"/>
                    </a:lnTo>
                    <a:lnTo>
                      <a:pt x="1592152" y="1160683"/>
                    </a:lnTo>
                    <a:lnTo>
                      <a:pt x="1498169" y="1323465"/>
                    </a:lnTo>
                    <a:lnTo>
                      <a:pt x="1367507" y="1281258"/>
                    </a:lnTo>
                    <a:lnTo>
                      <a:pt x="1351398" y="1303350"/>
                    </a:lnTo>
                    <a:cubicBezTo>
                      <a:pt x="1335535" y="1321664"/>
                      <a:pt x="1318727" y="1339136"/>
                      <a:pt x="1301049" y="1355691"/>
                    </a:cubicBezTo>
                    <a:lnTo>
                      <a:pt x="1282493" y="1371332"/>
                    </a:lnTo>
                    <a:lnTo>
                      <a:pt x="1323465" y="1498169"/>
                    </a:lnTo>
                    <a:lnTo>
                      <a:pt x="1160682" y="1592152"/>
                    </a:lnTo>
                    <a:lnTo>
                      <a:pt x="1074277" y="1496521"/>
                    </a:lnTo>
                    <a:lnTo>
                      <a:pt x="1052042" y="1505484"/>
                    </a:lnTo>
                    <a:lnTo>
                      <a:pt x="948719" y="1531593"/>
                    </a:lnTo>
                    <a:lnTo>
                      <a:pt x="922032" y="1656098"/>
                    </a:lnTo>
                    <a:lnTo>
                      <a:pt x="734066" y="1656098"/>
                    </a:lnTo>
                    <a:lnTo>
                      <a:pt x="707323" y="1531333"/>
                    </a:lnTo>
                    <a:lnTo>
                      <a:pt x="688561" y="1528470"/>
                    </a:lnTo>
                    <a:lnTo>
                      <a:pt x="581645" y="1496716"/>
                    </a:lnTo>
                    <a:lnTo>
                      <a:pt x="495416" y="1592152"/>
                    </a:lnTo>
                    <a:lnTo>
                      <a:pt x="332634" y="1498169"/>
                    </a:lnTo>
                    <a:lnTo>
                      <a:pt x="373389" y="1372000"/>
                    </a:lnTo>
                    <a:lnTo>
                      <a:pt x="293970" y="1290661"/>
                    </a:lnTo>
                    <a:lnTo>
                      <a:pt x="287662" y="1281558"/>
                    </a:lnTo>
                    <a:lnTo>
                      <a:pt x="157930" y="1323465"/>
                    </a:lnTo>
                    <a:lnTo>
                      <a:pt x="63947" y="1160683"/>
                    </a:lnTo>
                    <a:lnTo>
                      <a:pt x="170348" y="1064548"/>
                    </a:lnTo>
                    <a:lnTo>
                      <a:pt x="159896" y="1031651"/>
                    </a:lnTo>
                    <a:lnTo>
                      <a:pt x="144063" y="952912"/>
                    </a:lnTo>
                    <a:lnTo>
                      <a:pt x="0" y="922032"/>
                    </a:lnTo>
                    <a:lnTo>
                      <a:pt x="0" y="734067"/>
                    </a:lnTo>
                    <a:lnTo>
                      <a:pt x="152682" y="701339"/>
                    </a:lnTo>
                    <a:lnTo>
                      <a:pt x="159896" y="669158"/>
                    </a:lnTo>
                    <a:lnTo>
                      <a:pt x="182923" y="602913"/>
                    </a:lnTo>
                    <a:lnTo>
                      <a:pt x="63947" y="495417"/>
                    </a:lnTo>
                    <a:lnTo>
                      <a:pt x="157930" y="332634"/>
                    </a:lnTo>
                    <a:lnTo>
                      <a:pt x="318389" y="384465"/>
                    </a:lnTo>
                    <a:lnTo>
                      <a:pt x="353537" y="346539"/>
                    </a:lnTo>
                    <a:lnTo>
                      <a:pt x="385166" y="320558"/>
                    </a:lnTo>
                    <a:lnTo>
                      <a:pt x="332634" y="157929"/>
                    </a:lnTo>
                    <a:lnTo>
                      <a:pt x="495416" y="63947"/>
                    </a:lnTo>
                    <a:lnTo>
                      <a:pt x="612546" y="193585"/>
                    </a:lnTo>
                    <a:lnTo>
                      <a:pt x="688561" y="172338"/>
                    </a:lnTo>
                    <a:lnTo>
                      <a:pt x="697415" y="170987"/>
                    </a:lnTo>
                    <a:close/>
                  </a:path>
                </a:pathLst>
              </a:custGeom>
              <a:gradFill>
                <a:gsLst>
                  <a:gs pos="0">
                    <a:schemeClr val="bg1"/>
                  </a:gs>
                  <a:gs pos="100000">
                    <a:srgbClr val="E2E2E2"/>
                  </a:gs>
                </a:gsLst>
                <a:lin ang="2700000" scaled="1"/>
              </a:gradFill>
              <a:ln>
                <a:noFill/>
              </a:ln>
              <a:effectLst>
                <a:outerShdw blurRad="50800" dist="25400" dir="2700000" algn="tl"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00682F"/>
                  </a:solidFill>
                </a:endParaRPr>
              </a:p>
            </p:txBody>
          </p:sp>
          <p:sp>
            <p:nvSpPr>
              <p:cNvPr id="83" name="椭圆 82"/>
              <p:cNvSpPr/>
              <p:nvPr/>
            </p:nvSpPr>
            <p:spPr>
              <a:xfrm>
                <a:off x="5189938" y="1995474"/>
                <a:ext cx="1129900" cy="1129900"/>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50800" dist="254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84" name="椭圆 83"/>
              <p:cNvSpPr/>
              <p:nvPr/>
            </p:nvSpPr>
            <p:spPr>
              <a:xfrm>
                <a:off x="5290509" y="2100373"/>
                <a:ext cx="928760" cy="928759"/>
              </a:xfrm>
              <a:prstGeom prst="ellipse">
                <a:avLst/>
              </a:prstGeom>
              <a:gradFill>
                <a:gsLst>
                  <a:gs pos="0">
                    <a:srgbClr val="F3F3F3"/>
                  </a:gs>
                  <a:gs pos="42000">
                    <a:srgbClr val="F1F1F1"/>
                  </a:gs>
                  <a:gs pos="19000">
                    <a:srgbClr val="FBFBFB"/>
                  </a:gs>
                  <a:gs pos="100000">
                    <a:srgbClr val="E6E6E6"/>
                  </a:gs>
                  <a:gs pos="71000">
                    <a:srgbClr val="E6E6E6"/>
                  </a:gs>
                </a:gsLst>
                <a:lin ang="0" scaled="0"/>
              </a:gradFill>
              <a:ln w="19050">
                <a:gradFill flip="none" rotWithShape="1">
                  <a:gsLst>
                    <a:gs pos="100000">
                      <a:schemeClr val="bg1">
                        <a:lumMod val="85000"/>
                      </a:schemeClr>
                    </a:gs>
                    <a:gs pos="0">
                      <a:schemeClr val="bg1"/>
                    </a:gs>
                  </a:gsLst>
                  <a:lin ang="2700000" scaled="1"/>
                  <a:tileRect/>
                </a:gradFill>
              </a:ln>
              <a:effectLst>
                <a:outerShdw blurRad="889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79" name="组合 78"/>
            <p:cNvGrpSpPr/>
            <p:nvPr/>
          </p:nvGrpSpPr>
          <p:grpSpPr>
            <a:xfrm>
              <a:off x="9085173" y="4454347"/>
              <a:ext cx="1000117" cy="643233"/>
              <a:chOff x="4123036" y="1134371"/>
              <a:chExt cx="1000117" cy="643233"/>
            </a:xfrm>
          </p:grpSpPr>
          <p:sp>
            <p:nvSpPr>
              <p:cNvPr id="80" name="文本框 101"/>
              <p:cNvSpPr txBox="1"/>
              <p:nvPr/>
            </p:nvSpPr>
            <p:spPr>
              <a:xfrm>
                <a:off x="4123036" y="1134371"/>
                <a:ext cx="1000117" cy="553998"/>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04</a:t>
                </a:r>
                <a:endParaRPr lang="zh-CN" altLang="en-US" sz="2100" dirty="0">
                  <a:solidFill>
                    <a:srgbClr val="00682F"/>
                  </a:solidFill>
                  <a:latin typeface="Impact" panose="020B0806030902050204" pitchFamily="34" charset="0"/>
                </a:endParaRPr>
              </a:p>
            </p:txBody>
          </p:sp>
          <p:sp>
            <p:nvSpPr>
              <p:cNvPr id="81" name="文本框 102"/>
              <p:cNvSpPr txBox="1"/>
              <p:nvPr/>
            </p:nvSpPr>
            <p:spPr>
              <a:xfrm>
                <a:off x="4200032" y="1490345"/>
                <a:ext cx="895896" cy="287259"/>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85" name="组合 84"/>
          <p:cNvGrpSpPr/>
          <p:nvPr/>
        </p:nvGrpSpPr>
        <p:grpSpPr>
          <a:xfrm>
            <a:off x="1308484" y="2677184"/>
            <a:ext cx="1335350" cy="878617"/>
            <a:chOff x="7488048" y="2621083"/>
            <a:chExt cx="1780467" cy="1171490"/>
          </a:xfrm>
        </p:grpSpPr>
        <p:sp>
          <p:nvSpPr>
            <p:cNvPr id="86" name="文本框 46"/>
            <p:cNvSpPr txBox="1"/>
            <p:nvPr/>
          </p:nvSpPr>
          <p:spPr>
            <a:xfrm>
              <a:off x="7488048" y="2621083"/>
              <a:ext cx="1780467" cy="430887"/>
            </a:xfrm>
            <a:prstGeom prst="rect">
              <a:avLst/>
            </a:prstGeom>
            <a:noFill/>
          </p:spPr>
          <p:txBody>
            <a:bodyPr wrap="square" rtlCol="0">
              <a:spAutoFit/>
            </a:bodyPr>
            <a:lstStyle/>
            <a:p>
              <a:r>
                <a:rPr lang="zh-CN" altLang="en-US" sz="1500" dirty="0">
                  <a:solidFill>
                    <a:schemeClr val="tx1">
                      <a:lumMod val="50000"/>
                      <a:lumOff val="50000"/>
                    </a:schemeClr>
                  </a:solidFill>
                  <a:latin typeface="时尚中黑简体" pitchFamily="2" charset="-122"/>
                  <a:ea typeface="时尚中黑简体" pitchFamily="2" charset="-122"/>
                </a:rPr>
                <a:t>在此添加标题</a:t>
              </a:r>
            </a:p>
          </p:txBody>
        </p:sp>
        <p:sp>
          <p:nvSpPr>
            <p:cNvPr id="88" name="文本框 47"/>
            <p:cNvSpPr txBox="1"/>
            <p:nvPr/>
          </p:nvSpPr>
          <p:spPr>
            <a:xfrm>
              <a:off x="7506385" y="2930798"/>
              <a:ext cx="1704572" cy="861775"/>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sp>
        <p:nvSpPr>
          <p:cNvPr id="89" name="矩形 88"/>
          <p:cNvSpPr/>
          <p:nvPr/>
        </p:nvSpPr>
        <p:spPr>
          <a:xfrm>
            <a:off x="1362973" y="3715903"/>
            <a:ext cx="1182294" cy="26192"/>
          </a:xfrm>
          <a:prstGeom prst="rect">
            <a:avLst/>
          </a:prstGeom>
          <a:gradFill>
            <a:gsLst>
              <a:gs pos="0">
                <a:schemeClr val="bg1">
                  <a:lumMod val="75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90" name="文本框 49"/>
          <p:cNvSpPr txBox="1"/>
          <p:nvPr/>
        </p:nvSpPr>
        <p:spPr>
          <a:xfrm>
            <a:off x="1581548" y="3852168"/>
            <a:ext cx="750088"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50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nvGrpSpPr>
          <p:cNvPr id="91" name="组合 90"/>
          <p:cNvGrpSpPr/>
          <p:nvPr/>
        </p:nvGrpSpPr>
        <p:grpSpPr>
          <a:xfrm>
            <a:off x="4793490" y="2677184"/>
            <a:ext cx="1335350" cy="878617"/>
            <a:chOff x="7488048" y="2621083"/>
            <a:chExt cx="1780467" cy="1171490"/>
          </a:xfrm>
        </p:grpSpPr>
        <p:sp>
          <p:nvSpPr>
            <p:cNvPr id="92" name="文本框 51"/>
            <p:cNvSpPr txBox="1"/>
            <p:nvPr/>
          </p:nvSpPr>
          <p:spPr>
            <a:xfrm>
              <a:off x="7488048" y="2621083"/>
              <a:ext cx="1780467" cy="430887"/>
            </a:xfrm>
            <a:prstGeom prst="rect">
              <a:avLst/>
            </a:prstGeom>
            <a:noFill/>
          </p:spPr>
          <p:txBody>
            <a:bodyPr wrap="square" rtlCol="0">
              <a:spAutoFit/>
            </a:bodyPr>
            <a:lstStyle/>
            <a:p>
              <a:r>
                <a:rPr lang="zh-CN" altLang="en-US" sz="1500" dirty="0">
                  <a:solidFill>
                    <a:schemeClr val="tx1">
                      <a:lumMod val="50000"/>
                      <a:lumOff val="50000"/>
                    </a:schemeClr>
                  </a:solidFill>
                  <a:latin typeface="时尚中黑简体" pitchFamily="2" charset="-122"/>
                  <a:ea typeface="时尚中黑简体" pitchFamily="2" charset="-122"/>
                </a:rPr>
                <a:t>在此添加标题</a:t>
              </a:r>
            </a:p>
          </p:txBody>
        </p:sp>
        <p:sp>
          <p:nvSpPr>
            <p:cNvPr id="93" name="文本框 52"/>
            <p:cNvSpPr txBox="1"/>
            <p:nvPr/>
          </p:nvSpPr>
          <p:spPr>
            <a:xfrm>
              <a:off x="7506385" y="2930798"/>
              <a:ext cx="1704572" cy="861775"/>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sp>
        <p:nvSpPr>
          <p:cNvPr id="94" name="矩形 93"/>
          <p:cNvSpPr/>
          <p:nvPr/>
        </p:nvSpPr>
        <p:spPr>
          <a:xfrm>
            <a:off x="4847979" y="3715903"/>
            <a:ext cx="1182294" cy="26192"/>
          </a:xfrm>
          <a:prstGeom prst="rect">
            <a:avLst/>
          </a:prstGeom>
          <a:gradFill>
            <a:gsLst>
              <a:gs pos="0">
                <a:schemeClr val="bg1">
                  <a:lumMod val="75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95" name="文本框 54"/>
          <p:cNvSpPr txBox="1"/>
          <p:nvPr/>
        </p:nvSpPr>
        <p:spPr>
          <a:xfrm>
            <a:off x="5066554" y="3852168"/>
            <a:ext cx="750088"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70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nvGrpSpPr>
          <p:cNvPr id="96" name="组合 95"/>
          <p:cNvGrpSpPr/>
          <p:nvPr/>
        </p:nvGrpSpPr>
        <p:grpSpPr>
          <a:xfrm>
            <a:off x="3032602" y="2173311"/>
            <a:ext cx="1335350" cy="878617"/>
            <a:chOff x="7488048" y="2621083"/>
            <a:chExt cx="1780467" cy="1171490"/>
          </a:xfrm>
        </p:grpSpPr>
        <p:sp>
          <p:nvSpPr>
            <p:cNvPr id="97" name="文本框 56"/>
            <p:cNvSpPr txBox="1"/>
            <p:nvPr/>
          </p:nvSpPr>
          <p:spPr>
            <a:xfrm>
              <a:off x="7488048" y="2621083"/>
              <a:ext cx="1780467" cy="430887"/>
            </a:xfrm>
            <a:prstGeom prst="rect">
              <a:avLst/>
            </a:prstGeom>
            <a:noFill/>
          </p:spPr>
          <p:txBody>
            <a:bodyPr wrap="square" rtlCol="0">
              <a:spAutoFit/>
            </a:bodyPr>
            <a:lstStyle/>
            <a:p>
              <a:r>
                <a:rPr lang="zh-CN" altLang="en-US" sz="1500" dirty="0">
                  <a:solidFill>
                    <a:schemeClr val="tx1">
                      <a:lumMod val="50000"/>
                      <a:lumOff val="50000"/>
                    </a:schemeClr>
                  </a:solidFill>
                  <a:latin typeface="时尚中黑简体" pitchFamily="2" charset="-122"/>
                  <a:ea typeface="时尚中黑简体" pitchFamily="2" charset="-122"/>
                </a:rPr>
                <a:t>在此添加标题</a:t>
              </a:r>
            </a:p>
          </p:txBody>
        </p:sp>
        <p:sp>
          <p:nvSpPr>
            <p:cNvPr id="98" name="文本框 57"/>
            <p:cNvSpPr txBox="1"/>
            <p:nvPr/>
          </p:nvSpPr>
          <p:spPr>
            <a:xfrm>
              <a:off x="7506385" y="2930798"/>
              <a:ext cx="1704572" cy="861775"/>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sp>
        <p:nvSpPr>
          <p:cNvPr id="99" name="矩形 98"/>
          <p:cNvSpPr/>
          <p:nvPr/>
        </p:nvSpPr>
        <p:spPr>
          <a:xfrm>
            <a:off x="3087091" y="2021405"/>
            <a:ext cx="1182294" cy="26192"/>
          </a:xfrm>
          <a:prstGeom prst="rect">
            <a:avLst/>
          </a:prstGeom>
          <a:gradFill>
            <a:gsLst>
              <a:gs pos="0">
                <a:schemeClr val="bg1">
                  <a:lumMod val="75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0" name="文本框 59"/>
          <p:cNvSpPr txBox="1"/>
          <p:nvPr/>
        </p:nvSpPr>
        <p:spPr>
          <a:xfrm>
            <a:off x="3305666" y="1523305"/>
            <a:ext cx="750088"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60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nvGrpSpPr>
          <p:cNvPr id="101" name="组合 100"/>
          <p:cNvGrpSpPr/>
          <p:nvPr/>
        </p:nvGrpSpPr>
        <p:grpSpPr>
          <a:xfrm>
            <a:off x="6536050" y="2173311"/>
            <a:ext cx="1335350" cy="878617"/>
            <a:chOff x="7488048" y="2621083"/>
            <a:chExt cx="1780467" cy="1171490"/>
          </a:xfrm>
        </p:grpSpPr>
        <p:sp>
          <p:nvSpPr>
            <p:cNvPr id="102" name="文本框 65"/>
            <p:cNvSpPr txBox="1"/>
            <p:nvPr/>
          </p:nvSpPr>
          <p:spPr>
            <a:xfrm>
              <a:off x="7488048" y="2621083"/>
              <a:ext cx="1780467" cy="430887"/>
            </a:xfrm>
            <a:prstGeom prst="rect">
              <a:avLst/>
            </a:prstGeom>
            <a:noFill/>
          </p:spPr>
          <p:txBody>
            <a:bodyPr wrap="square" rtlCol="0">
              <a:spAutoFit/>
            </a:bodyPr>
            <a:lstStyle/>
            <a:p>
              <a:r>
                <a:rPr lang="zh-CN" altLang="en-US" sz="1500" dirty="0">
                  <a:solidFill>
                    <a:schemeClr val="tx1">
                      <a:lumMod val="50000"/>
                      <a:lumOff val="50000"/>
                    </a:schemeClr>
                  </a:solidFill>
                  <a:latin typeface="时尚中黑简体" pitchFamily="2" charset="-122"/>
                  <a:ea typeface="时尚中黑简体" pitchFamily="2" charset="-122"/>
                </a:rPr>
                <a:t>在此添加标题</a:t>
              </a:r>
            </a:p>
          </p:txBody>
        </p:sp>
        <p:sp>
          <p:nvSpPr>
            <p:cNvPr id="103" name="文本框 66"/>
            <p:cNvSpPr txBox="1"/>
            <p:nvPr/>
          </p:nvSpPr>
          <p:spPr>
            <a:xfrm>
              <a:off x="7506385" y="2930798"/>
              <a:ext cx="1704572" cy="861775"/>
            </a:xfrm>
            <a:prstGeom prst="rect">
              <a:avLst/>
            </a:prstGeom>
            <a:noFill/>
          </p:spPr>
          <p:txBody>
            <a:bodyPr wrap="square" rtlCol="0">
              <a:spAutoFit/>
            </a:bodyPr>
            <a:lstStyle/>
            <a:p>
              <a:pPr>
                <a:lnSpc>
                  <a:spcPct val="15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sp>
        <p:nvSpPr>
          <p:cNvPr id="104" name="矩形 103"/>
          <p:cNvSpPr/>
          <p:nvPr/>
        </p:nvSpPr>
        <p:spPr>
          <a:xfrm>
            <a:off x="6590539" y="2021405"/>
            <a:ext cx="1182294" cy="26192"/>
          </a:xfrm>
          <a:prstGeom prst="rect">
            <a:avLst/>
          </a:prstGeom>
          <a:gradFill>
            <a:gsLst>
              <a:gs pos="0">
                <a:schemeClr val="bg1">
                  <a:lumMod val="75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5" name="文本框 68"/>
          <p:cNvSpPr txBox="1"/>
          <p:nvPr/>
        </p:nvSpPr>
        <p:spPr>
          <a:xfrm>
            <a:off x="6809114" y="1523305"/>
            <a:ext cx="750088" cy="438581"/>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80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sp>
        <p:nvSpPr>
          <p:cNvPr id="106" name="椭圆 7"/>
          <p:cNvSpPr/>
          <p:nvPr/>
        </p:nvSpPr>
        <p:spPr>
          <a:xfrm>
            <a:off x="1095137" y="1119371"/>
            <a:ext cx="1732632" cy="866316"/>
          </a:xfrm>
          <a:custGeom>
            <a:avLst/>
            <a:gdLst>
              <a:gd name="connsiteX0" fmla="*/ 0 w 2310175"/>
              <a:gd name="connsiteY0" fmla="*/ 1155088 h 2310175"/>
              <a:gd name="connsiteX1" fmla="*/ 1155088 w 2310175"/>
              <a:gd name="connsiteY1" fmla="*/ 0 h 2310175"/>
              <a:gd name="connsiteX2" fmla="*/ 2310176 w 2310175"/>
              <a:gd name="connsiteY2" fmla="*/ 1155088 h 2310175"/>
              <a:gd name="connsiteX3" fmla="*/ 1155088 w 2310175"/>
              <a:gd name="connsiteY3" fmla="*/ 2310176 h 2310175"/>
              <a:gd name="connsiteX4" fmla="*/ 0 w 2310175"/>
              <a:gd name="connsiteY4" fmla="*/ 1155088 h 2310175"/>
              <a:gd name="connsiteX0-1" fmla="*/ 1155088 w 2310176"/>
              <a:gd name="connsiteY0-2" fmla="*/ 2310176 h 2401616"/>
              <a:gd name="connsiteX1-3" fmla="*/ 0 w 2310176"/>
              <a:gd name="connsiteY1-4" fmla="*/ 1155088 h 2401616"/>
              <a:gd name="connsiteX2-5" fmla="*/ 1155088 w 2310176"/>
              <a:gd name="connsiteY2-6" fmla="*/ 0 h 2401616"/>
              <a:gd name="connsiteX3-7" fmla="*/ 2310176 w 2310176"/>
              <a:gd name="connsiteY3-8" fmla="*/ 1155088 h 2401616"/>
              <a:gd name="connsiteX4-9" fmla="*/ 1246528 w 2310176"/>
              <a:gd name="connsiteY4-10" fmla="*/ 2401616 h 2401616"/>
              <a:gd name="connsiteX0-11" fmla="*/ 1155088 w 2310176"/>
              <a:gd name="connsiteY0-12" fmla="*/ 2310176 h 2310176"/>
              <a:gd name="connsiteX1-13" fmla="*/ 0 w 2310176"/>
              <a:gd name="connsiteY1-14" fmla="*/ 1155088 h 2310176"/>
              <a:gd name="connsiteX2-15" fmla="*/ 1155088 w 2310176"/>
              <a:gd name="connsiteY2-16" fmla="*/ 0 h 2310176"/>
              <a:gd name="connsiteX3-17" fmla="*/ 2310176 w 2310176"/>
              <a:gd name="connsiteY3-18" fmla="*/ 1155088 h 2310176"/>
              <a:gd name="connsiteX0-19" fmla="*/ 0 w 2310176"/>
              <a:gd name="connsiteY0-20" fmla="*/ 1155088 h 1155088"/>
              <a:gd name="connsiteX1-21" fmla="*/ 1155088 w 2310176"/>
              <a:gd name="connsiteY1-22" fmla="*/ 0 h 1155088"/>
              <a:gd name="connsiteX2-23" fmla="*/ 2310176 w 2310176"/>
              <a:gd name="connsiteY2-24" fmla="*/ 1155088 h 1155088"/>
            </a:gdLst>
            <a:ahLst/>
            <a:cxnLst>
              <a:cxn ang="0">
                <a:pos x="connsiteX0-1" y="connsiteY0-2"/>
              </a:cxn>
              <a:cxn ang="0">
                <a:pos x="connsiteX1-3" y="connsiteY1-4"/>
              </a:cxn>
              <a:cxn ang="0">
                <a:pos x="connsiteX2-5" y="connsiteY2-6"/>
              </a:cxn>
            </a:cxnLst>
            <a:rect l="l" t="t" r="r" b="b"/>
            <a:pathLst>
              <a:path w="2310176" h="1155088">
                <a:moveTo>
                  <a:pt x="0" y="1155088"/>
                </a:moveTo>
                <a:cubicBezTo>
                  <a:pt x="0" y="517151"/>
                  <a:pt x="517151" y="0"/>
                  <a:pt x="1155088" y="0"/>
                </a:cubicBezTo>
                <a:cubicBezTo>
                  <a:pt x="1793025" y="0"/>
                  <a:pt x="2310176" y="517151"/>
                  <a:pt x="2310176" y="1155088"/>
                </a:cubicBezTo>
              </a:path>
            </a:pathLst>
          </a:custGeom>
          <a:noFill/>
          <a:ln w="38100">
            <a:solidFill>
              <a:schemeClr val="bg1"/>
            </a:solidFill>
          </a:ln>
          <a:effectLst>
            <a:outerShdw blurRad="762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7" name="椭圆 7"/>
          <p:cNvSpPr/>
          <p:nvPr/>
        </p:nvSpPr>
        <p:spPr>
          <a:xfrm>
            <a:off x="4580141" y="1119371"/>
            <a:ext cx="1732632" cy="866316"/>
          </a:xfrm>
          <a:custGeom>
            <a:avLst/>
            <a:gdLst>
              <a:gd name="connsiteX0" fmla="*/ 0 w 2310175"/>
              <a:gd name="connsiteY0" fmla="*/ 1155088 h 2310175"/>
              <a:gd name="connsiteX1" fmla="*/ 1155088 w 2310175"/>
              <a:gd name="connsiteY1" fmla="*/ 0 h 2310175"/>
              <a:gd name="connsiteX2" fmla="*/ 2310176 w 2310175"/>
              <a:gd name="connsiteY2" fmla="*/ 1155088 h 2310175"/>
              <a:gd name="connsiteX3" fmla="*/ 1155088 w 2310175"/>
              <a:gd name="connsiteY3" fmla="*/ 2310176 h 2310175"/>
              <a:gd name="connsiteX4" fmla="*/ 0 w 2310175"/>
              <a:gd name="connsiteY4" fmla="*/ 1155088 h 2310175"/>
              <a:gd name="connsiteX0-1" fmla="*/ 1155088 w 2310176"/>
              <a:gd name="connsiteY0-2" fmla="*/ 2310176 h 2401616"/>
              <a:gd name="connsiteX1-3" fmla="*/ 0 w 2310176"/>
              <a:gd name="connsiteY1-4" fmla="*/ 1155088 h 2401616"/>
              <a:gd name="connsiteX2-5" fmla="*/ 1155088 w 2310176"/>
              <a:gd name="connsiteY2-6" fmla="*/ 0 h 2401616"/>
              <a:gd name="connsiteX3-7" fmla="*/ 2310176 w 2310176"/>
              <a:gd name="connsiteY3-8" fmla="*/ 1155088 h 2401616"/>
              <a:gd name="connsiteX4-9" fmla="*/ 1246528 w 2310176"/>
              <a:gd name="connsiteY4-10" fmla="*/ 2401616 h 2401616"/>
              <a:gd name="connsiteX0-11" fmla="*/ 1155088 w 2310176"/>
              <a:gd name="connsiteY0-12" fmla="*/ 2310176 h 2310176"/>
              <a:gd name="connsiteX1-13" fmla="*/ 0 w 2310176"/>
              <a:gd name="connsiteY1-14" fmla="*/ 1155088 h 2310176"/>
              <a:gd name="connsiteX2-15" fmla="*/ 1155088 w 2310176"/>
              <a:gd name="connsiteY2-16" fmla="*/ 0 h 2310176"/>
              <a:gd name="connsiteX3-17" fmla="*/ 2310176 w 2310176"/>
              <a:gd name="connsiteY3-18" fmla="*/ 1155088 h 2310176"/>
              <a:gd name="connsiteX0-19" fmla="*/ 0 w 2310176"/>
              <a:gd name="connsiteY0-20" fmla="*/ 1155088 h 1155088"/>
              <a:gd name="connsiteX1-21" fmla="*/ 1155088 w 2310176"/>
              <a:gd name="connsiteY1-22" fmla="*/ 0 h 1155088"/>
              <a:gd name="connsiteX2-23" fmla="*/ 2310176 w 2310176"/>
              <a:gd name="connsiteY2-24" fmla="*/ 1155088 h 1155088"/>
            </a:gdLst>
            <a:ahLst/>
            <a:cxnLst>
              <a:cxn ang="0">
                <a:pos x="connsiteX0-1" y="connsiteY0-2"/>
              </a:cxn>
              <a:cxn ang="0">
                <a:pos x="connsiteX1-3" y="connsiteY1-4"/>
              </a:cxn>
              <a:cxn ang="0">
                <a:pos x="connsiteX2-5" y="connsiteY2-6"/>
              </a:cxn>
            </a:cxnLst>
            <a:rect l="l" t="t" r="r" b="b"/>
            <a:pathLst>
              <a:path w="2310176" h="1155088">
                <a:moveTo>
                  <a:pt x="0" y="1155088"/>
                </a:moveTo>
                <a:cubicBezTo>
                  <a:pt x="0" y="517151"/>
                  <a:pt x="517151" y="0"/>
                  <a:pt x="1155088" y="0"/>
                </a:cubicBezTo>
                <a:cubicBezTo>
                  <a:pt x="1793025" y="0"/>
                  <a:pt x="2310176" y="517151"/>
                  <a:pt x="2310176" y="1155088"/>
                </a:cubicBezTo>
              </a:path>
            </a:pathLst>
          </a:custGeom>
          <a:noFill/>
          <a:ln w="38100">
            <a:solidFill>
              <a:schemeClr val="bg1"/>
            </a:solidFill>
          </a:ln>
          <a:effectLst>
            <a:outerShdw blurRad="762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8" name="椭圆 7"/>
          <p:cNvSpPr/>
          <p:nvPr/>
        </p:nvSpPr>
        <p:spPr>
          <a:xfrm flipV="1">
            <a:off x="2838654" y="3769228"/>
            <a:ext cx="1732632" cy="866316"/>
          </a:xfrm>
          <a:custGeom>
            <a:avLst/>
            <a:gdLst>
              <a:gd name="connsiteX0" fmla="*/ 0 w 2310175"/>
              <a:gd name="connsiteY0" fmla="*/ 1155088 h 2310175"/>
              <a:gd name="connsiteX1" fmla="*/ 1155088 w 2310175"/>
              <a:gd name="connsiteY1" fmla="*/ 0 h 2310175"/>
              <a:gd name="connsiteX2" fmla="*/ 2310176 w 2310175"/>
              <a:gd name="connsiteY2" fmla="*/ 1155088 h 2310175"/>
              <a:gd name="connsiteX3" fmla="*/ 1155088 w 2310175"/>
              <a:gd name="connsiteY3" fmla="*/ 2310176 h 2310175"/>
              <a:gd name="connsiteX4" fmla="*/ 0 w 2310175"/>
              <a:gd name="connsiteY4" fmla="*/ 1155088 h 2310175"/>
              <a:gd name="connsiteX0-1" fmla="*/ 1155088 w 2310176"/>
              <a:gd name="connsiteY0-2" fmla="*/ 2310176 h 2401616"/>
              <a:gd name="connsiteX1-3" fmla="*/ 0 w 2310176"/>
              <a:gd name="connsiteY1-4" fmla="*/ 1155088 h 2401616"/>
              <a:gd name="connsiteX2-5" fmla="*/ 1155088 w 2310176"/>
              <a:gd name="connsiteY2-6" fmla="*/ 0 h 2401616"/>
              <a:gd name="connsiteX3-7" fmla="*/ 2310176 w 2310176"/>
              <a:gd name="connsiteY3-8" fmla="*/ 1155088 h 2401616"/>
              <a:gd name="connsiteX4-9" fmla="*/ 1246528 w 2310176"/>
              <a:gd name="connsiteY4-10" fmla="*/ 2401616 h 2401616"/>
              <a:gd name="connsiteX0-11" fmla="*/ 1155088 w 2310176"/>
              <a:gd name="connsiteY0-12" fmla="*/ 2310176 h 2310176"/>
              <a:gd name="connsiteX1-13" fmla="*/ 0 w 2310176"/>
              <a:gd name="connsiteY1-14" fmla="*/ 1155088 h 2310176"/>
              <a:gd name="connsiteX2-15" fmla="*/ 1155088 w 2310176"/>
              <a:gd name="connsiteY2-16" fmla="*/ 0 h 2310176"/>
              <a:gd name="connsiteX3-17" fmla="*/ 2310176 w 2310176"/>
              <a:gd name="connsiteY3-18" fmla="*/ 1155088 h 2310176"/>
              <a:gd name="connsiteX0-19" fmla="*/ 0 w 2310176"/>
              <a:gd name="connsiteY0-20" fmla="*/ 1155088 h 1155088"/>
              <a:gd name="connsiteX1-21" fmla="*/ 1155088 w 2310176"/>
              <a:gd name="connsiteY1-22" fmla="*/ 0 h 1155088"/>
              <a:gd name="connsiteX2-23" fmla="*/ 2310176 w 2310176"/>
              <a:gd name="connsiteY2-24" fmla="*/ 1155088 h 1155088"/>
            </a:gdLst>
            <a:ahLst/>
            <a:cxnLst>
              <a:cxn ang="0">
                <a:pos x="connsiteX0-1" y="connsiteY0-2"/>
              </a:cxn>
              <a:cxn ang="0">
                <a:pos x="connsiteX1-3" y="connsiteY1-4"/>
              </a:cxn>
              <a:cxn ang="0">
                <a:pos x="connsiteX2-5" y="connsiteY2-6"/>
              </a:cxn>
            </a:cxnLst>
            <a:rect l="l" t="t" r="r" b="b"/>
            <a:pathLst>
              <a:path w="2310176" h="1155088">
                <a:moveTo>
                  <a:pt x="0" y="1155088"/>
                </a:moveTo>
                <a:cubicBezTo>
                  <a:pt x="0" y="517151"/>
                  <a:pt x="517151" y="0"/>
                  <a:pt x="1155088" y="0"/>
                </a:cubicBezTo>
                <a:cubicBezTo>
                  <a:pt x="1793025" y="0"/>
                  <a:pt x="2310176" y="517151"/>
                  <a:pt x="2310176" y="1155088"/>
                </a:cubicBezTo>
              </a:path>
            </a:pathLst>
          </a:custGeom>
          <a:noFill/>
          <a:ln w="38100">
            <a:solidFill>
              <a:schemeClr val="bg1"/>
            </a:solidFill>
          </a:ln>
          <a:effectLst>
            <a:outerShdw blurRad="762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9" name="椭圆 7"/>
          <p:cNvSpPr/>
          <p:nvPr/>
        </p:nvSpPr>
        <p:spPr>
          <a:xfrm flipV="1">
            <a:off x="6348294" y="3769228"/>
            <a:ext cx="1732632" cy="866316"/>
          </a:xfrm>
          <a:custGeom>
            <a:avLst/>
            <a:gdLst>
              <a:gd name="connsiteX0" fmla="*/ 0 w 2310175"/>
              <a:gd name="connsiteY0" fmla="*/ 1155088 h 2310175"/>
              <a:gd name="connsiteX1" fmla="*/ 1155088 w 2310175"/>
              <a:gd name="connsiteY1" fmla="*/ 0 h 2310175"/>
              <a:gd name="connsiteX2" fmla="*/ 2310176 w 2310175"/>
              <a:gd name="connsiteY2" fmla="*/ 1155088 h 2310175"/>
              <a:gd name="connsiteX3" fmla="*/ 1155088 w 2310175"/>
              <a:gd name="connsiteY3" fmla="*/ 2310176 h 2310175"/>
              <a:gd name="connsiteX4" fmla="*/ 0 w 2310175"/>
              <a:gd name="connsiteY4" fmla="*/ 1155088 h 2310175"/>
              <a:gd name="connsiteX0-1" fmla="*/ 1155088 w 2310176"/>
              <a:gd name="connsiteY0-2" fmla="*/ 2310176 h 2401616"/>
              <a:gd name="connsiteX1-3" fmla="*/ 0 w 2310176"/>
              <a:gd name="connsiteY1-4" fmla="*/ 1155088 h 2401616"/>
              <a:gd name="connsiteX2-5" fmla="*/ 1155088 w 2310176"/>
              <a:gd name="connsiteY2-6" fmla="*/ 0 h 2401616"/>
              <a:gd name="connsiteX3-7" fmla="*/ 2310176 w 2310176"/>
              <a:gd name="connsiteY3-8" fmla="*/ 1155088 h 2401616"/>
              <a:gd name="connsiteX4-9" fmla="*/ 1246528 w 2310176"/>
              <a:gd name="connsiteY4-10" fmla="*/ 2401616 h 2401616"/>
              <a:gd name="connsiteX0-11" fmla="*/ 1155088 w 2310176"/>
              <a:gd name="connsiteY0-12" fmla="*/ 2310176 h 2310176"/>
              <a:gd name="connsiteX1-13" fmla="*/ 0 w 2310176"/>
              <a:gd name="connsiteY1-14" fmla="*/ 1155088 h 2310176"/>
              <a:gd name="connsiteX2-15" fmla="*/ 1155088 w 2310176"/>
              <a:gd name="connsiteY2-16" fmla="*/ 0 h 2310176"/>
              <a:gd name="connsiteX3-17" fmla="*/ 2310176 w 2310176"/>
              <a:gd name="connsiteY3-18" fmla="*/ 1155088 h 2310176"/>
              <a:gd name="connsiteX0-19" fmla="*/ 0 w 2310176"/>
              <a:gd name="connsiteY0-20" fmla="*/ 1155088 h 1155088"/>
              <a:gd name="connsiteX1-21" fmla="*/ 1155088 w 2310176"/>
              <a:gd name="connsiteY1-22" fmla="*/ 0 h 1155088"/>
              <a:gd name="connsiteX2-23" fmla="*/ 2310176 w 2310176"/>
              <a:gd name="connsiteY2-24" fmla="*/ 1155088 h 1155088"/>
            </a:gdLst>
            <a:ahLst/>
            <a:cxnLst>
              <a:cxn ang="0">
                <a:pos x="connsiteX0-1" y="connsiteY0-2"/>
              </a:cxn>
              <a:cxn ang="0">
                <a:pos x="connsiteX1-3" y="connsiteY1-4"/>
              </a:cxn>
              <a:cxn ang="0">
                <a:pos x="connsiteX2-5" y="connsiteY2-6"/>
              </a:cxn>
            </a:cxnLst>
            <a:rect l="l" t="t" r="r" b="b"/>
            <a:pathLst>
              <a:path w="2310176" h="1155088">
                <a:moveTo>
                  <a:pt x="0" y="1155088"/>
                </a:moveTo>
                <a:cubicBezTo>
                  <a:pt x="0" y="517151"/>
                  <a:pt x="517151" y="0"/>
                  <a:pt x="1155088" y="0"/>
                </a:cubicBezTo>
                <a:cubicBezTo>
                  <a:pt x="1793025" y="0"/>
                  <a:pt x="2310176" y="517151"/>
                  <a:pt x="2310176" y="1155088"/>
                </a:cubicBezTo>
              </a:path>
            </a:pathLst>
          </a:custGeom>
          <a:noFill/>
          <a:ln w="38100">
            <a:solidFill>
              <a:schemeClr val="bg1"/>
            </a:solidFill>
          </a:ln>
          <a:effectLst>
            <a:outerShdw blurRad="762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cxnSp>
        <p:nvCxnSpPr>
          <p:cNvPr id="110" name="直接连接符 109"/>
          <p:cNvCxnSpPr/>
          <p:nvPr/>
        </p:nvCxnSpPr>
        <p:spPr>
          <a:xfrm>
            <a:off x="1095137" y="1981009"/>
            <a:ext cx="0" cy="2128096"/>
          </a:xfrm>
          <a:prstGeom prst="line">
            <a:avLst/>
          </a:prstGeom>
          <a:ln w="38100">
            <a:solidFill>
              <a:schemeClr val="bg1"/>
            </a:solidFill>
          </a:ln>
          <a:effectLst>
            <a:outerShdw blurRad="76200" dist="25400" dir="2700000" algn="tl" rotWithShape="0">
              <a:prstClr val="black">
                <a:alpha val="30000"/>
              </a:prstClr>
            </a:outerShdw>
          </a:effectLst>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106" idx="2"/>
            <a:endCxn id="108" idx="0"/>
          </p:cNvCxnSpPr>
          <p:nvPr/>
        </p:nvCxnSpPr>
        <p:spPr>
          <a:xfrm>
            <a:off x="2827768" y="1985687"/>
            <a:ext cx="10886" cy="1783541"/>
          </a:xfrm>
          <a:prstGeom prst="line">
            <a:avLst/>
          </a:prstGeom>
          <a:ln w="38100">
            <a:solidFill>
              <a:schemeClr val="bg1"/>
            </a:solidFill>
          </a:ln>
          <a:effectLst>
            <a:outerShdw blurRad="76200" dist="25400" dir="2700000" algn="tl" rotWithShape="0">
              <a:prstClr val="black">
                <a:alpha val="30000"/>
              </a:prstClr>
            </a:outerShdw>
          </a:effectLst>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07" idx="0"/>
            <a:endCxn id="108" idx="2"/>
          </p:cNvCxnSpPr>
          <p:nvPr/>
        </p:nvCxnSpPr>
        <p:spPr>
          <a:xfrm flipH="1">
            <a:off x="4571287" y="1985687"/>
            <a:ext cx="8855" cy="1783541"/>
          </a:xfrm>
          <a:prstGeom prst="line">
            <a:avLst/>
          </a:prstGeom>
          <a:ln w="38100">
            <a:solidFill>
              <a:schemeClr val="bg1"/>
            </a:solidFill>
          </a:ln>
          <a:effectLst>
            <a:outerShdw blurRad="76200" dist="25400" dir="2700000" algn="tl" rotWithShape="0">
              <a:prstClr val="black">
                <a:alpha val="30000"/>
              </a:prstClr>
            </a:outerShdw>
          </a:effectLst>
        </p:spPr>
        <p:style>
          <a:lnRef idx="1">
            <a:schemeClr val="accent1"/>
          </a:lnRef>
          <a:fillRef idx="0">
            <a:schemeClr val="accent1"/>
          </a:fillRef>
          <a:effectRef idx="0">
            <a:schemeClr val="accent1"/>
          </a:effectRef>
          <a:fontRef idx="minor">
            <a:schemeClr val="tx1"/>
          </a:fontRef>
        </p:style>
      </p:cxnSp>
      <p:cxnSp>
        <p:nvCxnSpPr>
          <p:cNvPr id="113" name="直接连接符 112"/>
          <p:cNvCxnSpPr>
            <a:stCxn id="107" idx="2"/>
            <a:endCxn id="109" idx="0"/>
          </p:cNvCxnSpPr>
          <p:nvPr/>
        </p:nvCxnSpPr>
        <p:spPr>
          <a:xfrm>
            <a:off x="6312774" y="1985687"/>
            <a:ext cx="35521" cy="1783541"/>
          </a:xfrm>
          <a:prstGeom prst="line">
            <a:avLst/>
          </a:prstGeom>
          <a:ln w="38100">
            <a:solidFill>
              <a:schemeClr val="bg1"/>
            </a:solidFill>
          </a:ln>
          <a:effectLst>
            <a:outerShdw blurRad="76200" dist="25400" dir="2700000" algn="tl" rotWithShape="0">
              <a:prstClr val="black">
                <a:alpha val="30000"/>
              </a:prstClr>
            </a:outerShdw>
          </a:effectLst>
        </p:spPr>
        <p:style>
          <a:lnRef idx="1">
            <a:schemeClr val="accent1"/>
          </a:lnRef>
          <a:fillRef idx="0">
            <a:schemeClr val="accent1"/>
          </a:fillRef>
          <a:effectRef idx="0">
            <a:schemeClr val="accent1"/>
          </a:effectRef>
          <a:fontRef idx="minor">
            <a:schemeClr val="tx1"/>
          </a:fontRef>
        </p:style>
      </p:cxnSp>
      <p:cxnSp>
        <p:nvCxnSpPr>
          <p:cNvPr id="114" name="直接连接符 113"/>
          <p:cNvCxnSpPr>
            <a:endCxn id="109" idx="2"/>
          </p:cNvCxnSpPr>
          <p:nvPr/>
        </p:nvCxnSpPr>
        <p:spPr>
          <a:xfrm>
            <a:off x="8065720" y="1926581"/>
            <a:ext cx="15206" cy="1842647"/>
          </a:xfrm>
          <a:prstGeom prst="line">
            <a:avLst/>
          </a:prstGeom>
          <a:ln w="38100">
            <a:solidFill>
              <a:schemeClr val="bg1"/>
            </a:solidFill>
          </a:ln>
          <a:effectLst>
            <a:outerShdw blurRad="76200" dist="25400" dir="2700000" algn="tl" rotWithShape="0">
              <a:prstClr val="black">
                <a:alpha val="30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10"/>
                                        </p:tgtEl>
                                        <p:attrNameLst>
                                          <p:attrName>style.visibility</p:attrName>
                                        </p:attrNameLst>
                                      </p:cBhvr>
                                      <p:to>
                                        <p:strVal val="visible"/>
                                      </p:to>
                                    </p:set>
                                    <p:animEffect transition="in" filter="wipe(down)">
                                      <p:cBhvr>
                                        <p:cTn id="11" dur="500"/>
                                        <p:tgtEl>
                                          <p:spTgt spid="110"/>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06"/>
                                        </p:tgtEl>
                                        <p:attrNameLst>
                                          <p:attrName>style.visibility</p:attrName>
                                        </p:attrNameLst>
                                      </p:cBhvr>
                                      <p:to>
                                        <p:strVal val="visible"/>
                                      </p:to>
                                    </p:set>
                                    <p:animEffect transition="in" filter="wipe(left)">
                                      <p:cBhvr>
                                        <p:cTn id="15" dur="500"/>
                                        <p:tgtEl>
                                          <p:spTgt spid="106"/>
                                        </p:tgtEl>
                                      </p:cBhvr>
                                    </p:animEffect>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anim calcmode="lin" valueType="num">
                                      <p:cBhvr>
                                        <p:cTn id="20" dur="500" fill="hold"/>
                                        <p:tgtEl>
                                          <p:spTgt spid="45"/>
                                        </p:tgtEl>
                                        <p:attrNameLst>
                                          <p:attrName>ppt_x</p:attrName>
                                        </p:attrNameLst>
                                      </p:cBhvr>
                                      <p:tavLst>
                                        <p:tav tm="0">
                                          <p:val>
                                            <p:strVal val="#ppt_x"/>
                                          </p:val>
                                        </p:tav>
                                        <p:tav tm="100000">
                                          <p:val>
                                            <p:strVal val="#ppt_x"/>
                                          </p:val>
                                        </p:tav>
                                      </p:tavLst>
                                    </p:anim>
                                    <p:anim calcmode="lin" valueType="num">
                                      <p:cBhvr>
                                        <p:cTn id="21" dur="500" fill="hold"/>
                                        <p:tgtEl>
                                          <p:spTgt spid="45"/>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22" presetClass="entr" presetSubtype="1" fill="hold" nodeType="after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wipe(up)">
                                      <p:cBhvr>
                                        <p:cTn id="25" dur="500"/>
                                        <p:tgtEl>
                                          <p:spTgt spid="111"/>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08"/>
                                        </p:tgtEl>
                                        <p:attrNameLst>
                                          <p:attrName>style.visibility</p:attrName>
                                        </p:attrNameLst>
                                      </p:cBhvr>
                                      <p:to>
                                        <p:strVal val="visible"/>
                                      </p:to>
                                    </p:set>
                                    <p:animEffect transition="in" filter="wipe(left)">
                                      <p:cBhvr>
                                        <p:cTn id="29" dur="500"/>
                                        <p:tgtEl>
                                          <p:spTgt spid="108"/>
                                        </p:tgtEl>
                                      </p:cBhvr>
                                    </p:animEffect>
                                  </p:childTnLst>
                                </p:cTn>
                              </p:par>
                            </p:childTnLst>
                          </p:cTn>
                        </p:par>
                        <p:par>
                          <p:cTn id="30" fill="hold">
                            <p:stCondLst>
                              <p:cond delay="3000"/>
                            </p:stCondLst>
                            <p:childTnLst>
                              <p:par>
                                <p:cTn id="31" presetID="47" presetClass="entr" presetSubtype="0" fill="hold" grpId="0" nodeType="after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500"/>
                                        <p:tgtEl>
                                          <p:spTgt spid="46"/>
                                        </p:tgtEl>
                                      </p:cBhvr>
                                    </p:animEffect>
                                    <p:anim calcmode="lin" valueType="num">
                                      <p:cBhvr>
                                        <p:cTn id="34" dur="500" fill="hold"/>
                                        <p:tgtEl>
                                          <p:spTgt spid="46"/>
                                        </p:tgtEl>
                                        <p:attrNameLst>
                                          <p:attrName>ppt_x</p:attrName>
                                        </p:attrNameLst>
                                      </p:cBhvr>
                                      <p:tavLst>
                                        <p:tav tm="0">
                                          <p:val>
                                            <p:strVal val="#ppt_x"/>
                                          </p:val>
                                        </p:tav>
                                        <p:tav tm="100000">
                                          <p:val>
                                            <p:strVal val="#ppt_x"/>
                                          </p:val>
                                        </p:tav>
                                      </p:tavLst>
                                    </p:anim>
                                    <p:anim calcmode="lin" valueType="num">
                                      <p:cBhvr>
                                        <p:cTn id="35" dur="500" fill="hold"/>
                                        <p:tgtEl>
                                          <p:spTgt spid="46"/>
                                        </p:tgtEl>
                                        <p:attrNameLst>
                                          <p:attrName>ppt_y</p:attrName>
                                        </p:attrNameLst>
                                      </p:cBhvr>
                                      <p:tavLst>
                                        <p:tav tm="0">
                                          <p:val>
                                            <p:strVal val="#ppt_y-.1"/>
                                          </p:val>
                                        </p:tav>
                                        <p:tav tm="100000">
                                          <p:val>
                                            <p:strVal val="#ppt_y"/>
                                          </p:val>
                                        </p:tav>
                                      </p:tavLst>
                                    </p:anim>
                                  </p:childTnLst>
                                </p:cTn>
                              </p:par>
                            </p:childTnLst>
                          </p:cTn>
                        </p:par>
                        <p:par>
                          <p:cTn id="36" fill="hold">
                            <p:stCondLst>
                              <p:cond delay="3500"/>
                            </p:stCondLst>
                            <p:childTnLst>
                              <p:par>
                                <p:cTn id="37" presetID="22" presetClass="entr" presetSubtype="4" fill="hold" nodeType="afterEffect">
                                  <p:stCondLst>
                                    <p:cond delay="0"/>
                                  </p:stCondLst>
                                  <p:childTnLst>
                                    <p:set>
                                      <p:cBhvr>
                                        <p:cTn id="38" dur="1" fill="hold">
                                          <p:stCondLst>
                                            <p:cond delay="0"/>
                                          </p:stCondLst>
                                        </p:cTn>
                                        <p:tgtEl>
                                          <p:spTgt spid="112"/>
                                        </p:tgtEl>
                                        <p:attrNameLst>
                                          <p:attrName>style.visibility</p:attrName>
                                        </p:attrNameLst>
                                      </p:cBhvr>
                                      <p:to>
                                        <p:strVal val="visible"/>
                                      </p:to>
                                    </p:set>
                                    <p:animEffect transition="in" filter="wipe(down)">
                                      <p:cBhvr>
                                        <p:cTn id="39" dur="500"/>
                                        <p:tgtEl>
                                          <p:spTgt spid="112"/>
                                        </p:tgtEl>
                                      </p:cBhvr>
                                    </p:animEffect>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107"/>
                                        </p:tgtEl>
                                        <p:attrNameLst>
                                          <p:attrName>style.visibility</p:attrName>
                                        </p:attrNameLst>
                                      </p:cBhvr>
                                      <p:to>
                                        <p:strVal val="visible"/>
                                      </p:to>
                                    </p:set>
                                    <p:animEffect transition="in" filter="wipe(left)">
                                      <p:cBhvr>
                                        <p:cTn id="43" dur="500"/>
                                        <p:tgtEl>
                                          <p:spTgt spid="107"/>
                                        </p:tgtEl>
                                      </p:cBhvr>
                                    </p:animEffect>
                                  </p:childTnLst>
                                </p:cTn>
                              </p:par>
                            </p:childTnLst>
                          </p:cTn>
                        </p:par>
                        <p:par>
                          <p:cTn id="44" fill="hold">
                            <p:stCondLst>
                              <p:cond delay="4500"/>
                            </p:stCondLst>
                            <p:childTnLst>
                              <p:par>
                                <p:cTn id="45" presetID="42" presetClass="entr" presetSubtype="0" fill="hold" grpId="0"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anim calcmode="lin" valueType="num">
                                      <p:cBhvr>
                                        <p:cTn id="48" dur="500" fill="hold"/>
                                        <p:tgtEl>
                                          <p:spTgt spid="47"/>
                                        </p:tgtEl>
                                        <p:attrNameLst>
                                          <p:attrName>ppt_x</p:attrName>
                                        </p:attrNameLst>
                                      </p:cBhvr>
                                      <p:tavLst>
                                        <p:tav tm="0">
                                          <p:val>
                                            <p:strVal val="#ppt_x"/>
                                          </p:val>
                                        </p:tav>
                                        <p:tav tm="100000">
                                          <p:val>
                                            <p:strVal val="#ppt_x"/>
                                          </p:val>
                                        </p:tav>
                                      </p:tavLst>
                                    </p:anim>
                                    <p:anim calcmode="lin" valueType="num">
                                      <p:cBhvr>
                                        <p:cTn id="49" dur="500" fill="hold"/>
                                        <p:tgtEl>
                                          <p:spTgt spid="47"/>
                                        </p:tgtEl>
                                        <p:attrNameLst>
                                          <p:attrName>ppt_y</p:attrName>
                                        </p:attrNameLst>
                                      </p:cBhvr>
                                      <p:tavLst>
                                        <p:tav tm="0">
                                          <p:val>
                                            <p:strVal val="#ppt_y+.1"/>
                                          </p:val>
                                        </p:tav>
                                        <p:tav tm="100000">
                                          <p:val>
                                            <p:strVal val="#ppt_y"/>
                                          </p:val>
                                        </p:tav>
                                      </p:tavLst>
                                    </p:anim>
                                  </p:childTnLst>
                                </p:cTn>
                              </p:par>
                            </p:childTnLst>
                          </p:cTn>
                        </p:par>
                        <p:par>
                          <p:cTn id="50" fill="hold">
                            <p:stCondLst>
                              <p:cond delay="5000"/>
                            </p:stCondLst>
                            <p:childTnLst>
                              <p:par>
                                <p:cTn id="51" presetID="22" presetClass="entr" presetSubtype="1" fill="hold" nodeType="afterEffect">
                                  <p:stCondLst>
                                    <p:cond delay="0"/>
                                  </p:stCondLst>
                                  <p:childTnLst>
                                    <p:set>
                                      <p:cBhvr>
                                        <p:cTn id="52" dur="1" fill="hold">
                                          <p:stCondLst>
                                            <p:cond delay="0"/>
                                          </p:stCondLst>
                                        </p:cTn>
                                        <p:tgtEl>
                                          <p:spTgt spid="113"/>
                                        </p:tgtEl>
                                        <p:attrNameLst>
                                          <p:attrName>style.visibility</p:attrName>
                                        </p:attrNameLst>
                                      </p:cBhvr>
                                      <p:to>
                                        <p:strVal val="visible"/>
                                      </p:to>
                                    </p:set>
                                    <p:animEffect transition="in" filter="wipe(up)">
                                      <p:cBhvr>
                                        <p:cTn id="53" dur="500"/>
                                        <p:tgtEl>
                                          <p:spTgt spid="113"/>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109"/>
                                        </p:tgtEl>
                                        <p:attrNameLst>
                                          <p:attrName>style.visibility</p:attrName>
                                        </p:attrNameLst>
                                      </p:cBhvr>
                                      <p:to>
                                        <p:strVal val="visible"/>
                                      </p:to>
                                    </p:set>
                                    <p:animEffect transition="in" filter="wipe(left)">
                                      <p:cBhvr>
                                        <p:cTn id="57" dur="500"/>
                                        <p:tgtEl>
                                          <p:spTgt spid="109"/>
                                        </p:tgtEl>
                                      </p:cBhvr>
                                    </p:animEffect>
                                  </p:childTnLst>
                                </p:cTn>
                              </p:par>
                            </p:childTnLst>
                          </p:cTn>
                        </p:par>
                        <p:par>
                          <p:cTn id="58" fill="hold">
                            <p:stCondLst>
                              <p:cond delay="6000"/>
                            </p:stCondLst>
                            <p:childTnLst>
                              <p:par>
                                <p:cTn id="59" presetID="47"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anim calcmode="lin" valueType="num">
                                      <p:cBhvr>
                                        <p:cTn id="62" dur="500" fill="hold"/>
                                        <p:tgtEl>
                                          <p:spTgt spid="48"/>
                                        </p:tgtEl>
                                        <p:attrNameLst>
                                          <p:attrName>ppt_x</p:attrName>
                                        </p:attrNameLst>
                                      </p:cBhvr>
                                      <p:tavLst>
                                        <p:tav tm="0">
                                          <p:val>
                                            <p:strVal val="#ppt_x"/>
                                          </p:val>
                                        </p:tav>
                                        <p:tav tm="100000">
                                          <p:val>
                                            <p:strVal val="#ppt_x"/>
                                          </p:val>
                                        </p:tav>
                                      </p:tavLst>
                                    </p:anim>
                                    <p:anim calcmode="lin" valueType="num">
                                      <p:cBhvr>
                                        <p:cTn id="63" dur="500" fill="hold"/>
                                        <p:tgtEl>
                                          <p:spTgt spid="48"/>
                                        </p:tgtEl>
                                        <p:attrNameLst>
                                          <p:attrName>ppt_y</p:attrName>
                                        </p:attrNameLst>
                                      </p:cBhvr>
                                      <p:tavLst>
                                        <p:tav tm="0">
                                          <p:val>
                                            <p:strVal val="#ppt_y-.1"/>
                                          </p:val>
                                        </p:tav>
                                        <p:tav tm="100000">
                                          <p:val>
                                            <p:strVal val="#ppt_y"/>
                                          </p:val>
                                        </p:tav>
                                      </p:tavLst>
                                    </p:anim>
                                  </p:childTnLst>
                                </p:cTn>
                              </p:par>
                            </p:childTnLst>
                          </p:cTn>
                        </p:par>
                        <p:par>
                          <p:cTn id="64" fill="hold">
                            <p:stCondLst>
                              <p:cond delay="6500"/>
                            </p:stCondLst>
                            <p:childTnLst>
                              <p:par>
                                <p:cTn id="65" presetID="22" presetClass="entr" presetSubtype="4" fill="hold" nodeType="afterEffect">
                                  <p:stCondLst>
                                    <p:cond delay="0"/>
                                  </p:stCondLst>
                                  <p:childTnLst>
                                    <p:set>
                                      <p:cBhvr>
                                        <p:cTn id="66" dur="1" fill="hold">
                                          <p:stCondLst>
                                            <p:cond delay="0"/>
                                          </p:stCondLst>
                                        </p:cTn>
                                        <p:tgtEl>
                                          <p:spTgt spid="114"/>
                                        </p:tgtEl>
                                        <p:attrNameLst>
                                          <p:attrName>style.visibility</p:attrName>
                                        </p:attrNameLst>
                                      </p:cBhvr>
                                      <p:to>
                                        <p:strVal val="visible"/>
                                      </p:to>
                                    </p:set>
                                    <p:animEffect transition="in" filter="wipe(down)">
                                      <p:cBhvr>
                                        <p:cTn id="67" dur="500"/>
                                        <p:tgtEl>
                                          <p:spTgt spid="114"/>
                                        </p:tgtEl>
                                      </p:cBhvr>
                                    </p:animEffect>
                                  </p:childTnLst>
                                </p:cTn>
                              </p:par>
                            </p:childTnLst>
                          </p:cTn>
                        </p:par>
                        <p:par>
                          <p:cTn id="68" fill="hold">
                            <p:stCondLst>
                              <p:cond delay="7000"/>
                            </p:stCondLst>
                            <p:childTnLst>
                              <p:par>
                                <p:cTn id="69" presetID="21" presetClass="entr" presetSubtype="1" fill="hold" nodeType="afterEffect">
                                  <p:stCondLst>
                                    <p:cond delay="0"/>
                                  </p:stCondLst>
                                  <p:childTnLst>
                                    <p:set>
                                      <p:cBhvr>
                                        <p:cTn id="70" dur="1" fill="hold">
                                          <p:stCondLst>
                                            <p:cond delay="0"/>
                                          </p:stCondLst>
                                        </p:cTn>
                                        <p:tgtEl>
                                          <p:spTgt spid="49"/>
                                        </p:tgtEl>
                                        <p:attrNameLst>
                                          <p:attrName>style.visibility</p:attrName>
                                        </p:attrNameLst>
                                      </p:cBhvr>
                                      <p:to>
                                        <p:strVal val="visible"/>
                                      </p:to>
                                    </p:set>
                                    <p:animEffect transition="in" filter="wheel(1)">
                                      <p:cBhvr>
                                        <p:cTn id="71" dur="1250"/>
                                        <p:tgtEl>
                                          <p:spTgt spid="49"/>
                                        </p:tgtEl>
                                      </p:cBhvr>
                                    </p:animEffect>
                                  </p:childTnLst>
                                </p:cTn>
                              </p:par>
                              <p:par>
                                <p:cTn id="72" presetID="21" presetClass="entr" presetSubtype="1" fill="hold" nodeType="withEffect">
                                  <p:stCondLst>
                                    <p:cond delay="250"/>
                                  </p:stCondLst>
                                  <p:childTnLst>
                                    <p:set>
                                      <p:cBhvr>
                                        <p:cTn id="73" dur="1" fill="hold">
                                          <p:stCondLst>
                                            <p:cond delay="0"/>
                                          </p:stCondLst>
                                        </p:cTn>
                                        <p:tgtEl>
                                          <p:spTgt spid="58"/>
                                        </p:tgtEl>
                                        <p:attrNameLst>
                                          <p:attrName>style.visibility</p:attrName>
                                        </p:attrNameLst>
                                      </p:cBhvr>
                                      <p:to>
                                        <p:strVal val="visible"/>
                                      </p:to>
                                    </p:set>
                                    <p:animEffect transition="in" filter="wheel(1)">
                                      <p:cBhvr>
                                        <p:cTn id="74" dur="1250"/>
                                        <p:tgtEl>
                                          <p:spTgt spid="58"/>
                                        </p:tgtEl>
                                      </p:cBhvr>
                                    </p:animEffect>
                                  </p:childTnLst>
                                </p:cTn>
                              </p:par>
                              <p:par>
                                <p:cTn id="75" presetID="21" presetClass="entr" presetSubtype="1" fill="hold" nodeType="withEffect">
                                  <p:stCondLst>
                                    <p:cond delay="500"/>
                                  </p:stCondLst>
                                  <p:childTnLst>
                                    <p:set>
                                      <p:cBhvr>
                                        <p:cTn id="76" dur="1" fill="hold">
                                          <p:stCondLst>
                                            <p:cond delay="0"/>
                                          </p:stCondLst>
                                        </p:cTn>
                                        <p:tgtEl>
                                          <p:spTgt spid="67"/>
                                        </p:tgtEl>
                                        <p:attrNameLst>
                                          <p:attrName>style.visibility</p:attrName>
                                        </p:attrNameLst>
                                      </p:cBhvr>
                                      <p:to>
                                        <p:strVal val="visible"/>
                                      </p:to>
                                    </p:set>
                                    <p:animEffect transition="in" filter="wheel(1)">
                                      <p:cBhvr>
                                        <p:cTn id="77" dur="1250"/>
                                        <p:tgtEl>
                                          <p:spTgt spid="67"/>
                                        </p:tgtEl>
                                      </p:cBhvr>
                                    </p:animEffect>
                                  </p:childTnLst>
                                </p:cTn>
                              </p:par>
                              <p:par>
                                <p:cTn id="78" presetID="21" presetClass="entr" presetSubtype="1" fill="hold" nodeType="withEffect">
                                  <p:stCondLst>
                                    <p:cond delay="750"/>
                                  </p:stCondLst>
                                  <p:childTnLst>
                                    <p:set>
                                      <p:cBhvr>
                                        <p:cTn id="79" dur="1" fill="hold">
                                          <p:stCondLst>
                                            <p:cond delay="0"/>
                                          </p:stCondLst>
                                        </p:cTn>
                                        <p:tgtEl>
                                          <p:spTgt spid="76"/>
                                        </p:tgtEl>
                                        <p:attrNameLst>
                                          <p:attrName>style.visibility</p:attrName>
                                        </p:attrNameLst>
                                      </p:cBhvr>
                                      <p:to>
                                        <p:strVal val="visible"/>
                                      </p:to>
                                    </p:set>
                                    <p:animEffect transition="in" filter="wheel(1)">
                                      <p:cBhvr>
                                        <p:cTn id="80" dur="1250"/>
                                        <p:tgtEl>
                                          <p:spTgt spid="76"/>
                                        </p:tgtEl>
                                      </p:cBhvr>
                                    </p:animEffect>
                                  </p:childTnLst>
                                </p:cTn>
                              </p:par>
                            </p:childTnLst>
                          </p:cTn>
                        </p:par>
                        <p:par>
                          <p:cTn id="81" fill="hold">
                            <p:stCondLst>
                              <p:cond delay="8500"/>
                            </p:stCondLst>
                            <p:childTnLst>
                              <p:par>
                                <p:cTn id="82" presetID="16" presetClass="entr" presetSubtype="21" fill="hold" grpId="0" nodeType="afterEffect">
                                  <p:stCondLst>
                                    <p:cond delay="0"/>
                                  </p:stCondLst>
                                  <p:childTnLst>
                                    <p:set>
                                      <p:cBhvr>
                                        <p:cTn id="83" dur="1" fill="hold">
                                          <p:stCondLst>
                                            <p:cond delay="0"/>
                                          </p:stCondLst>
                                        </p:cTn>
                                        <p:tgtEl>
                                          <p:spTgt spid="89"/>
                                        </p:tgtEl>
                                        <p:attrNameLst>
                                          <p:attrName>style.visibility</p:attrName>
                                        </p:attrNameLst>
                                      </p:cBhvr>
                                      <p:to>
                                        <p:strVal val="visible"/>
                                      </p:to>
                                    </p:set>
                                    <p:animEffect transition="in" filter="barn(inVertical)">
                                      <p:cBhvr>
                                        <p:cTn id="84" dur="500"/>
                                        <p:tgtEl>
                                          <p:spTgt spid="89"/>
                                        </p:tgtEl>
                                      </p:cBhvr>
                                    </p:animEffect>
                                  </p:childTnLst>
                                </p:cTn>
                              </p:par>
                            </p:childTnLst>
                          </p:cTn>
                        </p:par>
                        <p:par>
                          <p:cTn id="85" fill="hold">
                            <p:stCondLst>
                              <p:cond delay="9000"/>
                            </p:stCondLst>
                            <p:childTnLst>
                              <p:par>
                                <p:cTn id="86" presetID="42" presetClass="entr" presetSubtype="0" fill="hold" nodeType="afterEffect">
                                  <p:stCondLst>
                                    <p:cond delay="0"/>
                                  </p:stCondLst>
                                  <p:childTnLst>
                                    <p:set>
                                      <p:cBhvr>
                                        <p:cTn id="87" dur="1" fill="hold">
                                          <p:stCondLst>
                                            <p:cond delay="0"/>
                                          </p:stCondLst>
                                        </p:cTn>
                                        <p:tgtEl>
                                          <p:spTgt spid="85"/>
                                        </p:tgtEl>
                                        <p:attrNameLst>
                                          <p:attrName>style.visibility</p:attrName>
                                        </p:attrNameLst>
                                      </p:cBhvr>
                                      <p:to>
                                        <p:strVal val="visible"/>
                                      </p:to>
                                    </p:set>
                                    <p:animEffect transition="in" filter="fade">
                                      <p:cBhvr>
                                        <p:cTn id="88" dur="500"/>
                                        <p:tgtEl>
                                          <p:spTgt spid="85"/>
                                        </p:tgtEl>
                                      </p:cBhvr>
                                    </p:animEffect>
                                    <p:anim calcmode="lin" valueType="num">
                                      <p:cBhvr>
                                        <p:cTn id="89" dur="500" fill="hold"/>
                                        <p:tgtEl>
                                          <p:spTgt spid="85"/>
                                        </p:tgtEl>
                                        <p:attrNameLst>
                                          <p:attrName>ppt_x</p:attrName>
                                        </p:attrNameLst>
                                      </p:cBhvr>
                                      <p:tavLst>
                                        <p:tav tm="0">
                                          <p:val>
                                            <p:strVal val="#ppt_x"/>
                                          </p:val>
                                        </p:tav>
                                        <p:tav tm="100000">
                                          <p:val>
                                            <p:strVal val="#ppt_x"/>
                                          </p:val>
                                        </p:tav>
                                      </p:tavLst>
                                    </p:anim>
                                    <p:anim calcmode="lin" valueType="num">
                                      <p:cBhvr>
                                        <p:cTn id="90" dur="500" fill="hold"/>
                                        <p:tgtEl>
                                          <p:spTgt spid="85"/>
                                        </p:tgtEl>
                                        <p:attrNameLst>
                                          <p:attrName>ppt_y</p:attrName>
                                        </p:attrNameLst>
                                      </p:cBhvr>
                                      <p:tavLst>
                                        <p:tav tm="0">
                                          <p:val>
                                            <p:strVal val="#ppt_y+.1"/>
                                          </p:val>
                                        </p:tav>
                                        <p:tav tm="100000">
                                          <p:val>
                                            <p:strVal val="#ppt_y"/>
                                          </p:val>
                                        </p:tav>
                                      </p:tavLst>
                                    </p:anim>
                                  </p:childTnLst>
                                </p:cTn>
                              </p:par>
                              <p:par>
                                <p:cTn id="91" presetID="47" presetClass="entr" presetSubtype="0" fill="hold" grpId="0" nodeType="withEffect">
                                  <p:stCondLst>
                                    <p:cond delay="0"/>
                                  </p:stCondLst>
                                  <p:childTnLst>
                                    <p:set>
                                      <p:cBhvr>
                                        <p:cTn id="92" dur="1" fill="hold">
                                          <p:stCondLst>
                                            <p:cond delay="0"/>
                                          </p:stCondLst>
                                        </p:cTn>
                                        <p:tgtEl>
                                          <p:spTgt spid="90"/>
                                        </p:tgtEl>
                                        <p:attrNameLst>
                                          <p:attrName>style.visibility</p:attrName>
                                        </p:attrNameLst>
                                      </p:cBhvr>
                                      <p:to>
                                        <p:strVal val="visible"/>
                                      </p:to>
                                    </p:set>
                                    <p:animEffect transition="in" filter="fade">
                                      <p:cBhvr>
                                        <p:cTn id="93" dur="500"/>
                                        <p:tgtEl>
                                          <p:spTgt spid="90"/>
                                        </p:tgtEl>
                                      </p:cBhvr>
                                    </p:animEffect>
                                    <p:anim calcmode="lin" valueType="num">
                                      <p:cBhvr>
                                        <p:cTn id="94" dur="500" fill="hold"/>
                                        <p:tgtEl>
                                          <p:spTgt spid="90"/>
                                        </p:tgtEl>
                                        <p:attrNameLst>
                                          <p:attrName>ppt_x</p:attrName>
                                        </p:attrNameLst>
                                      </p:cBhvr>
                                      <p:tavLst>
                                        <p:tav tm="0">
                                          <p:val>
                                            <p:strVal val="#ppt_x"/>
                                          </p:val>
                                        </p:tav>
                                        <p:tav tm="100000">
                                          <p:val>
                                            <p:strVal val="#ppt_x"/>
                                          </p:val>
                                        </p:tav>
                                      </p:tavLst>
                                    </p:anim>
                                    <p:anim calcmode="lin" valueType="num">
                                      <p:cBhvr>
                                        <p:cTn id="95" dur="500" fill="hold"/>
                                        <p:tgtEl>
                                          <p:spTgt spid="90"/>
                                        </p:tgtEl>
                                        <p:attrNameLst>
                                          <p:attrName>ppt_y</p:attrName>
                                        </p:attrNameLst>
                                      </p:cBhvr>
                                      <p:tavLst>
                                        <p:tav tm="0">
                                          <p:val>
                                            <p:strVal val="#ppt_y-.1"/>
                                          </p:val>
                                        </p:tav>
                                        <p:tav tm="100000">
                                          <p:val>
                                            <p:strVal val="#ppt_y"/>
                                          </p:val>
                                        </p:tav>
                                      </p:tavLst>
                                    </p:anim>
                                  </p:childTnLst>
                                </p:cTn>
                              </p:par>
                            </p:childTnLst>
                          </p:cTn>
                        </p:par>
                        <p:par>
                          <p:cTn id="96" fill="hold">
                            <p:stCondLst>
                              <p:cond delay="9500"/>
                            </p:stCondLst>
                            <p:childTnLst>
                              <p:par>
                                <p:cTn id="97" presetID="16" presetClass="entr" presetSubtype="21" fill="hold" grpId="0" nodeType="afterEffect">
                                  <p:stCondLst>
                                    <p:cond delay="0"/>
                                  </p:stCondLst>
                                  <p:childTnLst>
                                    <p:set>
                                      <p:cBhvr>
                                        <p:cTn id="98" dur="1" fill="hold">
                                          <p:stCondLst>
                                            <p:cond delay="0"/>
                                          </p:stCondLst>
                                        </p:cTn>
                                        <p:tgtEl>
                                          <p:spTgt spid="99"/>
                                        </p:tgtEl>
                                        <p:attrNameLst>
                                          <p:attrName>style.visibility</p:attrName>
                                        </p:attrNameLst>
                                      </p:cBhvr>
                                      <p:to>
                                        <p:strVal val="visible"/>
                                      </p:to>
                                    </p:set>
                                    <p:animEffect transition="in" filter="barn(inVertical)">
                                      <p:cBhvr>
                                        <p:cTn id="99" dur="500"/>
                                        <p:tgtEl>
                                          <p:spTgt spid="99"/>
                                        </p:tgtEl>
                                      </p:cBhvr>
                                    </p:animEffect>
                                  </p:childTnLst>
                                </p:cTn>
                              </p:par>
                            </p:childTnLst>
                          </p:cTn>
                        </p:par>
                        <p:par>
                          <p:cTn id="100" fill="hold">
                            <p:stCondLst>
                              <p:cond delay="10000"/>
                            </p:stCondLst>
                            <p:childTnLst>
                              <p:par>
                                <p:cTn id="101" presetID="47" presetClass="entr" presetSubtype="0" fill="hold" nodeType="afterEffect">
                                  <p:stCondLst>
                                    <p:cond delay="0"/>
                                  </p:stCondLst>
                                  <p:childTnLst>
                                    <p:set>
                                      <p:cBhvr>
                                        <p:cTn id="102" dur="1" fill="hold">
                                          <p:stCondLst>
                                            <p:cond delay="0"/>
                                          </p:stCondLst>
                                        </p:cTn>
                                        <p:tgtEl>
                                          <p:spTgt spid="96"/>
                                        </p:tgtEl>
                                        <p:attrNameLst>
                                          <p:attrName>style.visibility</p:attrName>
                                        </p:attrNameLst>
                                      </p:cBhvr>
                                      <p:to>
                                        <p:strVal val="visible"/>
                                      </p:to>
                                    </p:set>
                                    <p:animEffect transition="in" filter="fade">
                                      <p:cBhvr>
                                        <p:cTn id="103" dur="500"/>
                                        <p:tgtEl>
                                          <p:spTgt spid="96"/>
                                        </p:tgtEl>
                                      </p:cBhvr>
                                    </p:animEffect>
                                    <p:anim calcmode="lin" valueType="num">
                                      <p:cBhvr>
                                        <p:cTn id="104" dur="500" fill="hold"/>
                                        <p:tgtEl>
                                          <p:spTgt spid="96"/>
                                        </p:tgtEl>
                                        <p:attrNameLst>
                                          <p:attrName>ppt_x</p:attrName>
                                        </p:attrNameLst>
                                      </p:cBhvr>
                                      <p:tavLst>
                                        <p:tav tm="0">
                                          <p:val>
                                            <p:strVal val="#ppt_x"/>
                                          </p:val>
                                        </p:tav>
                                        <p:tav tm="100000">
                                          <p:val>
                                            <p:strVal val="#ppt_x"/>
                                          </p:val>
                                        </p:tav>
                                      </p:tavLst>
                                    </p:anim>
                                    <p:anim calcmode="lin" valueType="num">
                                      <p:cBhvr>
                                        <p:cTn id="105" dur="500" fill="hold"/>
                                        <p:tgtEl>
                                          <p:spTgt spid="96"/>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100"/>
                                        </p:tgtEl>
                                        <p:attrNameLst>
                                          <p:attrName>style.visibility</p:attrName>
                                        </p:attrNameLst>
                                      </p:cBhvr>
                                      <p:to>
                                        <p:strVal val="visible"/>
                                      </p:to>
                                    </p:set>
                                    <p:animEffect transition="in" filter="fade">
                                      <p:cBhvr>
                                        <p:cTn id="108" dur="500"/>
                                        <p:tgtEl>
                                          <p:spTgt spid="100"/>
                                        </p:tgtEl>
                                      </p:cBhvr>
                                    </p:animEffect>
                                    <p:anim calcmode="lin" valueType="num">
                                      <p:cBhvr>
                                        <p:cTn id="109" dur="500" fill="hold"/>
                                        <p:tgtEl>
                                          <p:spTgt spid="100"/>
                                        </p:tgtEl>
                                        <p:attrNameLst>
                                          <p:attrName>ppt_x</p:attrName>
                                        </p:attrNameLst>
                                      </p:cBhvr>
                                      <p:tavLst>
                                        <p:tav tm="0">
                                          <p:val>
                                            <p:strVal val="#ppt_x"/>
                                          </p:val>
                                        </p:tav>
                                        <p:tav tm="100000">
                                          <p:val>
                                            <p:strVal val="#ppt_x"/>
                                          </p:val>
                                        </p:tav>
                                      </p:tavLst>
                                    </p:anim>
                                    <p:anim calcmode="lin" valueType="num">
                                      <p:cBhvr>
                                        <p:cTn id="110" dur="500" fill="hold"/>
                                        <p:tgtEl>
                                          <p:spTgt spid="100"/>
                                        </p:tgtEl>
                                        <p:attrNameLst>
                                          <p:attrName>ppt_y</p:attrName>
                                        </p:attrNameLst>
                                      </p:cBhvr>
                                      <p:tavLst>
                                        <p:tav tm="0">
                                          <p:val>
                                            <p:strVal val="#ppt_y+.1"/>
                                          </p:val>
                                        </p:tav>
                                        <p:tav tm="100000">
                                          <p:val>
                                            <p:strVal val="#ppt_y"/>
                                          </p:val>
                                        </p:tav>
                                      </p:tavLst>
                                    </p:anim>
                                  </p:childTnLst>
                                </p:cTn>
                              </p:par>
                            </p:childTnLst>
                          </p:cTn>
                        </p:par>
                        <p:par>
                          <p:cTn id="111" fill="hold">
                            <p:stCondLst>
                              <p:cond delay="10500"/>
                            </p:stCondLst>
                            <p:childTnLst>
                              <p:par>
                                <p:cTn id="112" presetID="16" presetClass="entr" presetSubtype="21" fill="hold" grpId="0" nodeType="afterEffect">
                                  <p:stCondLst>
                                    <p:cond delay="0"/>
                                  </p:stCondLst>
                                  <p:childTnLst>
                                    <p:set>
                                      <p:cBhvr>
                                        <p:cTn id="113" dur="1" fill="hold">
                                          <p:stCondLst>
                                            <p:cond delay="0"/>
                                          </p:stCondLst>
                                        </p:cTn>
                                        <p:tgtEl>
                                          <p:spTgt spid="94"/>
                                        </p:tgtEl>
                                        <p:attrNameLst>
                                          <p:attrName>style.visibility</p:attrName>
                                        </p:attrNameLst>
                                      </p:cBhvr>
                                      <p:to>
                                        <p:strVal val="visible"/>
                                      </p:to>
                                    </p:set>
                                    <p:animEffect transition="in" filter="barn(inVertical)">
                                      <p:cBhvr>
                                        <p:cTn id="114" dur="500"/>
                                        <p:tgtEl>
                                          <p:spTgt spid="94"/>
                                        </p:tgtEl>
                                      </p:cBhvr>
                                    </p:animEffect>
                                  </p:childTnLst>
                                </p:cTn>
                              </p:par>
                            </p:childTnLst>
                          </p:cTn>
                        </p:par>
                        <p:par>
                          <p:cTn id="115" fill="hold">
                            <p:stCondLst>
                              <p:cond delay="11000"/>
                            </p:stCondLst>
                            <p:childTnLst>
                              <p:par>
                                <p:cTn id="116" presetID="42" presetClass="entr" presetSubtype="0" fill="hold" nodeType="afterEffect">
                                  <p:stCondLst>
                                    <p:cond delay="0"/>
                                  </p:stCondLst>
                                  <p:childTnLst>
                                    <p:set>
                                      <p:cBhvr>
                                        <p:cTn id="117" dur="1" fill="hold">
                                          <p:stCondLst>
                                            <p:cond delay="0"/>
                                          </p:stCondLst>
                                        </p:cTn>
                                        <p:tgtEl>
                                          <p:spTgt spid="91"/>
                                        </p:tgtEl>
                                        <p:attrNameLst>
                                          <p:attrName>style.visibility</p:attrName>
                                        </p:attrNameLst>
                                      </p:cBhvr>
                                      <p:to>
                                        <p:strVal val="visible"/>
                                      </p:to>
                                    </p:set>
                                    <p:animEffect transition="in" filter="fade">
                                      <p:cBhvr>
                                        <p:cTn id="118" dur="500"/>
                                        <p:tgtEl>
                                          <p:spTgt spid="91"/>
                                        </p:tgtEl>
                                      </p:cBhvr>
                                    </p:animEffect>
                                    <p:anim calcmode="lin" valueType="num">
                                      <p:cBhvr>
                                        <p:cTn id="119" dur="500" fill="hold"/>
                                        <p:tgtEl>
                                          <p:spTgt spid="91"/>
                                        </p:tgtEl>
                                        <p:attrNameLst>
                                          <p:attrName>ppt_x</p:attrName>
                                        </p:attrNameLst>
                                      </p:cBhvr>
                                      <p:tavLst>
                                        <p:tav tm="0">
                                          <p:val>
                                            <p:strVal val="#ppt_x"/>
                                          </p:val>
                                        </p:tav>
                                        <p:tav tm="100000">
                                          <p:val>
                                            <p:strVal val="#ppt_x"/>
                                          </p:val>
                                        </p:tav>
                                      </p:tavLst>
                                    </p:anim>
                                    <p:anim calcmode="lin" valueType="num">
                                      <p:cBhvr>
                                        <p:cTn id="120" dur="500" fill="hold"/>
                                        <p:tgtEl>
                                          <p:spTgt spid="91"/>
                                        </p:tgtEl>
                                        <p:attrNameLst>
                                          <p:attrName>ppt_y</p:attrName>
                                        </p:attrNameLst>
                                      </p:cBhvr>
                                      <p:tavLst>
                                        <p:tav tm="0">
                                          <p:val>
                                            <p:strVal val="#ppt_y+.1"/>
                                          </p:val>
                                        </p:tav>
                                        <p:tav tm="100000">
                                          <p:val>
                                            <p:strVal val="#ppt_y"/>
                                          </p:val>
                                        </p:tav>
                                      </p:tavLst>
                                    </p:anim>
                                  </p:childTnLst>
                                </p:cTn>
                              </p:par>
                              <p:par>
                                <p:cTn id="121" presetID="47" presetClass="entr" presetSubtype="0" fill="hold" grpId="0" nodeType="withEffect">
                                  <p:stCondLst>
                                    <p:cond delay="0"/>
                                  </p:stCondLst>
                                  <p:childTnLst>
                                    <p:set>
                                      <p:cBhvr>
                                        <p:cTn id="122" dur="1" fill="hold">
                                          <p:stCondLst>
                                            <p:cond delay="0"/>
                                          </p:stCondLst>
                                        </p:cTn>
                                        <p:tgtEl>
                                          <p:spTgt spid="95"/>
                                        </p:tgtEl>
                                        <p:attrNameLst>
                                          <p:attrName>style.visibility</p:attrName>
                                        </p:attrNameLst>
                                      </p:cBhvr>
                                      <p:to>
                                        <p:strVal val="visible"/>
                                      </p:to>
                                    </p:set>
                                    <p:animEffect transition="in" filter="fade">
                                      <p:cBhvr>
                                        <p:cTn id="123" dur="500"/>
                                        <p:tgtEl>
                                          <p:spTgt spid="95"/>
                                        </p:tgtEl>
                                      </p:cBhvr>
                                    </p:animEffect>
                                    <p:anim calcmode="lin" valueType="num">
                                      <p:cBhvr>
                                        <p:cTn id="124" dur="500" fill="hold"/>
                                        <p:tgtEl>
                                          <p:spTgt spid="95"/>
                                        </p:tgtEl>
                                        <p:attrNameLst>
                                          <p:attrName>ppt_x</p:attrName>
                                        </p:attrNameLst>
                                      </p:cBhvr>
                                      <p:tavLst>
                                        <p:tav tm="0">
                                          <p:val>
                                            <p:strVal val="#ppt_x"/>
                                          </p:val>
                                        </p:tav>
                                        <p:tav tm="100000">
                                          <p:val>
                                            <p:strVal val="#ppt_x"/>
                                          </p:val>
                                        </p:tav>
                                      </p:tavLst>
                                    </p:anim>
                                    <p:anim calcmode="lin" valueType="num">
                                      <p:cBhvr>
                                        <p:cTn id="125" dur="500" fill="hold"/>
                                        <p:tgtEl>
                                          <p:spTgt spid="95"/>
                                        </p:tgtEl>
                                        <p:attrNameLst>
                                          <p:attrName>ppt_y</p:attrName>
                                        </p:attrNameLst>
                                      </p:cBhvr>
                                      <p:tavLst>
                                        <p:tav tm="0">
                                          <p:val>
                                            <p:strVal val="#ppt_y-.1"/>
                                          </p:val>
                                        </p:tav>
                                        <p:tav tm="100000">
                                          <p:val>
                                            <p:strVal val="#ppt_y"/>
                                          </p:val>
                                        </p:tav>
                                      </p:tavLst>
                                    </p:anim>
                                  </p:childTnLst>
                                </p:cTn>
                              </p:par>
                            </p:childTnLst>
                          </p:cTn>
                        </p:par>
                        <p:par>
                          <p:cTn id="126" fill="hold">
                            <p:stCondLst>
                              <p:cond delay="11500"/>
                            </p:stCondLst>
                            <p:childTnLst>
                              <p:par>
                                <p:cTn id="127" presetID="16" presetClass="entr" presetSubtype="21" fill="hold" grpId="0" nodeType="afterEffect">
                                  <p:stCondLst>
                                    <p:cond delay="0"/>
                                  </p:stCondLst>
                                  <p:childTnLst>
                                    <p:set>
                                      <p:cBhvr>
                                        <p:cTn id="128" dur="1" fill="hold">
                                          <p:stCondLst>
                                            <p:cond delay="0"/>
                                          </p:stCondLst>
                                        </p:cTn>
                                        <p:tgtEl>
                                          <p:spTgt spid="104"/>
                                        </p:tgtEl>
                                        <p:attrNameLst>
                                          <p:attrName>style.visibility</p:attrName>
                                        </p:attrNameLst>
                                      </p:cBhvr>
                                      <p:to>
                                        <p:strVal val="visible"/>
                                      </p:to>
                                    </p:set>
                                    <p:animEffect transition="in" filter="barn(inVertical)">
                                      <p:cBhvr>
                                        <p:cTn id="129" dur="500"/>
                                        <p:tgtEl>
                                          <p:spTgt spid="104"/>
                                        </p:tgtEl>
                                      </p:cBhvr>
                                    </p:animEffect>
                                  </p:childTnLst>
                                </p:cTn>
                              </p:par>
                            </p:childTnLst>
                          </p:cTn>
                        </p:par>
                        <p:par>
                          <p:cTn id="130" fill="hold">
                            <p:stCondLst>
                              <p:cond delay="12000"/>
                            </p:stCondLst>
                            <p:childTnLst>
                              <p:par>
                                <p:cTn id="131" presetID="42" presetClass="entr" presetSubtype="0" fill="hold" grpId="0" nodeType="afterEffect">
                                  <p:stCondLst>
                                    <p:cond delay="0"/>
                                  </p:stCondLst>
                                  <p:childTnLst>
                                    <p:set>
                                      <p:cBhvr>
                                        <p:cTn id="132" dur="1" fill="hold">
                                          <p:stCondLst>
                                            <p:cond delay="0"/>
                                          </p:stCondLst>
                                        </p:cTn>
                                        <p:tgtEl>
                                          <p:spTgt spid="105"/>
                                        </p:tgtEl>
                                        <p:attrNameLst>
                                          <p:attrName>style.visibility</p:attrName>
                                        </p:attrNameLst>
                                      </p:cBhvr>
                                      <p:to>
                                        <p:strVal val="visible"/>
                                      </p:to>
                                    </p:set>
                                    <p:animEffect transition="in" filter="fade">
                                      <p:cBhvr>
                                        <p:cTn id="133" dur="500"/>
                                        <p:tgtEl>
                                          <p:spTgt spid="105"/>
                                        </p:tgtEl>
                                      </p:cBhvr>
                                    </p:animEffect>
                                    <p:anim calcmode="lin" valueType="num">
                                      <p:cBhvr>
                                        <p:cTn id="134" dur="500" fill="hold"/>
                                        <p:tgtEl>
                                          <p:spTgt spid="105"/>
                                        </p:tgtEl>
                                        <p:attrNameLst>
                                          <p:attrName>ppt_x</p:attrName>
                                        </p:attrNameLst>
                                      </p:cBhvr>
                                      <p:tavLst>
                                        <p:tav tm="0">
                                          <p:val>
                                            <p:strVal val="#ppt_x"/>
                                          </p:val>
                                        </p:tav>
                                        <p:tav tm="100000">
                                          <p:val>
                                            <p:strVal val="#ppt_x"/>
                                          </p:val>
                                        </p:tav>
                                      </p:tavLst>
                                    </p:anim>
                                    <p:anim calcmode="lin" valueType="num">
                                      <p:cBhvr>
                                        <p:cTn id="135" dur="500" fill="hold"/>
                                        <p:tgtEl>
                                          <p:spTgt spid="105"/>
                                        </p:tgtEl>
                                        <p:attrNameLst>
                                          <p:attrName>ppt_y</p:attrName>
                                        </p:attrNameLst>
                                      </p:cBhvr>
                                      <p:tavLst>
                                        <p:tav tm="0">
                                          <p:val>
                                            <p:strVal val="#ppt_y+.1"/>
                                          </p:val>
                                        </p:tav>
                                        <p:tav tm="100000">
                                          <p:val>
                                            <p:strVal val="#ppt_y"/>
                                          </p:val>
                                        </p:tav>
                                      </p:tavLst>
                                    </p:anim>
                                  </p:childTnLst>
                                </p:cTn>
                              </p:par>
                              <p:par>
                                <p:cTn id="136" presetID="47" presetClass="entr" presetSubtype="0" fill="hold" nodeType="withEffect">
                                  <p:stCondLst>
                                    <p:cond delay="0"/>
                                  </p:stCondLst>
                                  <p:childTnLst>
                                    <p:set>
                                      <p:cBhvr>
                                        <p:cTn id="137" dur="1" fill="hold">
                                          <p:stCondLst>
                                            <p:cond delay="0"/>
                                          </p:stCondLst>
                                        </p:cTn>
                                        <p:tgtEl>
                                          <p:spTgt spid="101"/>
                                        </p:tgtEl>
                                        <p:attrNameLst>
                                          <p:attrName>style.visibility</p:attrName>
                                        </p:attrNameLst>
                                      </p:cBhvr>
                                      <p:to>
                                        <p:strVal val="visible"/>
                                      </p:to>
                                    </p:set>
                                    <p:animEffect transition="in" filter="fade">
                                      <p:cBhvr>
                                        <p:cTn id="138" dur="500"/>
                                        <p:tgtEl>
                                          <p:spTgt spid="101"/>
                                        </p:tgtEl>
                                      </p:cBhvr>
                                    </p:animEffect>
                                    <p:anim calcmode="lin" valueType="num">
                                      <p:cBhvr>
                                        <p:cTn id="139" dur="500" fill="hold"/>
                                        <p:tgtEl>
                                          <p:spTgt spid="101"/>
                                        </p:tgtEl>
                                        <p:attrNameLst>
                                          <p:attrName>ppt_x</p:attrName>
                                        </p:attrNameLst>
                                      </p:cBhvr>
                                      <p:tavLst>
                                        <p:tav tm="0">
                                          <p:val>
                                            <p:strVal val="#ppt_x"/>
                                          </p:val>
                                        </p:tav>
                                        <p:tav tm="100000">
                                          <p:val>
                                            <p:strVal val="#ppt_x"/>
                                          </p:val>
                                        </p:tav>
                                      </p:tavLst>
                                    </p:anim>
                                    <p:anim calcmode="lin" valueType="num">
                                      <p:cBhvr>
                                        <p:cTn id="140" dur="500" fill="hold"/>
                                        <p:tgtEl>
                                          <p:spTgt spid="10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5" grpId="0" animBg="1"/>
      <p:bldP spid="46" grpId="0" animBg="1"/>
      <p:bldP spid="47" grpId="0" animBg="1"/>
      <p:bldP spid="48" grpId="0" animBg="1"/>
      <p:bldP spid="89" grpId="0" animBg="1"/>
      <p:bldP spid="90" grpId="0"/>
      <p:bldP spid="94" grpId="0" animBg="1"/>
      <p:bldP spid="95" grpId="0"/>
      <p:bldP spid="99" grpId="0" animBg="1"/>
      <p:bldP spid="100" grpId="0"/>
      <p:bldP spid="104" grpId="0" animBg="1"/>
      <p:bldP spid="105" grpId="0"/>
      <p:bldP spid="106" grpId="0" animBg="1"/>
      <p:bldP spid="107" grpId="0" animBg="1"/>
      <p:bldP spid="108" grpId="0" animBg="1"/>
      <p:bldP spid="10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Box 133"/>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76" name="组合 75"/>
          <p:cNvGrpSpPr/>
          <p:nvPr/>
        </p:nvGrpSpPr>
        <p:grpSpPr>
          <a:xfrm>
            <a:off x="1347432" y="2524995"/>
            <a:ext cx="1184040" cy="1309131"/>
            <a:chOff x="2016001" y="3888804"/>
            <a:chExt cx="1771538" cy="2016224"/>
          </a:xfrm>
        </p:grpSpPr>
        <p:sp>
          <p:nvSpPr>
            <p:cNvPr id="77" name="圆角矩形 76"/>
            <p:cNvSpPr/>
            <p:nvPr/>
          </p:nvSpPr>
          <p:spPr>
            <a:xfrm>
              <a:off x="2016001" y="3888804"/>
              <a:ext cx="1771538" cy="2016224"/>
            </a:xfrm>
            <a:prstGeom prst="roundRect">
              <a:avLst/>
            </a:prstGeom>
            <a:solidFill>
              <a:schemeClr val="bg1"/>
            </a:solidFill>
            <a:ln>
              <a:noFill/>
            </a:ln>
            <a:effectLst>
              <a:outerShdw blurRad="1905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2103293" y="4053261"/>
              <a:ext cx="1640237" cy="1724519"/>
              <a:chOff x="808455" y="1261937"/>
              <a:chExt cx="1230338" cy="1293091"/>
            </a:xfrm>
          </p:grpSpPr>
          <p:sp>
            <p:nvSpPr>
              <p:cNvPr id="79" name="TextBox 78"/>
              <p:cNvSpPr txBox="1"/>
              <p:nvPr/>
            </p:nvSpPr>
            <p:spPr>
              <a:xfrm>
                <a:off x="808455" y="1524297"/>
                <a:ext cx="1230338" cy="1030731"/>
              </a:xfrm>
              <a:prstGeom prst="rect">
                <a:avLst/>
              </a:prstGeom>
              <a:noFill/>
            </p:spPr>
            <p:txBody>
              <a:bodyPr wrap="square" lIns="91431" tIns="45715" rIns="91431" bIns="45715" rtlCol="0">
                <a:spAutoFit/>
              </a:bodyPr>
              <a:lstStyle/>
              <a:p>
                <a:pPr algn="ctr">
                  <a:lnSpc>
                    <a:spcPct val="130000"/>
                  </a:lnSpc>
                </a:pPr>
                <a:r>
                  <a:rPr lang="zh-CN" altLang="en-US" sz="8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您的内容打在这里或者通过您的内容打在这里您的内容打在这里，或者通过您的内容打在这</a:t>
                </a:r>
              </a:p>
            </p:txBody>
          </p:sp>
          <p:sp>
            <p:nvSpPr>
              <p:cNvPr id="80" name="TextBox 79"/>
              <p:cNvSpPr txBox="1"/>
              <p:nvPr/>
            </p:nvSpPr>
            <p:spPr>
              <a:xfrm>
                <a:off x="925902" y="1261937"/>
                <a:ext cx="1008112" cy="242318"/>
              </a:xfrm>
              <a:prstGeom prst="rect">
                <a:avLst/>
              </a:prstGeom>
              <a:noFill/>
            </p:spPr>
            <p:txBody>
              <a:bodyPr wrap="square" lIns="91431" tIns="0" rIns="91431" bIns="0" rtlCol="0" anchor="t">
                <a:spAutoFit/>
              </a:bodyPr>
              <a:lstStyle/>
              <a:p>
                <a:pPr algn="ctr">
                  <a:lnSpc>
                    <a:spcPct val="15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grpSp>
      </p:grpSp>
      <p:grpSp>
        <p:nvGrpSpPr>
          <p:cNvPr id="81" name="组合 80"/>
          <p:cNvGrpSpPr/>
          <p:nvPr/>
        </p:nvGrpSpPr>
        <p:grpSpPr>
          <a:xfrm>
            <a:off x="3144857" y="2524995"/>
            <a:ext cx="1184040" cy="1309131"/>
            <a:chOff x="4705273" y="3888804"/>
            <a:chExt cx="1771538" cy="2016224"/>
          </a:xfrm>
        </p:grpSpPr>
        <p:sp>
          <p:nvSpPr>
            <p:cNvPr id="82" name="圆角矩形 81"/>
            <p:cNvSpPr/>
            <p:nvPr/>
          </p:nvSpPr>
          <p:spPr>
            <a:xfrm>
              <a:off x="4705273" y="3888804"/>
              <a:ext cx="1771538" cy="2016224"/>
            </a:xfrm>
            <a:prstGeom prst="roundRect">
              <a:avLst/>
            </a:prstGeom>
            <a:solidFill>
              <a:schemeClr val="bg1"/>
            </a:solidFill>
            <a:ln>
              <a:noFill/>
            </a:ln>
            <a:effectLst>
              <a:outerShdw blurRad="1905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4781358" y="4053261"/>
              <a:ext cx="1640237" cy="1724519"/>
              <a:chOff x="808455" y="1261937"/>
              <a:chExt cx="1230338" cy="1293091"/>
            </a:xfrm>
          </p:grpSpPr>
          <p:sp>
            <p:nvSpPr>
              <p:cNvPr id="84" name="TextBox 83"/>
              <p:cNvSpPr txBox="1"/>
              <p:nvPr/>
            </p:nvSpPr>
            <p:spPr>
              <a:xfrm>
                <a:off x="808455" y="1524297"/>
                <a:ext cx="1230338" cy="1030731"/>
              </a:xfrm>
              <a:prstGeom prst="rect">
                <a:avLst/>
              </a:prstGeom>
              <a:noFill/>
            </p:spPr>
            <p:txBody>
              <a:bodyPr wrap="square" lIns="91431" tIns="45715" rIns="91431" bIns="45715" rtlCol="0">
                <a:spAutoFit/>
              </a:bodyPr>
              <a:lstStyle/>
              <a:p>
                <a:pPr algn="ctr">
                  <a:lnSpc>
                    <a:spcPct val="130000"/>
                  </a:lnSpc>
                </a:pPr>
                <a:r>
                  <a:rPr lang="zh-CN" altLang="en-US" sz="8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您的内容打在这里或者通过您的内容打在这里您的内容打在这里，或者通过您的内容打在这</a:t>
                </a:r>
              </a:p>
            </p:txBody>
          </p:sp>
          <p:sp>
            <p:nvSpPr>
              <p:cNvPr id="85" name="TextBox 84"/>
              <p:cNvSpPr txBox="1"/>
              <p:nvPr/>
            </p:nvSpPr>
            <p:spPr>
              <a:xfrm>
                <a:off x="925902" y="1261937"/>
                <a:ext cx="1008112" cy="242318"/>
              </a:xfrm>
              <a:prstGeom prst="rect">
                <a:avLst/>
              </a:prstGeom>
              <a:noFill/>
            </p:spPr>
            <p:txBody>
              <a:bodyPr wrap="square" lIns="91431" tIns="0" rIns="91431" bIns="0" rtlCol="0" anchor="t">
                <a:spAutoFit/>
              </a:bodyPr>
              <a:lstStyle/>
              <a:p>
                <a:pPr algn="ctr">
                  <a:lnSpc>
                    <a:spcPct val="15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grpSp>
      </p:grpSp>
      <p:grpSp>
        <p:nvGrpSpPr>
          <p:cNvPr id="86" name="组合 85"/>
          <p:cNvGrpSpPr/>
          <p:nvPr/>
        </p:nvGrpSpPr>
        <p:grpSpPr>
          <a:xfrm>
            <a:off x="4972909" y="2524995"/>
            <a:ext cx="1184040" cy="1309131"/>
            <a:chOff x="7440370" y="3888804"/>
            <a:chExt cx="1771538" cy="2016224"/>
          </a:xfrm>
        </p:grpSpPr>
        <p:sp>
          <p:nvSpPr>
            <p:cNvPr id="87" name="圆角矩形 86"/>
            <p:cNvSpPr/>
            <p:nvPr/>
          </p:nvSpPr>
          <p:spPr>
            <a:xfrm>
              <a:off x="7440370" y="3888804"/>
              <a:ext cx="1771538" cy="2016224"/>
            </a:xfrm>
            <a:prstGeom prst="roundRect">
              <a:avLst/>
            </a:prstGeom>
            <a:solidFill>
              <a:schemeClr val="bg1"/>
            </a:solidFill>
            <a:ln>
              <a:noFill/>
            </a:ln>
            <a:effectLst>
              <a:outerShdw blurRad="1905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p:cNvGrpSpPr/>
            <p:nvPr/>
          </p:nvGrpSpPr>
          <p:grpSpPr>
            <a:xfrm>
              <a:off x="7506020" y="4053261"/>
              <a:ext cx="1640237" cy="1724519"/>
              <a:chOff x="808455" y="1261937"/>
              <a:chExt cx="1230338" cy="1293091"/>
            </a:xfrm>
          </p:grpSpPr>
          <p:sp>
            <p:nvSpPr>
              <p:cNvPr id="89" name="TextBox 88"/>
              <p:cNvSpPr txBox="1"/>
              <p:nvPr/>
            </p:nvSpPr>
            <p:spPr>
              <a:xfrm>
                <a:off x="808455" y="1524297"/>
                <a:ext cx="1230338" cy="1030731"/>
              </a:xfrm>
              <a:prstGeom prst="rect">
                <a:avLst/>
              </a:prstGeom>
              <a:noFill/>
            </p:spPr>
            <p:txBody>
              <a:bodyPr wrap="square" lIns="91431" tIns="45715" rIns="91431" bIns="45715" rtlCol="0">
                <a:spAutoFit/>
              </a:bodyPr>
              <a:lstStyle/>
              <a:p>
                <a:pPr algn="ctr">
                  <a:lnSpc>
                    <a:spcPct val="130000"/>
                  </a:lnSpc>
                </a:pPr>
                <a:r>
                  <a:rPr lang="zh-CN" altLang="en-US" sz="8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您的内容打在这里或者通过您的内容打在这里您的内容打在这里，或者通过您的内容打在这</a:t>
                </a:r>
              </a:p>
            </p:txBody>
          </p:sp>
          <p:sp>
            <p:nvSpPr>
              <p:cNvPr id="90" name="TextBox 89"/>
              <p:cNvSpPr txBox="1"/>
              <p:nvPr/>
            </p:nvSpPr>
            <p:spPr>
              <a:xfrm>
                <a:off x="925902" y="1261937"/>
                <a:ext cx="1008112" cy="242318"/>
              </a:xfrm>
              <a:prstGeom prst="rect">
                <a:avLst/>
              </a:prstGeom>
              <a:noFill/>
            </p:spPr>
            <p:txBody>
              <a:bodyPr wrap="square" lIns="91431" tIns="0" rIns="91431" bIns="0" rtlCol="0" anchor="t">
                <a:spAutoFit/>
              </a:bodyPr>
              <a:lstStyle/>
              <a:p>
                <a:pPr algn="ctr">
                  <a:lnSpc>
                    <a:spcPct val="15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grpSp>
      </p:grpSp>
      <p:grpSp>
        <p:nvGrpSpPr>
          <p:cNvPr id="91" name="组合 90"/>
          <p:cNvGrpSpPr/>
          <p:nvPr/>
        </p:nvGrpSpPr>
        <p:grpSpPr>
          <a:xfrm>
            <a:off x="6680512" y="2524995"/>
            <a:ext cx="1184040" cy="1309131"/>
            <a:chOff x="9995252" y="3888804"/>
            <a:chExt cx="1771538" cy="2016224"/>
          </a:xfrm>
        </p:grpSpPr>
        <p:sp>
          <p:nvSpPr>
            <p:cNvPr id="92" name="圆角矩形 91"/>
            <p:cNvSpPr/>
            <p:nvPr/>
          </p:nvSpPr>
          <p:spPr>
            <a:xfrm>
              <a:off x="9995252" y="3888804"/>
              <a:ext cx="1771538" cy="2016224"/>
            </a:xfrm>
            <a:prstGeom prst="roundRect">
              <a:avLst/>
            </a:prstGeom>
            <a:solidFill>
              <a:schemeClr val="bg1"/>
            </a:solidFill>
            <a:ln>
              <a:noFill/>
            </a:ln>
            <a:effectLst>
              <a:outerShdw blurRad="1905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10060902" y="4053261"/>
              <a:ext cx="1640237" cy="1724519"/>
              <a:chOff x="808455" y="1261937"/>
              <a:chExt cx="1230338" cy="1293091"/>
            </a:xfrm>
          </p:grpSpPr>
          <p:sp>
            <p:nvSpPr>
              <p:cNvPr id="94" name="TextBox 93"/>
              <p:cNvSpPr txBox="1"/>
              <p:nvPr/>
            </p:nvSpPr>
            <p:spPr>
              <a:xfrm>
                <a:off x="808455" y="1524297"/>
                <a:ext cx="1230338" cy="1030731"/>
              </a:xfrm>
              <a:prstGeom prst="rect">
                <a:avLst/>
              </a:prstGeom>
              <a:noFill/>
            </p:spPr>
            <p:txBody>
              <a:bodyPr wrap="square" lIns="91431" tIns="45715" rIns="91431" bIns="45715" rtlCol="0">
                <a:spAutoFit/>
              </a:bodyPr>
              <a:lstStyle/>
              <a:p>
                <a:pPr algn="ctr">
                  <a:lnSpc>
                    <a:spcPct val="130000"/>
                  </a:lnSpc>
                </a:pPr>
                <a:r>
                  <a:rPr lang="zh-CN" altLang="en-US" sz="8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您的内容打在这里或者通过您的内容打在这里您的内容打在这里，或者通过您的内容打在这</a:t>
                </a:r>
              </a:p>
            </p:txBody>
          </p:sp>
          <p:sp>
            <p:nvSpPr>
              <p:cNvPr id="117" name="TextBox 116"/>
              <p:cNvSpPr txBox="1"/>
              <p:nvPr/>
            </p:nvSpPr>
            <p:spPr>
              <a:xfrm>
                <a:off x="925902" y="1261937"/>
                <a:ext cx="1008112" cy="242318"/>
              </a:xfrm>
              <a:prstGeom prst="rect">
                <a:avLst/>
              </a:prstGeom>
              <a:noFill/>
            </p:spPr>
            <p:txBody>
              <a:bodyPr wrap="square" lIns="91431" tIns="0" rIns="91431" bIns="0" rtlCol="0" anchor="t">
                <a:spAutoFit/>
              </a:bodyPr>
              <a:lstStyle/>
              <a:p>
                <a:pPr algn="ctr">
                  <a:lnSpc>
                    <a:spcPct val="15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grpSp>
      </p:grpSp>
      <p:grpSp>
        <p:nvGrpSpPr>
          <p:cNvPr id="132" name="组合 131"/>
          <p:cNvGrpSpPr/>
          <p:nvPr/>
        </p:nvGrpSpPr>
        <p:grpSpPr>
          <a:xfrm>
            <a:off x="1422031" y="1169109"/>
            <a:ext cx="1127403" cy="1095632"/>
            <a:chOff x="2127615" y="1872580"/>
            <a:chExt cx="1686798" cy="1687408"/>
          </a:xfrm>
        </p:grpSpPr>
        <p:grpSp>
          <p:nvGrpSpPr>
            <p:cNvPr id="133" name="组合 132"/>
            <p:cNvGrpSpPr/>
            <p:nvPr/>
          </p:nvGrpSpPr>
          <p:grpSpPr>
            <a:xfrm>
              <a:off x="2127615" y="1872580"/>
              <a:ext cx="1686798" cy="1687408"/>
              <a:chOff x="4345444" y="2542859"/>
              <a:chExt cx="1810550" cy="1811205"/>
            </a:xfrm>
          </p:grpSpPr>
          <p:grpSp>
            <p:nvGrpSpPr>
              <p:cNvPr id="150" name="组合 149"/>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52" name="同心圆 151"/>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3" name="椭圆 152"/>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椭圆 150"/>
              <p:cNvSpPr/>
              <p:nvPr/>
            </p:nvSpPr>
            <p:spPr>
              <a:xfrm>
                <a:off x="4565570" y="2763062"/>
                <a:ext cx="1370298" cy="1370793"/>
              </a:xfrm>
              <a:prstGeom prst="ellipse">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7" name="组合 146"/>
            <p:cNvGrpSpPr/>
            <p:nvPr/>
          </p:nvGrpSpPr>
          <p:grpSpPr>
            <a:xfrm>
              <a:off x="2656089" y="2395063"/>
              <a:ext cx="584048" cy="589248"/>
              <a:chOff x="2885248" y="1508265"/>
              <a:chExt cx="391152" cy="394635"/>
            </a:xfrm>
          </p:grpSpPr>
          <p:sp>
            <p:nvSpPr>
              <p:cNvPr id="148" name="Freeform 42"/>
              <p:cNvSpPr>
                <a:spLocks noEditPoints="1" noChangeArrowheads="1"/>
              </p:cNvSpPr>
              <p:nvPr/>
            </p:nvSpPr>
            <p:spPr bwMode="auto">
              <a:xfrm>
                <a:off x="2885248" y="1508265"/>
                <a:ext cx="391152" cy="394635"/>
              </a:xfrm>
              <a:custGeom>
                <a:avLst/>
                <a:gdLst>
                  <a:gd name="T0" fmla="*/ 199251 w 121"/>
                  <a:gd name="T1" fmla="*/ 0 h 121"/>
                  <a:gd name="T2" fmla="*/ 0 w 121"/>
                  <a:gd name="T3" fmla="*/ 203829 h 121"/>
                  <a:gd name="T4" fmla="*/ 199251 w 121"/>
                  <a:gd name="T5" fmla="*/ 404317 h 121"/>
                  <a:gd name="T6" fmla="*/ 401822 w 121"/>
                  <a:gd name="T7" fmla="*/ 203829 h 121"/>
                  <a:gd name="T8" fmla="*/ 199251 w 121"/>
                  <a:gd name="T9" fmla="*/ 0 h 121"/>
                  <a:gd name="T10" fmla="*/ 199251 w 121"/>
                  <a:gd name="T11" fmla="*/ 370902 h 121"/>
                  <a:gd name="T12" fmla="*/ 33208 w 121"/>
                  <a:gd name="T13" fmla="*/ 203829 h 121"/>
                  <a:gd name="T14" fmla="*/ 199251 w 121"/>
                  <a:gd name="T15" fmla="*/ 33415 h 121"/>
                  <a:gd name="T16" fmla="*/ 368614 w 121"/>
                  <a:gd name="T17" fmla="*/ 203829 h 121"/>
                  <a:gd name="T18" fmla="*/ 199251 w 121"/>
                  <a:gd name="T19" fmla="*/ 370902 h 12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1"/>
                  <a:gd name="T31" fmla="*/ 0 h 121"/>
                  <a:gd name="T32" fmla="*/ 121 w 121"/>
                  <a:gd name="T33" fmla="*/ 121 h 12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1" h="121">
                    <a:moveTo>
                      <a:pt x="60" y="0"/>
                    </a:moveTo>
                    <a:cubicBezTo>
                      <a:pt x="27" y="0"/>
                      <a:pt x="0" y="27"/>
                      <a:pt x="0" y="61"/>
                    </a:cubicBezTo>
                    <a:cubicBezTo>
                      <a:pt x="0" y="94"/>
                      <a:pt x="27" y="121"/>
                      <a:pt x="60" y="121"/>
                    </a:cubicBezTo>
                    <a:cubicBezTo>
                      <a:pt x="94" y="121"/>
                      <a:pt x="121" y="94"/>
                      <a:pt x="121" y="61"/>
                    </a:cubicBezTo>
                    <a:cubicBezTo>
                      <a:pt x="121" y="27"/>
                      <a:pt x="94" y="0"/>
                      <a:pt x="60" y="0"/>
                    </a:cubicBezTo>
                    <a:close/>
                    <a:moveTo>
                      <a:pt x="60" y="111"/>
                    </a:moveTo>
                    <a:cubicBezTo>
                      <a:pt x="32" y="111"/>
                      <a:pt x="10" y="89"/>
                      <a:pt x="10" y="61"/>
                    </a:cubicBezTo>
                    <a:cubicBezTo>
                      <a:pt x="10" y="33"/>
                      <a:pt x="32" y="10"/>
                      <a:pt x="60" y="10"/>
                    </a:cubicBezTo>
                    <a:cubicBezTo>
                      <a:pt x="88" y="10"/>
                      <a:pt x="111" y="33"/>
                      <a:pt x="111" y="61"/>
                    </a:cubicBezTo>
                    <a:cubicBezTo>
                      <a:pt x="111" y="89"/>
                      <a:pt x="88" y="111"/>
                      <a:pt x="60" y="111"/>
                    </a:cubicBez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49" name="Freeform 43"/>
              <p:cNvSpPr>
                <a:spLocks noChangeArrowheads="1"/>
              </p:cNvSpPr>
              <p:nvPr/>
            </p:nvSpPr>
            <p:spPr bwMode="auto">
              <a:xfrm>
                <a:off x="2989718" y="1603270"/>
                <a:ext cx="136053" cy="194881"/>
              </a:xfrm>
              <a:custGeom>
                <a:avLst/>
                <a:gdLst>
                  <a:gd name="T0" fmla="*/ 139764 w 42"/>
                  <a:gd name="T1" fmla="*/ 199662 h 60"/>
                  <a:gd name="T2" fmla="*/ 139764 w 42"/>
                  <a:gd name="T3" fmla="*/ 0 h 60"/>
                  <a:gd name="T4" fmla="*/ 0 w 42"/>
                  <a:gd name="T5" fmla="*/ 139763 h 60"/>
                  <a:gd name="T6" fmla="*/ 139764 w 42"/>
                  <a:gd name="T7" fmla="*/ 199662 h 60"/>
                  <a:gd name="T8" fmla="*/ 0 60000 65536"/>
                  <a:gd name="T9" fmla="*/ 0 60000 65536"/>
                  <a:gd name="T10" fmla="*/ 0 60000 65536"/>
                  <a:gd name="T11" fmla="*/ 0 60000 65536"/>
                  <a:gd name="T12" fmla="*/ 0 w 42"/>
                  <a:gd name="T13" fmla="*/ 0 h 60"/>
                  <a:gd name="T14" fmla="*/ 42 w 42"/>
                  <a:gd name="T15" fmla="*/ 60 h 60"/>
                </a:gdLst>
                <a:ahLst/>
                <a:cxnLst>
                  <a:cxn ang="T8">
                    <a:pos x="T0" y="T1"/>
                  </a:cxn>
                  <a:cxn ang="T9">
                    <a:pos x="T2" y="T3"/>
                  </a:cxn>
                  <a:cxn ang="T10">
                    <a:pos x="T4" y="T5"/>
                  </a:cxn>
                  <a:cxn ang="T11">
                    <a:pos x="T6" y="T7"/>
                  </a:cxn>
                </a:cxnLst>
                <a:rect l="T12" t="T13" r="T14" b="T15"/>
                <a:pathLst>
                  <a:path w="42" h="60">
                    <a:moveTo>
                      <a:pt x="42" y="60"/>
                    </a:moveTo>
                    <a:cubicBezTo>
                      <a:pt x="42" y="0"/>
                      <a:pt x="42" y="0"/>
                      <a:pt x="42" y="0"/>
                    </a:cubicBezTo>
                    <a:cubicBezTo>
                      <a:pt x="0" y="42"/>
                      <a:pt x="0" y="42"/>
                      <a:pt x="0" y="42"/>
                    </a:cubicBezTo>
                    <a:cubicBezTo>
                      <a:pt x="29" y="42"/>
                      <a:pt x="42" y="60"/>
                      <a:pt x="42" y="60"/>
                    </a:cubicBez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grpSp>
      </p:grpSp>
      <p:grpSp>
        <p:nvGrpSpPr>
          <p:cNvPr id="154" name="组合 153"/>
          <p:cNvGrpSpPr/>
          <p:nvPr/>
        </p:nvGrpSpPr>
        <p:grpSpPr>
          <a:xfrm>
            <a:off x="3196081" y="1169109"/>
            <a:ext cx="1127403" cy="1095632"/>
            <a:chOff x="4781914" y="1872580"/>
            <a:chExt cx="1686798" cy="1687408"/>
          </a:xfrm>
        </p:grpSpPr>
        <p:grpSp>
          <p:nvGrpSpPr>
            <p:cNvPr id="155" name="组合 154"/>
            <p:cNvGrpSpPr/>
            <p:nvPr/>
          </p:nvGrpSpPr>
          <p:grpSpPr>
            <a:xfrm>
              <a:off x="4781914" y="1872580"/>
              <a:ext cx="1686798" cy="1687408"/>
              <a:chOff x="4345444" y="2542859"/>
              <a:chExt cx="1810550" cy="1811205"/>
            </a:xfrm>
          </p:grpSpPr>
          <p:grpSp>
            <p:nvGrpSpPr>
              <p:cNvPr id="193" name="组合 192"/>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95" name="同心圆 19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6" name="椭圆 195"/>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4" name="椭圆 193"/>
              <p:cNvSpPr/>
              <p:nvPr/>
            </p:nvSpPr>
            <p:spPr>
              <a:xfrm>
                <a:off x="4565570" y="2763062"/>
                <a:ext cx="1370298" cy="1370793"/>
              </a:xfrm>
              <a:prstGeom prst="ellipse">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6" name="组合 155"/>
            <p:cNvGrpSpPr/>
            <p:nvPr/>
          </p:nvGrpSpPr>
          <p:grpSpPr>
            <a:xfrm>
              <a:off x="5335816" y="2401324"/>
              <a:ext cx="711677" cy="620265"/>
              <a:chOff x="5263769" y="1554660"/>
              <a:chExt cx="379547" cy="330796"/>
            </a:xfrm>
          </p:grpSpPr>
          <p:sp>
            <p:nvSpPr>
              <p:cNvPr id="157" name="Freeform 110"/>
              <p:cNvSpPr>
                <a:spLocks noChangeArrowheads="1"/>
              </p:cNvSpPr>
              <p:nvPr/>
            </p:nvSpPr>
            <p:spPr bwMode="auto">
              <a:xfrm>
                <a:off x="5516800" y="1654385"/>
                <a:ext cx="99754" cy="99726"/>
              </a:xfrm>
              <a:custGeom>
                <a:avLst/>
                <a:gdLst>
                  <a:gd name="T0" fmla="*/ 0 w 41"/>
                  <a:gd name="T1" fmla="*/ 97336 h 41"/>
                  <a:gd name="T2" fmla="*/ 7487 w 41"/>
                  <a:gd name="T3" fmla="*/ 102328 h 41"/>
                  <a:gd name="T4" fmla="*/ 102328 w 41"/>
                  <a:gd name="T5" fmla="*/ 7487 h 41"/>
                  <a:gd name="T6" fmla="*/ 97336 w 41"/>
                  <a:gd name="T7" fmla="*/ 0 h 41"/>
                  <a:gd name="T8" fmla="*/ 0 w 41"/>
                  <a:gd name="T9" fmla="*/ 97336 h 41"/>
                  <a:gd name="T10" fmla="*/ 0 60000 65536"/>
                  <a:gd name="T11" fmla="*/ 0 60000 65536"/>
                  <a:gd name="T12" fmla="*/ 0 60000 65536"/>
                  <a:gd name="T13" fmla="*/ 0 60000 65536"/>
                  <a:gd name="T14" fmla="*/ 0 60000 65536"/>
                  <a:gd name="T15" fmla="*/ 0 w 41"/>
                  <a:gd name="T16" fmla="*/ 0 h 41"/>
                  <a:gd name="T17" fmla="*/ 41 w 41"/>
                  <a:gd name="T18" fmla="*/ 41 h 41"/>
                </a:gdLst>
                <a:ahLst/>
                <a:cxnLst>
                  <a:cxn ang="T10">
                    <a:pos x="T0" y="T1"/>
                  </a:cxn>
                  <a:cxn ang="T11">
                    <a:pos x="T2" y="T3"/>
                  </a:cxn>
                  <a:cxn ang="T12">
                    <a:pos x="T4" y="T5"/>
                  </a:cxn>
                  <a:cxn ang="T13">
                    <a:pos x="T6" y="T7"/>
                  </a:cxn>
                  <a:cxn ang="T14">
                    <a:pos x="T8" y="T9"/>
                  </a:cxn>
                </a:cxnLst>
                <a:rect l="T15" t="T16" r="T17" b="T18"/>
                <a:pathLst>
                  <a:path w="41" h="41">
                    <a:moveTo>
                      <a:pt x="0" y="39"/>
                    </a:moveTo>
                    <a:lnTo>
                      <a:pt x="3" y="41"/>
                    </a:lnTo>
                    <a:lnTo>
                      <a:pt x="41" y="3"/>
                    </a:lnTo>
                    <a:lnTo>
                      <a:pt x="39" y="0"/>
                    </a:lnTo>
                    <a:lnTo>
                      <a:pt x="0" y="39"/>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58" name="Freeform 111"/>
              <p:cNvSpPr>
                <a:spLocks noChangeArrowheads="1"/>
              </p:cNvSpPr>
              <p:nvPr/>
            </p:nvSpPr>
            <p:spPr bwMode="auto">
              <a:xfrm>
                <a:off x="5494902" y="1627629"/>
                <a:ext cx="107051" cy="111887"/>
              </a:xfrm>
              <a:custGeom>
                <a:avLst/>
                <a:gdLst>
                  <a:gd name="T0" fmla="*/ 92344 w 44"/>
                  <a:gd name="T1" fmla="*/ 0 h 46"/>
                  <a:gd name="T2" fmla="*/ 0 w 44"/>
                  <a:gd name="T3" fmla="*/ 97336 h 46"/>
                  <a:gd name="T4" fmla="*/ 14975 w 44"/>
                  <a:gd name="T5" fmla="*/ 114806 h 46"/>
                  <a:gd name="T6" fmla="*/ 109814 w 44"/>
                  <a:gd name="T7" fmla="*/ 19966 h 46"/>
                  <a:gd name="T8" fmla="*/ 92344 w 44"/>
                  <a:gd name="T9" fmla="*/ 0 h 46"/>
                  <a:gd name="T10" fmla="*/ 0 60000 65536"/>
                  <a:gd name="T11" fmla="*/ 0 60000 65536"/>
                  <a:gd name="T12" fmla="*/ 0 60000 65536"/>
                  <a:gd name="T13" fmla="*/ 0 60000 65536"/>
                  <a:gd name="T14" fmla="*/ 0 60000 65536"/>
                  <a:gd name="T15" fmla="*/ 0 w 44"/>
                  <a:gd name="T16" fmla="*/ 0 h 46"/>
                  <a:gd name="T17" fmla="*/ 44 w 44"/>
                  <a:gd name="T18" fmla="*/ 46 h 46"/>
                </a:gdLst>
                <a:ahLst/>
                <a:cxnLst>
                  <a:cxn ang="T10">
                    <a:pos x="T0" y="T1"/>
                  </a:cxn>
                  <a:cxn ang="T11">
                    <a:pos x="T2" y="T3"/>
                  </a:cxn>
                  <a:cxn ang="T12">
                    <a:pos x="T4" y="T5"/>
                  </a:cxn>
                  <a:cxn ang="T13">
                    <a:pos x="T6" y="T7"/>
                  </a:cxn>
                  <a:cxn ang="T14">
                    <a:pos x="T8" y="T9"/>
                  </a:cxn>
                </a:cxnLst>
                <a:rect l="T15" t="T16" r="T17" b="T18"/>
                <a:pathLst>
                  <a:path w="44" h="46">
                    <a:moveTo>
                      <a:pt x="37" y="0"/>
                    </a:moveTo>
                    <a:lnTo>
                      <a:pt x="0" y="39"/>
                    </a:lnTo>
                    <a:lnTo>
                      <a:pt x="6" y="46"/>
                    </a:lnTo>
                    <a:lnTo>
                      <a:pt x="44" y="8"/>
                    </a:lnTo>
                    <a:lnTo>
                      <a:pt x="37" y="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59" name="Freeform 112"/>
              <p:cNvSpPr>
                <a:spLocks noChangeArrowheads="1"/>
              </p:cNvSpPr>
              <p:nvPr/>
            </p:nvSpPr>
            <p:spPr bwMode="auto">
              <a:xfrm>
                <a:off x="5475438" y="1613035"/>
                <a:ext cx="102186" cy="102158"/>
              </a:xfrm>
              <a:custGeom>
                <a:avLst/>
                <a:gdLst>
                  <a:gd name="T0" fmla="*/ 0 w 42"/>
                  <a:gd name="T1" fmla="*/ 94840 h 42"/>
                  <a:gd name="T2" fmla="*/ 9983 w 42"/>
                  <a:gd name="T3" fmla="*/ 104823 h 42"/>
                  <a:gd name="T4" fmla="*/ 104823 w 42"/>
                  <a:gd name="T5" fmla="*/ 9983 h 42"/>
                  <a:gd name="T6" fmla="*/ 94840 w 42"/>
                  <a:gd name="T7" fmla="*/ 0 h 42"/>
                  <a:gd name="T8" fmla="*/ 0 w 42"/>
                  <a:gd name="T9" fmla="*/ 94840 h 42"/>
                  <a:gd name="T10" fmla="*/ 0 60000 65536"/>
                  <a:gd name="T11" fmla="*/ 0 60000 65536"/>
                  <a:gd name="T12" fmla="*/ 0 60000 65536"/>
                  <a:gd name="T13" fmla="*/ 0 60000 65536"/>
                  <a:gd name="T14" fmla="*/ 0 60000 65536"/>
                  <a:gd name="T15" fmla="*/ 0 w 42"/>
                  <a:gd name="T16" fmla="*/ 0 h 42"/>
                  <a:gd name="T17" fmla="*/ 42 w 42"/>
                  <a:gd name="T18" fmla="*/ 42 h 42"/>
                </a:gdLst>
                <a:ahLst/>
                <a:cxnLst>
                  <a:cxn ang="T10">
                    <a:pos x="T0" y="T1"/>
                  </a:cxn>
                  <a:cxn ang="T11">
                    <a:pos x="T2" y="T3"/>
                  </a:cxn>
                  <a:cxn ang="T12">
                    <a:pos x="T4" y="T5"/>
                  </a:cxn>
                  <a:cxn ang="T13">
                    <a:pos x="T6" y="T7"/>
                  </a:cxn>
                  <a:cxn ang="T14">
                    <a:pos x="T8" y="T9"/>
                  </a:cxn>
                </a:cxnLst>
                <a:rect l="T15" t="T16" r="T17" b="T18"/>
                <a:pathLst>
                  <a:path w="42" h="42">
                    <a:moveTo>
                      <a:pt x="0" y="38"/>
                    </a:moveTo>
                    <a:lnTo>
                      <a:pt x="4" y="42"/>
                    </a:lnTo>
                    <a:lnTo>
                      <a:pt x="42" y="4"/>
                    </a:lnTo>
                    <a:lnTo>
                      <a:pt x="38" y="0"/>
                    </a:lnTo>
                    <a:lnTo>
                      <a:pt x="0" y="38"/>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0" name="Freeform 113"/>
              <p:cNvSpPr>
                <a:spLocks noChangeArrowheads="1"/>
              </p:cNvSpPr>
              <p:nvPr/>
            </p:nvSpPr>
            <p:spPr bwMode="auto">
              <a:xfrm>
                <a:off x="5448676" y="1712761"/>
                <a:ext cx="68124" cy="68105"/>
              </a:xfrm>
              <a:custGeom>
                <a:avLst/>
                <a:gdLst>
                  <a:gd name="T0" fmla="*/ 69882 w 28"/>
                  <a:gd name="T1" fmla="*/ 49916 h 28"/>
                  <a:gd name="T2" fmla="*/ 19966 w 28"/>
                  <a:gd name="T3" fmla="*/ 0 h 28"/>
                  <a:gd name="T4" fmla="*/ 0 w 28"/>
                  <a:gd name="T5" fmla="*/ 49916 h 28"/>
                  <a:gd name="T6" fmla="*/ 22462 w 28"/>
                  <a:gd name="T7" fmla="*/ 69882 h 28"/>
                  <a:gd name="T8" fmla="*/ 69882 w 28"/>
                  <a:gd name="T9" fmla="*/ 49916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28" y="20"/>
                    </a:moveTo>
                    <a:lnTo>
                      <a:pt x="8" y="0"/>
                    </a:lnTo>
                    <a:lnTo>
                      <a:pt x="0" y="20"/>
                    </a:lnTo>
                    <a:lnTo>
                      <a:pt x="9" y="28"/>
                    </a:lnTo>
                    <a:lnTo>
                      <a:pt x="28" y="2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1" name="Freeform 114"/>
              <p:cNvSpPr>
                <a:spLocks noChangeArrowheads="1"/>
              </p:cNvSpPr>
              <p:nvPr/>
            </p:nvSpPr>
            <p:spPr bwMode="auto">
              <a:xfrm>
                <a:off x="5431645" y="1768704"/>
                <a:ext cx="34062" cy="31621"/>
              </a:xfrm>
              <a:custGeom>
                <a:avLst/>
                <a:gdLst>
                  <a:gd name="T0" fmla="*/ 0 w 14"/>
                  <a:gd name="T1" fmla="*/ 32446 h 13"/>
                  <a:gd name="T2" fmla="*/ 34941 w 14"/>
                  <a:gd name="T3" fmla="*/ 14975 h 13"/>
                  <a:gd name="T4" fmla="*/ 14975 w 14"/>
                  <a:gd name="T5" fmla="*/ 0 h 13"/>
                  <a:gd name="T6" fmla="*/ 0 w 14"/>
                  <a:gd name="T7" fmla="*/ 32446 h 13"/>
                  <a:gd name="T8" fmla="*/ 0 60000 65536"/>
                  <a:gd name="T9" fmla="*/ 0 60000 65536"/>
                  <a:gd name="T10" fmla="*/ 0 60000 65536"/>
                  <a:gd name="T11" fmla="*/ 0 60000 65536"/>
                  <a:gd name="T12" fmla="*/ 0 w 14"/>
                  <a:gd name="T13" fmla="*/ 0 h 13"/>
                  <a:gd name="T14" fmla="*/ 14 w 14"/>
                  <a:gd name="T15" fmla="*/ 13 h 13"/>
                </a:gdLst>
                <a:ahLst/>
                <a:cxnLst>
                  <a:cxn ang="T8">
                    <a:pos x="T0" y="T1"/>
                  </a:cxn>
                  <a:cxn ang="T9">
                    <a:pos x="T2" y="T3"/>
                  </a:cxn>
                  <a:cxn ang="T10">
                    <a:pos x="T4" y="T5"/>
                  </a:cxn>
                  <a:cxn ang="T11">
                    <a:pos x="T6" y="T7"/>
                  </a:cxn>
                </a:cxnLst>
                <a:rect l="T12" t="T13" r="T14" b="T15"/>
                <a:pathLst>
                  <a:path w="14" h="13">
                    <a:moveTo>
                      <a:pt x="0" y="13"/>
                    </a:moveTo>
                    <a:lnTo>
                      <a:pt x="14" y="6"/>
                    </a:lnTo>
                    <a:lnTo>
                      <a:pt x="6" y="0"/>
                    </a:lnTo>
                    <a:lnTo>
                      <a:pt x="0" y="13"/>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2" name="Freeform 115"/>
              <p:cNvSpPr>
                <a:spLocks noChangeArrowheads="1"/>
              </p:cNvSpPr>
              <p:nvPr/>
            </p:nvSpPr>
            <p:spPr bwMode="auto">
              <a:xfrm>
                <a:off x="5575192" y="1588713"/>
                <a:ext cx="68124" cy="68105"/>
              </a:xfrm>
              <a:custGeom>
                <a:avLst/>
                <a:gdLst>
                  <a:gd name="T0" fmla="*/ 17471 w 28"/>
                  <a:gd name="T1" fmla="*/ 0 h 28"/>
                  <a:gd name="T2" fmla="*/ 0 w 28"/>
                  <a:gd name="T3" fmla="*/ 19966 h 28"/>
                  <a:gd name="T4" fmla="*/ 49916 w 28"/>
                  <a:gd name="T5" fmla="*/ 69882 h 28"/>
                  <a:gd name="T6" fmla="*/ 69882 w 28"/>
                  <a:gd name="T7" fmla="*/ 49916 h 28"/>
                  <a:gd name="T8" fmla="*/ 17471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7" y="0"/>
                    </a:moveTo>
                    <a:lnTo>
                      <a:pt x="0" y="8"/>
                    </a:lnTo>
                    <a:lnTo>
                      <a:pt x="20" y="28"/>
                    </a:lnTo>
                    <a:lnTo>
                      <a:pt x="28" y="20"/>
                    </a:lnTo>
                    <a:lnTo>
                      <a:pt x="7" y="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3" name="Freeform 116"/>
              <p:cNvSpPr>
                <a:spLocks noChangeArrowheads="1"/>
              </p:cNvSpPr>
              <p:nvPr/>
            </p:nvSpPr>
            <p:spPr bwMode="auto">
              <a:xfrm>
                <a:off x="5263769" y="1554660"/>
                <a:ext cx="272495" cy="330796"/>
              </a:xfrm>
              <a:custGeom>
                <a:avLst/>
                <a:gdLst>
                  <a:gd name="T0" fmla="*/ 259561 w 112"/>
                  <a:gd name="T1" fmla="*/ 252074 h 136"/>
                  <a:gd name="T2" fmla="*/ 207149 w 112"/>
                  <a:gd name="T3" fmla="*/ 252074 h 136"/>
                  <a:gd name="T4" fmla="*/ 207149 w 112"/>
                  <a:gd name="T5" fmla="*/ 321956 h 136"/>
                  <a:gd name="T6" fmla="*/ 17470 w 112"/>
                  <a:gd name="T7" fmla="*/ 321956 h 136"/>
                  <a:gd name="T8" fmla="*/ 17470 w 112"/>
                  <a:gd name="T9" fmla="*/ 79865 h 136"/>
                  <a:gd name="T10" fmla="*/ 259561 w 112"/>
                  <a:gd name="T11" fmla="*/ 79865 h 136"/>
                  <a:gd name="T12" fmla="*/ 259561 w 112"/>
                  <a:gd name="T13" fmla="*/ 99831 h 136"/>
                  <a:gd name="T14" fmla="*/ 279527 w 112"/>
                  <a:gd name="T15" fmla="*/ 79865 h 136"/>
                  <a:gd name="T16" fmla="*/ 279527 w 112"/>
                  <a:gd name="T17" fmla="*/ 14975 h 136"/>
                  <a:gd name="T18" fmla="*/ 242090 w 112"/>
                  <a:gd name="T19" fmla="*/ 14975 h 136"/>
                  <a:gd name="T20" fmla="*/ 242090 w 112"/>
                  <a:gd name="T21" fmla="*/ 49916 h 136"/>
                  <a:gd name="T22" fmla="*/ 237099 w 112"/>
                  <a:gd name="T23" fmla="*/ 49916 h 136"/>
                  <a:gd name="T24" fmla="*/ 237099 w 112"/>
                  <a:gd name="T25" fmla="*/ 0 h 136"/>
                  <a:gd name="T26" fmla="*/ 222124 w 112"/>
                  <a:gd name="T27" fmla="*/ 0 h 136"/>
                  <a:gd name="T28" fmla="*/ 222124 w 112"/>
                  <a:gd name="T29" fmla="*/ 49916 h 136"/>
                  <a:gd name="T30" fmla="*/ 217133 w 112"/>
                  <a:gd name="T31" fmla="*/ 49916 h 136"/>
                  <a:gd name="T32" fmla="*/ 217133 w 112"/>
                  <a:gd name="T33" fmla="*/ 14975 h 136"/>
                  <a:gd name="T34" fmla="*/ 197166 w 112"/>
                  <a:gd name="T35" fmla="*/ 14975 h 136"/>
                  <a:gd name="T36" fmla="*/ 197166 w 112"/>
                  <a:gd name="T37" fmla="*/ 49916 h 136"/>
                  <a:gd name="T38" fmla="*/ 189679 w 112"/>
                  <a:gd name="T39" fmla="*/ 49916 h 136"/>
                  <a:gd name="T40" fmla="*/ 189679 w 112"/>
                  <a:gd name="T41" fmla="*/ 0 h 136"/>
                  <a:gd name="T42" fmla="*/ 179696 w 112"/>
                  <a:gd name="T43" fmla="*/ 0 h 136"/>
                  <a:gd name="T44" fmla="*/ 179696 w 112"/>
                  <a:gd name="T45" fmla="*/ 49916 h 136"/>
                  <a:gd name="T46" fmla="*/ 169713 w 112"/>
                  <a:gd name="T47" fmla="*/ 49916 h 136"/>
                  <a:gd name="T48" fmla="*/ 169713 w 112"/>
                  <a:gd name="T49" fmla="*/ 14975 h 136"/>
                  <a:gd name="T50" fmla="*/ 149747 w 112"/>
                  <a:gd name="T51" fmla="*/ 14975 h 136"/>
                  <a:gd name="T52" fmla="*/ 149747 w 112"/>
                  <a:gd name="T53" fmla="*/ 49916 h 136"/>
                  <a:gd name="T54" fmla="*/ 142259 w 112"/>
                  <a:gd name="T55" fmla="*/ 49916 h 136"/>
                  <a:gd name="T56" fmla="*/ 142259 w 112"/>
                  <a:gd name="T57" fmla="*/ 0 h 136"/>
                  <a:gd name="T58" fmla="*/ 132276 w 112"/>
                  <a:gd name="T59" fmla="*/ 0 h 136"/>
                  <a:gd name="T60" fmla="*/ 132276 w 112"/>
                  <a:gd name="T61" fmla="*/ 49916 h 136"/>
                  <a:gd name="T62" fmla="*/ 127285 w 112"/>
                  <a:gd name="T63" fmla="*/ 49916 h 136"/>
                  <a:gd name="T64" fmla="*/ 127285 w 112"/>
                  <a:gd name="T65" fmla="*/ 14975 h 136"/>
                  <a:gd name="T66" fmla="*/ 107318 w 112"/>
                  <a:gd name="T67" fmla="*/ 14975 h 136"/>
                  <a:gd name="T68" fmla="*/ 107318 w 112"/>
                  <a:gd name="T69" fmla="*/ 49916 h 136"/>
                  <a:gd name="T70" fmla="*/ 99831 w 112"/>
                  <a:gd name="T71" fmla="*/ 49916 h 136"/>
                  <a:gd name="T72" fmla="*/ 99831 w 112"/>
                  <a:gd name="T73" fmla="*/ 0 h 136"/>
                  <a:gd name="T74" fmla="*/ 87352 w 112"/>
                  <a:gd name="T75" fmla="*/ 0 h 136"/>
                  <a:gd name="T76" fmla="*/ 87352 w 112"/>
                  <a:gd name="T77" fmla="*/ 49916 h 136"/>
                  <a:gd name="T78" fmla="*/ 79865 w 112"/>
                  <a:gd name="T79" fmla="*/ 49916 h 136"/>
                  <a:gd name="T80" fmla="*/ 79865 w 112"/>
                  <a:gd name="T81" fmla="*/ 14975 h 136"/>
                  <a:gd name="T82" fmla="*/ 62394 w 112"/>
                  <a:gd name="T83" fmla="*/ 14975 h 136"/>
                  <a:gd name="T84" fmla="*/ 62394 w 112"/>
                  <a:gd name="T85" fmla="*/ 49916 h 136"/>
                  <a:gd name="T86" fmla="*/ 57403 w 112"/>
                  <a:gd name="T87" fmla="*/ 49916 h 136"/>
                  <a:gd name="T88" fmla="*/ 57403 w 112"/>
                  <a:gd name="T89" fmla="*/ 0 h 136"/>
                  <a:gd name="T90" fmla="*/ 42428 w 112"/>
                  <a:gd name="T91" fmla="*/ 0 h 136"/>
                  <a:gd name="T92" fmla="*/ 42428 w 112"/>
                  <a:gd name="T93" fmla="*/ 49916 h 136"/>
                  <a:gd name="T94" fmla="*/ 37437 w 112"/>
                  <a:gd name="T95" fmla="*/ 49916 h 136"/>
                  <a:gd name="T96" fmla="*/ 37437 w 112"/>
                  <a:gd name="T97" fmla="*/ 14975 h 136"/>
                  <a:gd name="T98" fmla="*/ 0 w 112"/>
                  <a:gd name="T99" fmla="*/ 14975 h 136"/>
                  <a:gd name="T100" fmla="*/ 0 w 112"/>
                  <a:gd name="T101" fmla="*/ 59899 h 136"/>
                  <a:gd name="T102" fmla="*/ 0 w 112"/>
                  <a:gd name="T103" fmla="*/ 69882 h 136"/>
                  <a:gd name="T104" fmla="*/ 0 w 112"/>
                  <a:gd name="T105" fmla="*/ 339426 h 136"/>
                  <a:gd name="T106" fmla="*/ 222124 w 112"/>
                  <a:gd name="T107" fmla="*/ 339426 h 136"/>
                  <a:gd name="T108" fmla="*/ 279527 w 112"/>
                  <a:gd name="T109" fmla="*/ 274536 h 136"/>
                  <a:gd name="T110" fmla="*/ 279527 w 112"/>
                  <a:gd name="T111" fmla="*/ 209645 h 136"/>
                  <a:gd name="T112" fmla="*/ 259561 w 112"/>
                  <a:gd name="T113" fmla="*/ 229612 h 136"/>
                  <a:gd name="T114" fmla="*/ 259561 w 112"/>
                  <a:gd name="T115" fmla="*/ 252074 h 1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
                  <a:gd name="T175" fmla="*/ 0 h 136"/>
                  <a:gd name="T176" fmla="*/ 112 w 112"/>
                  <a:gd name="T177" fmla="*/ 136 h 1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 h="136">
                    <a:moveTo>
                      <a:pt x="104" y="101"/>
                    </a:moveTo>
                    <a:lnTo>
                      <a:pt x="83" y="101"/>
                    </a:lnTo>
                    <a:lnTo>
                      <a:pt x="83" y="129"/>
                    </a:lnTo>
                    <a:lnTo>
                      <a:pt x="7" y="129"/>
                    </a:lnTo>
                    <a:lnTo>
                      <a:pt x="7" y="32"/>
                    </a:lnTo>
                    <a:lnTo>
                      <a:pt x="104" y="32"/>
                    </a:lnTo>
                    <a:lnTo>
                      <a:pt x="104" y="40"/>
                    </a:lnTo>
                    <a:lnTo>
                      <a:pt x="112" y="32"/>
                    </a:lnTo>
                    <a:lnTo>
                      <a:pt x="112" y="6"/>
                    </a:lnTo>
                    <a:lnTo>
                      <a:pt x="97" y="6"/>
                    </a:lnTo>
                    <a:lnTo>
                      <a:pt x="97" y="20"/>
                    </a:lnTo>
                    <a:lnTo>
                      <a:pt x="95" y="20"/>
                    </a:lnTo>
                    <a:lnTo>
                      <a:pt x="95" y="0"/>
                    </a:lnTo>
                    <a:lnTo>
                      <a:pt x="89" y="0"/>
                    </a:lnTo>
                    <a:lnTo>
                      <a:pt x="89" y="20"/>
                    </a:lnTo>
                    <a:lnTo>
                      <a:pt x="87" y="20"/>
                    </a:lnTo>
                    <a:lnTo>
                      <a:pt x="87" y="6"/>
                    </a:lnTo>
                    <a:lnTo>
                      <a:pt x="79" y="6"/>
                    </a:lnTo>
                    <a:lnTo>
                      <a:pt x="79" y="20"/>
                    </a:lnTo>
                    <a:lnTo>
                      <a:pt x="76" y="20"/>
                    </a:lnTo>
                    <a:lnTo>
                      <a:pt x="76" y="0"/>
                    </a:lnTo>
                    <a:lnTo>
                      <a:pt x="72" y="0"/>
                    </a:lnTo>
                    <a:lnTo>
                      <a:pt x="72" y="20"/>
                    </a:lnTo>
                    <a:lnTo>
                      <a:pt x="68" y="20"/>
                    </a:lnTo>
                    <a:lnTo>
                      <a:pt x="68" y="6"/>
                    </a:lnTo>
                    <a:lnTo>
                      <a:pt x="60" y="6"/>
                    </a:lnTo>
                    <a:lnTo>
                      <a:pt x="60" y="20"/>
                    </a:lnTo>
                    <a:lnTo>
                      <a:pt x="57" y="20"/>
                    </a:lnTo>
                    <a:lnTo>
                      <a:pt x="57" y="0"/>
                    </a:lnTo>
                    <a:lnTo>
                      <a:pt x="53" y="0"/>
                    </a:lnTo>
                    <a:lnTo>
                      <a:pt x="53" y="20"/>
                    </a:lnTo>
                    <a:lnTo>
                      <a:pt x="51" y="20"/>
                    </a:lnTo>
                    <a:lnTo>
                      <a:pt x="51" y="6"/>
                    </a:lnTo>
                    <a:lnTo>
                      <a:pt x="43" y="6"/>
                    </a:lnTo>
                    <a:lnTo>
                      <a:pt x="43" y="20"/>
                    </a:lnTo>
                    <a:lnTo>
                      <a:pt x="40" y="20"/>
                    </a:lnTo>
                    <a:lnTo>
                      <a:pt x="40" y="0"/>
                    </a:lnTo>
                    <a:lnTo>
                      <a:pt x="35" y="0"/>
                    </a:lnTo>
                    <a:lnTo>
                      <a:pt x="35" y="20"/>
                    </a:lnTo>
                    <a:lnTo>
                      <a:pt x="32" y="20"/>
                    </a:lnTo>
                    <a:lnTo>
                      <a:pt x="32" y="6"/>
                    </a:lnTo>
                    <a:lnTo>
                      <a:pt x="25" y="6"/>
                    </a:lnTo>
                    <a:lnTo>
                      <a:pt x="25" y="20"/>
                    </a:lnTo>
                    <a:lnTo>
                      <a:pt x="23" y="20"/>
                    </a:lnTo>
                    <a:lnTo>
                      <a:pt x="23" y="0"/>
                    </a:lnTo>
                    <a:lnTo>
                      <a:pt x="17" y="0"/>
                    </a:lnTo>
                    <a:lnTo>
                      <a:pt x="17" y="20"/>
                    </a:lnTo>
                    <a:lnTo>
                      <a:pt x="15" y="20"/>
                    </a:lnTo>
                    <a:lnTo>
                      <a:pt x="15" y="6"/>
                    </a:lnTo>
                    <a:lnTo>
                      <a:pt x="0" y="6"/>
                    </a:lnTo>
                    <a:lnTo>
                      <a:pt x="0" y="24"/>
                    </a:lnTo>
                    <a:lnTo>
                      <a:pt x="0" y="28"/>
                    </a:lnTo>
                    <a:lnTo>
                      <a:pt x="0" y="136"/>
                    </a:lnTo>
                    <a:lnTo>
                      <a:pt x="89" y="136"/>
                    </a:lnTo>
                    <a:lnTo>
                      <a:pt x="112" y="110"/>
                    </a:lnTo>
                    <a:lnTo>
                      <a:pt x="112" y="84"/>
                    </a:lnTo>
                    <a:lnTo>
                      <a:pt x="104" y="92"/>
                    </a:lnTo>
                    <a:lnTo>
                      <a:pt x="104" y="101"/>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4" name="Rectangle 117"/>
              <p:cNvSpPr>
                <a:spLocks noChangeArrowheads="1"/>
              </p:cNvSpPr>
              <p:nvPr/>
            </p:nvSpPr>
            <p:spPr bwMode="auto">
              <a:xfrm>
                <a:off x="5312429" y="1666547"/>
                <a:ext cx="107051" cy="17027"/>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5" name="Rectangle 118"/>
              <p:cNvSpPr>
                <a:spLocks noChangeArrowheads="1"/>
              </p:cNvSpPr>
              <p:nvPr/>
            </p:nvSpPr>
            <p:spPr bwMode="auto">
              <a:xfrm>
                <a:off x="5312429" y="1705464"/>
                <a:ext cx="107051" cy="17027"/>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66" name="Rectangle 119"/>
              <p:cNvSpPr>
                <a:spLocks noChangeArrowheads="1"/>
              </p:cNvSpPr>
              <p:nvPr/>
            </p:nvSpPr>
            <p:spPr bwMode="auto">
              <a:xfrm>
                <a:off x="5312429" y="1749246"/>
                <a:ext cx="107051" cy="14594"/>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192" name="Rectangle 120"/>
              <p:cNvSpPr>
                <a:spLocks noChangeArrowheads="1"/>
              </p:cNvSpPr>
              <p:nvPr/>
            </p:nvSpPr>
            <p:spPr bwMode="auto">
              <a:xfrm>
                <a:off x="5312429" y="1790596"/>
                <a:ext cx="107051" cy="17027"/>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grpSp>
      </p:grpSp>
      <p:grpSp>
        <p:nvGrpSpPr>
          <p:cNvPr id="197" name="组合 196"/>
          <p:cNvGrpSpPr/>
          <p:nvPr/>
        </p:nvGrpSpPr>
        <p:grpSpPr>
          <a:xfrm>
            <a:off x="6667970" y="1169109"/>
            <a:ext cx="1127403" cy="1095632"/>
            <a:chOff x="9976487" y="1872580"/>
            <a:chExt cx="1686798" cy="1687408"/>
          </a:xfrm>
        </p:grpSpPr>
        <p:grpSp>
          <p:nvGrpSpPr>
            <p:cNvPr id="198" name="组合 197"/>
            <p:cNvGrpSpPr/>
            <p:nvPr/>
          </p:nvGrpSpPr>
          <p:grpSpPr>
            <a:xfrm>
              <a:off x="9976487" y="1872580"/>
              <a:ext cx="1686798" cy="1687408"/>
              <a:chOff x="4345444" y="2542859"/>
              <a:chExt cx="1810550" cy="1811205"/>
            </a:xfrm>
          </p:grpSpPr>
          <p:grpSp>
            <p:nvGrpSpPr>
              <p:cNvPr id="218" name="组合 217"/>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20" name="同心圆 219"/>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椭圆 220"/>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椭圆 218"/>
              <p:cNvSpPr/>
              <p:nvPr/>
            </p:nvSpPr>
            <p:spPr>
              <a:xfrm>
                <a:off x="4565570" y="2763062"/>
                <a:ext cx="1370298" cy="1370793"/>
              </a:xfrm>
              <a:prstGeom prst="ellipse">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10405129" y="2280188"/>
              <a:ext cx="820680" cy="812962"/>
              <a:chOff x="9364954" y="1516098"/>
              <a:chExt cx="370262" cy="366780"/>
            </a:xfrm>
          </p:grpSpPr>
          <p:sp>
            <p:nvSpPr>
              <p:cNvPr id="200" name="Freeform 150"/>
              <p:cNvSpPr>
                <a:spLocks noEditPoints="1" noChangeArrowheads="1"/>
              </p:cNvSpPr>
              <p:nvPr/>
            </p:nvSpPr>
            <p:spPr bwMode="auto">
              <a:xfrm>
                <a:off x="9364954" y="1516098"/>
                <a:ext cx="370262" cy="366780"/>
              </a:xfrm>
              <a:custGeom>
                <a:avLst/>
                <a:gdLst>
                  <a:gd name="T0" fmla="*/ 189680 w 114"/>
                  <a:gd name="T1" fmla="*/ 0 h 114"/>
                  <a:gd name="T2" fmla="*/ 0 w 114"/>
                  <a:gd name="T3" fmla="*/ 188432 h 114"/>
                  <a:gd name="T4" fmla="*/ 189680 w 114"/>
                  <a:gd name="T5" fmla="*/ 376864 h 114"/>
                  <a:gd name="T6" fmla="*/ 379359 w 114"/>
                  <a:gd name="T7" fmla="*/ 188432 h 114"/>
                  <a:gd name="T8" fmla="*/ 189680 w 114"/>
                  <a:gd name="T9" fmla="*/ 0 h 114"/>
                  <a:gd name="T10" fmla="*/ 189680 w 114"/>
                  <a:gd name="T11" fmla="*/ 357029 h 114"/>
                  <a:gd name="T12" fmla="*/ 19966 w 114"/>
                  <a:gd name="T13" fmla="*/ 188432 h 114"/>
                  <a:gd name="T14" fmla="*/ 189680 w 114"/>
                  <a:gd name="T15" fmla="*/ 19835 h 114"/>
                  <a:gd name="T16" fmla="*/ 359393 w 114"/>
                  <a:gd name="T17" fmla="*/ 188432 h 114"/>
                  <a:gd name="T18" fmla="*/ 189680 w 114"/>
                  <a:gd name="T19" fmla="*/ 357029 h 1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4"/>
                  <a:gd name="T31" fmla="*/ 0 h 114"/>
                  <a:gd name="T32" fmla="*/ 114 w 114"/>
                  <a:gd name="T33" fmla="*/ 114 h 1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1" name="Rectangle 151"/>
              <p:cNvSpPr>
                <a:spLocks noChangeArrowheads="1"/>
              </p:cNvSpPr>
              <p:nvPr/>
            </p:nvSpPr>
            <p:spPr bwMode="auto">
              <a:xfrm>
                <a:off x="9506239" y="1780859"/>
                <a:ext cx="21924" cy="41294"/>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2" name="Rectangle 152"/>
              <p:cNvSpPr>
                <a:spLocks noChangeArrowheads="1"/>
              </p:cNvSpPr>
              <p:nvPr/>
            </p:nvSpPr>
            <p:spPr bwMode="auto">
              <a:xfrm>
                <a:off x="9540342" y="1780859"/>
                <a:ext cx="19487" cy="41294"/>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3" name="Rectangle 153"/>
              <p:cNvSpPr>
                <a:spLocks noChangeArrowheads="1"/>
              </p:cNvSpPr>
              <p:nvPr/>
            </p:nvSpPr>
            <p:spPr bwMode="auto">
              <a:xfrm>
                <a:off x="9574445" y="1780859"/>
                <a:ext cx="19487" cy="41294"/>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4" name="Freeform 154"/>
              <p:cNvSpPr>
                <a:spLocks noChangeArrowheads="1"/>
              </p:cNvSpPr>
              <p:nvPr/>
            </p:nvSpPr>
            <p:spPr bwMode="auto">
              <a:xfrm>
                <a:off x="9479444" y="1620544"/>
                <a:ext cx="80387" cy="82586"/>
              </a:xfrm>
              <a:custGeom>
                <a:avLst/>
                <a:gdLst>
                  <a:gd name="T0" fmla="*/ 62595 w 25"/>
                  <a:gd name="T1" fmla="*/ 74674 h 25"/>
                  <a:gd name="T2" fmla="*/ 72479 w 25"/>
                  <a:gd name="T3" fmla="*/ 84857 h 25"/>
                  <a:gd name="T4" fmla="*/ 82362 w 25"/>
                  <a:gd name="T5" fmla="*/ 74674 h 25"/>
                  <a:gd name="T6" fmla="*/ 72479 w 25"/>
                  <a:gd name="T7" fmla="*/ 64491 h 25"/>
                  <a:gd name="T8" fmla="*/ 69184 w 25"/>
                  <a:gd name="T9" fmla="*/ 64491 h 25"/>
                  <a:gd name="T10" fmla="*/ 0 w 25"/>
                  <a:gd name="T11" fmla="*/ 0 h 25"/>
                  <a:gd name="T12" fmla="*/ 62595 w 25"/>
                  <a:gd name="T13" fmla="*/ 74674 h 25"/>
                  <a:gd name="T14" fmla="*/ 62595 w 25"/>
                  <a:gd name="T15" fmla="*/ 74674 h 25"/>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5"/>
                  <a:gd name="T26" fmla="*/ 25 w 25"/>
                  <a:gd name="T27" fmla="*/ 25 h 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5" name="Freeform 155"/>
              <p:cNvSpPr>
                <a:spLocks noChangeArrowheads="1"/>
              </p:cNvSpPr>
              <p:nvPr/>
            </p:nvSpPr>
            <p:spPr bwMode="auto">
              <a:xfrm>
                <a:off x="9430725" y="1780859"/>
                <a:ext cx="21924" cy="19432"/>
              </a:xfrm>
              <a:custGeom>
                <a:avLst/>
                <a:gdLst>
                  <a:gd name="T0" fmla="*/ 0 w 9"/>
                  <a:gd name="T1" fmla="*/ 14974 h 8"/>
                  <a:gd name="T2" fmla="*/ 7488 w 9"/>
                  <a:gd name="T3" fmla="*/ 19966 h 8"/>
                  <a:gd name="T4" fmla="*/ 22463 w 9"/>
                  <a:gd name="T5" fmla="*/ 2496 h 8"/>
                  <a:gd name="T6" fmla="*/ 17471 w 9"/>
                  <a:gd name="T7" fmla="*/ 0 h 8"/>
                  <a:gd name="T8" fmla="*/ 0 w 9"/>
                  <a:gd name="T9" fmla="*/ 14974 h 8"/>
                  <a:gd name="T10" fmla="*/ 0 60000 65536"/>
                  <a:gd name="T11" fmla="*/ 0 60000 65536"/>
                  <a:gd name="T12" fmla="*/ 0 60000 65536"/>
                  <a:gd name="T13" fmla="*/ 0 60000 65536"/>
                  <a:gd name="T14" fmla="*/ 0 60000 65536"/>
                  <a:gd name="T15" fmla="*/ 0 w 9"/>
                  <a:gd name="T16" fmla="*/ 0 h 8"/>
                  <a:gd name="T17" fmla="*/ 9 w 9"/>
                  <a:gd name="T18" fmla="*/ 8 h 8"/>
                </a:gdLst>
                <a:ahLst/>
                <a:cxnLst>
                  <a:cxn ang="T10">
                    <a:pos x="T0" y="T1"/>
                  </a:cxn>
                  <a:cxn ang="T11">
                    <a:pos x="T2" y="T3"/>
                  </a:cxn>
                  <a:cxn ang="T12">
                    <a:pos x="T4" y="T5"/>
                  </a:cxn>
                  <a:cxn ang="T13">
                    <a:pos x="T6" y="T7"/>
                  </a:cxn>
                  <a:cxn ang="T14">
                    <a:pos x="T8" y="T9"/>
                  </a:cxn>
                </a:cxnLst>
                <a:rect l="T15" t="T16" r="T17" b="T18"/>
                <a:pathLst>
                  <a:path w="9" h="8">
                    <a:moveTo>
                      <a:pt x="0" y="6"/>
                    </a:moveTo>
                    <a:lnTo>
                      <a:pt x="3" y="8"/>
                    </a:lnTo>
                    <a:lnTo>
                      <a:pt x="9" y="1"/>
                    </a:lnTo>
                    <a:lnTo>
                      <a:pt x="7" y="0"/>
                    </a:lnTo>
                    <a:lnTo>
                      <a:pt x="0" y="6"/>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6" name="Freeform 156"/>
              <p:cNvSpPr>
                <a:spLocks noChangeArrowheads="1"/>
              </p:cNvSpPr>
              <p:nvPr/>
            </p:nvSpPr>
            <p:spPr bwMode="auto">
              <a:xfrm>
                <a:off x="9411238" y="1737137"/>
                <a:ext cx="26796" cy="14574"/>
              </a:xfrm>
              <a:custGeom>
                <a:avLst/>
                <a:gdLst>
                  <a:gd name="T0" fmla="*/ 22462 w 11"/>
                  <a:gd name="T1" fmla="*/ 0 h 6"/>
                  <a:gd name="T2" fmla="*/ 0 w 11"/>
                  <a:gd name="T3" fmla="*/ 7488 h 6"/>
                  <a:gd name="T4" fmla="*/ 2496 w 11"/>
                  <a:gd name="T5" fmla="*/ 14975 h 6"/>
                  <a:gd name="T6" fmla="*/ 27454 w 11"/>
                  <a:gd name="T7" fmla="*/ 7488 h 6"/>
                  <a:gd name="T8" fmla="*/ 22462 w 11"/>
                  <a:gd name="T9" fmla="*/ 0 h 6"/>
                  <a:gd name="T10" fmla="*/ 0 60000 65536"/>
                  <a:gd name="T11" fmla="*/ 0 60000 65536"/>
                  <a:gd name="T12" fmla="*/ 0 60000 65536"/>
                  <a:gd name="T13" fmla="*/ 0 60000 65536"/>
                  <a:gd name="T14" fmla="*/ 0 60000 65536"/>
                  <a:gd name="T15" fmla="*/ 0 w 11"/>
                  <a:gd name="T16" fmla="*/ 0 h 6"/>
                  <a:gd name="T17" fmla="*/ 11 w 11"/>
                  <a:gd name="T18" fmla="*/ 6 h 6"/>
                </a:gdLst>
                <a:ahLst/>
                <a:cxnLst>
                  <a:cxn ang="T10">
                    <a:pos x="T0" y="T1"/>
                  </a:cxn>
                  <a:cxn ang="T11">
                    <a:pos x="T2" y="T3"/>
                  </a:cxn>
                  <a:cxn ang="T12">
                    <a:pos x="T4" y="T5"/>
                  </a:cxn>
                  <a:cxn ang="T13">
                    <a:pos x="T6" y="T7"/>
                  </a:cxn>
                  <a:cxn ang="T14">
                    <a:pos x="T8" y="T9"/>
                  </a:cxn>
                </a:cxnLst>
                <a:rect l="T15" t="T16" r="T17" b="T18"/>
                <a:pathLst>
                  <a:path w="11" h="6">
                    <a:moveTo>
                      <a:pt x="9" y="0"/>
                    </a:moveTo>
                    <a:lnTo>
                      <a:pt x="0" y="3"/>
                    </a:lnTo>
                    <a:lnTo>
                      <a:pt x="1" y="6"/>
                    </a:lnTo>
                    <a:lnTo>
                      <a:pt x="11" y="3"/>
                    </a:lnTo>
                    <a:lnTo>
                      <a:pt x="9" y="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7" name="Freeform 157"/>
              <p:cNvSpPr>
                <a:spLocks noChangeArrowheads="1"/>
              </p:cNvSpPr>
              <p:nvPr/>
            </p:nvSpPr>
            <p:spPr bwMode="auto">
              <a:xfrm>
                <a:off x="9442904" y="1588969"/>
                <a:ext cx="19487" cy="21862"/>
              </a:xfrm>
              <a:custGeom>
                <a:avLst/>
                <a:gdLst>
                  <a:gd name="T0" fmla="*/ 0 w 8"/>
                  <a:gd name="T1" fmla="*/ 7488 h 9"/>
                  <a:gd name="T2" fmla="*/ 17470 w 8"/>
                  <a:gd name="T3" fmla="*/ 22463 h 9"/>
                  <a:gd name="T4" fmla="*/ 19966 w 8"/>
                  <a:gd name="T5" fmla="*/ 17471 h 9"/>
                  <a:gd name="T6" fmla="*/ 4992 w 8"/>
                  <a:gd name="T7" fmla="*/ 0 h 9"/>
                  <a:gd name="T8" fmla="*/ 0 w 8"/>
                  <a:gd name="T9" fmla="*/ 7488 h 9"/>
                  <a:gd name="T10" fmla="*/ 0 60000 65536"/>
                  <a:gd name="T11" fmla="*/ 0 60000 65536"/>
                  <a:gd name="T12" fmla="*/ 0 60000 65536"/>
                  <a:gd name="T13" fmla="*/ 0 60000 65536"/>
                  <a:gd name="T14" fmla="*/ 0 60000 65536"/>
                  <a:gd name="T15" fmla="*/ 0 w 8"/>
                  <a:gd name="T16" fmla="*/ 0 h 9"/>
                  <a:gd name="T17" fmla="*/ 8 w 8"/>
                  <a:gd name="T18" fmla="*/ 9 h 9"/>
                </a:gdLst>
                <a:ahLst/>
                <a:cxnLst>
                  <a:cxn ang="T10">
                    <a:pos x="T0" y="T1"/>
                  </a:cxn>
                  <a:cxn ang="T11">
                    <a:pos x="T2" y="T3"/>
                  </a:cxn>
                  <a:cxn ang="T12">
                    <a:pos x="T4" y="T5"/>
                  </a:cxn>
                  <a:cxn ang="T13">
                    <a:pos x="T6" y="T7"/>
                  </a:cxn>
                  <a:cxn ang="T14">
                    <a:pos x="T8" y="T9"/>
                  </a:cxn>
                </a:cxnLst>
                <a:rect l="T15" t="T16" r="T17" b="T18"/>
                <a:pathLst>
                  <a:path w="8" h="9">
                    <a:moveTo>
                      <a:pt x="0" y="3"/>
                    </a:moveTo>
                    <a:lnTo>
                      <a:pt x="7" y="9"/>
                    </a:lnTo>
                    <a:lnTo>
                      <a:pt x="8" y="7"/>
                    </a:lnTo>
                    <a:lnTo>
                      <a:pt x="2" y="0"/>
                    </a:lnTo>
                    <a:lnTo>
                      <a:pt x="0" y="3"/>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8" name="Freeform 158"/>
              <p:cNvSpPr>
                <a:spLocks noChangeArrowheads="1"/>
              </p:cNvSpPr>
              <p:nvPr/>
            </p:nvSpPr>
            <p:spPr bwMode="auto">
              <a:xfrm>
                <a:off x="9413673" y="1637548"/>
                <a:ext cx="26796" cy="12146"/>
              </a:xfrm>
              <a:custGeom>
                <a:avLst/>
                <a:gdLst>
                  <a:gd name="T0" fmla="*/ 27454 w 11"/>
                  <a:gd name="T1" fmla="*/ 7488 h 5"/>
                  <a:gd name="T2" fmla="*/ 4992 w 11"/>
                  <a:gd name="T3" fmla="*/ 0 h 5"/>
                  <a:gd name="T4" fmla="*/ 0 w 11"/>
                  <a:gd name="T5" fmla="*/ 7488 h 5"/>
                  <a:gd name="T6" fmla="*/ 24958 w 11"/>
                  <a:gd name="T7" fmla="*/ 12480 h 5"/>
                  <a:gd name="T8" fmla="*/ 27454 w 11"/>
                  <a:gd name="T9" fmla="*/ 7488 h 5"/>
                  <a:gd name="T10" fmla="*/ 0 60000 65536"/>
                  <a:gd name="T11" fmla="*/ 0 60000 65536"/>
                  <a:gd name="T12" fmla="*/ 0 60000 65536"/>
                  <a:gd name="T13" fmla="*/ 0 60000 65536"/>
                  <a:gd name="T14" fmla="*/ 0 60000 65536"/>
                  <a:gd name="T15" fmla="*/ 0 w 11"/>
                  <a:gd name="T16" fmla="*/ 0 h 5"/>
                  <a:gd name="T17" fmla="*/ 11 w 11"/>
                  <a:gd name="T18" fmla="*/ 5 h 5"/>
                </a:gdLst>
                <a:ahLst/>
                <a:cxnLst>
                  <a:cxn ang="T10">
                    <a:pos x="T0" y="T1"/>
                  </a:cxn>
                  <a:cxn ang="T11">
                    <a:pos x="T2" y="T3"/>
                  </a:cxn>
                  <a:cxn ang="T12">
                    <a:pos x="T4" y="T5"/>
                  </a:cxn>
                  <a:cxn ang="T13">
                    <a:pos x="T6" y="T7"/>
                  </a:cxn>
                  <a:cxn ang="T14">
                    <a:pos x="T8" y="T9"/>
                  </a:cxn>
                </a:cxnLst>
                <a:rect l="T15" t="T16" r="T17" b="T18"/>
                <a:pathLst>
                  <a:path w="11" h="5">
                    <a:moveTo>
                      <a:pt x="11" y="3"/>
                    </a:moveTo>
                    <a:lnTo>
                      <a:pt x="2" y="0"/>
                    </a:lnTo>
                    <a:lnTo>
                      <a:pt x="0" y="3"/>
                    </a:lnTo>
                    <a:lnTo>
                      <a:pt x="10" y="5"/>
                    </a:lnTo>
                    <a:lnTo>
                      <a:pt x="11" y="3"/>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09" name="Rectangle 159"/>
              <p:cNvSpPr>
                <a:spLocks noChangeArrowheads="1"/>
              </p:cNvSpPr>
              <p:nvPr/>
            </p:nvSpPr>
            <p:spPr bwMode="auto">
              <a:xfrm>
                <a:off x="9547650" y="1550104"/>
                <a:ext cx="7308" cy="21862"/>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0" name="Freeform 160"/>
              <p:cNvSpPr>
                <a:spLocks noChangeArrowheads="1"/>
              </p:cNvSpPr>
              <p:nvPr/>
            </p:nvSpPr>
            <p:spPr bwMode="auto">
              <a:xfrm>
                <a:off x="9481879" y="1559820"/>
                <a:ext cx="17052" cy="21862"/>
              </a:xfrm>
              <a:custGeom>
                <a:avLst/>
                <a:gdLst>
                  <a:gd name="T0" fmla="*/ 17471 w 7"/>
                  <a:gd name="T1" fmla="*/ 19967 h 9"/>
                  <a:gd name="T2" fmla="*/ 7488 w 7"/>
                  <a:gd name="T3" fmla="*/ 0 h 9"/>
                  <a:gd name="T4" fmla="*/ 0 w 7"/>
                  <a:gd name="T5" fmla="*/ 4992 h 9"/>
                  <a:gd name="T6" fmla="*/ 9983 w 7"/>
                  <a:gd name="T7" fmla="*/ 22463 h 9"/>
                  <a:gd name="T8" fmla="*/ 17471 w 7"/>
                  <a:gd name="T9" fmla="*/ 19967 h 9"/>
                  <a:gd name="T10" fmla="*/ 0 60000 65536"/>
                  <a:gd name="T11" fmla="*/ 0 60000 65536"/>
                  <a:gd name="T12" fmla="*/ 0 60000 65536"/>
                  <a:gd name="T13" fmla="*/ 0 60000 65536"/>
                  <a:gd name="T14" fmla="*/ 0 60000 65536"/>
                  <a:gd name="T15" fmla="*/ 0 w 7"/>
                  <a:gd name="T16" fmla="*/ 0 h 9"/>
                  <a:gd name="T17" fmla="*/ 7 w 7"/>
                  <a:gd name="T18" fmla="*/ 9 h 9"/>
                </a:gdLst>
                <a:ahLst/>
                <a:cxnLst>
                  <a:cxn ang="T10">
                    <a:pos x="T0" y="T1"/>
                  </a:cxn>
                  <a:cxn ang="T11">
                    <a:pos x="T2" y="T3"/>
                  </a:cxn>
                  <a:cxn ang="T12">
                    <a:pos x="T4" y="T5"/>
                  </a:cxn>
                  <a:cxn ang="T13">
                    <a:pos x="T6" y="T7"/>
                  </a:cxn>
                  <a:cxn ang="T14">
                    <a:pos x="T8" y="T9"/>
                  </a:cxn>
                </a:cxnLst>
                <a:rect l="T15" t="T16" r="T17" b="T18"/>
                <a:pathLst>
                  <a:path w="7" h="9">
                    <a:moveTo>
                      <a:pt x="7" y="8"/>
                    </a:moveTo>
                    <a:lnTo>
                      <a:pt x="3" y="0"/>
                    </a:lnTo>
                    <a:lnTo>
                      <a:pt x="0" y="2"/>
                    </a:lnTo>
                    <a:lnTo>
                      <a:pt x="4" y="9"/>
                    </a:lnTo>
                    <a:lnTo>
                      <a:pt x="7" y="8"/>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1" name="Freeform 161"/>
              <p:cNvSpPr>
                <a:spLocks noChangeArrowheads="1"/>
              </p:cNvSpPr>
              <p:nvPr/>
            </p:nvSpPr>
            <p:spPr bwMode="auto">
              <a:xfrm>
                <a:off x="9593932" y="1559820"/>
                <a:ext cx="12181" cy="26719"/>
              </a:xfrm>
              <a:custGeom>
                <a:avLst/>
                <a:gdLst>
                  <a:gd name="T0" fmla="*/ 0 w 5"/>
                  <a:gd name="T1" fmla="*/ 22462 h 11"/>
                  <a:gd name="T2" fmla="*/ 4992 w 5"/>
                  <a:gd name="T3" fmla="*/ 27454 h 11"/>
                  <a:gd name="T4" fmla="*/ 12480 w 5"/>
                  <a:gd name="T5" fmla="*/ 4992 h 11"/>
                  <a:gd name="T6" fmla="*/ 4992 w 5"/>
                  <a:gd name="T7" fmla="*/ 0 h 11"/>
                  <a:gd name="T8" fmla="*/ 0 w 5"/>
                  <a:gd name="T9" fmla="*/ 22462 h 11"/>
                  <a:gd name="T10" fmla="*/ 0 60000 65536"/>
                  <a:gd name="T11" fmla="*/ 0 60000 65536"/>
                  <a:gd name="T12" fmla="*/ 0 60000 65536"/>
                  <a:gd name="T13" fmla="*/ 0 60000 65536"/>
                  <a:gd name="T14" fmla="*/ 0 60000 65536"/>
                  <a:gd name="T15" fmla="*/ 0 w 5"/>
                  <a:gd name="T16" fmla="*/ 0 h 11"/>
                  <a:gd name="T17" fmla="*/ 5 w 5"/>
                  <a:gd name="T18" fmla="*/ 11 h 11"/>
                </a:gdLst>
                <a:ahLst/>
                <a:cxnLst>
                  <a:cxn ang="T10">
                    <a:pos x="T0" y="T1"/>
                  </a:cxn>
                  <a:cxn ang="T11">
                    <a:pos x="T2" y="T3"/>
                  </a:cxn>
                  <a:cxn ang="T12">
                    <a:pos x="T4" y="T5"/>
                  </a:cxn>
                  <a:cxn ang="T13">
                    <a:pos x="T6" y="T7"/>
                  </a:cxn>
                  <a:cxn ang="T14">
                    <a:pos x="T8" y="T9"/>
                  </a:cxn>
                </a:cxnLst>
                <a:rect l="T15" t="T16" r="T17" b="T18"/>
                <a:pathLst>
                  <a:path w="5" h="11">
                    <a:moveTo>
                      <a:pt x="0" y="9"/>
                    </a:moveTo>
                    <a:lnTo>
                      <a:pt x="2" y="11"/>
                    </a:lnTo>
                    <a:lnTo>
                      <a:pt x="5" y="2"/>
                    </a:lnTo>
                    <a:lnTo>
                      <a:pt x="2" y="0"/>
                    </a:lnTo>
                    <a:lnTo>
                      <a:pt x="0" y="9"/>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2" name="Freeform 162"/>
              <p:cNvSpPr>
                <a:spLocks noChangeArrowheads="1"/>
              </p:cNvSpPr>
              <p:nvPr/>
            </p:nvSpPr>
            <p:spPr bwMode="auto">
              <a:xfrm>
                <a:off x="9635344" y="1780859"/>
                <a:ext cx="21924" cy="19432"/>
              </a:xfrm>
              <a:custGeom>
                <a:avLst/>
                <a:gdLst>
                  <a:gd name="T0" fmla="*/ 0 w 9"/>
                  <a:gd name="T1" fmla="*/ 2496 h 8"/>
                  <a:gd name="T2" fmla="*/ 19967 w 9"/>
                  <a:gd name="T3" fmla="*/ 19966 h 8"/>
                  <a:gd name="T4" fmla="*/ 22463 w 9"/>
                  <a:gd name="T5" fmla="*/ 14974 h 8"/>
                  <a:gd name="T6" fmla="*/ 7488 w 9"/>
                  <a:gd name="T7" fmla="*/ 0 h 8"/>
                  <a:gd name="T8" fmla="*/ 0 w 9"/>
                  <a:gd name="T9" fmla="*/ 2496 h 8"/>
                  <a:gd name="T10" fmla="*/ 0 60000 65536"/>
                  <a:gd name="T11" fmla="*/ 0 60000 65536"/>
                  <a:gd name="T12" fmla="*/ 0 60000 65536"/>
                  <a:gd name="T13" fmla="*/ 0 60000 65536"/>
                  <a:gd name="T14" fmla="*/ 0 60000 65536"/>
                  <a:gd name="T15" fmla="*/ 0 w 9"/>
                  <a:gd name="T16" fmla="*/ 0 h 8"/>
                  <a:gd name="T17" fmla="*/ 9 w 9"/>
                  <a:gd name="T18" fmla="*/ 8 h 8"/>
                </a:gdLst>
                <a:ahLst/>
                <a:cxnLst>
                  <a:cxn ang="T10">
                    <a:pos x="T0" y="T1"/>
                  </a:cxn>
                  <a:cxn ang="T11">
                    <a:pos x="T2" y="T3"/>
                  </a:cxn>
                  <a:cxn ang="T12">
                    <a:pos x="T4" y="T5"/>
                  </a:cxn>
                  <a:cxn ang="T13">
                    <a:pos x="T6" y="T7"/>
                  </a:cxn>
                  <a:cxn ang="T14">
                    <a:pos x="T8" y="T9"/>
                  </a:cxn>
                </a:cxnLst>
                <a:rect l="T15" t="T16" r="T17" b="T18"/>
                <a:pathLst>
                  <a:path w="9" h="8">
                    <a:moveTo>
                      <a:pt x="0" y="1"/>
                    </a:moveTo>
                    <a:lnTo>
                      <a:pt x="8" y="8"/>
                    </a:lnTo>
                    <a:lnTo>
                      <a:pt x="9" y="6"/>
                    </a:lnTo>
                    <a:lnTo>
                      <a:pt x="3" y="0"/>
                    </a:lnTo>
                    <a:lnTo>
                      <a:pt x="0" y="1"/>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3" name="Freeform 163"/>
              <p:cNvSpPr>
                <a:spLocks noChangeArrowheads="1"/>
              </p:cNvSpPr>
              <p:nvPr/>
            </p:nvSpPr>
            <p:spPr bwMode="auto">
              <a:xfrm>
                <a:off x="9662138" y="1737137"/>
                <a:ext cx="24360" cy="14574"/>
              </a:xfrm>
              <a:custGeom>
                <a:avLst/>
                <a:gdLst>
                  <a:gd name="T0" fmla="*/ 0 w 10"/>
                  <a:gd name="T1" fmla="*/ 7488 h 6"/>
                  <a:gd name="T2" fmla="*/ 22462 w 10"/>
                  <a:gd name="T3" fmla="*/ 14975 h 6"/>
                  <a:gd name="T4" fmla="*/ 24958 w 10"/>
                  <a:gd name="T5" fmla="*/ 7488 h 6"/>
                  <a:gd name="T6" fmla="*/ 2496 w 10"/>
                  <a:gd name="T7" fmla="*/ 0 h 6"/>
                  <a:gd name="T8" fmla="*/ 0 w 10"/>
                  <a:gd name="T9" fmla="*/ 7488 h 6"/>
                  <a:gd name="T10" fmla="*/ 0 60000 65536"/>
                  <a:gd name="T11" fmla="*/ 0 60000 65536"/>
                  <a:gd name="T12" fmla="*/ 0 60000 65536"/>
                  <a:gd name="T13" fmla="*/ 0 60000 65536"/>
                  <a:gd name="T14" fmla="*/ 0 60000 65536"/>
                  <a:gd name="T15" fmla="*/ 0 w 10"/>
                  <a:gd name="T16" fmla="*/ 0 h 6"/>
                  <a:gd name="T17" fmla="*/ 10 w 10"/>
                  <a:gd name="T18" fmla="*/ 6 h 6"/>
                </a:gdLst>
                <a:ahLst/>
                <a:cxnLst>
                  <a:cxn ang="T10">
                    <a:pos x="T0" y="T1"/>
                  </a:cxn>
                  <a:cxn ang="T11">
                    <a:pos x="T2" y="T3"/>
                  </a:cxn>
                  <a:cxn ang="T12">
                    <a:pos x="T4" y="T5"/>
                  </a:cxn>
                  <a:cxn ang="T13">
                    <a:pos x="T6" y="T7"/>
                  </a:cxn>
                  <a:cxn ang="T14">
                    <a:pos x="T8" y="T9"/>
                  </a:cxn>
                </a:cxnLst>
                <a:rect l="T15" t="T16" r="T17" b="T18"/>
                <a:pathLst>
                  <a:path w="10" h="6">
                    <a:moveTo>
                      <a:pt x="0" y="3"/>
                    </a:moveTo>
                    <a:lnTo>
                      <a:pt x="9" y="6"/>
                    </a:lnTo>
                    <a:lnTo>
                      <a:pt x="10" y="3"/>
                    </a:lnTo>
                    <a:lnTo>
                      <a:pt x="1" y="0"/>
                    </a:lnTo>
                    <a:lnTo>
                      <a:pt x="0" y="3"/>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4" name="Freeform 164"/>
              <p:cNvSpPr>
                <a:spLocks noChangeArrowheads="1"/>
              </p:cNvSpPr>
              <p:nvPr/>
            </p:nvSpPr>
            <p:spPr bwMode="auto">
              <a:xfrm>
                <a:off x="9632907" y="1588969"/>
                <a:ext cx="21924" cy="21862"/>
              </a:xfrm>
              <a:custGeom>
                <a:avLst/>
                <a:gdLst>
                  <a:gd name="T0" fmla="*/ 22463 w 9"/>
                  <a:gd name="T1" fmla="*/ 7488 h 9"/>
                  <a:gd name="T2" fmla="*/ 19967 w 9"/>
                  <a:gd name="T3" fmla="*/ 0 h 9"/>
                  <a:gd name="T4" fmla="*/ 0 w 9"/>
                  <a:gd name="T5" fmla="*/ 17471 h 9"/>
                  <a:gd name="T6" fmla="*/ 4992 w 9"/>
                  <a:gd name="T7" fmla="*/ 22463 h 9"/>
                  <a:gd name="T8" fmla="*/ 22463 w 9"/>
                  <a:gd name="T9" fmla="*/ 7488 h 9"/>
                  <a:gd name="T10" fmla="*/ 0 60000 65536"/>
                  <a:gd name="T11" fmla="*/ 0 60000 65536"/>
                  <a:gd name="T12" fmla="*/ 0 60000 65536"/>
                  <a:gd name="T13" fmla="*/ 0 60000 65536"/>
                  <a:gd name="T14" fmla="*/ 0 60000 65536"/>
                  <a:gd name="T15" fmla="*/ 0 w 9"/>
                  <a:gd name="T16" fmla="*/ 0 h 9"/>
                  <a:gd name="T17" fmla="*/ 9 w 9"/>
                  <a:gd name="T18" fmla="*/ 9 h 9"/>
                </a:gdLst>
                <a:ahLst/>
                <a:cxnLst>
                  <a:cxn ang="T10">
                    <a:pos x="T0" y="T1"/>
                  </a:cxn>
                  <a:cxn ang="T11">
                    <a:pos x="T2" y="T3"/>
                  </a:cxn>
                  <a:cxn ang="T12">
                    <a:pos x="T4" y="T5"/>
                  </a:cxn>
                  <a:cxn ang="T13">
                    <a:pos x="T6" y="T7"/>
                  </a:cxn>
                  <a:cxn ang="T14">
                    <a:pos x="T8" y="T9"/>
                  </a:cxn>
                </a:cxnLst>
                <a:rect l="T15" t="T16" r="T17" b="T18"/>
                <a:pathLst>
                  <a:path w="9" h="9">
                    <a:moveTo>
                      <a:pt x="9" y="3"/>
                    </a:moveTo>
                    <a:lnTo>
                      <a:pt x="8" y="0"/>
                    </a:lnTo>
                    <a:lnTo>
                      <a:pt x="0" y="7"/>
                    </a:lnTo>
                    <a:lnTo>
                      <a:pt x="2" y="9"/>
                    </a:lnTo>
                    <a:lnTo>
                      <a:pt x="9" y="3"/>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5" name="Freeform 165"/>
              <p:cNvSpPr>
                <a:spLocks noChangeArrowheads="1"/>
              </p:cNvSpPr>
              <p:nvPr/>
            </p:nvSpPr>
            <p:spPr bwMode="auto">
              <a:xfrm>
                <a:off x="9657266" y="1637548"/>
                <a:ext cx="26796" cy="12146"/>
              </a:xfrm>
              <a:custGeom>
                <a:avLst/>
                <a:gdLst>
                  <a:gd name="T0" fmla="*/ 24958 w 11"/>
                  <a:gd name="T1" fmla="*/ 0 h 5"/>
                  <a:gd name="T2" fmla="*/ 0 w 11"/>
                  <a:gd name="T3" fmla="*/ 7488 h 5"/>
                  <a:gd name="T4" fmla="*/ 4992 w 11"/>
                  <a:gd name="T5" fmla="*/ 12480 h 5"/>
                  <a:gd name="T6" fmla="*/ 27454 w 11"/>
                  <a:gd name="T7" fmla="*/ 7488 h 5"/>
                  <a:gd name="T8" fmla="*/ 24958 w 11"/>
                  <a:gd name="T9" fmla="*/ 0 h 5"/>
                  <a:gd name="T10" fmla="*/ 0 60000 65536"/>
                  <a:gd name="T11" fmla="*/ 0 60000 65536"/>
                  <a:gd name="T12" fmla="*/ 0 60000 65536"/>
                  <a:gd name="T13" fmla="*/ 0 60000 65536"/>
                  <a:gd name="T14" fmla="*/ 0 60000 65536"/>
                  <a:gd name="T15" fmla="*/ 0 w 11"/>
                  <a:gd name="T16" fmla="*/ 0 h 5"/>
                  <a:gd name="T17" fmla="*/ 11 w 11"/>
                  <a:gd name="T18" fmla="*/ 5 h 5"/>
                </a:gdLst>
                <a:ahLst/>
                <a:cxnLst>
                  <a:cxn ang="T10">
                    <a:pos x="T0" y="T1"/>
                  </a:cxn>
                  <a:cxn ang="T11">
                    <a:pos x="T2" y="T3"/>
                  </a:cxn>
                  <a:cxn ang="T12">
                    <a:pos x="T4" y="T5"/>
                  </a:cxn>
                  <a:cxn ang="T13">
                    <a:pos x="T6" y="T7"/>
                  </a:cxn>
                  <a:cxn ang="T14">
                    <a:pos x="T8" y="T9"/>
                  </a:cxn>
                </a:cxnLst>
                <a:rect l="T15" t="T16" r="T17" b="T18"/>
                <a:pathLst>
                  <a:path w="11" h="5">
                    <a:moveTo>
                      <a:pt x="10" y="0"/>
                    </a:moveTo>
                    <a:lnTo>
                      <a:pt x="0" y="3"/>
                    </a:lnTo>
                    <a:lnTo>
                      <a:pt x="2" y="5"/>
                    </a:lnTo>
                    <a:lnTo>
                      <a:pt x="11" y="3"/>
                    </a:lnTo>
                    <a:lnTo>
                      <a:pt x="10" y="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6" name="Rectangle 166"/>
              <p:cNvSpPr>
                <a:spLocks noChangeArrowheads="1"/>
              </p:cNvSpPr>
              <p:nvPr/>
            </p:nvSpPr>
            <p:spPr bwMode="auto">
              <a:xfrm>
                <a:off x="9403929" y="1686128"/>
                <a:ext cx="24360" cy="7288"/>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17" name="Rectangle 167"/>
              <p:cNvSpPr>
                <a:spLocks noChangeArrowheads="1"/>
              </p:cNvSpPr>
              <p:nvPr/>
            </p:nvSpPr>
            <p:spPr bwMode="auto">
              <a:xfrm>
                <a:off x="9674318" y="1688557"/>
                <a:ext cx="26796" cy="7288"/>
              </a:xfrm>
              <a:prstGeom prst="rect">
                <a:avLst/>
              </a:pr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grpSp>
      </p:grpSp>
      <p:grpSp>
        <p:nvGrpSpPr>
          <p:cNvPr id="222" name="组合 221"/>
          <p:cNvGrpSpPr/>
          <p:nvPr/>
        </p:nvGrpSpPr>
        <p:grpSpPr>
          <a:xfrm>
            <a:off x="4983494" y="1169109"/>
            <a:ext cx="1127403" cy="1095632"/>
            <a:chOff x="7456207" y="1872580"/>
            <a:chExt cx="1686798" cy="1687408"/>
          </a:xfrm>
        </p:grpSpPr>
        <p:grpSp>
          <p:nvGrpSpPr>
            <p:cNvPr id="223" name="组合 222"/>
            <p:cNvGrpSpPr/>
            <p:nvPr/>
          </p:nvGrpSpPr>
          <p:grpSpPr>
            <a:xfrm>
              <a:off x="7456207" y="1872580"/>
              <a:ext cx="1686798" cy="1687408"/>
              <a:chOff x="4345444" y="2542859"/>
              <a:chExt cx="1810550" cy="1811205"/>
            </a:xfrm>
          </p:grpSpPr>
          <p:grpSp>
            <p:nvGrpSpPr>
              <p:cNvPr id="227" name="组合 226"/>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29" name="同心圆 228"/>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0" name="椭圆 229"/>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8" name="椭圆 227"/>
              <p:cNvSpPr/>
              <p:nvPr/>
            </p:nvSpPr>
            <p:spPr>
              <a:xfrm>
                <a:off x="4565570" y="2763062"/>
                <a:ext cx="1370298" cy="1370793"/>
              </a:xfrm>
              <a:prstGeom prst="ellipse">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4" name="组合 223"/>
            <p:cNvGrpSpPr/>
            <p:nvPr/>
          </p:nvGrpSpPr>
          <p:grpSpPr>
            <a:xfrm>
              <a:off x="8084356" y="2442675"/>
              <a:ext cx="487381" cy="632430"/>
              <a:chOff x="7410688" y="1563805"/>
              <a:chExt cx="292497" cy="379547"/>
            </a:xfrm>
          </p:grpSpPr>
          <p:sp>
            <p:nvSpPr>
              <p:cNvPr id="225" name="Freeform 170"/>
              <p:cNvSpPr>
                <a:spLocks noChangeArrowheads="1"/>
              </p:cNvSpPr>
              <p:nvPr/>
            </p:nvSpPr>
            <p:spPr bwMode="auto">
              <a:xfrm>
                <a:off x="7410688" y="1673290"/>
                <a:ext cx="292497" cy="270062"/>
              </a:xfrm>
              <a:custGeom>
                <a:avLst/>
                <a:gdLst>
                  <a:gd name="T0" fmla="*/ 149747 w 90"/>
                  <a:gd name="T1" fmla="*/ 277032 h 83"/>
                  <a:gd name="T2" fmla="*/ 299494 w 90"/>
                  <a:gd name="T3" fmla="*/ 0 h 83"/>
                  <a:gd name="T4" fmla="*/ 0 w 90"/>
                  <a:gd name="T5" fmla="*/ 0 h 83"/>
                  <a:gd name="T6" fmla="*/ 149747 w 90"/>
                  <a:gd name="T7" fmla="*/ 277032 h 83"/>
                  <a:gd name="T8" fmla="*/ 0 60000 65536"/>
                  <a:gd name="T9" fmla="*/ 0 60000 65536"/>
                  <a:gd name="T10" fmla="*/ 0 60000 65536"/>
                  <a:gd name="T11" fmla="*/ 0 60000 65536"/>
                  <a:gd name="T12" fmla="*/ 0 w 90"/>
                  <a:gd name="T13" fmla="*/ 0 h 83"/>
                  <a:gd name="T14" fmla="*/ 90 w 90"/>
                  <a:gd name="T15" fmla="*/ 83 h 83"/>
                </a:gdLst>
                <a:ahLst/>
                <a:cxnLst>
                  <a:cxn ang="T8">
                    <a:pos x="T0" y="T1"/>
                  </a:cxn>
                  <a:cxn ang="T9">
                    <a:pos x="T2" y="T3"/>
                  </a:cxn>
                  <a:cxn ang="T10">
                    <a:pos x="T4" y="T5"/>
                  </a:cxn>
                  <a:cxn ang="T11">
                    <a:pos x="T6" y="T7"/>
                  </a:cxn>
                </a:cxnLst>
                <a:rect l="T12" t="T13" r="T14" b="T15"/>
                <a:pathLst>
                  <a:path w="90" h="83">
                    <a:moveTo>
                      <a:pt x="45" y="83"/>
                    </a:moveTo>
                    <a:cubicBezTo>
                      <a:pt x="90" y="59"/>
                      <a:pt x="90" y="0"/>
                      <a:pt x="90" y="0"/>
                    </a:cubicBezTo>
                    <a:cubicBezTo>
                      <a:pt x="0" y="0"/>
                      <a:pt x="0" y="0"/>
                      <a:pt x="0" y="0"/>
                    </a:cubicBezTo>
                    <a:cubicBezTo>
                      <a:pt x="0" y="0"/>
                      <a:pt x="0" y="59"/>
                      <a:pt x="45" y="83"/>
                    </a:cubicBez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sp>
            <p:nvSpPr>
              <p:cNvPr id="226" name="Freeform 171"/>
              <p:cNvSpPr>
                <a:spLocks noChangeArrowheads="1"/>
              </p:cNvSpPr>
              <p:nvPr/>
            </p:nvSpPr>
            <p:spPr bwMode="auto">
              <a:xfrm>
                <a:off x="7410688" y="1563805"/>
                <a:ext cx="292497" cy="92454"/>
              </a:xfrm>
              <a:custGeom>
                <a:avLst/>
                <a:gdLst>
                  <a:gd name="T0" fmla="*/ 279528 w 90"/>
                  <a:gd name="T1" fmla="*/ 0 h 29"/>
                  <a:gd name="T2" fmla="*/ 226284 w 90"/>
                  <a:gd name="T3" fmla="*/ 52326 h 29"/>
                  <a:gd name="T4" fmla="*/ 173041 w 90"/>
                  <a:gd name="T5" fmla="*/ 0 h 29"/>
                  <a:gd name="T6" fmla="*/ 129781 w 90"/>
                  <a:gd name="T7" fmla="*/ 0 h 29"/>
                  <a:gd name="T8" fmla="*/ 76537 w 90"/>
                  <a:gd name="T9" fmla="*/ 52326 h 29"/>
                  <a:gd name="T10" fmla="*/ 23294 w 90"/>
                  <a:gd name="T11" fmla="*/ 0 h 29"/>
                  <a:gd name="T12" fmla="*/ 0 w 90"/>
                  <a:gd name="T13" fmla="*/ 0 h 29"/>
                  <a:gd name="T14" fmla="*/ 0 w 90"/>
                  <a:gd name="T15" fmla="*/ 94840 h 29"/>
                  <a:gd name="T16" fmla="*/ 299494 w 90"/>
                  <a:gd name="T17" fmla="*/ 94840 h 29"/>
                  <a:gd name="T18" fmla="*/ 299494 w 90"/>
                  <a:gd name="T19" fmla="*/ 0 h 29"/>
                  <a:gd name="T20" fmla="*/ 279528 w 90"/>
                  <a:gd name="T21" fmla="*/ 0 h 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0"/>
                  <a:gd name="T34" fmla="*/ 0 h 29"/>
                  <a:gd name="T35" fmla="*/ 90 w 90"/>
                  <a:gd name="T36" fmla="*/ 29 h 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solidFill>
                <a:schemeClr val="bg1"/>
              </a:solidFill>
              <a:ln w="9525">
                <a:noFill/>
                <a:miter lim="800000"/>
              </a:ln>
            </p:spPr>
            <p:txBody>
              <a:bodyPr/>
              <a:lstStyle/>
              <a:p>
                <a:pPr algn="l"/>
                <a:endParaRPr lang="zh-CN" altLang="en-US">
                  <a:solidFill>
                    <a:srgbClr val="F2F2F2"/>
                  </a:solidFill>
                  <a:latin typeface="Calibri" panose="020F0502020204030204" pitchFamily="34" charset="0"/>
                  <a:sym typeface="Calibri" panose="020F0502020204030204" pitchFamily="34" charset="0"/>
                </a:endParaRPr>
              </a:p>
            </p:txBody>
          </p:sp>
        </p:grpSp>
      </p:grpSp>
      <p:sp>
        <p:nvSpPr>
          <p:cNvPr id="231" name="矩形 30"/>
          <p:cNvSpPr>
            <a:spLocks noChangeArrowheads="1"/>
          </p:cNvSpPr>
          <p:nvPr/>
        </p:nvSpPr>
        <p:spPr bwMode="auto">
          <a:xfrm>
            <a:off x="2697870" y="4337269"/>
            <a:ext cx="4326926" cy="377144"/>
          </a:xfrm>
          <a:prstGeom prst="rect">
            <a:avLst/>
          </a:prstGeom>
          <a:noFill/>
          <a:ln w="9525">
            <a:noFill/>
            <a:miter lim="800000"/>
          </a:ln>
        </p:spPr>
        <p:txBody>
          <a:bodyPr wrap="square" lIns="34280" tIns="17140" rIns="34280" bIns="17140">
            <a:spAutoFit/>
          </a:bodyPr>
          <a:lstStyle/>
          <a:p>
            <a:pPr lvl="0" algn="ctr">
              <a:lnSpc>
                <a:spcPct val="130000"/>
              </a:lnSpc>
            </a:pPr>
            <a:r>
              <a:rPr lang="zh-CN" altLang="en-US" sz="900" dirty="0">
                <a:solidFill>
                  <a:srgbClr val="00682F"/>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a:t>
            </a:r>
          </a:p>
        </p:txBody>
      </p:sp>
      <p:sp>
        <p:nvSpPr>
          <p:cNvPr id="232" name="丁字箭头 231"/>
          <p:cNvSpPr/>
          <p:nvPr/>
        </p:nvSpPr>
        <p:spPr>
          <a:xfrm flipV="1">
            <a:off x="1879505" y="4067900"/>
            <a:ext cx="5636989" cy="199307"/>
          </a:xfrm>
          <a:prstGeom prst="leftRightUpArrow">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30457" tIns="15229" rIns="30457" bIns="15229" rtlCol="0" anchor="ctr"/>
          <a:lstStyle/>
          <a:p>
            <a:pPr algn="ctr"/>
            <a:endParaRPr lang="zh-CN" altLang="en-US"/>
          </a:p>
        </p:txBody>
      </p:sp>
    </p:spTree>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4"/>
                                        </p:tgtEl>
                                        <p:attrNameLst>
                                          <p:attrName>style.visibility</p:attrName>
                                        </p:attrNameLst>
                                      </p:cBhvr>
                                      <p:to>
                                        <p:strVal val="visible"/>
                                      </p:to>
                                    </p:set>
                                    <p:animEffect transition="in" filter="wipe(left)">
                                      <p:cBhvr>
                                        <p:cTn id="7" dur="500"/>
                                        <p:tgtEl>
                                          <p:spTgt spid="13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32"/>
                                        </p:tgtEl>
                                        <p:attrNameLst>
                                          <p:attrName>style.visibility</p:attrName>
                                        </p:attrNameLst>
                                      </p:cBhvr>
                                      <p:to>
                                        <p:strVal val="visible"/>
                                      </p:to>
                                    </p:set>
                                    <p:animEffect transition="in" filter="fade">
                                      <p:cBhvr>
                                        <p:cTn id="11" dur="500"/>
                                        <p:tgtEl>
                                          <p:spTgt spid="132"/>
                                        </p:tgtEl>
                                      </p:cBhvr>
                                    </p:animEffect>
                                    <p:anim calcmode="lin" valueType="num">
                                      <p:cBhvr>
                                        <p:cTn id="12" dur="500" fill="hold"/>
                                        <p:tgtEl>
                                          <p:spTgt spid="132"/>
                                        </p:tgtEl>
                                        <p:attrNameLst>
                                          <p:attrName>ppt_x</p:attrName>
                                        </p:attrNameLst>
                                      </p:cBhvr>
                                      <p:tavLst>
                                        <p:tav tm="0">
                                          <p:val>
                                            <p:strVal val="#ppt_x"/>
                                          </p:val>
                                        </p:tav>
                                        <p:tav tm="100000">
                                          <p:val>
                                            <p:strVal val="#ppt_x"/>
                                          </p:val>
                                        </p:tav>
                                      </p:tavLst>
                                    </p:anim>
                                    <p:anim calcmode="lin" valueType="num">
                                      <p:cBhvr>
                                        <p:cTn id="13" dur="500" fill="hold"/>
                                        <p:tgtEl>
                                          <p:spTgt spid="132"/>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154"/>
                                        </p:tgtEl>
                                        <p:attrNameLst>
                                          <p:attrName>style.visibility</p:attrName>
                                        </p:attrNameLst>
                                      </p:cBhvr>
                                      <p:to>
                                        <p:strVal val="visible"/>
                                      </p:to>
                                    </p:set>
                                    <p:animEffect transition="in" filter="fade">
                                      <p:cBhvr>
                                        <p:cTn id="16" dur="500"/>
                                        <p:tgtEl>
                                          <p:spTgt spid="154"/>
                                        </p:tgtEl>
                                      </p:cBhvr>
                                    </p:animEffect>
                                    <p:anim calcmode="lin" valueType="num">
                                      <p:cBhvr>
                                        <p:cTn id="17" dur="500" fill="hold"/>
                                        <p:tgtEl>
                                          <p:spTgt spid="154"/>
                                        </p:tgtEl>
                                        <p:attrNameLst>
                                          <p:attrName>ppt_x</p:attrName>
                                        </p:attrNameLst>
                                      </p:cBhvr>
                                      <p:tavLst>
                                        <p:tav tm="0">
                                          <p:val>
                                            <p:strVal val="#ppt_x"/>
                                          </p:val>
                                        </p:tav>
                                        <p:tav tm="100000">
                                          <p:val>
                                            <p:strVal val="#ppt_x"/>
                                          </p:val>
                                        </p:tav>
                                      </p:tavLst>
                                    </p:anim>
                                    <p:anim calcmode="lin" valueType="num">
                                      <p:cBhvr>
                                        <p:cTn id="18" dur="500" fill="hold"/>
                                        <p:tgtEl>
                                          <p:spTgt spid="154"/>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222"/>
                                        </p:tgtEl>
                                        <p:attrNameLst>
                                          <p:attrName>style.visibility</p:attrName>
                                        </p:attrNameLst>
                                      </p:cBhvr>
                                      <p:to>
                                        <p:strVal val="visible"/>
                                      </p:to>
                                    </p:set>
                                    <p:animEffect transition="in" filter="fade">
                                      <p:cBhvr>
                                        <p:cTn id="21" dur="500"/>
                                        <p:tgtEl>
                                          <p:spTgt spid="222"/>
                                        </p:tgtEl>
                                      </p:cBhvr>
                                    </p:animEffect>
                                    <p:anim calcmode="lin" valueType="num">
                                      <p:cBhvr>
                                        <p:cTn id="22" dur="500" fill="hold"/>
                                        <p:tgtEl>
                                          <p:spTgt spid="222"/>
                                        </p:tgtEl>
                                        <p:attrNameLst>
                                          <p:attrName>ppt_x</p:attrName>
                                        </p:attrNameLst>
                                      </p:cBhvr>
                                      <p:tavLst>
                                        <p:tav tm="0">
                                          <p:val>
                                            <p:strVal val="#ppt_x"/>
                                          </p:val>
                                        </p:tav>
                                        <p:tav tm="100000">
                                          <p:val>
                                            <p:strVal val="#ppt_x"/>
                                          </p:val>
                                        </p:tav>
                                      </p:tavLst>
                                    </p:anim>
                                    <p:anim calcmode="lin" valueType="num">
                                      <p:cBhvr>
                                        <p:cTn id="23" dur="500" fill="hold"/>
                                        <p:tgtEl>
                                          <p:spTgt spid="222"/>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197"/>
                                        </p:tgtEl>
                                        <p:attrNameLst>
                                          <p:attrName>style.visibility</p:attrName>
                                        </p:attrNameLst>
                                      </p:cBhvr>
                                      <p:to>
                                        <p:strVal val="visible"/>
                                      </p:to>
                                    </p:set>
                                    <p:animEffect transition="in" filter="fade">
                                      <p:cBhvr>
                                        <p:cTn id="26" dur="500"/>
                                        <p:tgtEl>
                                          <p:spTgt spid="197"/>
                                        </p:tgtEl>
                                      </p:cBhvr>
                                    </p:animEffect>
                                    <p:anim calcmode="lin" valueType="num">
                                      <p:cBhvr>
                                        <p:cTn id="27" dur="500" fill="hold"/>
                                        <p:tgtEl>
                                          <p:spTgt spid="197"/>
                                        </p:tgtEl>
                                        <p:attrNameLst>
                                          <p:attrName>ppt_x</p:attrName>
                                        </p:attrNameLst>
                                      </p:cBhvr>
                                      <p:tavLst>
                                        <p:tav tm="0">
                                          <p:val>
                                            <p:strVal val="#ppt_x"/>
                                          </p:val>
                                        </p:tav>
                                        <p:tav tm="100000">
                                          <p:val>
                                            <p:strVal val="#ppt_x"/>
                                          </p:val>
                                        </p:tav>
                                      </p:tavLst>
                                    </p:anim>
                                    <p:anim calcmode="lin" valueType="num">
                                      <p:cBhvr>
                                        <p:cTn id="28" dur="500" fill="hold"/>
                                        <p:tgtEl>
                                          <p:spTgt spid="19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300"/>
                                  </p:stCondLst>
                                  <p:childTnLst>
                                    <p:set>
                                      <p:cBhvr>
                                        <p:cTn id="30" dur="1" fill="hold">
                                          <p:stCondLst>
                                            <p:cond delay="0"/>
                                          </p:stCondLst>
                                        </p:cTn>
                                        <p:tgtEl>
                                          <p:spTgt spid="76"/>
                                        </p:tgtEl>
                                        <p:attrNameLst>
                                          <p:attrName>style.visibility</p:attrName>
                                        </p:attrNameLst>
                                      </p:cBhvr>
                                      <p:to>
                                        <p:strVal val="visible"/>
                                      </p:to>
                                    </p:set>
                                    <p:animEffect transition="in" filter="fade">
                                      <p:cBhvr>
                                        <p:cTn id="31" dur="500"/>
                                        <p:tgtEl>
                                          <p:spTgt spid="76"/>
                                        </p:tgtEl>
                                      </p:cBhvr>
                                    </p:animEffect>
                                    <p:anim calcmode="lin" valueType="num">
                                      <p:cBhvr>
                                        <p:cTn id="32" dur="500" fill="hold"/>
                                        <p:tgtEl>
                                          <p:spTgt spid="76"/>
                                        </p:tgtEl>
                                        <p:attrNameLst>
                                          <p:attrName>ppt_x</p:attrName>
                                        </p:attrNameLst>
                                      </p:cBhvr>
                                      <p:tavLst>
                                        <p:tav tm="0">
                                          <p:val>
                                            <p:strVal val="#ppt_x"/>
                                          </p:val>
                                        </p:tav>
                                        <p:tav tm="100000">
                                          <p:val>
                                            <p:strVal val="#ppt_x"/>
                                          </p:val>
                                        </p:tav>
                                      </p:tavLst>
                                    </p:anim>
                                    <p:anim calcmode="lin" valueType="num">
                                      <p:cBhvr>
                                        <p:cTn id="33" dur="500" fill="hold"/>
                                        <p:tgtEl>
                                          <p:spTgt spid="76"/>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50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500"/>
                                        <p:tgtEl>
                                          <p:spTgt spid="81"/>
                                        </p:tgtEl>
                                      </p:cBhvr>
                                    </p:animEffect>
                                    <p:anim calcmode="lin" valueType="num">
                                      <p:cBhvr>
                                        <p:cTn id="37" dur="500" fill="hold"/>
                                        <p:tgtEl>
                                          <p:spTgt spid="81"/>
                                        </p:tgtEl>
                                        <p:attrNameLst>
                                          <p:attrName>ppt_x</p:attrName>
                                        </p:attrNameLst>
                                      </p:cBhvr>
                                      <p:tavLst>
                                        <p:tav tm="0">
                                          <p:val>
                                            <p:strVal val="#ppt_x"/>
                                          </p:val>
                                        </p:tav>
                                        <p:tav tm="100000">
                                          <p:val>
                                            <p:strVal val="#ppt_x"/>
                                          </p:val>
                                        </p:tav>
                                      </p:tavLst>
                                    </p:anim>
                                    <p:anim calcmode="lin" valueType="num">
                                      <p:cBhvr>
                                        <p:cTn id="38" dur="500" fill="hold"/>
                                        <p:tgtEl>
                                          <p:spTgt spid="81"/>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700"/>
                                  </p:stCondLst>
                                  <p:childTnLst>
                                    <p:set>
                                      <p:cBhvr>
                                        <p:cTn id="40" dur="1" fill="hold">
                                          <p:stCondLst>
                                            <p:cond delay="0"/>
                                          </p:stCondLst>
                                        </p:cTn>
                                        <p:tgtEl>
                                          <p:spTgt spid="86"/>
                                        </p:tgtEl>
                                        <p:attrNameLst>
                                          <p:attrName>style.visibility</p:attrName>
                                        </p:attrNameLst>
                                      </p:cBhvr>
                                      <p:to>
                                        <p:strVal val="visible"/>
                                      </p:to>
                                    </p:set>
                                    <p:animEffect transition="in" filter="fade">
                                      <p:cBhvr>
                                        <p:cTn id="41" dur="500"/>
                                        <p:tgtEl>
                                          <p:spTgt spid="86"/>
                                        </p:tgtEl>
                                      </p:cBhvr>
                                    </p:animEffect>
                                    <p:anim calcmode="lin" valueType="num">
                                      <p:cBhvr>
                                        <p:cTn id="42" dur="500" fill="hold"/>
                                        <p:tgtEl>
                                          <p:spTgt spid="86"/>
                                        </p:tgtEl>
                                        <p:attrNameLst>
                                          <p:attrName>ppt_x</p:attrName>
                                        </p:attrNameLst>
                                      </p:cBhvr>
                                      <p:tavLst>
                                        <p:tav tm="0">
                                          <p:val>
                                            <p:strVal val="#ppt_x"/>
                                          </p:val>
                                        </p:tav>
                                        <p:tav tm="100000">
                                          <p:val>
                                            <p:strVal val="#ppt_x"/>
                                          </p:val>
                                        </p:tav>
                                      </p:tavLst>
                                    </p:anim>
                                    <p:anim calcmode="lin" valueType="num">
                                      <p:cBhvr>
                                        <p:cTn id="43" dur="500" fill="hold"/>
                                        <p:tgtEl>
                                          <p:spTgt spid="86"/>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900"/>
                                  </p:stCondLst>
                                  <p:childTnLst>
                                    <p:set>
                                      <p:cBhvr>
                                        <p:cTn id="45" dur="1" fill="hold">
                                          <p:stCondLst>
                                            <p:cond delay="0"/>
                                          </p:stCondLst>
                                        </p:cTn>
                                        <p:tgtEl>
                                          <p:spTgt spid="91"/>
                                        </p:tgtEl>
                                        <p:attrNameLst>
                                          <p:attrName>style.visibility</p:attrName>
                                        </p:attrNameLst>
                                      </p:cBhvr>
                                      <p:to>
                                        <p:strVal val="visible"/>
                                      </p:to>
                                    </p:set>
                                    <p:animEffect transition="in" filter="fade">
                                      <p:cBhvr>
                                        <p:cTn id="46" dur="500"/>
                                        <p:tgtEl>
                                          <p:spTgt spid="91"/>
                                        </p:tgtEl>
                                      </p:cBhvr>
                                    </p:animEffect>
                                    <p:anim calcmode="lin" valueType="num">
                                      <p:cBhvr>
                                        <p:cTn id="47" dur="500" fill="hold"/>
                                        <p:tgtEl>
                                          <p:spTgt spid="91"/>
                                        </p:tgtEl>
                                        <p:attrNameLst>
                                          <p:attrName>ppt_x</p:attrName>
                                        </p:attrNameLst>
                                      </p:cBhvr>
                                      <p:tavLst>
                                        <p:tav tm="0">
                                          <p:val>
                                            <p:strVal val="#ppt_x"/>
                                          </p:val>
                                        </p:tav>
                                        <p:tav tm="100000">
                                          <p:val>
                                            <p:strVal val="#ppt_x"/>
                                          </p:val>
                                        </p:tav>
                                      </p:tavLst>
                                    </p:anim>
                                    <p:anim calcmode="lin" valueType="num">
                                      <p:cBhvr>
                                        <p:cTn id="48" dur="500" fill="hold"/>
                                        <p:tgtEl>
                                          <p:spTgt spid="91"/>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22" presetClass="entr" presetSubtype="1" fill="hold" grpId="0" nodeType="afterEffect">
                                  <p:stCondLst>
                                    <p:cond delay="0"/>
                                  </p:stCondLst>
                                  <p:childTnLst>
                                    <p:set>
                                      <p:cBhvr>
                                        <p:cTn id="51" dur="1" fill="hold">
                                          <p:stCondLst>
                                            <p:cond delay="0"/>
                                          </p:stCondLst>
                                        </p:cTn>
                                        <p:tgtEl>
                                          <p:spTgt spid="232"/>
                                        </p:tgtEl>
                                        <p:attrNameLst>
                                          <p:attrName>style.visibility</p:attrName>
                                        </p:attrNameLst>
                                      </p:cBhvr>
                                      <p:to>
                                        <p:strVal val="visible"/>
                                      </p:to>
                                    </p:set>
                                    <p:animEffect transition="in" filter="wipe(up)">
                                      <p:cBhvr>
                                        <p:cTn id="52" dur="500"/>
                                        <p:tgtEl>
                                          <p:spTgt spid="232"/>
                                        </p:tgtEl>
                                      </p:cBhvr>
                                    </p:animEffect>
                                  </p:childTnLst>
                                </p:cTn>
                              </p:par>
                            </p:childTnLst>
                          </p:cTn>
                        </p:par>
                        <p:par>
                          <p:cTn id="53" fill="hold">
                            <p:stCondLst>
                              <p:cond delay="1500"/>
                            </p:stCondLst>
                            <p:childTnLst>
                              <p:par>
                                <p:cTn id="54" presetID="10" presetClass="entr" presetSubtype="0" fill="hold" grpId="0" nodeType="afterEffect">
                                  <p:stCondLst>
                                    <p:cond delay="0"/>
                                  </p:stCondLst>
                                  <p:childTnLst>
                                    <p:set>
                                      <p:cBhvr>
                                        <p:cTn id="55" dur="1" fill="hold">
                                          <p:stCondLst>
                                            <p:cond delay="0"/>
                                          </p:stCondLst>
                                        </p:cTn>
                                        <p:tgtEl>
                                          <p:spTgt spid="231"/>
                                        </p:tgtEl>
                                        <p:attrNameLst>
                                          <p:attrName>style.visibility</p:attrName>
                                        </p:attrNameLst>
                                      </p:cBhvr>
                                      <p:to>
                                        <p:strVal val="visible"/>
                                      </p:to>
                                    </p:set>
                                    <p:animEffect transition="in" filter="fade">
                                      <p:cBhvr>
                                        <p:cTn id="56"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p:bldP spid="231" grpId="0"/>
      <p:bldP spid="23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TextBox 291"/>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47" name="Freeform 42"/>
          <p:cNvSpPr/>
          <p:nvPr/>
        </p:nvSpPr>
        <p:spPr bwMode="auto">
          <a:xfrm>
            <a:off x="1823376" y="1435592"/>
            <a:ext cx="2203725" cy="502828"/>
          </a:xfrm>
          <a:custGeom>
            <a:avLst/>
            <a:gdLst>
              <a:gd name="T0" fmla="*/ 0 w 4673"/>
              <a:gd name="T1" fmla="*/ 739775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84" tIns="31042" rIns="62084" bIns="31042"/>
          <a:lstStyle/>
          <a:p>
            <a:endParaRPr lang="zh-CN" altLang="en-US">
              <a:latin typeface="微软雅黑" panose="020B0503020204020204" pitchFamily="34" charset="-122"/>
              <a:ea typeface="微软雅黑" panose="020B0503020204020204" pitchFamily="34" charset="-122"/>
            </a:endParaRPr>
          </a:p>
        </p:txBody>
      </p:sp>
      <p:sp>
        <p:nvSpPr>
          <p:cNvPr id="48" name="Freeform 42"/>
          <p:cNvSpPr/>
          <p:nvPr/>
        </p:nvSpPr>
        <p:spPr bwMode="auto">
          <a:xfrm flipH="1">
            <a:off x="5072368" y="1435592"/>
            <a:ext cx="2203725" cy="502828"/>
          </a:xfrm>
          <a:custGeom>
            <a:avLst/>
            <a:gdLst>
              <a:gd name="T0" fmla="*/ 0 w 4673"/>
              <a:gd name="T1" fmla="*/ 739775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84" tIns="31042" rIns="62084" bIns="31042"/>
          <a:lstStyle/>
          <a:p>
            <a:endParaRPr lang="zh-CN" altLang="en-US">
              <a:latin typeface="微软雅黑" panose="020B0503020204020204" pitchFamily="34" charset="-122"/>
              <a:ea typeface="微软雅黑" panose="020B0503020204020204" pitchFamily="34" charset="-122"/>
            </a:endParaRPr>
          </a:p>
        </p:txBody>
      </p:sp>
      <p:sp>
        <p:nvSpPr>
          <p:cNvPr id="49" name="Freeform 42"/>
          <p:cNvSpPr/>
          <p:nvPr/>
        </p:nvSpPr>
        <p:spPr bwMode="auto">
          <a:xfrm flipV="1">
            <a:off x="1823376" y="3700475"/>
            <a:ext cx="2203725" cy="501748"/>
          </a:xfrm>
          <a:custGeom>
            <a:avLst/>
            <a:gdLst>
              <a:gd name="T0" fmla="*/ 0 w 4673"/>
              <a:gd name="T1" fmla="*/ 738187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84" tIns="31042" rIns="62084" bIns="31042"/>
          <a:lstStyle/>
          <a:p>
            <a:endParaRPr lang="zh-CN" altLang="en-US">
              <a:latin typeface="微软雅黑" panose="020B0503020204020204" pitchFamily="34" charset="-122"/>
              <a:ea typeface="微软雅黑" panose="020B0503020204020204" pitchFamily="34" charset="-122"/>
            </a:endParaRPr>
          </a:p>
        </p:txBody>
      </p:sp>
      <p:sp>
        <p:nvSpPr>
          <p:cNvPr id="50" name="Freeform 42"/>
          <p:cNvSpPr/>
          <p:nvPr/>
        </p:nvSpPr>
        <p:spPr bwMode="auto">
          <a:xfrm flipH="1" flipV="1">
            <a:off x="5072368" y="3700475"/>
            <a:ext cx="2203725" cy="501748"/>
          </a:xfrm>
          <a:custGeom>
            <a:avLst/>
            <a:gdLst>
              <a:gd name="T0" fmla="*/ 0 w 4673"/>
              <a:gd name="T1" fmla="*/ 738187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84" tIns="31042" rIns="62084" bIns="31042"/>
          <a:lstStyle/>
          <a:p>
            <a:endParaRPr lang="zh-CN" altLang="en-US">
              <a:latin typeface="微软雅黑" panose="020B0503020204020204" pitchFamily="34" charset="-122"/>
              <a:ea typeface="微软雅黑" panose="020B0503020204020204" pitchFamily="34" charset="-122"/>
            </a:endParaRPr>
          </a:p>
        </p:txBody>
      </p:sp>
      <p:sp>
        <p:nvSpPr>
          <p:cNvPr id="51" name="矩形 32"/>
          <p:cNvSpPr>
            <a:spLocks noChangeArrowheads="1"/>
          </p:cNvSpPr>
          <p:nvPr/>
        </p:nvSpPr>
        <p:spPr bwMode="auto">
          <a:xfrm>
            <a:off x="0" y="2476856"/>
            <a:ext cx="9144000" cy="782295"/>
          </a:xfrm>
          <a:prstGeom prst="rect">
            <a:avLst/>
          </a:prstGeom>
          <a:solidFill>
            <a:schemeClr val="bg1">
              <a:lumMod val="85000"/>
            </a:schemeClr>
          </a:solidFill>
          <a:ln>
            <a:noFill/>
          </a:ln>
        </p:spPr>
        <p:txBody>
          <a:bodyPr lIns="62084" tIns="31042" rIns="62084" bIns="31042"/>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200">
              <a:solidFill>
                <a:schemeClr val="tx1"/>
              </a:solidFill>
              <a:latin typeface="微软雅黑" panose="020B0503020204020204" pitchFamily="34" charset="-122"/>
            </a:endParaRPr>
          </a:p>
        </p:txBody>
      </p:sp>
      <p:sp>
        <p:nvSpPr>
          <p:cNvPr id="52" name="TextBox 33"/>
          <p:cNvSpPr txBox="1">
            <a:spLocks noChangeArrowheads="1"/>
          </p:cNvSpPr>
          <p:nvPr/>
        </p:nvSpPr>
        <p:spPr bwMode="auto">
          <a:xfrm>
            <a:off x="3203848" y="2699135"/>
            <a:ext cx="2690185" cy="370467"/>
          </a:xfrm>
          <a:prstGeom prst="rect">
            <a:avLst/>
          </a:prstGeom>
          <a:noFill/>
          <a:ln>
            <a:noFill/>
          </a:ln>
        </p:spPr>
        <p:txBody>
          <a:bodyPr wrap="none"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b="1" dirty="0">
                <a:solidFill>
                  <a:schemeClr val="tx1">
                    <a:lumMod val="75000"/>
                    <a:lumOff val="25000"/>
                  </a:schemeClr>
                </a:solidFill>
                <a:latin typeface="微软雅黑" panose="020B0503020204020204" pitchFamily="34" charset="-122"/>
              </a:rPr>
              <a:t>点击添加表述内容标题</a:t>
            </a:r>
          </a:p>
        </p:txBody>
      </p:sp>
      <p:grpSp>
        <p:nvGrpSpPr>
          <p:cNvPr id="53" name="组合 34"/>
          <p:cNvGrpSpPr/>
          <p:nvPr/>
        </p:nvGrpSpPr>
        <p:grpSpPr bwMode="auto">
          <a:xfrm>
            <a:off x="1442977" y="1889864"/>
            <a:ext cx="783427" cy="785533"/>
            <a:chOff x="0" y="0"/>
            <a:chExt cx="1154113" cy="1155699"/>
          </a:xfrm>
          <a:solidFill>
            <a:schemeClr val="bg1">
              <a:lumMod val="65000"/>
            </a:schemeClr>
          </a:solidFill>
        </p:grpSpPr>
        <p:sp>
          <p:nvSpPr>
            <p:cNvPr id="54" name="Oval 30"/>
            <p:cNvSpPr>
              <a:spLocks noChangeArrowheads="1"/>
            </p:cNvSpPr>
            <p:nvPr/>
          </p:nvSpPr>
          <p:spPr bwMode="auto">
            <a:xfrm>
              <a:off x="0" y="0"/>
              <a:ext cx="1154113" cy="1155699"/>
            </a:xfrm>
            <a:prstGeom prst="ellipse">
              <a:avLst/>
            </a:prstGeom>
            <a:solidFill>
              <a:srgbClr val="00682F"/>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200">
                <a:solidFill>
                  <a:schemeClr val="tx1"/>
                </a:solidFill>
                <a:latin typeface="微软雅黑" panose="020B0503020204020204" pitchFamily="34" charset="-122"/>
              </a:endParaRPr>
            </a:p>
          </p:txBody>
        </p:sp>
        <p:sp>
          <p:nvSpPr>
            <p:cNvPr id="55" name="Freeform 34"/>
            <p:cNvSpPr>
              <a:spLocks noEditPoints="1"/>
            </p:cNvSpPr>
            <p:nvPr/>
          </p:nvSpPr>
          <p:spPr bwMode="auto">
            <a:xfrm>
              <a:off x="266700" y="128587"/>
              <a:ext cx="638175" cy="868362"/>
            </a:xfrm>
            <a:custGeom>
              <a:avLst/>
              <a:gdLst>
                <a:gd name="T0" fmla="*/ 128715 w 709"/>
                <a:gd name="T1" fmla="*/ 322149 h 965"/>
                <a:gd name="T2" fmla="*/ 196223 w 709"/>
                <a:gd name="T3" fmla="*/ 480524 h 965"/>
                <a:gd name="T4" fmla="*/ 251130 w 709"/>
                <a:gd name="T5" fmla="*/ 607403 h 965"/>
                <a:gd name="T6" fmla="*/ 374444 w 709"/>
                <a:gd name="T7" fmla="*/ 611003 h 965"/>
                <a:gd name="T8" fmla="*/ 401447 w 709"/>
                <a:gd name="T9" fmla="*/ 560611 h 965"/>
                <a:gd name="T10" fmla="*/ 469855 w 709"/>
                <a:gd name="T11" fmla="*/ 432831 h 965"/>
                <a:gd name="T12" fmla="*/ 319538 w 709"/>
                <a:gd name="T13" fmla="*/ 132279 h 965"/>
                <a:gd name="T14" fmla="*/ 264631 w 709"/>
                <a:gd name="T15" fmla="*/ 650597 h 965"/>
                <a:gd name="T16" fmla="*/ 201624 w 709"/>
                <a:gd name="T17" fmla="*/ 578608 h 965"/>
                <a:gd name="T18" fmla="*/ 135916 w 709"/>
                <a:gd name="T19" fmla="*/ 455328 h 965"/>
                <a:gd name="T20" fmla="*/ 319538 w 709"/>
                <a:gd name="T21" fmla="*/ 91785 h 965"/>
                <a:gd name="T22" fmla="*/ 503159 w 709"/>
                <a:gd name="T23" fmla="*/ 455328 h 965"/>
                <a:gd name="T24" fmla="*/ 436551 w 709"/>
                <a:gd name="T25" fmla="*/ 578608 h 965"/>
                <a:gd name="T26" fmla="*/ 374444 w 709"/>
                <a:gd name="T27" fmla="*/ 650597 h 965"/>
                <a:gd name="T28" fmla="*/ 228627 w 709"/>
                <a:gd name="T29" fmla="*/ 778376 h 965"/>
                <a:gd name="T30" fmla="*/ 383445 w 709"/>
                <a:gd name="T31" fmla="*/ 807172 h 965"/>
                <a:gd name="T32" fmla="*/ 383445 w 709"/>
                <a:gd name="T33" fmla="*/ 748681 h 965"/>
                <a:gd name="T34" fmla="*/ 246629 w 709"/>
                <a:gd name="T35" fmla="*/ 796373 h 965"/>
                <a:gd name="T36" fmla="*/ 395146 w 709"/>
                <a:gd name="T37" fmla="*/ 796373 h 965"/>
                <a:gd name="T38" fmla="*/ 413149 w 709"/>
                <a:gd name="T39" fmla="*/ 778376 h 965"/>
                <a:gd name="T40" fmla="*/ 228627 w 709"/>
                <a:gd name="T41" fmla="*/ 685691 h 965"/>
                <a:gd name="T42" fmla="*/ 413149 w 709"/>
                <a:gd name="T43" fmla="*/ 778376 h 965"/>
                <a:gd name="T44" fmla="*/ 411348 w 709"/>
                <a:gd name="T45" fmla="*/ 362642 h 965"/>
                <a:gd name="T46" fmla="*/ 349241 w 709"/>
                <a:gd name="T47" fmla="*/ 424733 h 965"/>
                <a:gd name="T48" fmla="*/ 288934 w 709"/>
                <a:gd name="T49" fmla="*/ 424733 h 965"/>
                <a:gd name="T50" fmla="*/ 226827 w 709"/>
                <a:gd name="T51" fmla="*/ 362642 h 965"/>
                <a:gd name="T52" fmla="*/ 226827 w 709"/>
                <a:gd name="T53" fmla="*/ 302352 h 965"/>
                <a:gd name="T54" fmla="*/ 288934 w 709"/>
                <a:gd name="T55" fmla="*/ 239362 h 965"/>
                <a:gd name="T56" fmla="*/ 349241 w 709"/>
                <a:gd name="T57" fmla="*/ 239362 h 965"/>
                <a:gd name="T58" fmla="*/ 411348 w 709"/>
                <a:gd name="T59" fmla="*/ 302352 h 965"/>
                <a:gd name="T60" fmla="*/ 612972 w 709"/>
                <a:gd name="T61" fmla="*/ 293353 h 965"/>
                <a:gd name="T62" fmla="*/ 580568 w 709"/>
                <a:gd name="T63" fmla="*/ 322149 h 965"/>
                <a:gd name="T64" fmla="*/ 612972 w 709"/>
                <a:gd name="T65" fmla="*/ 341046 h 965"/>
                <a:gd name="T66" fmla="*/ 612972 w 709"/>
                <a:gd name="T67" fmla="*/ 293353 h 965"/>
                <a:gd name="T68" fmla="*/ 542764 w 709"/>
                <a:gd name="T69" fmla="*/ 127780 h 965"/>
                <a:gd name="T70" fmla="*/ 509460 w 709"/>
                <a:gd name="T71" fmla="*/ 94485 h 965"/>
                <a:gd name="T72" fmla="*/ 518461 w 709"/>
                <a:gd name="T73" fmla="*/ 152976 h 965"/>
                <a:gd name="T74" fmla="*/ 342040 w 709"/>
                <a:gd name="T75" fmla="*/ 61190 h 965"/>
                <a:gd name="T76" fmla="*/ 318637 w 709"/>
                <a:gd name="T77" fmla="*/ 0 h 965"/>
                <a:gd name="T78" fmla="*/ 294335 w 709"/>
                <a:gd name="T79" fmla="*/ 61190 h 965"/>
                <a:gd name="T80" fmla="*/ 117014 w 709"/>
                <a:gd name="T81" fmla="*/ 155675 h 965"/>
                <a:gd name="T82" fmla="*/ 127815 w 709"/>
                <a:gd name="T83" fmla="*/ 98084 h 965"/>
                <a:gd name="T84" fmla="*/ 93611 w 709"/>
                <a:gd name="T85" fmla="*/ 132279 h 965"/>
                <a:gd name="T86" fmla="*/ 57607 w 709"/>
                <a:gd name="T87" fmla="*/ 322149 h 965"/>
                <a:gd name="T88" fmla="*/ 25203 w 709"/>
                <a:gd name="T89" fmla="*/ 293353 h 965"/>
                <a:gd name="T90" fmla="*/ 25203 w 709"/>
                <a:gd name="T91" fmla="*/ 341046 h 965"/>
                <a:gd name="T92" fmla="*/ 57607 w 709"/>
                <a:gd name="T93" fmla="*/ 322149 h 96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09" h="965">
                  <a:moveTo>
                    <a:pt x="355" y="147"/>
                  </a:moveTo>
                  <a:cubicBezTo>
                    <a:pt x="238" y="147"/>
                    <a:pt x="143" y="241"/>
                    <a:pt x="143" y="358"/>
                  </a:cubicBezTo>
                  <a:cubicBezTo>
                    <a:pt x="143" y="414"/>
                    <a:pt x="187" y="481"/>
                    <a:pt x="188" y="481"/>
                  </a:cubicBezTo>
                  <a:cubicBezTo>
                    <a:pt x="197" y="496"/>
                    <a:pt x="210" y="519"/>
                    <a:pt x="218" y="534"/>
                  </a:cubicBezTo>
                  <a:lnTo>
                    <a:pt x="264" y="623"/>
                  </a:lnTo>
                  <a:cubicBezTo>
                    <a:pt x="272" y="639"/>
                    <a:pt x="279" y="662"/>
                    <a:pt x="279" y="675"/>
                  </a:cubicBezTo>
                  <a:cubicBezTo>
                    <a:pt x="279" y="675"/>
                    <a:pt x="284" y="679"/>
                    <a:pt x="294" y="679"/>
                  </a:cubicBezTo>
                  <a:lnTo>
                    <a:pt x="416" y="679"/>
                  </a:lnTo>
                  <a:cubicBezTo>
                    <a:pt x="425" y="679"/>
                    <a:pt x="430" y="675"/>
                    <a:pt x="431" y="674"/>
                  </a:cubicBezTo>
                  <a:cubicBezTo>
                    <a:pt x="430" y="662"/>
                    <a:pt x="437" y="639"/>
                    <a:pt x="446" y="623"/>
                  </a:cubicBezTo>
                  <a:lnTo>
                    <a:pt x="491" y="534"/>
                  </a:lnTo>
                  <a:cubicBezTo>
                    <a:pt x="499" y="519"/>
                    <a:pt x="513" y="495"/>
                    <a:pt x="522" y="481"/>
                  </a:cubicBezTo>
                  <a:cubicBezTo>
                    <a:pt x="537" y="458"/>
                    <a:pt x="566" y="402"/>
                    <a:pt x="566" y="358"/>
                  </a:cubicBezTo>
                  <a:cubicBezTo>
                    <a:pt x="566" y="241"/>
                    <a:pt x="471" y="147"/>
                    <a:pt x="355" y="147"/>
                  </a:cubicBezTo>
                  <a:close/>
                  <a:moveTo>
                    <a:pt x="416" y="723"/>
                  </a:moveTo>
                  <a:lnTo>
                    <a:pt x="294" y="723"/>
                  </a:lnTo>
                  <a:cubicBezTo>
                    <a:pt x="261" y="723"/>
                    <a:pt x="235" y="702"/>
                    <a:pt x="235" y="675"/>
                  </a:cubicBezTo>
                  <a:cubicBezTo>
                    <a:pt x="235" y="671"/>
                    <a:pt x="231" y="656"/>
                    <a:pt x="224" y="643"/>
                  </a:cubicBezTo>
                  <a:lnTo>
                    <a:pt x="179" y="554"/>
                  </a:lnTo>
                  <a:cubicBezTo>
                    <a:pt x="172" y="540"/>
                    <a:pt x="159" y="519"/>
                    <a:pt x="151" y="506"/>
                  </a:cubicBezTo>
                  <a:cubicBezTo>
                    <a:pt x="145" y="498"/>
                    <a:pt x="99" y="425"/>
                    <a:pt x="99" y="358"/>
                  </a:cubicBezTo>
                  <a:cubicBezTo>
                    <a:pt x="99" y="217"/>
                    <a:pt x="214" y="102"/>
                    <a:pt x="355" y="102"/>
                  </a:cubicBezTo>
                  <a:cubicBezTo>
                    <a:pt x="495" y="102"/>
                    <a:pt x="610" y="217"/>
                    <a:pt x="610" y="358"/>
                  </a:cubicBezTo>
                  <a:cubicBezTo>
                    <a:pt x="610" y="425"/>
                    <a:pt x="564" y="498"/>
                    <a:pt x="559" y="506"/>
                  </a:cubicBezTo>
                  <a:cubicBezTo>
                    <a:pt x="550" y="518"/>
                    <a:pt x="537" y="541"/>
                    <a:pt x="530" y="554"/>
                  </a:cubicBezTo>
                  <a:lnTo>
                    <a:pt x="485" y="643"/>
                  </a:lnTo>
                  <a:cubicBezTo>
                    <a:pt x="478" y="656"/>
                    <a:pt x="475" y="671"/>
                    <a:pt x="475" y="675"/>
                  </a:cubicBezTo>
                  <a:cubicBezTo>
                    <a:pt x="475" y="702"/>
                    <a:pt x="449" y="723"/>
                    <a:pt x="416" y="723"/>
                  </a:cubicBezTo>
                  <a:close/>
                  <a:moveTo>
                    <a:pt x="287" y="832"/>
                  </a:moveTo>
                  <a:cubicBezTo>
                    <a:pt x="269" y="832"/>
                    <a:pt x="254" y="846"/>
                    <a:pt x="254" y="865"/>
                  </a:cubicBezTo>
                  <a:cubicBezTo>
                    <a:pt x="254" y="883"/>
                    <a:pt x="269" y="897"/>
                    <a:pt x="287" y="897"/>
                  </a:cubicBezTo>
                  <a:lnTo>
                    <a:pt x="426" y="897"/>
                  </a:lnTo>
                  <a:cubicBezTo>
                    <a:pt x="444" y="897"/>
                    <a:pt x="459" y="883"/>
                    <a:pt x="459" y="865"/>
                  </a:cubicBezTo>
                  <a:cubicBezTo>
                    <a:pt x="459" y="846"/>
                    <a:pt x="444" y="832"/>
                    <a:pt x="426" y="832"/>
                  </a:cubicBezTo>
                  <a:lnTo>
                    <a:pt x="287" y="832"/>
                  </a:lnTo>
                  <a:close/>
                  <a:moveTo>
                    <a:pt x="274" y="885"/>
                  </a:moveTo>
                  <a:cubicBezTo>
                    <a:pt x="276" y="929"/>
                    <a:pt x="312" y="965"/>
                    <a:pt x="356" y="965"/>
                  </a:cubicBezTo>
                  <a:cubicBezTo>
                    <a:pt x="401" y="965"/>
                    <a:pt x="437" y="929"/>
                    <a:pt x="439" y="885"/>
                  </a:cubicBezTo>
                  <a:lnTo>
                    <a:pt x="274" y="885"/>
                  </a:lnTo>
                  <a:close/>
                  <a:moveTo>
                    <a:pt x="459" y="865"/>
                  </a:moveTo>
                  <a:lnTo>
                    <a:pt x="254" y="865"/>
                  </a:lnTo>
                  <a:lnTo>
                    <a:pt x="254" y="762"/>
                  </a:lnTo>
                  <a:lnTo>
                    <a:pt x="459" y="762"/>
                  </a:lnTo>
                  <a:lnTo>
                    <a:pt x="459" y="865"/>
                  </a:lnTo>
                  <a:close/>
                  <a:moveTo>
                    <a:pt x="491" y="369"/>
                  </a:moveTo>
                  <a:cubicBezTo>
                    <a:pt x="491" y="388"/>
                    <a:pt x="476" y="403"/>
                    <a:pt x="457" y="403"/>
                  </a:cubicBezTo>
                  <a:lnTo>
                    <a:pt x="388" y="403"/>
                  </a:lnTo>
                  <a:lnTo>
                    <a:pt x="388" y="472"/>
                  </a:lnTo>
                  <a:cubicBezTo>
                    <a:pt x="388" y="491"/>
                    <a:pt x="373" y="506"/>
                    <a:pt x="355" y="506"/>
                  </a:cubicBezTo>
                  <a:cubicBezTo>
                    <a:pt x="336" y="506"/>
                    <a:pt x="321" y="491"/>
                    <a:pt x="321" y="472"/>
                  </a:cubicBezTo>
                  <a:lnTo>
                    <a:pt x="321" y="403"/>
                  </a:lnTo>
                  <a:lnTo>
                    <a:pt x="252" y="403"/>
                  </a:lnTo>
                  <a:cubicBezTo>
                    <a:pt x="233" y="403"/>
                    <a:pt x="218" y="388"/>
                    <a:pt x="218" y="369"/>
                  </a:cubicBezTo>
                  <a:cubicBezTo>
                    <a:pt x="218" y="351"/>
                    <a:pt x="233" y="336"/>
                    <a:pt x="252" y="336"/>
                  </a:cubicBezTo>
                  <a:lnTo>
                    <a:pt x="321" y="336"/>
                  </a:lnTo>
                  <a:lnTo>
                    <a:pt x="321" y="266"/>
                  </a:lnTo>
                  <a:cubicBezTo>
                    <a:pt x="321" y="248"/>
                    <a:pt x="336" y="233"/>
                    <a:pt x="355" y="233"/>
                  </a:cubicBezTo>
                  <a:cubicBezTo>
                    <a:pt x="373" y="233"/>
                    <a:pt x="388" y="248"/>
                    <a:pt x="388" y="266"/>
                  </a:cubicBezTo>
                  <a:lnTo>
                    <a:pt x="388" y="336"/>
                  </a:lnTo>
                  <a:lnTo>
                    <a:pt x="457" y="336"/>
                  </a:lnTo>
                  <a:cubicBezTo>
                    <a:pt x="476" y="336"/>
                    <a:pt x="491" y="351"/>
                    <a:pt x="491" y="369"/>
                  </a:cubicBezTo>
                  <a:close/>
                  <a:moveTo>
                    <a:pt x="681" y="326"/>
                  </a:moveTo>
                  <a:lnTo>
                    <a:pt x="643" y="326"/>
                  </a:lnTo>
                  <a:cubicBezTo>
                    <a:pt x="644" y="336"/>
                    <a:pt x="645" y="347"/>
                    <a:pt x="645" y="358"/>
                  </a:cubicBezTo>
                  <a:cubicBezTo>
                    <a:pt x="645" y="365"/>
                    <a:pt x="644" y="372"/>
                    <a:pt x="643" y="379"/>
                  </a:cubicBezTo>
                  <a:lnTo>
                    <a:pt x="681" y="379"/>
                  </a:lnTo>
                  <a:cubicBezTo>
                    <a:pt x="696" y="379"/>
                    <a:pt x="709" y="367"/>
                    <a:pt x="709" y="352"/>
                  </a:cubicBezTo>
                  <a:cubicBezTo>
                    <a:pt x="709" y="338"/>
                    <a:pt x="696" y="326"/>
                    <a:pt x="681" y="326"/>
                  </a:cubicBezTo>
                  <a:close/>
                  <a:moveTo>
                    <a:pt x="576" y="170"/>
                  </a:moveTo>
                  <a:lnTo>
                    <a:pt x="603" y="142"/>
                  </a:lnTo>
                  <a:cubicBezTo>
                    <a:pt x="614" y="131"/>
                    <a:pt x="614" y="114"/>
                    <a:pt x="604" y="104"/>
                  </a:cubicBezTo>
                  <a:cubicBezTo>
                    <a:pt x="594" y="94"/>
                    <a:pt x="577" y="94"/>
                    <a:pt x="566" y="105"/>
                  </a:cubicBezTo>
                  <a:lnTo>
                    <a:pt x="538" y="132"/>
                  </a:lnTo>
                  <a:cubicBezTo>
                    <a:pt x="552" y="144"/>
                    <a:pt x="564" y="156"/>
                    <a:pt x="576" y="170"/>
                  </a:cubicBezTo>
                  <a:close/>
                  <a:moveTo>
                    <a:pt x="354" y="67"/>
                  </a:moveTo>
                  <a:cubicBezTo>
                    <a:pt x="363" y="67"/>
                    <a:pt x="372" y="68"/>
                    <a:pt x="380" y="68"/>
                  </a:cubicBezTo>
                  <a:lnTo>
                    <a:pt x="380" y="27"/>
                  </a:lnTo>
                  <a:cubicBezTo>
                    <a:pt x="380" y="12"/>
                    <a:pt x="368" y="0"/>
                    <a:pt x="354" y="0"/>
                  </a:cubicBezTo>
                  <a:cubicBezTo>
                    <a:pt x="339" y="0"/>
                    <a:pt x="327" y="12"/>
                    <a:pt x="327" y="27"/>
                  </a:cubicBezTo>
                  <a:lnTo>
                    <a:pt x="327" y="68"/>
                  </a:lnTo>
                  <a:cubicBezTo>
                    <a:pt x="336" y="68"/>
                    <a:pt x="345" y="67"/>
                    <a:pt x="354" y="67"/>
                  </a:cubicBezTo>
                  <a:close/>
                  <a:moveTo>
                    <a:pt x="130" y="173"/>
                  </a:moveTo>
                  <a:cubicBezTo>
                    <a:pt x="142" y="159"/>
                    <a:pt x="154" y="147"/>
                    <a:pt x="168" y="135"/>
                  </a:cubicBezTo>
                  <a:lnTo>
                    <a:pt x="142" y="109"/>
                  </a:lnTo>
                  <a:cubicBezTo>
                    <a:pt x="131" y="99"/>
                    <a:pt x="114" y="98"/>
                    <a:pt x="104" y="109"/>
                  </a:cubicBezTo>
                  <a:cubicBezTo>
                    <a:pt x="93" y="119"/>
                    <a:pt x="94" y="136"/>
                    <a:pt x="104" y="147"/>
                  </a:cubicBezTo>
                  <a:lnTo>
                    <a:pt x="130" y="173"/>
                  </a:lnTo>
                  <a:close/>
                  <a:moveTo>
                    <a:pt x="64" y="358"/>
                  </a:moveTo>
                  <a:cubicBezTo>
                    <a:pt x="64" y="347"/>
                    <a:pt x="64" y="336"/>
                    <a:pt x="66" y="326"/>
                  </a:cubicBezTo>
                  <a:lnTo>
                    <a:pt x="28" y="326"/>
                  </a:lnTo>
                  <a:cubicBezTo>
                    <a:pt x="13" y="326"/>
                    <a:pt x="0" y="338"/>
                    <a:pt x="0" y="352"/>
                  </a:cubicBezTo>
                  <a:cubicBezTo>
                    <a:pt x="0" y="367"/>
                    <a:pt x="13" y="379"/>
                    <a:pt x="28" y="379"/>
                  </a:cubicBezTo>
                  <a:lnTo>
                    <a:pt x="65" y="379"/>
                  </a:lnTo>
                  <a:cubicBezTo>
                    <a:pt x="64" y="372"/>
                    <a:pt x="64" y="365"/>
                    <a:pt x="64" y="35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56" name="组合 37"/>
          <p:cNvGrpSpPr/>
          <p:nvPr/>
        </p:nvGrpSpPr>
        <p:grpSpPr bwMode="auto">
          <a:xfrm>
            <a:off x="1460219" y="2960261"/>
            <a:ext cx="783427" cy="785533"/>
            <a:chOff x="0" y="0"/>
            <a:chExt cx="1154113" cy="1155698"/>
          </a:xfrm>
          <a:solidFill>
            <a:schemeClr val="bg1">
              <a:lumMod val="65000"/>
            </a:schemeClr>
          </a:solidFill>
        </p:grpSpPr>
        <p:sp>
          <p:nvSpPr>
            <p:cNvPr id="57" name="Oval 31"/>
            <p:cNvSpPr>
              <a:spLocks noChangeArrowheads="1"/>
            </p:cNvSpPr>
            <p:nvPr/>
          </p:nvSpPr>
          <p:spPr bwMode="auto">
            <a:xfrm>
              <a:off x="0" y="0"/>
              <a:ext cx="1154113" cy="1155699"/>
            </a:xfrm>
            <a:prstGeom prst="ellipse">
              <a:avLst/>
            </a:prstGeom>
            <a:solidFill>
              <a:srgbClr val="00682F"/>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200">
                <a:solidFill>
                  <a:schemeClr val="tx1"/>
                </a:solidFill>
                <a:latin typeface="微软雅黑" panose="020B0503020204020204" pitchFamily="34" charset="-122"/>
              </a:endParaRPr>
            </a:p>
          </p:txBody>
        </p:sp>
        <p:sp>
          <p:nvSpPr>
            <p:cNvPr id="58" name="Freeform 35"/>
            <p:cNvSpPr>
              <a:spLocks noEditPoints="1"/>
            </p:cNvSpPr>
            <p:nvPr/>
          </p:nvSpPr>
          <p:spPr bwMode="auto">
            <a:xfrm>
              <a:off x="269875" y="169862"/>
              <a:ext cx="563563" cy="766762"/>
            </a:xfrm>
            <a:custGeom>
              <a:avLst/>
              <a:gdLst>
                <a:gd name="T0" fmla="*/ 73939 w 625"/>
                <a:gd name="T1" fmla="*/ 124194 h 852"/>
                <a:gd name="T2" fmla="*/ 62217 w 625"/>
                <a:gd name="T3" fmla="*/ 766762 h 852"/>
                <a:gd name="T4" fmla="*/ 563563 w 625"/>
                <a:gd name="T5" fmla="*/ 188091 h 852"/>
                <a:gd name="T6" fmla="*/ 520281 w 625"/>
                <a:gd name="T7" fmla="*/ 201590 h 852"/>
                <a:gd name="T8" fmla="*/ 64021 w 625"/>
                <a:gd name="T9" fmla="*/ 722664 h 852"/>
                <a:gd name="T10" fmla="*/ 243459 w 625"/>
                <a:gd name="T11" fmla="*/ 81896 h 852"/>
                <a:gd name="T12" fmla="*/ 320104 w 625"/>
                <a:gd name="T13" fmla="*/ 81896 h 852"/>
                <a:gd name="T14" fmla="*/ 280429 w 625"/>
                <a:gd name="T15" fmla="*/ 122394 h 852"/>
                <a:gd name="T16" fmla="*/ 196571 w 625"/>
                <a:gd name="T17" fmla="*/ 83696 h 852"/>
                <a:gd name="T18" fmla="*/ 103696 w 625"/>
                <a:gd name="T19" fmla="*/ 194390 h 852"/>
                <a:gd name="T20" fmla="*/ 459867 w 625"/>
                <a:gd name="T21" fmla="*/ 194390 h 852"/>
                <a:gd name="T22" fmla="*/ 366992 w 625"/>
                <a:gd name="T23" fmla="*/ 83696 h 852"/>
                <a:gd name="T24" fmla="*/ 196571 w 625"/>
                <a:gd name="T25" fmla="*/ 83696 h 852"/>
                <a:gd name="T26" fmla="*/ 199276 w 625"/>
                <a:gd name="T27" fmla="*/ 582271 h 852"/>
                <a:gd name="T28" fmla="*/ 136157 w 625"/>
                <a:gd name="T29" fmla="*/ 600270 h 852"/>
                <a:gd name="T30" fmla="*/ 122631 w 625"/>
                <a:gd name="T31" fmla="*/ 613770 h 852"/>
                <a:gd name="T32" fmla="*/ 199276 w 625"/>
                <a:gd name="T33" fmla="*/ 619169 h 852"/>
                <a:gd name="T34" fmla="*/ 119025 w 625"/>
                <a:gd name="T35" fmla="*/ 658767 h 852"/>
                <a:gd name="T36" fmla="*/ 218212 w 625"/>
                <a:gd name="T37" fmla="*/ 610170 h 852"/>
                <a:gd name="T38" fmla="*/ 218212 w 625"/>
                <a:gd name="T39" fmla="*/ 578671 h 852"/>
                <a:gd name="T40" fmla="*/ 99187 w 625"/>
                <a:gd name="T41" fmla="*/ 584971 h 852"/>
                <a:gd name="T42" fmla="*/ 192964 w 625"/>
                <a:gd name="T43" fmla="*/ 683966 h 852"/>
                <a:gd name="T44" fmla="*/ 192964 w 625"/>
                <a:gd name="T45" fmla="*/ 301485 h 852"/>
                <a:gd name="T46" fmla="*/ 136157 w 625"/>
                <a:gd name="T47" fmla="*/ 318584 h 852"/>
                <a:gd name="T48" fmla="*/ 155994 w 625"/>
                <a:gd name="T49" fmla="*/ 368982 h 852"/>
                <a:gd name="T50" fmla="*/ 119025 w 625"/>
                <a:gd name="T51" fmla="*/ 382481 h 852"/>
                <a:gd name="T52" fmla="*/ 192964 w 625"/>
                <a:gd name="T53" fmla="*/ 281686 h 852"/>
                <a:gd name="T54" fmla="*/ 99187 w 625"/>
                <a:gd name="T55" fmla="*/ 380681 h 852"/>
                <a:gd name="T56" fmla="*/ 217310 w 625"/>
                <a:gd name="T57" fmla="*/ 323084 h 852"/>
                <a:gd name="T58" fmla="*/ 216408 w 625"/>
                <a:gd name="T59" fmla="*/ 296985 h 852"/>
                <a:gd name="T60" fmla="*/ 199276 w 625"/>
                <a:gd name="T61" fmla="*/ 452678 h 852"/>
                <a:gd name="T62" fmla="*/ 122631 w 625"/>
                <a:gd name="T63" fmla="*/ 471577 h 852"/>
                <a:gd name="T64" fmla="*/ 199276 w 625"/>
                <a:gd name="T65" fmla="*/ 522874 h 852"/>
                <a:gd name="T66" fmla="*/ 218212 w 625"/>
                <a:gd name="T67" fmla="*/ 438278 h 852"/>
                <a:gd name="T68" fmla="*/ 99187 w 625"/>
                <a:gd name="T69" fmla="*/ 442778 h 852"/>
                <a:gd name="T70" fmla="*/ 199276 w 625"/>
                <a:gd name="T71" fmla="*/ 541773 h 852"/>
                <a:gd name="T72" fmla="*/ 260592 w 625"/>
                <a:gd name="T73" fmla="*/ 418479 h 852"/>
                <a:gd name="T74" fmla="*/ 294856 w 625"/>
                <a:gd name="T75" fmla="*/ 650668 h 852"/>
                <a:gd name="T76" fmla="*/ 452654 w 625"/>
                <a:gd name="T77" fmla="*/ 602070 h 852"/>
                <a:gd name="T78" fmla="*/ 288544 w 625"/>
                <a:gd name="T79" fmla="*/ 644368 h 852"/>
                <a:gd name="T80" fmla="*/ 452654 w 625"/>
                <a:gd name="T81" fmla="*/ 456277 h 852"/>
                <a:gd name="T82" fmla="*/ 288544 w 625"/>
                <a:gd name="T83" fmla="*/ 368982 h 852"/>
                <a:gd name="T84" fmla="*/ 288544 w 625"/>
                <a:gd name="T85" fmla="*/ 316784 h 85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5" h="852">
                  <a:moveTo>
                    <a:pt x="48" y="224"/>
                  </a:moveTo>
                  <a:cubicBezTo>
                    <a:pt x="48" y="200"/>
                    <a:pt x="59" y="188"/>
                    <a:pt x="82" y="188"/>
                  </a:cubicBezTo>
                  <a:lnTo>
                    <a:pt x="82" y="138"/>
                  </a:lnTo>
                  <a:cubicBezTo>
                    <a:pt x="39" y="139"/>
                    <a:pt x="0" y="167"/>
                    <a:pt x="0" y="209"/>
                  </a:cubicBezTo>
                  <a:lnTo>
                    <a:pt x="0" y="783"/>
                  </a:lnTo>
                  <a:cubicBezTo>
                    <a:pt x="0" y="818"/>
                    <a:pt x="34" y="852"/>
                    <a:pt x="69" y="852"/>
                  </a:cubicBezTo>
                  <a:lnTo>
                    <a:pt x="556" y="852"/>
                  </a:lnTo>
                  <a:cubicBezTo>
                    <a:pt x="591" y="852"/>
                    <a:pt x="625" y="818"/>
                    <a:pt x="625" y="783"/>
                  </a:cubicBezTo>
                  <a:lnTo>
                    <a:pt x="625" y="209"/>
                  </a:lnTo>
                  <a:cubicBezTo>
                    <a:pt x="625" y="167"/>
                    <a:pt x="586" y="139"/>
                    <a:pt x="543" y="138"/>
                  </a:cubicBezTo>
                  <a:lnTo>
                    <a:pt x="543" y="188"/>
                  </a:lnTo>
                  <a:cubicBezTo>
                    <a:pt x="566" y="188"/>
                    <a:pt x="577" y="200"/>
                    <a:pt x="577" y="224"/>
                  </a:cubicBezTo>
                  <a:lnTo>
                    <a:pt x="577" y="768"/>
                  </a:lnTo>
                  <a:cubicBezTo>
                    <a:pt x="577" y="785"/>
                    <a:pt x="570" y="803"/>
                    <a:pt x="554" y="803"/>
                  </a:cubicBezTo>
                  <a:lnTo>
                    <a:pt x="71" y="803"/>
                  </a:lnTo>
                  <a:cubicBezTo>
                    <a:pt x="53" y="803"/>
                    <a:pt x="48" y="783"/>
                    <a:pt x="48" y="764"/>
                  </a:cubicBezTo>
                  <a:lnTo>
                    <a:pt x="48" y="224"/>
                  </a:lnTo>
                  <a:close/>
                  <a:moveTo>
                    <a:pt x="270" y="91"/>
                  </a:moveTo>
                  <a:cubicBezTo>
                    <a:pt x="270" y="71"/>
                    <a:pt x="289" y="52"/>
                    <a:pt x="309" y="52"/>
                  </a:cubicBezTo>
                  <a:lnTo>
                    <a:pt x="316" y="52"/>
                  </a:lnTo>
                  <a:cubicBezTo>
                    <a:pt x="336" y="52"/>
                    <a:pt x="355" y="71"/>
                    <a:pt x="355" y="91"/>
                  </a:cubicBezTo>
                  <a:lnTo>
                    <a:pt x="355" y="95"/>
                  </a:lnTo>
                  <a:cubicBezTo>
                    <a:pt x="355" y="117"/>
                    <a:pt x="336" y="136"/>
                    <a:pt x="314" y="136"/>
                  </a:cubicBezTo>
                  <a:lnTo>
                    <a:pt x="311" y="136"/>
                  </a:lnTo>
                  <a:cubicBezTo>
                    <a:pt x="289" y="136"/>
                    <a:pt x="270" y="117"/>
                    <a:pt x="270" y="95"/>
                  </a:cubicBezTo>
                  <a:lnTo>
                    <a:pt x="270" y="91"/>
                  </a:lnTo>
                  <a:close/>
                  <a:moveTo>
                    <a:pt x="218" y="93"/>
                  </a:moveTo>
                  <a:lnTo>
                    <a:pt x="149" y="93"/>
                  </a:lnTo>
                  <a:cubicBezTo>
                    <a:pt x="126" y="93"/>
                    <a:pt x="115" y="104"/>
                    <a:pt x="115" y="127"/>
                  </a:cubicBezTo>
                  <a:lnTo>
                    <a:pt x="115" y="216"/>
                  </a:lnTo>
                  <a:cubicBezTo>
                    <a:pt x="115" y="231"/>
                    <a:pt x="124" y="246"/>
                    <a:pt x="138" y="246"/>
                  </a:cubicBezTo>
                  <a:lnTo>
                    <a:pt x="487" y="246"/>
                  </a:lnTo>
                  <a:cubicBezTo>
                    <a:pt x="501" y="246"/>
                    <a:pt x="510" y="231"/>
                    <a:pt x="510" y="216"/>
                  </a:cubicBezTo>
                  <a:lnTo>
                    <a:pt x="510" y="127"/>
                  </a:lnTo>
                  <a:cubicBezTo>
                    <a:pt x="510" y="104"/>
                    <a:pt x="499" y="93"/>
                    <a:pt x="476" y="93"/>
                  </a:cubicBezTo>
                  <a:lnTo>
                    <a:pt x="407" y="93"/>
                  </a:lnTo>
                  <a:cubicBezTo>
                    <a:pt x="407" y="45"/>
                    <a:pt x="366" y="0"/>
                    <a:pt x="320" y="0"/>
                  </a:cubicBezTo>
                  <a:lnTo>
                    <a:pt x="305" y="0"/>
                  </a:lnTo>
                  <a:cubicBezTo>
                    <a:pt x="259" y="0"/>
                    <a:pt x="218" y="45"/>
                    <a:pt x="218" y="93"/>
                  </a:cubicBezTo>
                  <a:close/>
                  <a:moveTo>
                    <a:pt x="132" y="654"/>
                  </a:moveTo>
                  <a:cubicBezTo>
                    <a:pt x="132" y="649"/>
                    <a:pt x="133" y="647"/>
                    <a:pt x="138" y="647"/>
                  </a:cubicBezTo>
                  <a:lnTo>
                    <a:pt x="221" y="647"/>
                  </a:lnTo>
                  <a:lnTo>
                    <a:pt x="221" y="654"/>
                  </a:lnTo>
                  <a:cubicBezTo>
                    <a:pt x="221" y="661"/>
                    <a:pt x="186" y="680"/>
                    <a:pt x="180" y="684"/>
                  </a:cubicBezTo>
                  <a:cubicBezTo>
                    <a:pt x="174" y="679"/>
                    <a:pt x="161" y="667"/>
                    <a:pt x="151" y="667"/>
                  </a:cubicBezTo>
                  <a:lnTo>
                    <a:pt x="149" y="667"/>
                  </a:lnTo>
                  <a:cubicBezTo>
                    <a:pt x="144" y="667"/>
                    <a:pt x="136" y="675"/>
                    <a:pt x="136" y="680"/>
                  </a:cubicBezTo>
                  <a:lnTo>
                    <a:pt x="136" y="682"/>
                  </a:lnTo>
                  <a:cubicBezTo>
                    <a:pt x="136" y="688"/>
                    <a:pt x="167" y="721"/>
                    <a:pt x="173" y="721"/>
                  </a:cubicBezTo>
                  <a:lnTo>
                    <a:pt x="175" y="721"/>
                  </a:lnTo>
                  <a:cubicBezTo>
                    <a:pt x="180" y="721"/>
                    <a:pt x="214" y="693"/>
                    <a:pt x="221" y="688"/>
                  </a:cubicBezTo>
                  <a:cubicBezTo>
                    <a:pt x="221" y="700"/>
                    <a:pt x="225" y="738"/>
                    <a:pt x="214" y="738"/>
                  </a:cubicBezTo>
                  <a:lnTo>
                    <a:pt x="138" y="738"/>
                  </a:lnTo>
                  <a:cubicBezTo>
                    <a:pt x="133" y="738"/>
                    <a:pt x="132" y="737"/>
                    <a:pt x="132" y="732"/>
                  </a:cubicBezTo>
                  <a:lnTo>
                    <a:pt x="132" y="654"/>
                  </a:lnTo>
                  <a:close/>
                  <a:moveTo>
                    <a:pt x="214" y="760"/>
                  </a:moveTo>
                  <a:cubicBezTo>
                    <a:pt x="255" y="760"/>
                    <a:pt x="240" y="715"/>
                    <a:pt x="242" y="678"/>
                  </a:cubicBezTo>
                  <a:cubicBezTo>
                    <a:pt x="243" y="658"/>
                    <a:pt x="292" y="642"/>
                    <a:pt x="296" y="624"/>
                  </a:cubicBezTo>
                  <a:lnTo>
                    <a:pt x="290" y="624"/>
                  </a:lnTo>
                  <a:cubicBezTo>
                    <a:pt x="275" y="624"/>
                    <a:pt x="253" y="637"/>
                    <a:pt x="242" y="643"/>
                  </a:cubicBezTo>
                  <a:cubicBezTo>
                    <a:pt x="237" y="635"/>
                    <a:pt x="232" y="626"/>
                    <a:pt x="218" y="626"/>
                  </a:cubicBezTo>
                  <a:lnTo>
                    <a:pt x="134" y="626"/>
                  </a:lnTo>
                  <a:cubicBezTo>
                    <a:pt x="122" y="626"/>
                    <a:pt x="110" y="637"/>
                    <a:pt x="110" y="650"/>
                  </a:cubicBezTo>
                  <a:lnTo>
                    <a:pt x="110" y="736"/>
                  </a:lnTo>
                  <a:cubicBezTo>
                    <a:pt x="110" y="750"/>
                    <a:pt x="123" y="760"/>
                    <a:pt x="138" y="760"/>
                  </a:cubicBezTo>
                  <a:lnTo>
                    <a:pt x="214" y="760"/>
                  </a:lnTo>
                  <a:close/>
                  <a:moveTo>
                    <a:pt x="132" y="341"/>
                  </a:moveTo>
                  <a:cubicBezTo>
                    <a:pt x="132" y="336"/>
                    <a:pt x="133" y="335"/>
                    <a:pt x="138" y="335"/>
                  </a:cubicBezTo>
                  <a:lnTo>
                    <a:pt x="214" y="335"/>
                  </a:lnTo>
                  <a:cubicBezTo>
                    <a:pt x="219" y="335"/>
                    <a:pt x="221" y="336"/>
                    <a:pt x="221" y="341"/>
                  </a:cubicBezTo>
                  <a:cubicBezTo>
                    <a:pt x="221" y="346"/>
                    <a:pt x="184" y="371"/>
                    <a:pt x="180" y="371"/>
                  </a:cubicBezTo>
                  <a:cubicBezTo>
                    <a:pt x="175" y="371"/>
                    <a:pt x="164" y="354"/>
                    <a:pt x="151" y="354"/>
                  </a:cubicBezTo>
                  <a:cubicBezTo>
                    <a:pt x="145" y="354"/>
                    <a:pt x="136" y="361"/>
                    <a:pt x="136" y="367"/>
                  </a:cubicBezTo>
                  <a:lnTo>
                    <a:pt x="136" y="369"/>
                  </a:lnTo>
                  <a:cubicBezTo>
                    <a:pt x="136" y="378"/>
                    <a:pt x="166" y="406"/>
                    <a:pt x="173" y="410"/>
                  </a:cubicBezTo>
                  <a:lnTo>
                    <a:pt x="221" y="376"/>
                  </a:lnTo>
                  <a:lnTo>
                    <a:pt x="221" y="425"/>
                  </a:lnTo>
                  <a:lnTo>
                    <a:pt x="132" y="425"/>
                  </a:lnTo>
                  <a:lnTo>
                    <a:pt x="132" y="341"/>
                  </a:lnTo>
                  <a:close/>
                  <a:moveTo>
                    <a:pt x="240" y="330"/>
                  </a:moveTo>
                  <a:cubicBezTo>
                    <a:pt x="237" y="319"/>
                    <a:pt x="228" y="313"/>
                    <a:pt x="214" y="313"/>
                  </a:cubicBezTo>
                  <a:lnTo>
                    <a:pt x="138" y="313"/>
                  </a:lnTo>
                  <a:cubicBezTo>
                    <a:pt x="123" y="313"/>
                    <a:pt x="110" y="322"/>
                    <a:pt x="110" y="337"/>
                  </a:cubicBezTo>
                  <a:lnTo>
                    <a:pt x="110" y="423"/>
                  </a:lnTo>
                  <a:cubicBezTo>
                    <a:pt x="110" y="436"/>
                    <a:pt x="122" y="447"/>
                    <a:pt x="134" y="447"/>
                  </a:cubicBezTo>
                  <a:lnTo>
                    <a:pt x="218" y="447"/>
                  </a:lnTo>
                  <a:cubicBezTo>
                    <a:pt x="252" y="447"/>
                    <a:pt x="242" y="393"/>
                    <a:pt x="241" y="359"/>
                  </a:cubicBezTo>
                  <a:lnTo>
                    <a:pt x="296" y="313"/>
                  </a:lnTo>
                  <a:cubicBezTo>
                    <a:pt x="296" y="313"/>
                    <a:pt x="292" y="311"/>
                    <a:pt x="292" y="311"/>
                  </a:cubicBezTo>
                  <a:cubicBezTo>
                    <a:pt x="271" y="311"/>
                    <a:pt x="253" y="329"/>
                    <a:pt x="240" y="330"/>
                  </a:cubicBezTo>
                  <a:close/>
                  <a:moveTo>
                    <a:pt x="132" y="492"/>
                  </a:moveTo>
                  <a:lnTo>
                    <a:pt x="221" y="492"/>
                  </a:lnTo>
                  <a:lnTo>
                    <a:pt x="221" y="503"/>
                  </a:lnTo>
                  <a:lnTo>
                    <a:pt x="180" y="529"/>
                  </a:lnTo>
                  <a:lnTo>
                    <a:pt x="152" y="508"/>
                  </a:lnTo>
                  <a:cubicBezTo>
                    <a:pt x="145" y="513"/>
                    <a:pt x="136" y="515"/>
                    <a:pt x="136" y="524"/>
                  </a:cubicBezTo>
                  <a:cubicBezTo>
                    <a:pt x="136" y="531"/>
                    <a:pt x="167" y="565"/>
                    <a:pt x="173" y="565"/>
                  </a:cubicBezTo>
                  <a:cubicBezTo>
                    <a:pt x="183" y="565"/>
                    <a:pt x="209" y="536"/>
                    <a:pt x="221" y="533"/>
                  </a:cubicBezTo>
                  <a:lnTo>
                    <a:pt x="221" y="581"/>
                  </a:lnTo>
                  <a:lnTo>
                    <a:pt x="132" y="581"/>
                  </a:lnTo>
                  <a:lnTo>
                    <a:pt x="132" y="492"/>
                  </a:lnTo>
                  <a:close/>
                  <a:moveTo>
                    <a:pt x="242" y="487"/>
                  </a:moveTo>
                  <a:cubicBezTo>
                    <a:pt x="238" y="480"/>
                    <a:pt x="233" y="470"/>
                    <a:pt x="221" y="470"/>
                  </a:cubicBezTo>
                  <a:lnTo>
                    <a:pt x="132" y="470"/>
                  </a:lnTo>
                  <a:cubicBezTo>
                    <a:pt x="121" y="470"/>
                    <a:pt x="110" y="481"/>
                    <a:pt x="110" y="492"/>
                  </a:cubicBezTo>
                  <a:lnTo>
                    <a:pt x="110" y="581"/>
                  </a:lnTo>
                  <a:cubicBezTo>
                    <a:pt x="110" y="591"/>
                    <a:pt x="121" y="602"/>
                    <a:pt x="132" y="602"/>
                  </a:cubicBezTo>
                  <a:lnTo>
                    <a:pt x="221" y="602"/>
                  </a:lnTo>
                  <a:cubicBezTo>
                    <a:pt x="252" y="602"/>
                    <a:pt x="242" y="547"/>
                    <a:pt x="242" y="515"/>
                  </a:cubicBezTo>
                  <a:lnTo>
                    <a:pt x="296" y="469"/>
                  </a:lnTo>
                  <a:lnTo>
                    <a:pt x="289" y="465"/>
                  </a:lnTo>
                  <a:lnTo>
                    <a:pt x="242" y="487"/>
                  </a:lnTo>
                  <a:close/>
                  <a:moveTo>
                    <a:pt x="320" y="716"/>
                  </a:moveTo>
                  <a:cubicBezTo>
                    <a:pt x="320" y="721"/>
                    <a:pt x="322" y="723"/>
                    <a:pt x="327" y="723"/>
                  </a:cubicBezTo>
                  <a:lnTo>
                    <a:pt x="495" y="723"/>
                  </a:lnTo>
                  <a:cubicBezTo>
                    <a:pt x="500" y="723"/>
                    <a:pt x="502" y="721"/>
                    <a:pt x="502" y="716"/>
                  </a:cubicBezTo>
                  <a:lnTo>
                    <a:pt x="502" y="669"/>
                  </a:lnTo>
                  <a:cubicBezTo>
                    <a:pt x="502" y="664"/>
                    <a:pt x="500" y="663"/>
                    <a:pt x="495" y="663"/>
                  </a:cubicBezTo>
                  <a:lnTo>
                    <a:pt x="320" y="663"/>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59" name="组合 40"/>
          <p:cNvGrpSpPr/>
          <p:nvPr/>
        </p:nvGrpSpPr>
        <p:grpSpPr bwMode="auto">
          <a:xfrm>
            <a:off x="6852588" y="1911444"/>
            <a:ext cx="784505" cy="785533"/>
            <a:chOff x="0" y="0"/>
            <a:chExt cx="1155700" cy="1155698"/>
          </a:xfrm>
          <a:solidFill>
            <a:schemeClr val="bg1">
              <a:lumMod val="65000"/>
            </a:schemeClr>
          </a:solidFill>
        </p:grpSpPr>
        <p:sp>
          <p:nvSpPr>
            <p:cNvPr id="60" name="Oval 33"/>
            <p:cNvSpPr>
              <a:spLocks noChangeArrowheads="1"/>
            </p:cNvSpPr>
            <p:nvPr/>
          </p:nvSpPr>
          <p:spPr bwMode="auto">
            <a:xfrm>
              <a:off x="0" y="0"/>
              <a:ext cx="1155700" cy="1155698"/>
            </a:xfrm>
            <a:prstGeom prst="ellipse">
              <a:avLst/>
            </a:prstGeom>
            <a:solidFill>
              <a:srgbClr val="00682F"/>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200">
                <a:solidFill>
                  <a:schemeClr val="tx1"/>
                </a:solidFill>
                <a:latin typeface="微软雅黑" panose="020B0503020204020204" pitchFamily="34" charset="-122"/>
              </a:endParaRPr>
            </a:p>
          </p:txBody>
        </p:sp>
        <p:sp>
          <p:nvSpPr>
            <p:cNvPr id="61" name="Freeform 36"/>
            <p:cNvSpPr>
              <a:spLocks noEditPoints="1"/>
            </p:cNvSpPr>
            <p:nvPr/>
          </p:nvSpPr>
          <p:spPr bwMode="auto">
            <a:xfrm>
              <a:off x="261937" y="217487"/>
              <a:ext cx="712788" cy="701675"/>
            </a:xfrm>
            <a:custGeom>
              <a:avLst/>
              <a:gdLst>
                <a:gd name="T0" fmla="*/ 188097 w 792"/>
                <a:gd name="T1" fmla="*/ 307152 h 779"/>
                <a:gd name="T2" fmla="*/ 249296 w 792"/>
                <a:gd name="T3" fmla="*/ 200865 h 779"/>
                <a:gd name="T4" fmla="*/ 350994 w 792"/>
                <a:gd name="T5" fmla="*/ 290938 h 779"/>
                <a:gd name="T6" fmla="*/ 264596 w 792"/>
                <a:gd name="T7" fmla="*/ 182850 h 779"/>
                <a:gd name="T8" fmla="*/ 350994 w 792"/>
                <a:gd name="T9" fmla="*/ 290938 h 779"/>
                <a:gd name="T10" fmla="*/ 350994 w 792"/>
                <a:gd name="T11" fmla="*/ 290938 h 779"/>
                <a:gd name="T12" fmla="*/ 420293 w 792"/>
                <a:gd name="T13" fmla="*/ 174743 h 779"/>
                <a:gd name="T14" fmla="*/ 442793 w 792"/>
                <a:gd name="T15" fmla="*/ 163034 h 779"/>
                <a:gd name="T16" fmla="*/ 445493 w 792"/>
                <a:gd name="T17" fmla="*/ 182850 h 779"/>
                <a:gd name="T18" fmla="*/ 439193 w 792"/>
                <a:gd name="T19" fmla="*/ 215276 h 779"/>
                <a:gd name="T20" fmla="*/ 418493 w 792"/>
                <a:gd name="T21" fmla="*/ 207170 h 779"/>
                <a:gd name="T22" fmla="*/ 393293 w 792"/>
                <a:gd name="T23" fmla="*/ 185552 h 779"/>
                <a:gd name="T24" fmla="*/ 410393 w 792"/>
                <a:gd name="T25" fmla="*/ 172942 h 779"/>
                <a:gd name="T26" fmla="*/ 442793 w 792"/>
                <a:gd name="T27" fmla="*/ 163034 h 779"/>
                <a:gd name="T28" fmla="*/ 337494 w 792"/>
                <a:gd name="T29" fmla="*/ 308953 h 779"/>
                <a:gd name="T30" fmla="*/ 325795 w 792"/>
                <a:gd name="T31" fmla="*/ 440461 h 779"/>
                <a:gd name="T32" fmla="*/ 371694 w 792"/>
                <a:gd name="T33" fmla="*/ 320663 h 779"/>
                <a:gd name="T34" fmla="*/ 280795 w 792"/>
                <a:gd name="T35" fmla="*/ 268420 h 779"/>
                <a:gd name="T36" fmla="*/ 246596 w 792"/>
                <a:gd name="T37" fmla="*/ 280130 h 779"/>
                <a:gd name="T38" fmla="*/ 292495 w 792"/>
                <a:gd name="T39" fmla="*/ 440461 h 779"/>
                <a:gd name="T40" fmla="*/ 280795 w 792"/>
                <a:gd name="T41" fmla="*/ 268420 h 779"/>
                <a:gd name="T42" fmla="*/ 416693 w 792"/>
                <a:gd name="T43" fmla="*/ 240497 h 779"/>
                <a:gd name="T44" fmla="*/ 404993 w 792"/>
                <a:gd name="T45" fmla="*/ 440461 h 779"/>
                <a:gd name="T46" fmla="*/ 450892 w 792"/>
                <a:gd name="T47" fmla="*/ 253107 h 779"/>
                <a:gd name="T48" fmla="*/ 201597 w 792"/>
                <a:gd name="T49" fmla="*/ 351288 h 779"/>
                <a:gd name="T50" fmla="*/ 167397 w 792"/>
                <a:gd name="T51" fmla="*/ 362997 h 779"/>
                <a:gd name="T52" fmla="*/ 213296 w 792"/>
                <a:gd name="T53" fmla="*/ 440461 h 779"/>
                <a:gd name="T54" fmla="*/ 201597 w 792"/>
                <a:gd name="T55" fmla="*/ 351288 h 779"/>
                <a:gd name="T56" fmla="*/ 122398 w 792"/>
                <a:gd name="T57" fmla="*/ 440461 h 779"/>
                <a:gd name="T58" fmla="*/ 110698 w 792"/>
                <a:gd name="T59" fmla="*/ 170240 h 779"/>
                <a:gd name="T60" fmla="*/ 134098 w 792"/>
                <a:gd name="T61" fmla="*/ 170240 h 779"/>
                <a:gd name="T62" fmla="*/ 477892 w 792"/>
                <a:gd name="T63" fmla="*/ 417042 h 779"/>
                <a:gd name="T64" fmla="*/ 477892 w 792"/>
                <a:gd name="T65" fmla="*/ 440461 h 779"/>
                <a:gd name="T66" fmla="*/ 110698 w 792"/>
                <a:gd name="T67" fmla="*/ 428751 h 779"/>
                <a:gd name="T68" fmla="*/ 477892 w 792"/>
                <a:gd name="T69" fmla="*/ 417042 h 779"/>
                <a:gd name="T70" fmla="*/ 611990 w 792"/>
                <a:gd name="T71" fmla="*/ 701675 h 779"/>
                <a:gd name="T72" fmla="*/ 436493 w 792"/>
                <a:gd name="T73" fmla="*/ 566564 h 779"/>
                <a:gd name="T74" fmla="*/ 0 w 792"/>
                <a:gd name="T75" fmla="*/ 299045 h 779"/>
                <a:gd name="T76" fmla="*/ 599390 w 792"/>
                <a:gd name="T77" fmla="*/ 299045 h 779"/>
                <a:gd name="T78" fmla="*/ 677689 w 792"/>
                <a:gd name="T79" fmla="*/ 544947 h 779"/>
                <a:gd name="T80" fmla="*/ 300595 w 792"/>
                <a:gd name="T81" fmla="*/ 561160 h 779"/>
                <a:gd name="T82" fmla="*/ 561591 w 792"/>
                <a:gd name="T83" fmla="*/ 299045 h 779"/>
                <a:gd name="T84" fmla="*/ 38699 w 792"/>
                <a:gd name="T85" fmla="*/ 299045 h 77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92" h="779">
                  <a:moveTo>
                    <a:pt x="297" y="240"/>
                  </a:moveTo>
                  <a:lnTo>
                    <a:pt x="209" y="341"/>
                  </a:lnTo>
                  <a:lnTo>
                    <a:pt x="188" y="323"/>
                  </a:lnTo>
                  <a:lnTo>
                    <a:pt x="277" y="223"/>
                  </a:lnTo>
                  <a:lnTo>
                    <a:pt x="297" y="240"/>
                  </a:lnTo>
                  <a:close/>
                  <a:moveTo>
                    <a:pt x="390" y="323"/>
                  </a:moveTo>
                  <a:lnTo>
                    <a:pt x="276" y="224"/>
                  </a:lnTo>
                  <a:lnTo>
                    <a:pt x="294" y="203"/>
                  </a:lnTo>
                  <a:lnTo>
                    <a:pt x="408" y="303"/>
                  </a:lnTo>
                  <a:lnTo>
                    <a:pt x="390" y="323"/>
                  </a:lnTo>
                  <a:close/>
                  <a:moveTo>
                    <a:pt x="487" y="212"/>
                  </a:moveTo>
                  <a:lnTo>
                    <a:pt x="390" y="323"/>
                  </a:lnTo>
                  <a:lnTo>
                    <a:pt x="369" y="305"/>
                  </a:lnTo>
                  <a:lnTo>
                    <a:pt x="467" y="194"/>
                  </a:lnTo>
                  <a:lnTo>
                    <a:pt x="487" y="212"/>
                  </a:lnTo>
                  <a:close/>
                  <a:moveTo>
                    <a:pt x="492" y="181"/>
                  </a:moveTo>
                  <a:cubicBezTo>
                    <a:pt x="497" y="179"/>
                    <a:pt x="500" y="182"/>
                    <a:pt x="499" y="187"/>
                  </a:cubicBezTo>
                  <a:lnTo>
                    <a:pt x="495" y="203"/>
                  </a:lnTo>
                  <a:cubicBezTo>
                    <a:pt x="494" y="209"/>
                    <a:pt x="492" y="217"/>
                    <a:pt x="491" y="222"/>
                  </a:cubicBezTo>
                  <a:lnTo>
                    <a:pt x="488" y="239"/>
                  </a:lnTo>
                  <a:cubicBezTo>
                    <a:pt x="487" y="244"/>
                    <a:pt x="483" y="245"/>
                    <a:pt x="479" y="242"/>
                  </a:cubicBezTo>
                  <a:lnTo>
                    <a:pt x="465" y="230"/>
                  </a:lnTo>
                  <a:cubicBezTo>
                    <a:pt x="461" y="227"/>
                    <a:pt x="455" y="221"/>
                    <a:pt x="451" y="217"/>
                  </a:cubicBezTo>
                  <a:lnTo>
                    <a:pt x="437" y="206"/>
                  </a:lnTo>
                  <a:cubicBezTo>
                    <a:pt x="433" y="202"/>
                    <a:pt x="434" y="198"/>
                    <a:pt x="439" y="197"/>
                  </a:cubicBezTo>
                  <a:lnTo>
                    <a:pt x="456" y="192"/>
                  </a:lnTo>
                  <a:cubicBezTo>
                    <a:pt x="461" y="190"/>
                    <a:pt x="470" y="187"/>
                    <a:pt x="475" y="186"/>
                  </a:cubicBezTo>
                  <a:lnTo>
                    <a:pt x="492" y="181"/>
                  </a:lnTo>
                  <a:close/>
                  <a:moveTo>
                    <a:pt x="400" y="343"/>
                  </a:moveTo>
                  <a:lnTo>
                    <a:pt x="375" y="343"/>
                  </a:lnTo>
                  <a:cubicBezTo>
                    <a:pt x="368" y="343"/>
                    <a:pt x="362" y="349"/>
                    <a:pt x="362" y="356"/>
                  </a:cubicBezTo>
                  <a:lnTo>
                    <a:pt x="362" y="489"/>
                  </a:lnTo>
                  <a:lnTo>
                    <a:pt x="413" y="489"/>
                  </a:lnTo>
                  <a:lnTo>
                    <a:pt x="413" y="356"/>
                  </a:lnTo>
                  <a:cubicBezTo>
                    <a:pt x="413" y="349"/>
                    <a:pt x="407" y="343"/>
                    <a:pt x="400" y="343"/>
                  </a:cubicBezTo>
                  <a:close/>
                  <a:moveTo>
                    <a:pt x="312" y="298"/>
                  </a:moveTo>
                  <a:lnTo>
                    <a:pt x="287" y="298"/>
                  </a:lnTo>
                  <a:cubicBezTo>
                    <a:pt x="280" y="298"/>
                    <a:pt x="274" y="304"/>
                    <a:pt x="274" y="311"/>
                  </a:cubicBezTo>
                  <a:lnTo>
                    <a:pt x="274" y="489"/>
                  </a:lnTo>
                  <a:lnTo>
                    <a:pt x="325" y="489"/>
                  </a:lnTo>
                  <a:lnTo>
                    <a:pt x="325" y="311"/>
                  </a:lnTo>
                  <a:cubicBezTo>
                    <a:pt x="325" y="304"/>
                    <a:pt x="319" y="298"/>
                    <a:pt x="312" y="298"/>
                  </a:cubicBezTo>
                  <a:close/>
                  <a:moveTo>
                    <a:pt x="488" y="267"/>
                  </a:moveTo>
                  <a:lnTo>
                    <a:pt x="463" y="267"/>
                  </a:lnTo>
                  <a:cubicBezTo>
                    <a:pt x="456" y="267"/>
                    <a:pt x="450" y="273"/>
                    <a:pt x="450" y="281"/>
                  </a:cubicBezTo>
                  <a:lnTo>
                    <a:pt x="450" y="489"/>
                  </a:lnTo>
                  <a:lnTo>
                    <a:pt x="501" y="489"/>
                  </a:lnTo>
                  <a:lnTo>
                    <a:pt x="501" y="281"/>
                  </a:lnTo>
                  <a:cubicBezTo>
                    <a:pt x="501" y="273"/>
                    <a:pt x="495" y="267"/>
                    <a:pt x="488" y="267"/>
                  </a:cubicBezTo>
                  <a:close/>
                  <a:moveTo>
                    <a:pt x="224" y="390"/>
                  </a:moveTo>
                  <a:lnTo>
                    <a:pt x="200" y="390"/>
                  </a:lnTo>
                  <a:cubicBezTo>
                    <a:pt x="192" y="390"/>
                    <a:pt x="186" y="396"/>
                    <a:pt x="186" y="403"/>
                  </a:cubicBezTo>
                  <a:lnTo>
                    <a:pt x="186" y="489"/>
                  </a:lnTo>
                  <a:lnTo>
                    <a:pt x="237" y="489"/>
                  </a:lnTo>
                  <a:lnTo>
                    <a:pt x="237" y="403"/>
                  </a:lnTo>
                  <a:cubicBezTo>
                    <a:pt x="237" y="396"/>
                    <a:pt x="231" y="390"/>
                    <a:pt x="224" y="390"/>
                  </a:cubicBezTo>
                  <a:close/>
                  <a:moveTo>
                    <a:pt x="149" y="476"/>
                  </a:moveTo>
                  <a:cubicBezTo>
                    <a:pt x="149" y="483"/>
                    <a:pt x="144" y="489"/>
                    <a:pt x="136" y="489"/>
                  </a:cubicBezTo>
                  <a:cubicBezTo>
                    <a:pt x="129" y="489"/>
                    <a:pt x="123" y="483"/>
                    <a:pt x="123" y="476"/>
                  </a:cubicBezTo>
                  <a:lnTo>
                    <a:pt x="123" y="189"/>
                  </a:lnTo>
                  <a:cubicBezTo>
                    <a:pt x="123" y="182"/>
                    <a:pt x="129" y="176"/>
                    <a:pt x="136" y="176"/>
                  </a:cubicBezTo>
                  <a:cubicBezTo>
                    <a:pt x="143" y="176"/>
                    <a:pt x="149" y="182"/>
                    <a:pt x="149" y="189"/>
                  </a:cubicBezTo>
                  <a:lnTo>
                    <a:pt x="149" y="476"/>
                  </a:lnTo>
                  <a:close/>
                  <a:moveTo>
                    <a:pt x="531" y="463"/>
                  </a:moveTo>
                  <a:cubicBezTo>
                    <a:pt x="538" y="463"/>
                    <a:pt x="544" y="469"/>
                    <a:pt x="544" y="476"/>
                  </a:cubicBezTo>
                  <a:cubicBezTo>
                    <a:pt x="544" y="483"/>
                    <a:pt x="538" y="489"/>
                    <a:pt x="531" y="489"/>
                  </a:cubicBezTo>
                  <a:lnTo>
                    <a:pt x="136" y="489"/>
                  </a:lnTo>
                  <a:cubicBezTo>
                    <a:pt x="129" y="489"/>
                    <a:pt x="123" y="483"/>
                    <a:pt x="123" y="476"/>
                  </a:cubicBezTo>
                  <a:cubicBezTo>
                    <a:pt x="123" y="469"/>
                    <a:pt x="129" y="463"/>
                    <a:pt x="136" y="463"/>
                  </a:cubicBezTo>
                  <a:lnTo>
                    <a:pt x="531" y="463"/>
                  </a:lnTo>
                  <a:close/>
                  <a:moveTo>
                    <a:pt x="753" y="750"/>
                  </a:moveTo>
                  <a:cubicBezTo>
                    <a:pt x="732" y="770"/>
                    <a:pt x="706" y="779"/>
                    <a:pt x="680" y="779"/>
                  </a:cubicBezTo>
                  <a:cubicBezTo>
                    <a:pt x="654" y="779"/>
                    <a:pt x="628" y="770"/>
                    <a:pt x="608" y="750"/>
                  </a:cubicBezTo>
                  <a:lnTo>
                    <a:pt x="485" y="629"/>
                  </a:lnTo>
                  <a:cubicBezTo>
                    <a:pt x="440" y="653"/>
                    <a:pt x="388" y="666"/>
                    <a:pt x="334" y="666"/>
                  </a:cubicBezTo>
                  <a:cubicBezTo>
                    <a:pt x="149" y="666"/>
                    <a:pt x="0" y="517"/>
                    <a:pt x="0" y="332"/>
                  </a:cubicBezTo>
                  <a:cubicBezTo>
                    <a:pt x="0" y="149"/>
                    <a:pt x="149" y="0"/>
                    <a:pt x="334" y="0"/>
                  </a:cubicBezTo>
                  <a:cubicBezTo>
                    <a:pt x="517" y="0"/>
                    <a:pt x="666" y="149"/>
                    <a:pt x="666" y="332"/>
                  </a:cubicBezTo>
                  <a:cubicBezTo>
                    <a:pt x="666" y="387"/>
                    <a:pt x="653" y="439"/>
                    <a:pt x="630" y="484"/>
                  </a:cubicBezTo>
                  <a:lnTo>
                    <a:pt x="753" y="605"/>
                  </a:lnTo>
                  <a:cubicBezTo>
                    <a:pt x="792" y="645"/>
                    <a:pt x="792" y="709"/>
                    <a:pt x="753" y="750"/>
                  </a:cubicBezTo>
                  <a:close/>
                  <a:moveTo>
                    <a:pt x="334" y="623"/>
                  </a:moveTo>
                  <a:lnTo>
                    <a:pt x="334" y="623"/>
                  </a:lnTo>
                  <a:cubicBezTo>
                    <a:pt x="494" y="623"/>
                    <a:pt x="624" y="493"/>
                    <a:pt x="624" y="332"/>
                  </a:cubicBezTo>
                  <a:cubicBezTo>
                    <a:pt x="624" y="172"/>
                    <a:pt x="494" y="42"/>
                    <a:pt x="334" y="42"/>
                  </a:cubicBezTo>
                  <a:cubicBezTo>
                    <a:pt x="173" y="42"/>
                    <a:pt x="43" y="172"/>
                    <a:pt x="43" y="332"/>
                  </a:cubicBezTo>
                  <a:cubicBezTo>
                    <a:pt x="43" y="493"/>
                    <a:pt x="173" y="623"/>
                    <a:pt x="334" y="6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62" name="组合 43"/>
          <p:cNvGrpSpPr/>
          <p:nvPr/>
        </p:nvGrpSpPr>
        <p:grpSpPr bwMode="auto">
          <a:xfrm>
            <a:off x="6884917" y="2980763"/>
            <a:ext cx="783427" cy="785533"/>
            <a:chOff x="0" y="0"/>
            <a:chExt cx="1154113" cy="1155698"/>
          </a:xfrm>
          <a:solidFill>
            <a:schemeClr val="bg1">
              <a:lumMod val="65000"/>
            </a:schemeClr>
          </a:solidFill>
        </p:grpSpPr>
        <p:sp>
          <p:nvSpPr>
            <p:cNvPr id="63" name="Oval 32"/>
            <p:cNvSpPr>
              <a:spLocks noChangeArrowheads="1"/>
            </p:cNvSpPr>
            <p:nvPr/>
          </p:nvSpPr>
          <p:spPr bwMode="auto">
            <a:xfrm>
              <a:off x="0" y="0"/>
              <a:ext cx="1154113" cy="1155698"/>
            </a:xfrm>
            <a:prstGeom prst="ellipse">
              <a:avLst/>
            </a:prstGeom>
            <a:solidFill>
              <a:srgbClr val="00682F"/>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200">
                <a:solidFill>
                  <a:schemeClr val="tx1"/>
                </a:solidFill>
                <a:latin typeface="微软雅黑" panose="020B0503020204020204" pitchFamily="34" charset="-122"/>
              </a:endParaRPr>
            </a:p>
          </p:txBody>
        </p:sp>
        <p:sp>
          <p:nvSpPr>
            <p:cNvPr id="64" name="Freeform 37"/>
            <p:cNvSpPr>
              <a:spLocks noEditPoints="1"/>
            </p:cNvSpPr>
            <p:nvPr/>
          </p:nvSpPr>
          <p:spPr bwMode="auto">
            <a:xfrm>
              <a:off x="268287" y="254000"/>
              <a:ext cx="658813" cy="652462"/>
            </a:xfrm>
            <a:custGeom>
              <a:avLst/>
              <a:gdLst>
                <a:gd name="T0" fmla="*/ 594912 w 732"/>
                <a:gd name="T1" fmla="*/ 562343 h 724"/>
                <a:gd name="T2" fmla="*/ 526510 w 732"/>
                <a:gd name="T3" fmla="*/ 562343 h 724"/>
                <a:gd name="T4" fmla="*/ 431109 w 732"/>
                <a:gd name="T5" fmla="*/ 379401 h 724"/>
                <a:gd name="T6" fmla="*/ 421208 w 732"/>
                <a:gd name="T7" fmla="*/ 415449 h 724"/>
                <a:gd name="T8" fmla="*/ 369007 w 732"/>
                <a:gd name="T9" fmla="*/ 455101 h 724"/>
                <a:gd name="T10" fmla="*/ 540011 w 732"/>
                <a:gd name="T11" fmla="*/ 644351 h 724"/>
                <a:gd name="T12" fmla="*/ 649813 w 732"/>
                <a:gd name="T13" fmla="*/ 570454 h 724"/>
                <a:gd name="T14" fmla="*/ 568811 w 732"/>
                <a:gd name="T15" fmla="*/ 486643 h 724"/>
                <a:gd name="T16" fmla="*/ 449109 w 732"/>
                <a:gd name="T17" fmla="*/ 388413 h 724"/>
                <a:gd name="T18" fmla="*/ 237605 w 732"/>
                <a:gd name="T19" fmla="*/ 231606 h 724"/>
                <a:gd name="T20" fmla="*/ 273605 w 732"/>
                <a:gd name="T21" fmla="*/ 221693 h 724"/>
                <a:gd name="T22" fmla="*/ 283506 w 732"/>
                <a:gd name="T23" fmla="*/ 186546 h 724"/>
                <a:gd name="T24" fmla="*/ 292506 w 732"/>
                <a:gd name="T25" fmla="*/ 153202 h 724"/>
                <a:gd name="T26" fmla="*/ 126903 w 732"/>
                <a:gd name="T27" fmla="*/ 14419 h 724"/>
                <a:gd name="T28" fmla="*/ 104402 w 732"/>
                <a:gd name="T29" fmla="*/ 184744 h 724"/>
                <a:gd name="T30" fmla="*/ 900 w 732"/>
                <a:gd name="T31" fmla="*/ 141487 h 724"/>
                <a:gd name="T32" fmla="*/ 196204 w 732"/>
                <a:gd name="T33" fmla="*/ 281171 h 724"/>
                <a:gd name="T34" fmla="*/ 221404 w 732"/>
                <a:gd name="T35" fmla="*/ 248729 h 724"/>
                <a:gd name="T36" fmla="*/ 634513 w 732"/>
                <a:gd name="T37" fmla="*/ 63985 h 724"/>
                <a:gd name="T38" fmla="*/ 546311 w 732"/>
                <a:gd name="T39" fmla="*/ 0 h 724"/>
                <a:gd name="T40" fmla="*/ 309606 w 732"/>
                <a:gd name="T41" fmla="*/ 211780 h 724"/>
                <a:gd name="T42" fmla="*/ 275405 w 732"/>
                <a:gd name="T43" fmla="*/ 260444 h 724"/>
                <a:gd name="T44" fmla="*/ 246605 w 732"/>
                <a:gd name="T45" fmla="*/ 274863 h 724"/>
                <a:gd name="T46" fmla="*/ 250205 w 732"/>
                <a:gd name="T47" fmla="*/ 364982 h 724"/>
                <a:gd name="T48" fmla="*/ 58501 w 732"/>
                <a:gd name="T49" fmla="*/ 530801 h 724"/>
                <a:gd name="T50" fmla="*/ 37801 w 732"/>
                <a:gd name="T51" fmla="*/ 652462 h 724"/>
                <a:gd name="T52" fmla="*/ 136803 w 732"/>
                <a:gd name="T53" fmla="*/ 553331 h 724"/>
                <a:gd name="T54" fmla="*/ 291606 w 732"/>
                <a:gd name="T55" fmla="*/ 406437 h 724"/>
                <a:gd name="T56" fmla="*/ 378907 w 732"/>
                <a:gd name="T57" fmla="*/ 406437 h 724"/>
                <a:gd name="T58" fmla="*/ 404108 w 732"/>
                <a:gd name="T59" fmla="*/ 352366 h 724"/>
                <a:gd name="T60" fmla="*/ 441009 w 732"/>
                <a:gd name="T61" fmla="*/ 344255 h 724"/>
                <a:gd name="T62" fmla="*/ 634513 w 732"/>
                <a:gd name="T63" fmla="*/ 63985 h 72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2" h="724">
                  <a:moveTo>
                    <a:pt x="623" y="586"/>
                  </a:moveTo>
                  <a:cubicBezTo>
                    <a:pt x="644" y="586"/>
                    <a:pt x="661" y="603"/>
                    <a:pt x="661" y="624"/>
                  </a:cubicBezTo>
                  <a:cubicBezTo>
                    <a:pt x="661" y="645"/>
                    <a:pt x="644" y="662"/>
                    <a:pt x="623" y="662"/>
                  </a:cubicBezTo>
                  <a:cubicBezTo>
                    <a:pt x="602" y="662"/>
                    <a:pt x="585" y="645"/>
                    <a:pt x="585" y="624"/>
                  </a:cubicBezTo>
                  <a:cubicBezTo>
                    <a:pt x="585" y="603"/>
                    <a:pt x="602" y="586"/>
                    <a:pt x="623" y="586"/>
                  </a:cubicBezTo>
                  <a:close/>
                  <a:moveTo>
                    <a:pt x="479" y="421"/>
                  </a:moveTo>
                  <a:lnTo>
                    <a:pt x="489" y="441"/>
                  </a:lnTo>
                  <a:lnTo>
                    <a:pt x="468" y="461"/>
                  </a:lnTo>
                  <a:lnTo>
                    <a:pt x="449" y="480"/>
                  </a:lnTo>
                  <a:cubicBezTo>
                    <a:pt x="438" y="491"/>
                    <a:pt x="425" y="500"/>
                    <a:pt x="410" y="505"/>
                  </a:cubicBezTo>
                  <a:lnTo>
                    <a:pt x="539" y="633"/>
                  </a:lnTo>
                  <a:lnTo>
                    <a:pt x="600" y="715"/>
                  </a:lnTo>
                  <a:lnTo>
                    <a:pt x="632" y="724"/>
                  </a:lnTo>
                  <a:lnTo>
                    <a:pt x="722" y="633"/>
                  </a:lnTo>
                  <a:lnTo>
                    <a:pt x="713" y="600"/>
                  </a:lnTo>
                  <a:lnTo>
                    <a:pt x="632" y="540"/>
                  </a:lnTo>
                  <a:lnTo>
                    <a:pt x="511" y="419"/>
                  </a:lnTo>
                  <a:lnTo>
                    <a:pt x="499" y="431"/>
                  </a:lnTo>
                  <a:lnTo>
                    <a:pt x="479" y="421"/>
                  </a:lnTo>
                  <a:close/>
                  <a:moveTo>
                    <a:pt x="264" y="257"/>
                  </a:moveTo>
                  <a:lnTo>
                    <a:pt x="285" y="237"/>
                  </a:lnTo>
                  <a:lnTo>
                    <a:pt x="304" y="246"/>
                  </a:lnTo>
                  <a:lnTo>
                    <a:pt x="294" y="227"/>
                  </a:lnTo>
                  <a:lnTo>
                    <a:pt x="315" y="207"/>
                  </a:lnTo>
                  <a:lnTo>
                    <a:pt x="317" y="205"/>
                  </a:lnTo>
                  <a:cubicBezTo>
                    <a:pt x="322" y="193"/>
                    <a:pt x="325" y="181"/>
                    <a:pt x="325" y="170"/>
                  </a:cubicBezTo>
                  <a:cubicBezTo>
                    <a:pt x="325" y="84"/>
                    <a:pt x="242" y="0"/>
                    <a:pt x="156" y="1"/>
                  </a:cubicBezTo>
                  <a:cubicBezTo>
                    <a:pt x="156" y="1"/>
                    <a:pt x="146" y="11"/>
                    <a:pt x="141" y="16"/>
                  </a:cubicBezTo>
                  <a:cubicBezTo>
                    <a:pt x="210" y="85"/>
                    <a:pt x="204" y="74"/>
                    <a:pt x="204" y="116"/>
                  </a:cubicBezTo>
                  <a:cubicBezTo>
                    <a:pt x="204" y="151"/>
                    <a:pt x="149" y="205"/>
                    <a:pt x="116" y="205"/>
                  </a:cubicBezTo>
                  <a:cubicBezTo>
                    <a:pt x="72" y="205"/>
                    <a:pt x="86" y="212"/>
                    <a:pt x="16" y="142"/>
                  </a:cubicBezTo>
                  <a:cubicBezTo>
                    <a:pt x="10" y="147"/>
                    <a:pt x="1" y="157"/>
                    <a:pt x="1" y="157"/>
                  </a:cubicBezTo>
                  <a:cubicBezTo>
                    <a:pt x="2" y="243"/>
                    <a:pt x="83" y="325"/>
                    <a:pt x="169" y="325"/>
                  </a:cubicBezTo>
                  <a:cubicBezTo>
                    <a:pt x="185" y="325"/>
                    <a:pt x="201" y="320"/>
                    <a:pt x="218" y="312"/>
                  </a:cubicBezTo>
                  <a:lnTo>
                    <a:pt x="221" y="315"/>
                  </a:lnTo>
                  <a:cubicBezTo>
                    <a:pt x="226" y="301"/>
                    <a:pt x="234" y="288"/>
                    <a:pt x="246" y="276"/>
                  </a:cubicBezTo>
                  <a:lnTo>
                    <a:pt x="264" y="257"/>
                  </a:lnTo>
                  <a:close/>
                  <a:moveTo>
                    <a:pt x="705" y="71"/>
                  </a:moveTo>
                  <a:lnTo>
                    <a:pt x="655" y="20"/>
                  </a:lnTo>
                  <a:cubicBezTo>
                    <a:pt x="642" y="7"/>
                    <a:pt x="624" y="0"/>
                    <a:pt x="607" y="0"/>
                  </a:cubicBezTo>
                  <a:cubicBezTo>
                    <a:pt x="589" y="0"/>
                    <a:pt x="572" y="7"/>
                    <a:pt x="558" y="20"/>
                  </a:cubicBezTo>
                  <a:lnTo>
                    <a:pt x="344" y="235"/>
                  </a:lnTo>
                  <a:cubicBezTo>
                    <a:pt x="350" y="248"/>
                    <a:pt x="345" y="267"/>
                    <a:pt x="335" y="277"/>
                  </a:cubicBezTo>
                  <a:cubicBezTo>
                    <a:pt x="328" y="284"/>
                    <a:pt x="317" y="289"/>
                    <a:pt x="306" y="289"/>
                  </a:cubicBezTo>
                  <a:cubicBezTo>
                    <a:pt x="302" y="289"/>
                    <a:pt x="297" y="288"/>
                    <a:pt x="293" y="286"/>
                  </a:cubicBezTo>
                  <a:lnTo>
                    <a:pt x="274" y="305"/>
                  </a:lnTo>
                  <a:cubicBezTo>
                    <a:pt x="247" y="331"/>
                    <a:pt x="247" y="375"/>
                    <a:pt x="274" y="401"/>
                  </a:cubicBezTo>
                  <a:lnTo>
                    <a:pt x="278" y="405"/>
                  </a:lnTo>
                  <a:lnTo>
                    <a:pt x="110" y="572"/>
                  </a:lnTo>
                  <a:lnTo>
                    <a:pt x="65" y="589"/>
                  </a:lnTo>
                  <a:lnTo>
                    <a:pt x="0" y="682"/>
                  </a:lnTo>
                  <a:lnTo>
                    <a:pt x="42" y="724"/>
                  </a:lnTo>
                  <a:lnTo>
                    <a:pt x="135" y="659"/>
                  </a:lnTo>
                  <a:lnTo>
                    <a:pt x="152" y="614"/>
                  </a:lnTo>
                  <a:lnTo>
                    <a:pt x="319" y="447"/>
                  </a:lnTo>
                  <a:lnTo>
                    <a:pt x="324" y="451"/>
                  </a:lnTo>
                  <a:cubicBezTo>
                    <a:pt x="338" y="465"/>
                    <a:pt x="355" y="471"/>
                    <a:pt x="373" y="471"/>
                  </a:cubicBezTo>
                  <a:cubicBezTo>
                    <a:pt x="390" y="471"/>
                    <a:pt x="408" y="465"/>
                    <a:pt x="421" y="451"/>
                  </a:cubicBezTo>
                  <a:lnTo>
                    <a:pt x="440" y="433"/>
                  </a:lnTo>
                  <a:cubicBezTo>
                    <a:pt x="434" y="420"/>
                    <a:pt x="438" y="401"/>
                    <a:pt x="449" y="391"/>
                  </a:cubicBezTo>
                  <a:cubicBezTo>
                    <a:pt x="456" y="384"/>
                    <a:pt x="467" y="379"/>
                    <a:pt x="477" y="379"/>
                  </a:cubicBezTo>
                  <a:cubicBezTo>
                    <a:pt x="482" y="379"/>
                    <a:pt x="487" y="380"/>
                    <a:pt x="490" y="382"/>
                  </a:cubicBezTo>
                  <a:lnTo>
                    <a:pt x="705" y="167"/>
                  </a:lnTo>
                  <a:cubicBezTo>
                    <a:pt x="732" y="140"/>
                    <a:pt x="732" y="97"/>
                    <a:pt x="705" y="7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grpSp>
      <p:sp>
        <p:nvSpPr>
          <p:cNvPr id="65" name="TextBox 46"/>
          <p:cNvSpPr txBox="1">
            <a:spLocks noChangeArrowheads="1"/>
          </p:cNvSpPr>
          <p:nvPr/>
        </p:nvSpPr>
        <p:spPr bwMode="auto">
          <a:xfrm>
            <a:off x="2339752" y="1128068"/>
            <a:ext cx="1193999" cy="278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400" b="1" dirty="0">
                <a:solidFill>
                  <a:srgbClr val="00682F"/>
                </a:solidFill>
                <a:latin typeface="微软雅黑" panose="020B0503020204020204" pitchFamily="34" charset="-122"/>
              </a:rPr>
              <a:t>添加标题内容</a:t>
            </a:r>
            <a:endParaRPr lang="en-US" altLang="zh-CN" sz="1400" b="1" dirty="0">
              <a:solidFill>
                <a:srgbClr val="00682F"/>
              </a:solidFill>
              <a:latin typeface="微软雅黑" panose="020B0503020204020204" pitchFamily="34" charset="-122"/>
            </a:endParaRPr>
          </a:p>
        </p:txBody>
      </p:sp>
      <p:sp>
        <p:nvSpPr>
          <p:cNvPr id="66" name="TextBox 47"/>
          <p:cNvSpPr txBox="1">
            <a:spLocks noChangeArrowheads="1"/>
          </p:cNvSpPr>
          <p:nvPr/>
        </p:nvSpPr>
        <p:spPr bwMode="auto">
          <a:xfrm>
            <a:off x="2239336" y="1519620"/>
            <a:ext cx="1759747" cy="739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100" dirty="0">
                <a:solidFill>
                  <a:schemeClr val="tx1"/>
                </a:solidFill>
                <a:latin typeface="微软雅黑" panose="020B0503020204020204" pitchFamily="34" charset="-122"/>
              </a:rPr>
              <a:t>这里可以添加主要内容这里可以添加主要内容这里可以添加主要内容这里可以添加主要内容</a:t>
            </a:r>
          </a:p>
        </p:txBody>
      </p:sp>
      <p:sp>
        <p:nvSpPr>
          <p:cNvPr id="67" name="TextBox 48"/>
          <p:cNvSpPr txBox="1">
            <a:spLocks noChangeArrowheads="1"/>
          </p:cNvSpPr>
          <p:nvPr/>
        </p:nvSpPr>
        <p:spPr bwMode="auto">
          <a:xfrm>
            <a:off x="5561453" y="1128068"/>
            <a:ext cx="1195076" cy="278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None/>
            </a:pPr>
            <a:r>
              <a:rPr lang="zh-CN" altLang="en-US" sz="1400" b="1" dirty="0">
                <a:solidFill>
                  <a:srgbClr val="00682F"/>
                </a:solidFill>
                <a:latin typeface="微软雅黑" panose="020B0503020204020204" pitchFamily="34" charset="-122"/>
              </a:rPr>
              <a:t>添加标题内容</a:t>
            </a:r>
            <a:endParaRPr lang="en-US" altLang="zh-CN" sz="1400" b="1" dirty="0">
              <a:solidFill>
                <a:srgbClr val="00682F"/>
              </a:solidFill>
              <a:latin typeface="微软雅黑" panose="020B0503020204020204" pitchFamily="34" charset="-122"/>
            </a:endParaRPr>
          </a:p>
        </p:txBody>
      </p:sp>
      <p:sp>
        <p:nvSpPr>
          <p:cNvPr id="68" name="TextBox 49"/>
          <p:cNvSpPr txBox="1">
            <a:spLocks noChangeArrowheads="1"/>
          </p:cNvSpPr>
          <p:nvPr/>
        </p:nvSpPr>
        <p:spPr bwMode="auto">
          <a:xfrm>
            <a:off x="5076678" y="1519620"/>
            <a:ext cx="1759747" cy="739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1100">
                <a:solidFill>
                  <a:schemeClr val="tx1"/>
                </a:solidFill>
                <a:latin typeface="微软雅黑" panose="020B0503020204020204" pitchFamily="34" charset="-122"/>
              </a:rPr>
              <a:t>这里可以添加主要内容这里可以添加主要内容这里可以添加主要内容这里可以添加主要内容</a:t>
            </a:r>
          </a:p>
        </p:txBody>
      </p:sp>
      <p:sp>
        <p:nvSpPr>
          <p:cNvPr id="69" name="TextBox 50"/>
          <p:cNvSpPr txBox="1">
            <a:spLocks noChangeArrowheads="1"/>
          </p:cNvSpPr>
          <p:nvPr/>
        </p:nvSpPr>
        <p:spPr bwMode="auto">
          <a:xfrm>
            <a:off x="2339752" y="4237832"/>
            <a:ext cx="1193999" cy="278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None/>
            </a:pPr>
            <a:r>
              <a:rPr lang="zh-CN" altLang="en-US" sz="1400" b="1" dirty="0">
                <a:solidFill>
                  <a:srgbClr val="00682F"/>
                </a:solidFill>
                <a:latin typeface="微软雅黑" panose="020B0503020204020204" pitchFamily="34" charset="-122"/>
              </a:rPr>
              <a:t>添加标题内容</a:t>
            </a:r>
            <a:endParaRPr lang="en-US" altLang="zh-CN" sz="1400" b="1" dirty="0">
              <a:solidFill>
                <a:srgbClr val="00682F"/>
              </a:solidFill>
              <a:latin typeface="微软雅黑" panose="020B0503020204020204" pitchFamily="34" charset="-122"/>
            </a:endParaRPr>
          </a:p>
        </p:txBody>
      </p:sp>
      <p:sp>
        <p:nvSpPr>
          <p:cNvPr id="70" name="TextBox 51"/>
          <p:cNvSpPr txBox="1">
            <a:spLocks noChangeArrowheads="1"/>
          </p:cNvSpPr>
          <p:nvPr/>
        </p:nvSpPr>
        <p:spPr bwMode="auto">
          <a:xfrm>
            <a:off x="2239336" y="3414397"/>
            <a:ext cx="1759747" cy="739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100">
                <a:solidFill>
                  <a:schemeClr val="tx1"/>
                </a:solidFill>
                <a:latin typeface="微软雅黑" panose="020B0503020204020204" pitchFamily="34" charset="-122"/>
              </a:rPr>
              <a:t>这里可以添加主要内容这里可以添加主要内容这里可以添加主要内容这里可以添加主要内容</a:t>
            </a:r>
          </a:p>
        </p:txBody>
      </p:sp>
      <p:sp>
        <p:nvSpPr>
          <p:cNvPr id="71" name="TextBox 52"/>
          <p:cNvSpPr txBox="1">
            <a:spLocks noChangeArrowheads="1"/>
          </p:cNvSpPr>
          <p:nvPr/>
        </p:nvSpPr>
        <p:spPr bwMode="auto">
          <a:xfrm>
            <a:off x="5561453" y="4237832"/>
            <a:ext cx="1195076" cy="278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None/>
            </a:pPr>
            <a:r>
              <a:rPr lang="zh-CN" altLang="en-US" sz="1400" b="1" dirty="0">
                <a:solidFill>
                  <a:srgbClr val="00682F"/>
                </a:solidFill>
                <a:latin typeface="微软雅黑" panose="020B0503020204020204" pitchFamily="34" charset="-122"/>
              </a:rPr>
              <a:t>添加标题内容</a:t>
            </a:r>
            <a:endParaRPr lang="en-US" altLang="zh-CN" sz="1400" b="1" dirty="0">
              <a:solidFill>
                <a:srgbClr val="00682F"/>
              </a:solidFill>
              <a:latin typeface="微软雅黑" panose="020B0503020204020204" pitchFamily="34" charset="-122"/>
            </a:endParaRPr>
          </a:p>
        </p:txBody>
      </p:sp>
      <p:sp>
        <p:nvSpPr>
          <p:cNvPr id="72" name="TextBox 53"/>
          <p:cNvSpPr txBox="1">
            <a:spLocks noChangeArrowheads="1"/>
          </p:cNvSpPr>
          <p:nvPr/>
        </p:nvSpPr>
        <p:spPr bwMode="auto">
          <a:xfrm>
            <a:off x="5076678" y="3414397"/>
            <a:ext cx="1759747" cy="739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84" tIns="31042" rIns="62084" bIns="3104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1100">
                <a:solidFill>
                  <a:schemeClr val="tx1"/>
                </a:solidFill>
                <a:latin typeface="微软雅黑" panose="020B0503020204020204" pitchFamily="34" charset="-122"/>
              </a:rPr>
              <a:t>这里可以添加主要内容这里可以添加主要内容这里可以添加主要内容这里可以添加主要内容</a:t>
            </a:r>
          </a:p>
        </p:txBody>
      </p:sp>
    </p:spTree>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92"/>
                                        </p:tgtEl>
                                        <p:attrNameLst>
                                          <p:attrName>style.visibility</p:attrName>
                                        </p:attrNameLst>
                                      </p:cBhvr>
                                      <p:to>
                                        <p:strVal val="visible"/>
                                      </p:to>
                                    </p:set>
                                    <p:animEffect transition="in" filter="wipe(left)">
                                      <p:cBhvr>
                                        <p:cTn id="7" dur="500"/>
                                        <p:tgtEl>
                                          <p:spTgt spid="29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left)">
                                      <p:cBhvr>
                                        <p:cTn id="11" dur="500"/>
                                        <p:tgtEl>
                                          <p:spTgt spid="51"/>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52"/>
                                        </p:tgtEl>
                                        <p:attrNameLst>
                                          <p:attrName>style.visibility</p:attrName>
                                        </p:attrNameLst>
                                      </p:cBhvr>
                                      <p:to>
                                        <p:strVal val="visible"/>
                                      </p:to>
                                    </p:set>
                                    <p:anim calcmode="lin" valueType="num">
                                      <p:cBhvr>
                                        <p:cTn id="15" dur="500" fill="hold"/>
                                        <p:tgtEl>
                                          <p:spTgt spid="5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52"/>
                                        </p:tgtEl>
                                        <p:attrNameLst>
                                          <p:attrName>ppt_y</p:attrName>
                                        </p:attrNameLst>
                                      </p:cBhvr>
                                      <p:tavLst>
                                        <p:tav tm="0">
                                          <p:val>
                                            <p:strVal val="#ppt_y"/>
                                          </p:val>
                                        </p:tav>
                                        <p:tav tm="100000">
                                          <p:val>
                                            <p:strVal val="#ppt_y"/>
                                          </p:val>
                                        </p:tav>
                                      </p:tavLst>
                                    </p:anim>
                                    <p:anim calcmode="lin" valueType="num">
                                      <p:cBhvr>
                                        <p:cTn id="17" dur="500" fill="hold"/>
                                        <p:tgtEl>
                                          <p:spTgt spid="5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5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52"/>
                                        </p:tgtEl>
                                      </p:cBhvr>
                                    </p:animEffect>
                                  </p:childTnLst>
                                </p:cTn>
                              </p:par>
                            </p:childTnLst>
                          </p:cTn>
                        </p:par>
                        <p:par>
                          <p:cTn id="20" fill="hold">
                            <p:stCondLst>
                              <p:cond delay="1950"/>
                            </p:stCondLst>
                            <p:childTnLst>
                              <p:par>
                                <p:cTn id="21" presetID="1" presetClass="entr" presetSubtype="0" fill="hold" nodeType="after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9"/>
                                        </p:tgtEl>
                                        <p:attrNameLst>
                                          <p:attrName>style.visibility</p:attrName>
                                        </p:attrNameLst>
                                      </p:cBhvr>
                                      <p:to>
                                        <p:strVal val="visible"/>
                                      </p:to>
                                    </p:set>
                                  </p:childTnLst>
                                </p:cTn>
                              </p:par>
                              <p:par>
                                <p:cTn id="29" presetID="56" presetClass="path" presetSubtype="0" accel="50000" decel="50000" fill="hold" nodeType="withEffect">
                                  <p:stCondLst>
                                    <p:cond delay="0"/>
                                  </p:stCondLst>
                                  <p:childTnLst>
                                    <p:animMotion origin="layout" path="M 1.46481E-6 -2.96296E-6 L -0.313 -0.10856 " pathEditMode="relative" rAng="0" ptsTypes="AA">
                                      <p:cBhvr>
                                        <p:cTn id="30" dur="1000" spd="-99900" fill="hold"/>
                                        <p:tgtEl>
                                          <p:spTgt spid="62"/>
                                        </p:tgtEl>
                                        <p:attrNameLst>
                                          <p:attrName>ppt_x</p:attrName>
                                          <p:attrName>ppt_y</p:attrName>
                                        </p:attrNameLst>
                                      </p:cBhvr>
                                      <p:rCtr x="-15500" y="-5300"/>
                                    </p:animMotion>
                                  </p:childTnLst>
                                </p:cTn>
                              </p:par>
                              <p:par>
                                <p:cTn id="31" presetID="56" presetClass="path" presetSubtype="0" accel="50000" decel="50000" fill="hold" nodeType="withEffect">
                                  <p:stCondLst>
                                    <p:cond delay="0"/>
                                  </p:stCondLst>
                                  <p:childTnLst>
                                    <p:animMotion origin="layout" path="M 1.67816E-7 4.81481E-6 L 0.30831 0.12546 " pathEditMode="relative" rAng="0" ptsTypes="AA">
                                      <p:cBhvr>
                                        <p:cTn id="32" dur="1000" spd="-99900" fill="hold"/>
                                        <p:tgtEl>
                                          <p:spTgt spid="53"/>
                                        </p:tgtEl>
                                        <p:attrNameLst>
                                          <p:attrName>ppt_x</p:attrName>
                                          <p:attrName>ppt_y</p:attrName>
                                        </p:attrNameLst>
                                      </p:cBhvr>
                                      <p:rCtr x="15400" y="6300"/>
                                    </p:animMotion>
                                  </p:childTnLst>
                                </p:cTn>
                              </p:par>
                              <p:par>
                                <p:cTn id="33" presetID="56" presetClass="path" presetSubtype="0" accel="50000" decel="50000" fill="hold" nodeType="withEffect">
                                  <p:stCondLst>
                                    <p:cond delay="0"/>
                                  </p:stCondLst>
                                  <p:childTnLst>
                                    <p:animMotion origin="layout" path="M -1.26838E-6 -4.81481E-6 L 0.30623 -0.10416 " pathEditMode="relative" rAng="0" ptsTypes="AA">
                                      <p:cBhvr>
                                        <p:cTn id="34" dur="1000" spd="-99900" fill="hold"/>
                                        <p:tgtEl>
                                          <p:spTgt spid="56"/>
                                        </p:tgtEl>
                                        <p:attrNameLst>
                                          <p:attrName>ppt_x</p:attrName>
                                          <p:attrName>ppt_y</p:attrName>
                                        </p:attrNameLst>
                                      </p:cBhvr>
                                      <p:rCtr x="15300" y="-5100"/>
                                    </p:animMotion>
                                  </p:childTnLst>
                                </p:cTn>
                              </p:par>
                              <p:par>
                                <p:cTn id="35" presetID="56" presetClass="path" presetSubtype="0" accel="50000" decel="50000" fill="hold" nodeType="withEffect">
                                  <p:stCondLst>
                                    <p:cond delay="0"/>
                                  </p:stCondLst>
                                  <p:childTnLst>
                                    <p:animMotion origin="layout" path="M 4.06791E-6 -4.81481E-6 L -0.30923 0.12084 " pathEditMode="relative" rAng="0" ptsTypes="AA">
                                      <p:cBhvr>
                                        <p:cTn id="36" dur="1000" spd="-99900" fill="hold"/>
                                        <p:tgtEl>
                                          <p:spTgt spid="59"/>
                                        </p:tgtEl>
                                        <p:attrNameLst>
                                          <p:attrName>ppt_x</p:attrName>
                                          <p:attrName>ppt_y</p:attrName>
                                        </p:attrNameLst>
                                      </p:cBhvr>
                                      <p:rCtr x="-15400" y="6000"/>
                                    </p:animMotion>
                                  </p:childTnLst>
                                </p:cTn>
                              </p:par>
                            </p:childTnLst>
                          </p:cTn>
                        </p:par>
                        <p:par>
                          <p:cTn id="37" fill="hold">
                            <p:stCondLst>
                              <p:cond delay="1950"/>
                            </p:stCondLst>
                            <p:childTnLst>
                              <p:par>
                                <p:cTn id="38" presetID="22" presetClass="entr" presetSubtype="8" fill="hold" grpId="0" nodeType="after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wipe(left)">
                                      <p:cBhvr>
                                        <p:cTn id="40" dur="500"/>
                                        <p:tgtEl>
                                          <p:spTgt spid="47"/>
                                        </p:tgtEl>
                                      </p:cBhvr>
                                    </p:animEffect>
                                  </p:childTnLst>
                                </p:cTn>
                              </p:par>
                              <p:par>
                                <p:cTn id="41" presetID="22" presetClass="entr" presetSubtype="2"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wipe(right)">
                                      <p:cBhvr>
                                        <p:cTn id="43" dur="500"/>
                                        <p:tgtEl>
                                          <p:spTgt spid="48"/>
                                        </p:tgtEl>
                                      </p:cBhvr>
                                    </p:animEffect>
                                  </p:childTnLst>
                                </p:cTn>
                              </p:par>
                              <p:par>
                                <p:cTn id="44" presetID="22" presetClass="entr" presetSubtype="2" fill="hold" grpId="0" nodeType="with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wipe(right)">
                                      <p:cBhvr>
                                        <p:cTn id="46" dur="500"/>
                                        <p:tgtEl>
                                          <p:spTgt spid="50"/>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wipe(left)">
                                      <p:cBhvr>
                                        <p:cTn id="49" dur="500"/>
                                        <p:tgtEl>
                                          <p:spTgt spid="49"/>
                                        </p:tgtEl>
                                      </p:cBhvr>
                                    </p:animEffect>
                                  </p:childTnLst>
                                </p:cTn>
                              </p:par>
                            </p:childTnLst>
                          </p:cTn>
                        </p:par>
                        <p:par>
                          <p:cTn id="50" fill="hold">
                            <p:stCondLst>
                              <p:cond delay="2450"/>
                            </p:stCondLst>
                            <p:childTnLst>
                              <p:par>
                                <p:cTn id="51" presetID="47" presetClass="entr" presetSubtype="0" fill="hold" grpId="0" nodeType="after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fade">
                                      <p:cBhvr>
                                        <p:cTn id="53" dur="1000"/>
                                        <p:tgtEl>
                                          <p:spTgt spid="65"/>
                                        </p:tgtEl>
                                      </p:cBhvr>
                                    </p:animEffect>
                                    <p:anim calcmode="lin" valueType="num">
                                      <p:cBhvr>
                                        <p:cTn id="54" dur="1000" fill="hold"/>
                                        <p:tgtEl>
                                          <p:spTgt spid="65"/>
                                        </p:tgtEl>
                                        <p:attrNameLst>
                                          <p:attrName>ppt_x</p:attrName>
                                        </p:attrNameLst>
                                      </p:cBhvr>
                                      <p:tavLst>
                                        <p:tav tm="0">
                                          <p:val>
                                            <p:strVal val="#ppt_x"/>
                                          </p:val>
                                        </p:tav>
                                        <p:tav tm="100000">
                                          <p:val>
                                            <p:strVal val="#ppt_x"/>
                                          </p:val>
                                        </p:tav>
                                      </p:tavLst>
                                    </p:anim>
                                    <p:anim calcmode="lin" valueType="num">
                                      <p:cBhvr>
                                        <p:cTn id="55" dur="1000" fill="hold"/>
                                        <p:tgtEl>
                                          <p:spTgt spid="65"/>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fade">
                                      <p:cBhvr>
                                        <p:cTn id="58" dur="1000"/>
                                        <p:tgtEl>
                                          <p:spTgt spid="67"/>
                                        </p:tgtEl>
                                      </p:cBhvr>
                                    </p:animEffect>
                                    <p:anim calcmode="lin" valueType="num">
                                      <p:cBhvr>
                                        <p:cTn id="59" dur="1000" fill="hold"/>
                                        <p:tgtEl>
                                          <p:spTgt spid="67"/>
                                        </p:tgtEl>
                                        <p:attrNameLst>
                                          <p:attrName>ppt_x</p:attrName>
                                        </p:attrNameLst>
                                      </p:cBhvr>
                                      <p:tavLst>
                                        <p:tav tm="0">
                                          <p:val>
                                            <p:strVal val="#ppt_x"/>
                                          </p:val>
                                        </p:tav>
                                        <p:tav tm="100000">
                                          <p:val>
                                            <p:strVal val="#ppt_x"/>
                                          </p:val>
                                        </p:tav>
                                      </p:tavLst>
                                    </p:anim>
                                    <p:anim calcmode="lin" valueType="num">
                                      <p:cBhvr>
                                        <p:cTn id="60" dur="1000" fill="hold"/>
                                        <p:tgtEl>
                                          <p:spTgt spid="6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animEffect transition="in" filter="fade">
                                      <p:cBhvr>
                                        <p:cTn id="63" dur="1000"/>
                                        <p:tgtEl>
                                          <p:spTgt spid="71"/>
                                        </p:tgtEl>
                                      </p:cBhvr>
                                    </p:animEffect>
                                    <p:anim calcmode="lin" valueType="num">
                                      <p:cBhvr>
                                        <p:cTn id="64" dur="1000" fill="hold"/>
                                        <p:tgtEl>
                                          <p:spTgt spid="71"/>
                                        </p:tgtEl>
                                        <p:attrNameLst>
                                          <p:attrName>ppt_x</p:attrName>
                                        </p:attrNameLst>
                                      </p:cBhvr>
                                      <p:tavLst>
                                        <p:tav tm="0">
                                          <p:val>
                                            <p:strVal val="#ppt_x"/>
                                          </p:val>
                                        </p:tav>
                                        <p:tav tm="100000">
                                          <p:val>
                                            <p:strVal val="#ppt_x"/>
                                          </p:val>
                                        </p:tav>
                                      </p:tavLst>
                                    </p:anim>
                                    <p:anim calcmode="lin" valueType="num">
                                      <p:cBhvr>
                                        <p:cTn id="65" dur="1000" fill="hold"/>
                                        <p:tgtEl>
                                          <p:spTgt spid="71"/>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69"/>
                                        </p:tgtEl>
                                        <p:attrNameLst>
                                          <p:attrName>style.visibility</p:attrName>
                                        </p:attrNameLst>
                                      </p:cBhvr>
                                      <p:to>
                                        <p:strVal val="visible"/>
                                      </p:to>
                                    </p:set>
                                    <p:animEffect transition="in" filter="fade">
                                      <p:cBhvr>
                                        <p:cTn id="68" dur="1000"/>
                                        <p:tgtEl>
                                          <p:spTgt spid="69"/>
                                        </p:tgtEl>
                                      </p:cBhvr>
                                    </p:animEffect>
                                    <p:anim calcmode="lin" valueType="num">
                                      <p:cBhvr>
                                        <p:cTn id="69" dur="1000" fill="hold"/>
                                        <p:tgtEl>
                                          <p:spTgt spid="69"/>
                                        </p:tgtEl>
                                        <p:attrNameLst>
                                          <p:attrName>ppt_x</p:attrName>
                                        </p:attrNameLst>
                                      </p:cBhvr>
                                      <p:tavLst>
                                        <p:tav tm="0">
                                          <p:val>
                                            <p:strVal val="#ppt_x"/>
                                          </p:val>
                                        </p:tav>
                                        <p:tav tm="100000">
                                          <p:val>
                                            <p:strVal val="#ppt_x"/>
                                          </p:val>
                                        </p:tav>
                                      </p:tavLst>
                                    </p:anim>
                                    <p:anim calcmode="lin" valueType="num">
                                      <p:cBhvr>
                                        <p:cTn id="70" dur="1000" fill="hold"/>
                                        <p:tgtEl>
                                          <p:spTgt spid="69"/>
                                        </p:tgtEl>
                                        <p:attrNameLst>
                                          <p:attrName>ppt_y</p:attrName>
                                        </p:attrNameLst>
                                      </p:cBhvr>
                                      <p:tavLst>
                                        <p:tav tm="0">
                                          <p:val>
                                            <p:strVal val="#ppt_y+.1"/>
                                          </p:val>
                                        </p:tav>
                                        <p:tav tm="100000">
                                          <p:val>
                                            <p:strVal val="#ppt_y"/>
                                          </p:val>
                                        </p:tav>
                                      </p:tavLst>
                                    </p:anim>
                                  </p:childTnLst>
                                </p:cTn>
                              </p:par>
                            </p:childTnLst>
                          </p:cTn>
                        </p:par>
                        <p:par>
                          <p:cTn id="71" fill="hold">
                            <p:stCondLst>
                              <p:cond delay="3450"/>
                            </p:stCondLst>
                            <p:childTnLst>
                              <p:par>
                                <p:cTn id="72" presetID="22" presetClass="entr" presetSubtype="1" fill="hold" grpId="0" nodeType="afterEffect">
                                  <p:stCondLst>
                                    <p:cond delay="0"/>
                                  </p:stCondLst>
                                  <p:childTnLst>
                                    <p:set>
                                      <p:cBhvr>
                                        <p:cTn id="73" dur="1" fill="hold">
                                          <p:stCondLst>
                                            <p:cond delay="0"/>
                                          </p:stCondLst>
                                        </p:cTn>
                                        <p:tgtEl>
                                          <p:spTgt spid="66"/>
                                        </p:tgtEl>
                                        <p:attrNameLst>
                                          <p:attrName>style.visibility</p:attrName>
                                        </p:attrNameLst>
                                      </p:cBhvr>
                                      <p:to>
                                        <p:strVal val="visible"/>
                                      </p:to>
                                    </p:set>
                                    <p:animEffect transition="in" filter="wipe(up)">
                                      <p:cBhvr>
                                        <p:cTn id="74" dur="500"/>
                                        <p:tgtEl>
                                          <p:spTgt spid="66"/>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68"/>
                                        </p:tgtEl>
                                        <p:attrNameLst>
                                          <p:attrName>style.visibility</p:attrName>
                                        </p:attrNameLst>
                                      </p:cBhvr>
                                      <p:to>
                                        <p:strVal val="visible"/>
                                      </p:to>
                                    </p:set>
                                    <p:animEffect transition="in" filter="wipe(up)">
                                      <p:cBhvr>
                                        <p:cTn id="77" dur="500"/>
                                        <p:tgtEl>
                                          <p:spTgt spid="68"/>
                                        </p:tgtEl>
                                      </p:cBhvr>
                                    </p:animEffect>
                                  </p:childTnLst>
                                </p:cTn>
                              </p:par>
                              <p:par>
                                <p:cTn id="78" presetID="22" presetClass="entr" presetSubtype="4" fill="hold" grpId="0" nodeType="withEffect">
                                  <p:stCondLst>
                                    <p:cond delay="0"/>
                                  </p:stCondLst>
                                  <p:childTnLst>
                                    <p:set>
                                      <p:cBhvr>
                                        <p:cTn id="79" dur="1" fill="hold">
                                          <p:stCondLst>
                                            <p:cond delay="0"/>
                                          </p:stCondLst>
                                        </p:cTn>
                                        <p:tgtEl>
                                          <p:spTgt spid="70"/>
                                        </p:tgtEl>
                                        <p:attrNameLst>
                                          <p:attrName>style.visibility</p:attrName>
                                        </p:attrNameLst>
                                      </p:cBhvr>
                                      <p:to>
                                        <p:strVal val="visible"/>
                                      </p:to>
                                    </p:set>
                                    <p:animEffect transition="in" filter="wipe(down)">
                                      <p:cBhvr>
                                        <p:cTn id="80" dur="500"/>
                                        <p:tgtEl>
                                          <p:spTgt spid="70"/>
                                        </p:tgtEl>
                                      </p:cBhvr>
                                    </p:animEffect>
                                  </p:childTnLst>
                                </p:cTn>
                              </p:par>
                              <p:par>
                                <p:cTn id="81" presetID="22" presetClass="entr" presetSubtype="4" fill="hold" grpId="0" nodeType="withEffect">
                                  <p:stCondLst>
                                    <p:cond delay="0"/>
                                  </p:stCondLst>
                                  <p:childTnLst>
                                    <p:set>
                                      <p:cBhvr>
                                        <p:cTn id="82" dur="1" fill="hold">
                                          <p:stCondLst>
                                            <p:cond delay="0"/>
                                          </p:stCondLst>
                                        </p:cTn>
                                        <p:tgtEl>
                                          <p:spTgt spid="72"/>
                                        </p:tgtEl>
                                        <p:attrNameLst>
                                          <p:attrName>style.visibility</p:attrName>
                                        </p:attrNameLst>
                                      </p:cBhvr>
                                      <p:to>
                                        <p:strVal val="visible"/>
                                      </p:to>
                                    </p:set>
                                    <p:animEffect transition="in" filter="wipe(down)">
                                      <p:cBhvr>
                                        <p:cTn id="8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2" grpId="0"/>
      <p:bldP spid="47" grpId="0" animBg="1"/>
      <p:bldP spid="48" grpId="0" animBg="1"/>
      <p:bldP spid="49" grpId="0" animBg="1"/>
      <p:bldP spid="50" grpId="0" animBg="1"/>
      <p:bldP spid="51" grpId="0" animBg="1" autoUpdateAnimBg="0"/>
      <p:bldP spid="52" grpId="0"/>
      <p:bldP spid="65" grpId="0" autoUpdateAnimBg="0"/>
      <p:bldP spid="66" grpId="0" autoUpdateAnimBg="0"/>
      <p:bldP spid="67" grpId="0" autoUpdateAnimBg="0"/>
      <p:bldP spid="68" grpId="0" autoUpdateAnimBg="0"/>
      <p:bldP spid="69" grpId="0" autoUpdateAnimBg="0"/>
      <p:bldP spid="70" grpId="0" autoUpdateAnimBg="0"/>
      <p:bldP spid="71" grpId="0" autoUpdateAnimBg="0"/>
      <p:bldP spid="72"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689985"/>
            <a:ext cx="4452801" cy="806348"/>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添加文字标题</a:t>
            </a:r>
          </a:p>
        </p:txBody>
      </p:sp>
      <p:grpSp>
        <p:nvGrpSpPr>
          <p:cNvPr id="21" name="组合 20"/>
          <p:cNvGrpSpPr/>
          <p:nvPr/>
        </p:nvGrpSpPr>
        <p:grpSpPr>
          <a:xfrm>
            <a:off x="5209965" y="2802535"/>
            <a:ext cx="1352442" cy="338554"/>
            <a:chOff x="3276600" y="3624263"/>
            <a:chExt cx="1361057" cy="340580"/>
          </a:xfrm>
        </p:grpSpPr>
        <p:grpSp>
          <p:nvGrpSpPr>
            <p:cNvPr id="22" name="Group 10"/>
            <p:cNvGrpSpPr/>
            <p:nvPr/>
          </p:nvGrpSpPr>
          <p:grpSpPr bwMode="auto">
            <a:xfrm>
              <a:off x="3276600" y="3649663"/>
              <a:ext cx="282575" cy="282575"/>
              <a:chOff x="0" y="0"/>
              <a:chExt cx="2494" cy="2494"/>
            </a:xfrm>
          </p:grpSpPr>
          <p:sp>
            <p:nvSpPr>
              <p:cNvPr id="24"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23"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2" name="组合 31"/>
          <p:cNvGrpSpPr/>
          <p:nvPr/>
        </p:nvGrpSpPr>
        <p:grpSpPr>
          <a:xfrm>
            <a:off x="5209966" y="3126101"/>
            <a:ext cx="1352442" cy="338554"/>
            <a:chOff x="3276600" y="3624263"/>
            <a:chExt cx="1361058" cy="340580"/>
          </a:xfrm>
        </p:grpSpPr>
        <p:grpSp>
          <p:nvGrpSpPr>
            <p:cNvPr id="33" name="Group 10"/>
            <p:cNvGrpSpPr/>
            <p:nvPr/>
          </p:nvGrpSpPr>
          <p:grpSpPr bwMode="auto">
            <a:xfrm>
              <a:off x="3276600" y="3649663"/>
              <a:ext cx="282575" cy="282575"/>
              <a:chOff x="0" y="0"/>
              <a:chExt cx="2494" cy="2494"/>
            </a:xfrm>
          </p:grpSpPr>
          <p:sp>
            <p:nvSpPr>
              <p:cNvPr id="3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7" name="组合 36"/>
          <p:cNvGrpSpPr/>
          <p:nvPr/>
        </p:nvGrpSpPr>
        <p:grpSpPr>
          <a:xfrm>
            <a:off x="5209966" y="3458829"/>
            <a:ext cx="1352442" cy="338554"/>
            <a:chOff x="3276600" y="3624263"/>
            <a:chExt cx="1361058" cy="340580"/>
          </a:xfrm>
        </p:grpSpPr>
        <p:grpSp>
          <p:nvGrpSpPr>
            <p:cNvPr id="38" name="Group 10"/>
            <p:cNvGrpSpPr/>
            <p:nvPr/>
          </p:nvGrpSpPr>
          <p:grpSpPr bwMode="auto">
            <a:xfrm>
              <a:off x="3276600" y="3649663"/>
              <a:ext cx="282575" cy="282575"/>
              <a:chOff x="0" y="0"/>
              <a:chExt cx="2494" cy="2494"/>
            </a:xfrm>
          </p:grpSpPr>
          <p:sp>
            <p:nvSpPr>
              <p:cNvPr id="4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2" name="组合 41"/>
          <p:cNvGrpSpPr/>
          <p:nvPr/>
        </p:nvGrpSpPr>
        <p:grpSpPr>
          <a:xfrm>
            <a:off x="6800091" y="2827790"/>
            <a:ext cx="1352442" cy="338554"/>
            <a:chOff x="3276600" y="3624263"/>
            <a:chExt cx="1361058" cy="340580"/>
          </a:xfrm>
        </p:grpSpPr>
        <p:grpSp>
          <p:nvGrpSpPr>
            <p:cNvPr id="43" name="Group 10"/>
            <p:cNvGrpSpPr/>
            <p:nvPr/>
          </p:nvGrpSpPr>
          <p:grpSpPr bwMode="auto">
            <a:xfrm>
              <a:off x="3276600" y="3649663"/>
              <a:ext cx="282575" cy="282575"/>
              <a:chOff x="0" y="0"/>
              <a:chExt cx="2494" cy="2494"/>
            </a:xfrm>
          </p:grpSpPr>
          <p:sp>
            <p:nvSpPr>
              <p:cNvPr id="4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7" name="组合 46"/>
          <p:cNvGrpSpPr/>
          <p:nvPr/>
        </p:nvGrpSpPr>
        <p:grpSpPr>
          <a:xfrm>
            <a:off x="6800091" y="3141177"/>
            <a:ext cx="1352442" cy="338554"/>
            <a:chOff x="3276600" y="3624263"/>
            <a:chExt cx="1361058" cy="340580"/>
          </a:xfrm>
        </p:grpSpPr>
        <p:grpSp>
          <p:nvGrpSpPr>
            <p:cNvPr id="48" name="Group 10"/>
            <p:cNvGrpSpPr/>
            <p:nvPr/>
          </p:nvGrpSpPr>
          <p:grpSpPr bwMode="auto">
            <a:xfrm>
              <a:off x="3276600" y="3649663"/>
              <a:ext cx="282575" cy="282575"/>
              <a:chOff x="0" y="0"/>
              <a:chExt cx="2494" cy="2494"/>
            </a:xfrm>
          </p:grpSpPr>
          <p:sp>
            <p:nvSpPr>
              <p:cNvPr id="5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52" name="组合 51"/>
          <p:cNvGrpSpPr/>
          <p:nvPr/>
        </p:nvGrpSpPr>
        <p:grpSpPr>
          <a:xfrm>
            <a:off x="6800092" y="3462149"/>
            <a:ext cx="1352442" cy="338554"/>
            <a:chOff x="3276600" y="3624263"/>
            <a:chExt cx="1361057" cy="340580"/>
          </a:xfrm>
        </p:grpSpPr>
        <p:grpSp>
          <p:nvGrpSpPr>
            <p:cNvPr id="53" name="Group 10"/>
            <p:cNvGrpSpPr/>
            <p:nvPr/>
          </p:nvGrpSpPr>
          <p:grpSpPr bwMode="auto">
            <a:xfrm>
              <a:off x="3276600" y="3649663"/>
              <a:ext cx="282575" cy="282575"/>
              <a:chOff x="0" y="0"/>
              <a:chExt cx="2494" cy="2494"/>
            </a:xfrm>
          </p:grpSpPr>
          <p:sp>
            <p:nvSpPr>
              <p:cNvPr id="5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54"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169486" y="2081224"/>
            <a:ext cx="847904" cy="922574"/>
            <a:chOff x="4873620" y="1965325"/>
            <a:chExt cx="269882" cy="293688"/>
          </a:xfrm>
          <a:solidFill>
            <a:srgbClr val="00682F"/>
          </a:solidFill>
          <a:effectLst>
            <a:outerShdw blurRad="50800" dist="38100" dir="5400000" algn="t" rotWithShape="0">
              <a:prstClr val="black">
                <a:alpha val="40000"/>
              </a:prstClr>
            </a:outerShdw>
          </a:effectLst>
        </p:grpSpPr>
        <p:sp>
          <p:nvSpPr>
            <p:cNvPr id="59"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0"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1"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2"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63"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2</a:t>
            </a:r>
          </a:p>
        </p:txBody>
      </p:sp>
      <p:sp>
        <p:nvSpPr>
          <p:cNvPr id="64"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第二部分</a:t>
            </a:r>
            <a:endParaRPr lang="zh-CN" altLang="zh-CN" sz="3800" b="1" dirty="0">
              <a:solidFill>
                <a:schemeClr val="bg1"/>
              </a:solidFill>
              <a:latin typeface="方正兰亭粗黑_GBK"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ppt_w</p:attrName>
                                        </p:attrNameLst>
                                      </p:cBhvr>
                                      <p:tavLst>
                                        <p:tav tm="0">
                                          <p:val>
                                            <p:fltVal val="0"/>
                                          </p:val>
                                        </p:tav>
                                        <p:tav tm="100000">
                                          <p:val>
                                            <p:strVal val="#ppt_w"/>
                                          </p:val>
                                        </p:tav>
                                      </p:tavLst>
                                    </p:anim>
                                    <p:anim calcmode="lin" valueType="num">
                                      <p:cBhvr>
                                        <p:cTn id="13" dur="500" fill="hold"/>
                                        <p:tgtEl>
                                          <p:spTgt spid="64"/>
                                        </p:tgtEl>
                                        <p:attrNameLst>
                                          <p:attrName>ppt_h</p:attrName>
                                        </p:attrNameLst>
                                      </p:cBhvr>
                                      <p:tavLst>
                                        <p:tav tm="0">
                                          <p:val>
                                            <p:fltVal val="0"/>
                                          </p:val>
                                        </p:tav>
                                        <p:tav tm="100000">
                                          <p:val>
                                            <p:strVal val="#ppt_h"/>
                                          </p:val>
                                        </p:tav>
                                      </p:tavLst>
                                    </p:anim>
                                    <p:anim calcmode="lin" valueType="num">
                                      <p:cBhvr>
                                        <p:cTn id="14" dur="500" fill="hold"/>
                                        <p:tgtEl>
                                          <p:spTgt spid="64"/>
                                        </p:tgtEl>
                                        <p:attrNameLst>
                                          <p:attrName>style.rotation</p:attrName>
                                        </p:attrNameLst>
                                      </p:cBhvr>
                                      <p:tavLst>
                                        <p:tav tm="0">
                                          <p:val>
                                            <p:fltVal val="360"/>
                                          </p:val>
                                        </p:tav>
                                        <p:tav tm="100000">
                                          <p:val>
                                            <p:fltVal val="0"/>
                                          </p:val>
                                        </p:tav>
                                      </p:tavLst>
                                    </p:anim>
                                    <p:animEffect transition="in" filter="fade">
                                      <p:cBhvr>
                                        <p:cTn id="15" dur="500"/>
                                        <p:tgtEl>
                                          <p:spTgt spid="64"/>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p:cTn id="19" dur="500" fill="hold"/>
                                        <p:tgtEl>
                                          <p:spTgt spid="63"/>
                                        </p:tgtEl>
                                        <p:attrNameLst>
                                          <p:attrName>ppt_w</p:attrName>
                                        </p:attrNameLst>
                                      </p:cBhvr>
                                      <p:tavLst>
                                        <p:tav tm="0">
                                          <p:val>
                                            <p:fltVal val="0"/>
                                          </p:val>
                                        </p:tav>
                                        <p:tav tm="100000">
                                          <p:val>
                                            <p:strVal val="#ppt_w"/>
                                          </p:val>
                                        </p:tav>
                                      </p:tavLst>
                                    </p:anim>
                                    <p:anim calcmode="lin" valueType="num">
                                      <p:cBhvr>
                                        <p:cTn id="20" dur="500" fill="hold"/>
                                        <p:tgtEl>
                                          <p:spTgt spid="63"/>
                                        </p:tgtEl>
                                        <p:attrNameLst>
                                          <p:attrName>ppt_h</p:attrName>
                                        </p:attrNameLst>
                                      </p:cBhvr>
                                      <p:tavLst>
                                        <p:tav tm="0">
                                          <p:val>
                                            <p:fltVal val="0"/>
                                          </p:val>
                                        </p:tav>
                                        <p:tav tm="100000">
                                          <p:val>
                                            <p:strVal val="#ppt_h"/>
                                          </p:val>
                                        </p:tav>
                                      </p:tavLst>
                                    </p:anim>
                                    <p:anim calcmode="lin" valueType="num">
                                      <p:cBhvr>
                                        <p:cTn id="21" dur="500" fill="hold"/>
                                        <p:tgtEl>
                                          <p:spTgt spid="63"/>
                                        </p:tgtEl>
                                        <p:attrNameLst>
                                          <p:attrName>style.rotation</p:attrName>
                                        </p:attrNameLst>
                                      </p:cBhvr>
                                      <p:tavLst>
                                        <p:tav tm="0">
                                          <p:val>
                                            <p:fltVal val="360"/>
                                          </p:val>
                                        </p:tav>
                                        <p:tav tm="100000">
                                          <p:val>
                                            <p:fltVal val="0"/>
                                          </p:val>
                                        </p:tav>
                                      </p:tavLst>
                                    </p:anim>
                                    <p:animEffect transition="in" filter="fade">
                                      <p:cBhvr>
                                        <p:cTn id="22" dur="500"/>
                                        <p:tgtEl>
                                          <p:spTgt spid="63"/>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25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par>
                          <p:cTn id="45" fill="hold">
                            <p:stCondLst>
                              <p:cond delay="3750"/>
                            </p:stCondLst>
                            <p:childTnLst>
                              <p:par>
                                <p:cTn id="46" presetID="2" presetClass="entr" presetSubtype="12" fill="hold" nodeType="afterEffect">
                                  <p:stCondLst>
                                    <p:cond delay="0"/>
                                  </p:stCondLst>
                                  <p:childTnLst>
                                    <p:set>
                                      <p:cBhvr>
                                        <p:cTn id="47" dur="1" fill="hold">
                                          <p:stCondLst>
                                            <p:cond delay="0"/>
                                          </p:stCondLst>
                                        </p:cTn>
                                        <p:tgtEl>
                                          <p:spTgt spid="21"/>
                                        </p:tgtEl>
                                        <p:attrNameLst>
                                          <p:attrName>style.visibility</p:attrName>
                                        </p:attrNameLst>
                                      </p:cBhvr>
                                      <p:to>
                                        <p:strVal val="visible"/>
                                      </p:to>
                                    </p:set>
                                    <p:anim calcmode="lin" valueType="num">
                                      <p:cBhvr additive="base">
                                        <p:cTn id="48" dur="500" fill="hold"/>
                                        <p:tgtEl>
                                          <p:spTgt spid="21"/>
                                        </p:tgtEl>
                                        <p:attrNameLst>
                                          <p:attrName>ppt_x</p:attrName>
                                        </p:attrNameLst>
                                      </p:cBhvr>
                                      <p:tavLst>
                                        <p:tav tm="0">
                                          <p:val>
                                            <p:strVal val="0-#ppt_w/2"/>
                                          </p:val>
                                        </p:tav>
                                        <p:tav tm="100000">
                                          <p:val>
                                            <p:strVal val="#ppt_x"/>
                                          </p:val>
                                        </p:tav>
                                      </p:tavLst>
                                    </p:anim>
                                    <p:anim calcmode="lin" valueType="num">
                                      <p:cBhvr additive="base">
                                        <p:cTn id="49" dur="500" fill="hold"/>
                                        <p:tgtEl>
                                          <p:spTgt spid="21"/>
                                        </p:tgtEl>
                                        <p:attrNameLst>
                                          <p:attrName>ppt_y</p:attrName>
                                        </p:attrNameLst>
                                      </p:cBhvr>
                                      <p:tavLst>
                                        <p:tav tm="0">
                                          <p:val>
                                            <p:strVal val="1+#ppt_h/2"/>
                                          </p:val>
                                        </p:tav>
                                        <p:tav tm="100000">
                                          <p:val>
                                            <p:strVal val="#ppt_y"/>
                                          </p:val>
                                        </p:tav>
                                      </p:tavLst>
                                    </p:anim>
                                  </p:childTnLst>
                                </p:cTn>
                              </p:par>
                              <p:par>
                                <p:cTn id="50" presetID="2" presetClass="entr" presetSubtype="12" fill="hold" nodeType="withEffect">
                                  <p:stCondLst>
                                    <p:cond delay="100"/>
                                  </p:stCondLst>
                                  <p:childTnLst>
                                    <p:set>
                                      <p:cBhvr>
                                        <p:cTn id="51" dur="1" fill="hold">
                                          <p:stCondLst>
                                            <p:cond delay="0"/>
                                          </p:stCondLst>
                                        </p:cTn>
                                        <p:tgtEl>
                                          <p:spTgt spid="32"/>
                                        </p:tgtEl>
                                        <p:attrNameLst>
                                          <p:attrName>style.visibility</p:attrName>
                                        </p:attrNameLst>
                                      </p:cBhvr>
                                      <p:to>
                                        <p:strVal val="visible"/>
                                      </p:to>
                                    </p:set>
                                    <p:anim calcmode="lin" valueType="num">
                                      <p:cBhvr additive="base">
                                        <p:cTn id="52" dur="500" fill="hold"/>
                                        <p:tgtEl>
                                          <p:spTgt spid="32"/>
                                        </p:tgtEl>
                                        <p:attrNameLst>
                                          <p:attrName>ppt_x</p:attrName>
                                        </p:attrNameLst>
                                      </p:cBhvr>
                                      <p:tavLst>
                                        <p:tav tm="0">
                                          <p:val>
                                            <p:strVal val="0-#ppt_w/2"/>
                                          </p:val>
                                        </p:tav>
                                        <p:tav tm="100000">
                                          <p:val>
                                            <p:strVal val="#ppt_x"/>
                                          </p:val>
                                        </p:tav>
                                      </p:tavLst>
                                    </p:anim>
                                    <p:anim calcmode="lin" valueType="num">
                                      <p:cBhvr additive="base">
                                        <p:cTn id="53" dur="500" fill="hold"/>
                                        <p:tgtEl>
                                          <p:spTgt spid="32"/>
                                        </p:tgtEl>
                                        <p:attrNameLst>
                                          <p:attrName>ppt_y</p:attrName>
                                        </p:attrNameLst>
                                      </p:cBhvr>
                                      <p:tavLst>
                                        <p:tav tm="0">
                                          <p:val>
                                            <p:strVal val="1+#ppt_h/2"/>
                                          </p:val>
                                        </p:tav>
                                        <p:tav tm="100000">
                                          <p:val>
                                            <p:strVal val="#ppt_y"/>
                                          </p:val>
                                        </p:tav>
                                      </p:tavLst>
                                    </p:anim>
                                  </p:childTnLst>
                                </p:cTn>
                              </p:par>
                              <p:par>
                                <p:cTn id="54" presetID="2" presetClass="entr" presetSubtype="12" fill="hold" nodeType="withEffect">
                                  <p:stCondLst>
                                    <p:cond delay="200"/>
                                  </p:stCondLst>
                                  <p:childTnLst>
                                    <p:set>
                                      <p:cBhvr>
                                        <p:cTn id="55" dur="1" fill="hold">
                                          <p:stCondLst>
                                            <p:cond delay="0"/>
                                          </p:stCondLst>
                                        </p:cTn>
                                        <p:tgtEl>
                                          <p:spTgt spid="37"/>
                                        </p:tgtEl>
                                        <p:attrNameLst>
                                          <p:attrName>style.visibility</p:attrName>
                                        </p:attrNameLst>
                                      </p:cBhvr>
                                      <p:to>
                                        <p:strVal val="visible"/>
                                      </p:to>
                                    </p:set>
                                    <p:anim calcmode="lin" valueType="num">
                                      <p:cBhvr additive="base">
                                        <p:cTn id="56" dur="500" fill="hold"/>
                                        <p:tgtEl>
                                          <p:spTgt spid="37"/>
                                        </p:tgtEl>
                                        <p:attrNameLst>
                                          <p:attrName>ppt_x</p:attrName>
                                        </p:attrNameLst>
                                      </p:cBhvr>
                                      <p:tavLst>
                                        <p:tav tm="0">
                                          <p:val>
                                            <p:strVal val="0-#ppt_w/2"/>
                                          </p:val>
                                        </p:tav>
                                        <p:tav tm="100000">
                                          <p:val>
                                            <p:strVal val="#ppt_x"/>
                                          </p:val>
                                        </p:tav>
                                      </p:tavLst>
                                    </p:anim>
                                    <p:anim calcmode="lin" valueType="num">
                                      <p:cBhvr additive="base">
                                        <p:cTn id="57" dur="500" fill="hold"/>
                                        <p:tgtEl>
                                          <p:spTgt spid="37"/>
                                        </p:tgtEl>
                                        <p:attrNameLst>
                                          <p:attrName>ppt_y</p:attrName>
                                        </p:attrNameLst>
                                      </p:cBhvr>
                                      <p:tavLst>
                                        <p:tav tm="0">
                                          <p:val>
                                            <p:strVal val="1+#ppt_h/2"/>
                                          </p:val>
                                        </p:tav>
                                        <p:tav tm="100000">
                                          <p:val>
                                            <p:strVal val="#ppt_y"/>
                                          </p:val>
                                        </p:tav>
                                      </p:tavLst>
                                    </p:anim>
                                  </p:childTnLst>
                                </p:cTn>
                              </p:par>
                              <p:par>
                                <p:cTn id="58" presetID="2" presetClass="entr" presetSubtype="12" fill="hold" nodeType="withEffect">
                                  <p:stCondLst>
                                    <p:cond delay="300"/>
                                  </p:stCondLst>
                                  <p:childTnLst>
                                    <p:set>
                                      <p:cBhvr>
                                        <p:cTn id="59" dur="1" fill="hold">
                                          <p:stCondLst>
                                            <p:cond delay="0"/>
                                          </p:stCondLst>
                                        </p:cTn>
                                        <p:tgtEl>
                                          <p:spTgt spid="42"/>
                                        </p:tgtEl>
                                        <p:attrNameLst>
                                          <p:attrName>style.visibility</p:attrName>
                                        </p:attrNameLst>
                                      </p:cBhvr>
                                      <p:to>
                                        <p:strVal val="visible"/>
                                      </p:to>
                                    </p:set>
                                    <p:anim calcmode="lin" valueType="num">
                                      <p:cBhvr additive="base">
                                        <p:cTn id="60" dur="500" fill="hold"/>
                                        <p:tgtEl>
                                          <p:spTgt spid="42"/>
                                        </p:tgtEl>
                                        <p:attrNameLst>
                                          <p:attrName>ppt_x</p:attrName>
                                        </p:attrNameLst>
                                      </p:cBhvr>
                                      <p:tavLst>
                                        <p:tav tm="0">
                                          <p:val>
                                            <p:strVal val="0-#ppt_w/2"/>
                                          </p:val>
                                        </p:tav>
                                        <p:tav tm="100000">
                                          <p:val>
                                            <p:strVal val="#ppt_x"/>
                                          </p:val>
                                        </p:tav>
                                      </p:tavLst>
                                    </p:anim>
                                    <p:anim calcmode="lin" valueType="num">
                                      <p:cBhvr additive="base">
                                        <p:cTn id="61" dur="500" fill="hold"/>
                                        <p:tgtEl>
                                          <p:spTgt spid="42"/>
                                        </p:tgtEl>
                                        <p:attrNameLst>
                                          <p:attrName>ppt_y</p:attrName>
                                        </p:attrNameLst>
                                      </p:cBhvr>
                                      <p:tavLst>
                                        <p:tav tm="0">
                                          <p:val>
                                            <p:strVal val="1+#ppt_h/2"/>
                                          </p:val>
                                        </p:tav>
                                        <p:tav tm="100000">
                                          <p:val>
                                            <p:strVal val="#ppt_y"/>
                                          </p:val>
                                        </p:tav>
                                      </p:tavLst>
                                    </p:anim>
                                  </p:childTnLst>
                                </p:cTn>
                              </p:par>
                              <p:par>
                                <p:cTn id="62" presetID="2" presetClass="entr" presetSubtype="12" fill="hold" nodeType="withEffect">
                                  <p:stCondLst>
                                    <p:cond delay="400"/>
                                  </p:stCondLst>
                                  <p:childTnLst>
                                    <p:set>
                                      <p:cBhvr>
                                        <p:cTn id="63" dur="1" fill="hold">
                                          <p:stCondLst>
                                            <p:cond delay="0"/>
                                          </p:stCondLst>
                                        </p:cTn>
                                        <p:tgtEl>
                                          <p:spTgt spid="47"/>
                                        </p:tgtEl>
                                        <p:attrNameLst>
                                          <p:attrName>style.visibility</p:attrName>
                                        </p:attrNameLst>
                                      </p:cBhvr>
                                      <p:to>
                                        <p:strVal val="visible"/>
                                      </p:to>
                                    </p:set>
                                    <p:anim calcmode="lin" valueType="num">
                                      <p:cBhvr additive="base">
                                        <p:cTn id="64" dur="500" fill="hold"/>
                                        <p:tgtEl>
                                          <p:spTgt spid="47"/>
                                        </p:tgtEl>
                                        <p:attrNameLst>
                                          <p:attrName>ppt_x</p:attrName>
                                        </p:attrNameLst>
                                      </p:cBhvr>
                                      <p:tavLst>
                                        <p:tav tm="0">
                                          <p:val>
                                            <p:strVal val="0-#ppt_w/2"/>
                                          </p:val>
                                        </p:tav>
                                        <p:tav tm="100000">
                                          <p:val>
                                            <p:strVal val="#ppt_x"/>
                                          </p:val>
                                        </p:tav>
                                      </p:tavLst>
                                    </p:anim>
                                    <p:anim calcmode="lin" valueType="num">
                                      <p:cBhvr additive="base">
                                        <p:cTn id="65" dur="500" fill="hold"/>
                                        <p:tgtEl>
                                          <p:spTgt spid="47"/>
                                        </p:tgtEl>
                                        <p:attrNameLst>
                                          <p:attrName>ppt_y</p:attrName>
                                        </p:attrNameLst>
                                      </p:cBhvr>
                                      <p:tavLst>
                                        <p:tav tm="0">
                                          <p:val>
                                            <p:strVal val="1+#ppt_h/2"/>
                                          </p:val>
                                        </p:tav>
                                        <p:tav tm="100000">
                                          <p:val>
                                            <p:strVal val="#ppt_y"/>
                                          </p:val>
                                        </p:tav>
                                      </p:tavLst>
                                    </p:anim>
                                  </p:childTnLst>
                                </p:cTn>
                              </p:par>
                              <p:par>
                                <p:cTn id="66" presetID="2" presetClass="entr" presetSubtype="12" fill="hold" nodeType="withEffect">
                                  <p:stCondLst>
                                    <p:cond delay="500"/>
                                  </p:stCondLst>
                                  <p:childTnLst>
                                    <p:set>
                                      <p:cBhvr>
                                        <p:cTn id="67" dur="1" fill="hold">
                                          <p:stCondLst>
                                            <p:cond delay="0"/>
                                          </p:stCondLst>
                                        </p:cTn>
                                        <p:tgtEl>
                                          <p:spTgt spid="52"/>
                                        </p:tgtEl>
                                        <p:attrNameLst>
                                          <p:attrName>style.visibility</p:attrName>
                                        </p:attrNameLst>
                                      </p:cBhvr>
                                      <p:to>
                                        <p:strVal val="visible"/>
                                      </p:to>
                                    </p:set>
                                    <p:anim calcmode="lin" valueType="num">
                                      <p:cBhvr additive="base">
                                        <p:cTn id="68" dur="500" fill="hold"/>
                                        <p:tgtEl>
                                          <p:spTgt spid="52"/>
                                        </p:tgtEl>
                                        <p:attrNameLst>
                                          <p:attrName>ppt_x</p:attrName>
                                        </p:attrNameLst>
                                      </p:cBhvr>
                                      <p:tavLst>
                                        <p:tav tm="0">
                                          <p:val>
                                            <p:strVal val="0-#ppt_w/2"/>
                                          </p:val>
                                        </p:tav>
                                        <p:tav tm="100000">
                                          <p:val>
                                            <p:strVal val="#ppt_x"/>
                                          </p:val>
                                        </p:tav>
                                      </p:tavLst>
                                    </p:anim>
                                    <p:anim calcmode="lin" valueType="num">
                                      <p:cBhvr additive="base">
                                        <p:cTn id="69"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3" grpId="0"/>
      <p:bldP spid="6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355976" y="1765402"/>
            <a:ext cx="4452801" cy="688834"/>
          </a:xfrm>
          <a:prstGeom prst="rect">
            <a:avLst/>
          </a:prstGeom>
          <a:noFill/>
          <a:effectLst/>
        </p:spPr>
        <p:txBody>
          <a:bodyPr wrap="square" lIns="72572" tIns="36286" rIns="72572" bIns="36286" rtlCol="0">
            <a:spAutoFit/>
          </a:bodyPr>
          <a:lstStyle/>
          <a:p>
            <a:pPr algn="ctr"/>
            <a:r>
              <a:rPr lang="zh-CN" altLang="en-US" sz="4000" dirty="0">
                <a:solidFill>
                  <a:srgbClr val="00682F"/>
                </a:solidFill>
                <a:latin typeface="时尚中黑简体" pitchFamily="2" charset="-122"/>
                <a:ea typeface="时尚中黑简体" pitchFamily="2" charset="-122"/>
              </a:rPr>
              <a:t>游戏多页面的处理</a:t>
            </a:r>
          </a:p>
        </p:txBody>
      </p:sp>
      <p:sp>
        <p:nvSpPr>
          <p:cNvPr id="54" name="Text Box 13"/>
          <p:cNvSpPr txBox="1">
            <a:spLocks noChangeArrowheads="1"/>
          </p:cNvSpPr>
          <p:nvPr/>
        </p:nvSpPr>
        <p:spPr bwMode="auto">
          <a:xfrm>
            <a:off x="4735825" y="2860644"/>
            <a:ext cx="380541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kern="0" dirty="0">
                <a:solidFill>
                  <a:schemeClr val="tx1">
                    <a:lumMod val="65000"/>
                    <a:lumOff val="35000"/>
                  </a:schemeClr>
                </a:solidFill>
                <a:latin typeface="+mn-ea"/>
                <a:ea typeface="+mn-ea"/>
              </a:rPr>
              <a:t>在 </a:t>
            </a:r>
            <a:r>
              <a:rPr lang="en-US" altLang="zh-CN" sz="1600" kern="0" dirty="0" err="1">
                <a:solidFill>
                  <a:schemeClr val="tx1">
                    <a:lumMod val="65000"/>
                    <a:lumOff val="35000"/>
                  </a:schemeClr>
                </a:solidFill>
                <a:latin typeface="+mn-ea"/>
                <a:ea typeface="+mn-ea"/>
              </a:rPr>
              <a:t>pygame</a:t>
            </a:r>
            <a:r>
              <a:rPr lang="en-US" altLang="zh-CN" sz="1600" kern="0" dirty="0">
                <a:solidFill>
                  <a:schemeClr val="tx1">
                    <a:lumMod val="65000"/>
                    <a:lumOff val="35000"/>
                  </a:schemeClr>
                </a:solidFill>
                <a:latin typeface="+mn-ea"/>
                <a:ea typeface="+mn-ea"/>
              </a:rPr>
              <a:t> </a:t>
            </a:r>
            <a:r>
              <a:rPr lang="zh-CN" altLang="en-US" sz="1600" kern="0" dirty="0">
                <a:solidFill>
                  <a:schemeClr val="tx1">
                    <a:lumMod val="65000"/>
                    <a:lumOff val="35000"/>
                  </a:schemeClr>
                </a:solidFill>
                <a:latin typeface="+mn-ea"/>
                <a:ea typeface="+mn-ea"/>
              </a:rPr>
              <a:t>中只有一个窗口可以用来显示，如何才能方便的管理多个游戏界面。</a:t>
            </a:r>
          </a:p>
        </p:txBody>
      </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Group 105"/>
          <p:cNvGrpSpPr/>
          <p:nvPr/>
        </p:nvGrpSpPr>
        <p:grpSpPr bwMode="auto">
          <a:xfrm>
            <a:off x="3160974" y="2148103"/>
            <a:ext cx="824733" cy="827846"/>
            <a:chOff x="0" y="0"/>
            <a:chExt cx="492125" cy="490538"/>
          </a:xfrm>
          <a:solidFill>
            <a:srgbClr val="00682F"/>
          </a:solidFill>
        </p:grpSpPr>
        <p:sp>
          <p:nvSpPr>
            <p:cNvPr id="59" name="Freeform 9"/>
            <p:cNvSpPr>
              <a:spLocks noEditPoints="1" noChangeArrowheads="1"/>
            </p:cNvSpPr>
            <p:nvPr/>
          </p:nvSpPr>
          <p:spPr bwMode="auto">
            <a:xfrm>
              <a:off x="0" y="0"/>
              <a:ext cx="492125" cy="490538"/>
            </a:xfrm>
            <a:custGeom>
              <a:avLst/>
              <a:gdLst>
                <a:gd name="T0" fmla="*/ 445988 w 128"/>
                <a:gd name="T1" fmla="*/ 0 h 128"/>
                <a:gd name="T2" fmla="*/ 107652 w 128"/>
                <a:gd name="T3" fmla="*/ 0 h 128"/>
                <a:gd name="T4" fmla="*/ 61516 w 128"/>
                <a:gd name="T5" fmla="*/ 45988 h 128"/>
                <a:gd name="T6" fmla="*/ 61516 w 128"/>
                <a:gd name="T7" fmla="*/ 76647 h 128"/>
                <a:gd name="T8" fmla="*/ 46137 w 128"/>
                <a:gd name="T9" fmla="*/ 76647 h 128"/>
                <a:gd name="T10" fmla="*/ 0 w 128"/>
                <a:gd name="T11" fmla="*/ 122635 h 128"/>
                <a:gd name="T12" fmla="*/ 0 w 128"/>
                <a:gd name="T13" fmla="*/ 429221 h 128"/>
                <a:gd name="T14" fmla="*/ 61516 w 128"/>
                <a:gd name="T15" fmla="*/ 490538 h 128"/>
                <a:gd name="T16" fmla="*/ 430609 w 128"/>
                <a:gd name="T17" fmla="*/ 490538 h 128"/>
                <a:gd name="T18" fmla="*/ 492125 w 128"/>
                <a:gd name="T19" fmla="*/ 429221 h 128"/>
                <a:gd name="T20" fmla="*/ 492125 w 128"/>
                <a:gd name="T21" fmla="*/ 45988 h 128"/>
                <a:gd name="T22" fmla="*/ 445988 w 128"/>
                <a:gd name="T23" fmla="*/ 0 h 128"/>
                <a:gd name="T24" fmla="*/ 461367 w 128"/>
                <a:gd name="T25" fmla="*/ 429221 h 128"/>
                <a:gd name="T26" fmla="*/ 430609 w 128"/>
                <a:gd name="T27" fmla="*/ 459879 h 128"/>
                <a:gd name="T28" fmla="*/ 61516 w 128"/>
                <a:gd name="T29" fmla="*/ 459879 h 128"/>
                <a:gd name="T30" fmla="*/ 30758 w 128"/>
                <a:gd name="T31" fmla="*/ 429221 h 128"/>
                <a:gd name="T32" fmla="*/ 30758 w 128"/>
                <a:gd name="T33" fmla="*/ 122635 h 128"/>
                <a:gd name="T34" fmla="*/ 46137 w 128"/>
                <a:gd name="T35" fmla="*/ 107305 h 128"/>
                <a:gd name="T36" fmla="*/ 61516 w 128"/>
                <a:gd name="T37" fmla="*/ 107305 h 128"/>
                <a:gd name="T38" fmla="*/ 61516 w 128"/>
                <a:gd name="T39" fmla="*/ 413891 h 128"/>
                <a:gd name="T40" fmla="*/ 76895 w 128"/>
                <a:gd name="T41" fmla="*/ 429221 h 128"/>
                <a:gd name="T42" fmla="*/ 92273 w 128"/>
                <a:gd name="T43" fmla="*/ 413891 h 128"/>
                <a:gd name="T44" fmla="*/ 92273 w 128"/>
                <a:gd name="T45" fmla="*/ 45988 h 128"/>
                <a:gd name="T46" fmla="*/ 107652 w 128"/>
                <a:gd name="T47" fmla="*/ 30659 h 128"/>
                <a:gd name="T48" fmla="*/ 445988 w 128"/>
                <a:gd name="T49" fmla="*/ 30659 h 128"/>
                <a:gd name="T50" fmla="*/ 461367 w 128"/>
                <a:gd name="T51" fmla="*/ 45988 h 128"/>
                <a:gd name="T52" fmla="*/ 461367 w 128"/>
                <a:gd name="T53" fmla="*/ 429221 h 12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28"/>
                <a:gd name="T82" fmla="*/ 0 h 128"/>
                <a:gd name="T83" fmla="*/ 128 w 128"/>
                <a:gd name="T84" fmla="*/ 128 h 12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28" h="128">
                  <a:moveTo>
                    <a:pt x="116" y="0"/>
                  </a:moveTo>
                  <a:cubicBezTo>
                    <a:pt x="28" y="0"/>
                    <a:pt x="28" y="0"/>
                    <a:pt x="28" y="0"/>
                  </a:cubicBezTo>
                  <a:cubicBezTo>
                    <a:pt x="21" y="0"/>
                    <a:pt x="16" y="5"/>
                    <a:pt x="16" y="12"/>
                  </a:cubicBezTo>
                  <a:cubicBezTo>
                    <a:pt x="16" y="20"/>
                    <a:pt x="16" y="20"/>
                    <a:pt x="16" y="20"/>
                  </a:cubicBezTo>
                  <a:cubicBezTo>
                    <a:pt x="12" y="20"/>
                    <a:pt x="12" y="20"/>
                    <a:pt x="12" y="20"/>
                  </a:cubicBezTo>
                  <a:cubicBezTo>
                    <a:pt x="5" y="20"/>
                    <a:pt x="0" y="25"/>
                    <a:pt x="0" y="32"/>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2"/>
                    <a:pt x="128" y="12"/>
                    <a:pt x="128" y="12"/>
                  </a:cubicBezTo>
                  <a:cubicBezTo>
                    <a:pt x="128" y="5"/>
                    <a:pt x="123" y="0"/>
                    <a:pt x="116" y="0"/>
                  </a:cubicBezTo>
                  <a:close/>
                  <a:moveTo>
                    <a:pt x="120" y="112"/>
                  </a:moveTo>
                  <a:cubicBezTo>
                    <a:pt x="120" y="116"/>
                    <a:pt x="116" y="120"/>
                    <a:pt x="112" y="120"/>
                  </a:cubicBezTo>
                  <a:cubicBezTo>
                    <a:pt x="16" y="120"/>
                    <a:pt x="16" y="120"/>
                    <a:pt x="16" y="120"/>
                  </a:cubicBezTo>
                  <a:cubicBezTo>
                    <a:pt x="12" y="120"/>
                    <a:pt x="8" y="116"/>
                    <a:pt x="8" y="112"/>
                  </a:cubicBezTo>
                  <a:cubicBezTo>
                    <a:pt x="8" y="32"/>
                    <a:pt x="8" y="32"/>
                    <a:pt x="8" y="32"/>
                  </a:cubicBezTo>
                  <a:cubicBezTo>
                    <a:pt x="8" y="30"/>
                    <a:pt x="10" y="28"/>
                    <a:pt x="12" y="28"/>
                  </a:cubicBezTo>
                  <a:cubicBezTo>
                    <a:pt x="16" y="28"/>
                    <a:pt x="16" y="28"/>
                    <a:pt x="16" y="28"/>
                  </a:cubicBezTo>
                  <a:cubicBezTo>
                    <a:pt x="16" y="108"/>
                    <a:pt x="16" y="108"/>
                    <a:pt x="16" y="108"/>
                  </a:cubicBezTo>
                  <a:cubicBezTo>
                    <a:pt x="16" y="110"/>
                    <a:pt x="18" y="112"/>
                    <a:pt x="20" y="112"/>
                  </a:cubicBezTo>
                  <a:cubicBezTo>
                    <a:pt x="22" y="112"/>
                    <a:pt x="24" y="110"/>
                    <a:pt x="24" y="108"/>
                  </a:cubicBezTo>
                  <a:cubicBezTo>
                    <a:pt x="24" y="12"/>
                    <a:pt x="24" y="12"/>
                    <a:pt x="24" y="12"/>
                  </a:cubicBezTo>
                  <a:cubicBezTo>
                    <a:pt x="24" y="10"/>
                    <a:pt x="26" y="8"/>
                    <a:pt x="28" y="8"/>
                  </a:cubicBezTo>
                  <a:cubicBezTo>
                    <a:pt x="116" y="8"/>
                    <a:pt x="116" y="8"/>
                    <a:pt x="116" y="8"/>
                  </a:cubicBezTo>
                  <a:cubicBezTo>
                    <a:pt x="118" y="8"/>
                    <a:pt x="120" y="10"/>
                    <a:pt x="120" y="12"/>
                  </a:cubicBezTo>
                  <a:lnTo>
                    <a:pt x="120" y="112"/>
                  </a:lnTo>
                  <a:close/>
                </a:path>
              </a:pathLst>
            </a:custGeom>
            <a:grpFill/>
            <a:ln>
              <a:noFill/>
            </a:ln>
            <a:effectLst>
              <a:outerShdw blurRad="63500" sx="102000" sy="102000" algn="ctr" rotWithShape="0">
                <a:prstClr val="black">
                  <a:alpha val="40000"/>
                </a:prstClr>
              </a:outerShdw>
            </a:effectLst>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0" name="Freeform 10"/>
            <p:cNvSpPr>
              <a:spLocks noChangeArrowheads="1"/>
            </p:cNvSpPr>
            <p:nvPr/>
          </p:nvSpPr>
          <p:spPr bwMode="auto">
            <a:xfrm>
              <a:off x="292100" y="184150"/>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1" name="Freeform 11"/>
            <p:cNvSpPr>
              <a:spLocks noChangeArrowheads="1"/>
            </p:cNvSpPr>
            <p:nvPr/>
          </p:nvSpPr>
          <p:spPr bwMode="auto">
            <a:xfrm>
              <a:off x="292100" y="138112"/>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2" name="Freeform 12"/>
            <p:cNvSpPr>
              <a:spLocks noChangeArrowheads="1"/>
            </p:cNvSpPr>
            <p:nvPr/>
          </p:nvSpPr>
          <p:spPr bwMode="auto">
            <a:xfrm>
              <a:off x="292100" y="92075"/>
              <a:ext cx="138113" cy="14288"/>
            </a:xfrm>
            <a:custGeom>
              <a:avLst/>
              <a:gdLst>
                <a:gd name="T0" fmla="*/ 7673 w 36"/>
                <a:gd name="T1" fmla="*/ 14288 h 4"/>
                <a:gd name="T2" fmla="*/ 130440 w 36"/>
                <a:gd name="T3" fmla="*/ 14288 h 4"/>
                <a:gd name="T4" fmla="*/ 138113 w 36"/>
                <a:gd name="T5" fmla="*/ 7144 h 4"/>
                <a:gd name="T6" fmla="*/ 130440 w 36"/>
                <a:gd name="T7" fmla="*/ 0 h 4"/>
                <a:gd name="T8" fmla="*/ 7673 w 36"/>
                <a:gd name="T9" fmla="*/ 0 h 4"/>
                <a:gd name="T10" fmla="*/ 0 w 36"/>
                <a:gd name="T11" fmla="*/ 7144 h 4"/>
                <a:gd name="T12" fmla="*/ 7673 w 36"/>
                <a:gd name="T13" fmla="*/ 14288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3" name="Freeform 13"/>
            <p:cNvSpPr>
              <a:spLocks noChangeArrowheads="1"/>
            </p:cNvSpPr>
            <p:nvPr/>
          </p:nvSpPr>
          <p:spPr bwMode="auto">
            <a:xfrm>
              <a:off x="122238" y="414337"/>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4" name="Freeform 14"/>
            <p:cNvSpPr>
              <a:spLocks noChangeArrowheads="1"/>
            </p:cNvSpPr>
            <p:nvPr/>
          </p:nvSpPr>
          <p:spPr bwMode="auto">
            <a:xfrm>
              <a:off x="122238" y="368300"/>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5" name="Freeform 15"/>
            <p:cNvSpPr>
              <a:spLocks noChangeArrowheads="1"/>
            </p:cNvSpPr>
            <p:nvPr/>
          </p:nvSpPr>
          <p:spPr bwMode="auto">
            <a:xfrm>
              <a:off x="122238" y="322262"/>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6" name="Freeform 16"/>
            <p:cNvSpPr>
              <a:spLocks noChangeArrowheads="1"/>
            </p:cNvSpPr>
            <p:nvPr/>
          </p:nvSpPr>
          <p:spPr bwMode="auto">
            <a:xfrm>
              <a:off x="292100" y="414337"/>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7" name="Freeform 17"/>
            <p:cNvSpPr>
              <a:spLocks noChangeArrowheads="1"/>
            </p:cNvSpPr>
            <p:nvPr/>
          </p:nvSpPr>
          <p:spPr bwMode="auto">
            <a:xfrm>
              <a:off x="292100" y="368300"/>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8" name="Freeform 18"/>
            <p:cNvSpPr>
              <a:spLocks noChangeArrowheads="1"/>
            </p:cNvSpPr>
            <p:nvPr/>
          </p:nvSpPr>
          <p:spPr bwMode="auto">
            <a:xfrm>
              <a:off x="292100" y="322262"/>
              <a:ext cx="138113" cy="14288"/>
            </a:xfrm>
            <a:custGeom>
              <a:avLst/>
              <a:gdLst>
                <a:gd name="T0" fmla="*/ 130440 w 36"/>
                <a:gd name="T1" fmla="*/ 0 h 4"/>
                <a:gd name="T2" fmla="*/ 7673 w 36"/>
                <a:gd name="T3" fmla="*/ 0 h 4"/>
                <a:gd name="T4" fmla="*/ 0 w 36"/>
                <a:gd name="T5" fmla="*/ 7144 h 4"/>
                <a:gd name="T6" fmla="*/ 7673 w 36"/>
                <a:gd name="T7" fmla="*/ 14288 h 4"/>
                <a:gd name="T8" fmla="*/ 130440 w 36"/>
                <a:gd name="T9" fmla="*/ 14288 h 4"/>
                <a:gd name="T10" fmla="*/ 138113 w 36"/>
                <a:gd name="T11" fmla="*/ 7144 h 4"/>
                <a:gd name="T12" fmla="*/ 130440 w 36"/>
                <a:gd name="T13" fmla="*/ 0 h 4"/>
                <a:gd name="T14" fmla="*/ 0 60000 65536"/>
                <a:gd name="T15" fmla="*/ 0 60000 65536"/>
                <a:gd name="T16" fmla="*/ 0 60000 65536"/>
                <a:gd name="T17" fmla="*/ 0 60000 65536"/>
                <a:gd name="T18" fmla="*/ 0 60000 65536"/>
                <a:gd name="T19" fmla="*/ 0 60000 65536"/>
                <a:gd name="T20" fmla="*/ 0 60000 65536"/>
                <a:gd name="T21" fmla="*/ 0 w 36"/>
                <a:gd name="T22" fmla="*/ 0 h 4"/>
                <a:gd name="T23" fmla="*/ 36 w 36"/>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9" name="Freeform 19"/>
            <p:cNvSpPr>
              <a:spLocks noChangeArrowheads="1"/>
            </p:cNvSpPr>
            <p:nvPr/>
          </p:nvSpPr>
          <p:spPr bwMode="auto">
            <a:xfrm>
              <a:off x="122238" y="230187"/>
              <a:ext cx="307975" cy="14288"/>
            </a:xfrm>
            <a:custGeom>
              <a:avLst/>
              <a:gdLst>
                <a:gd name="T0" fmla="*/ 300276 w 80"/>
                <a:gd name="T1" fmla="*/ 0 h 4"/>
                <a:gd name="T2" fmla="*/ 7699 w 80"/>
                <a:gd name="T3" fmla="*/ 0 h 4"/>
                <a:gd name="T4" fmla="*/ 0 w 80"/>
                <a:gd name="T5" fmla="*/ 7144 h 4"/>
                <a:gd name="T6" fmla="*/ 7699 w 80"/>
                <a:gd name="T7" fmla="*/ 14288 h 4"/>
                <a:gd name="T8" fmla="*/ 300276 w 80"/>
                <a:gd name="T9" fmla="*/ 14288 h 4"/>
                <a:gd name="T10" fmla="*/ 307975 w 80"/>
                <a:gd name="T11" fmla="*/ 7144 h 4"/>
                <a:gd name="T12" fmla="*/ 300276 w 80"/>
                <a:gd name="T13" fmla="*/ 0 h 4"/>
                <a:gd name="T14" fmla="*/ 0 60000 65536"/>
                <a:gd name="T15" fmla="*/ 0 60000 65536"/>
                <a:gd name="T16" fmla="*/ 0 60000 65536"/>
                <a:gd name="T17" fmla="*/ 0 60000 65536"/>
                <a:gd name="T18" fmla="*/ 0 60000 65536"/>
                <a:gd name="T19" fmla="*/ 0 60000 65536"/>
                <a:gd name="T20" fmla="*/ 0 60000 65536"/>
                <a:gd name="T21" fmla="*/ 0 w 80"/>
                <a:gd name="T22" fmla="*/ 0 h 4"/>
                <a:gd name="T23" fmla="*/ 80 w 8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70" name="Freeform 20"/>
            <p:cNvSpPr>
              <a:spLocks noChangeArrowheads="1"/>
            </p:cNvSpPr>
            <p:nvPr/>
          </p:nvSpPr>
          <p:spPr bwMode="auto">
            <a:xfrm>
              <a:off x="122238" y="276225"/>
              <a:ext cx="307975" cy="14288"/>
            </a:xfrm>
            <a:custGeom>
              <a:avLst/>
              <a:gdLst>
                <a:gd name="T0" fmla="*/ 300276 w 80"/>
                <a:gd name="T1" fmla="*/ 0 h 4"/>
                <a:gd name="T2" fmla="*/ 7699 w 80"/>
                <a:gd name="T3" fmla="*/ 0 h 4"/>
                <a:gd name="T4" fmla="*/ 0 w 80"/>
                <a:gd name="T5" fmla="*/ 7144 h 4"/>
                <a:gd name="T6" fmla="*/ 7699 w 80"/>
                <a:gd name="T7" fmla="*/ 14288 h 4"/>
                <a:gd name="T8" fmla="*/ 300276 w 80"/>
                <a:gd name="T9" fmla="*/ 14288 h 4"/>
                <a:gd name="T10" fmla="*/ 307975 w 80"/>
                <a:gd name="T11" fmla="*/ 7144 h 4"/>
                <a:gd name="T12" fmla="*/ 300276 w 80"/>
                <a:gd name="T13" fmla="*/ 0 h 4"/>
                <a:gd name="T14" fmla="*/ 0 60000 65536"/>
                <a:gd name="T15" fmla="*/ 0 60000 65536"/>
                <a:gd name="T16" fmla="*/ 0 60000 65536"/>
                <a:gd name="T17" fmla="*/ 0 60000 65536"/>
                <a:gd name="T18" fmla="*/ 0 60000 65536"/>
                <a:gd name="T19" fmla="*/ 0 60000 65536"/>
                <a:gd name="T20" fmla="*/ 0 60000 65536"/>
                <a:gd name="T21" fmla="*/ 0 w 80"/>
                <a:gd name="T22" fmla="*/ 0 h 4"/>
                <a:gd name="T23" fmla="*/ 80 w 8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71" name="Freeform 21"/>
            <p:cNvSpPr>
              <a:spLocks noEditPoints="1" noChangeArrowheads="1"/>
            </p:cNvSpPr>
            <p:nvPr/>
          </p:nvSpPr>
          <p:spPr bwMode="auto">
            <a:xfrm>
              <a:off x="122238" y="60325"/>
              <a:ext cx="138113" cy="138113"/>
            </a:xfrm>
            <a:custGeom>
              <a:avLst/>
              <a:gdLst>
                <a:gd name="T0" fmla="*/ 15346 w 36"/>
                <a:gd name="T1" fmla="*/ 138113 h 36"/>
                <a:gd name="T2" fmla="*/ 122767 w 36"/>
                <a:gd name="T3" fmla="*/ 138113 h 36"/>
                <a:gd name="T4" fmla="*/ 138113 w 36"/>
                <a:gd name="T5" fmla="*/ 122767 h 36"/>
                <a:gd name="T6" fmla="*/ 138113 w 36"/>
                <a:gd name="T7" fmla="*/ 15346 h 36"/>
                <a:gd name="T8" fmla="*/ 122767 w 36"/>
                <a:gd name="T9" fmla="*/ 0 h 36"/>
                <a:gd name="T10" fmla="*/ 15346 w 36"/>
                <a:gd name="T11" fmla="*/ 0 h 36"/>
                <a:gd name="T12" fmla="*/ 0 w 36"/>
                <a:gd name="T13" fmla="*/ 15346 h 36"/>
                <a:gd name="T14" fmla="*/ 0 w 36"/>
                <a:gd name="T15" fmla="*/ 122767 h 36"/>
                <a:gd name="T16" fmla="*/ 15346 w 36"/>
                <a:gd name="T17" fmla="*/ 138113 h 36"/>
                <a:gd name="T18" fmla="*/ 30692 w 36"/>
                <a:gd name="T19" fmla="*/ 30692 h 36"/>
                <a:gd name="T20" fmla="*/ 107421 w 36"/>
                <a:gd name="T21" fmla="*/ 30692 h 36"/>
                <a:gd name="T22" fmla="*/ 107421 w 36"/>
                <a:gd name="T23" fmla="*/ 107421 h 36"/>
                <a:gd name="T24" fmla="*/ 30692 w 36"/>
                <a:gd name="T25" fmla="*/ 107421 h 36"/>
                <a:gd name="T26" fmla="*/ 30692 w 36"/>
                <a:gd name="T27" fmla="*/ 30692 h 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6"/>
                <a:gd name="T43" fmla="*/ 0 h 36"/>
                <a:gd name="T44" fmla="*/ 36 w 36"/>
                <a:gd name="T45" fmla="*/ 36 h 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6" h="36">
                  <a:moveTo>
                    <a:pt x="4" y="36"/>
                  </a:moveTo>
                  <a:cubicBezTo>
                    <a:pt x="32" y="36"/>
                    <a:pt x="32" y="36"/>
                    <a:pt x="32" y="36"/>
                  </a:cubicBezTo>
                  <a:cubicBezTo>
                    <a:pt x="34" y="36"/>
                    <a:pt x="36" y="34"/>
                    <a:pt x="36" y="32"/>
                  </a:cubicBezTo>
                  <a:cubicBezTo>
                    <a:pt x="36" y="4"/>
                    <a:pt x="36" y="4"/>
                    <a:pt x="36" y="4"/>
                  </a:cubicBezTo>
                  <a:cubicBezTo>
                    <a:pt x="36" y="2"/>
                    <a:pt x="34" y="0"/>
                    <a:pt x="32" y="0"/>
                  </a:cubicBezTo>
                  <a:cubicBezTo>
                    <a:pt x="4" y="0"/>
                    <a:pt x="4" y="0"/>
                    <a:pt x="4" y="0"/>
                  </a:cubicBezTo>
                  <a:cubicBezTo>
                    <a:pt x="2" y="0"/>
                    <a:pt x="0" y="2"/>
                    <a:pt x="0" y="4"/>
                  </a:cubicBezTo>
                  <a:cubicBezTo>
                    <a:pt x="0" y="32"/>
                    <a:pt x="0" y="32"/>
                    <a:pt x="0" y="32"/>
                  </a:cubicBezTo>
                  <a:cubicBezTo>
                    <a:pt x="0" y="34"/>
                    <a:pt x="2" y="36"/>
                    <a:pt x="4" y="36"/>
                  </a:cubicBezTo>
                  <a:close/>
                  <a:moveTo>
                    <a:pt x="8" y="8"/>
                  </a:moveTo>
                  <a:cubicBezTo>
                    <a:pt x="28" y="8"/>
                    <a:pt x="28" y="8"/>
                    <a:pt x="28" y="8"/>
                  </a:cubicBezTo>
                  <a:cubicBezTo>
                    <a:pt x="28" y="28"/>
                    <a:pt x="28" y="28"/>
                    <a:pt x="28" y="28"/>
                  </a:cubicBezTo>
                  <a:cubicBezTo>
                    <a:pt x="8" y="28"/>
                    <a:pt x="8" y="28"/>
                    <a:pt x="8" y="28"/>
                  </a:cubicBezTo>
                  <a:lnTo>
                    <a:pt x="8" y="8"/>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grpSp>
      <p:sp>
        <p:nvSpPr>
          <p:cNvPr id="72"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1</a:t>
            </a:r>
          </a:p>
        </p:txBody>
      </p:sp>
      <p:sp>
        <p:nvSpPr>
          <p:cNvPr id="73"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第一部分</a:t>
            </a:r>
            <a:endParaRPr lang="zh-CN" altLang="zh-CN" sz="3800" b="1" dirty="0">
              <a:solidFill>
                <a:schemeClr val="bg1"/>
              </a:solidFill>
              <a:latin typeface="方正兰亭粗黑_GBK"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73"/>
                                        </p:tgtEl>
                                        <p:attrNameLst>
                                          <p:attrName>style.visibility</p:attrName>
                                        </p:attrNameLst>
                                      </p:cBhvr>
                                      <p:to>
                                        <p:strVal val="visible"/>
                                      </p:to>
                                    </p:set>
                                    <p:anim calcmode="lin" valueType="num">
                                      <p:cBhvr>
                                        <p:cTn id="12" dur="500" fill="hold"/>
                                        <p:tgtEl>
                                          <p:spTgt spid="73"/>
                                        </p:tgtEl>
                                        <p:attrNameLst>
                                          <p:attrName>ppt_w</p:attrName>
                                        </p:attrNameLst>
                                      </p:cBhvr>
                                      <p:tavLst>
                                        <p:tav tm="0">
                                          <p:val>
                                            <p:fltVal val="0"/>
                                          </p:val>
                                        </p:tav>
                                        <p:tav tm="100000">
                                          <p:val>
                                            <p:strVal val="#ppt_w"/>
                                          </p:val>
                                        </p:tav>
                                      </p:tavLst>
                                    </p:anim>
                                    <p:anim calcmode="lin" valueType="num">
                                      <p:cBhvr>
                                        <p:cTn id="13" dur="500" fill="hold"/>
                                        <p:tgtEl>
                                          <p:spTgt spid="73"/>
                                        </p:tgtEl>
                                        <p:attrNameLst>
                                          <p:attrName>ppt_h</p:attrName>
                                        </p:attrNameLst>
                                      </p:cBhvr>
                                      <p:tavLst>
                                        <p:tav tm="0">
                                          <p:val>
                                            <p:fltVal val="0"/>
                                          </p:val>
                                        </p:tav>
                                        <p:tav tm="100000">
                                          <p:val>
                                            <p:strVal val="#ppt_h"/>
                                          </p:val>
                                        </p:tav>
                                      </p:tavLst>
                                    </p:anim>
                                    <p:anim calcmode="lin" valueType="num">
                                      <p:cBhvr>
                                        <p:cTn id="14" dur="500" fill="hold"/>
                                        <p:tgtEl>
                                          <p:spTgt spid="73"/>
                                        </p:tgtEl>
                                        <p:attrNameLst>
                                          <p:attrName>style.rotation</p:attrName>
                                        </p:attrNameLst>
                                      </p:cBhvr>
                                      <p:tavLst>
                                        <p:tav tm="0">
                                          <p:val>
                                            <p:fltVal val="360"/>
                                          </p:val>
                                        </p:tav>
                                        <p:tav tm="100000">
                                          <p:val>
                                            <p:fltVal val="0"/>
                                          </p:val>
                                        </p:tav>
                                      </p:tavLst>
                                    </p:anim>
                                    <p:animEffect transition="in" filter="fade">
                                      <p:cBhvr>
                                        <p:cTn id="15" dur="500"/>
                                        <p:tgtEl>
                                          <p:spTgt spid="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72"/>
                                        </p:tgtEl>
                                        <p:attrNameLst>
                                          <p:attrName>style.visibility</p:attrName>
                                        </p:attrNameLst>
                                      </p:cBhvr>
                                      <p:to>
                                        <p:strVal val="visible"/>
                                      </p:to>
                                    </p:set>
                                    <p:anim calcmode="lin" valueType="num">
                                      <p:cBhvr>
                                        <p:cTn id="19" dur="500" fill="hold"/>
                                        <p:tgtEl>
                                          <p:spTgt spid="72"/>
                                        </p:tgtEl>
                                        <p:attrNameLst>
                                          <p:attrName>ppt_w</p:attrName>
                                        </p:attrNameLst>
                                      </p:cBhvr>
                                      <p:tavLst>
                                        <p:tav tm="0">
                                          <p:val>
                                            <p:fltVal val="0"/>
                                          </p:val>
                                        </p:tav>
                                        <p:tav tm="100000">
                                          <p:val>
                                            <p:strVal val="#ppt_w"/>
                                          </p:val>
                                        </p:tav>
                                      </p:tavLst>
                                    </p:anim>
                                    <p:anim calcmode="lin" valueType="num">
                                      <p:cBhvr>
                                        <p:cTn id="20" dur="500" fill="hold"/>
                                        <p:tgtEl>
                                          <p:spTgt spid="72"/>
                                        </p:tgtEl>
                                        <p:attrNameLst>
                                          <p:attrName>ppt_h</p:attrName>
                                        </p:attrNameLst>
                                      </p:cBhvr>
                                      <p:tavLst>
                                        <p:tav tm="0">
                                          <p:val>
                                            <p:fltVal val="0"/>
                                          </p:val>
                                        </p:tav>
                                        <p:tav tm="100000">
                                          <p:val>
                                            <p:strVal val="#ppt_h"/>
                                          </p:val>
                                        </p:tav>
                                      </p:tavLst>
                                    </p:anim>
                                    <p:anim calcmode="lin" valueType="num">
                                      <p:cBhvr>
                                        <p:cTn id="21" dur="500" fill="hold"/>
                                        <p:tgtEl>
                                          <p:spTgt spid="72"/>
                                        </p:tgtEl>
                                        <p:attrNameLst>
                                          <p:attrName>style.rotation</p:attrName>
                                        </p:attrNameLst>
                                      </p:cBhvr>
                                      <p:tavLst>
                                        <p:tav tm="0">
                                          <p:val>
                                            <p:fltVal val="360"/>
                                          </p:val>
                                        </p:tav>
                                        <p:tav tm="100000">
                                          <p:val>
                                            <p:fltVal val="0"/>
                                          </p:val>
                                        </p:tav>
                                      </p:tavLst>
                                    </p:anim>
                                    <p:animEffect transition="in" filter="fade">
                                      <p:cBhvr>
                                        <p:cTn id="22" dur="500"/>
                                        <p:tgtEl>
                                          <p:spTgt spid="72"/>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35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72" grpId="0"/>
      <p:bldP spid="7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37" name="组合 36"/>
          <p:cNvGrpSpPr/>
          <p:nvPr/>
        </p:nvGrpSpPr>
        <p:grpSpPr>
          <a:xfrm>
            <a:off x="4031877" y="1471122"/>
            <a:ext cx="4500562" cy="2739579"/>
            <a:chOff x="3963425" y="1323923"/>
            <a:chExt cx="4500562" cy="2739579"/>
          </a:xfrm>
        </p:grpSpPr>
        <p:cxnSp>
          <p:nvCxnSpPr>
            <p:cNvPr id="38" name="Straight Connector 4"/>
            <p:cNvCxnSpPr/>
            <p:nvPr/>
          </p:nvCxnSpPr>
          <p:spPr>
            <a:xfrm>
              <a:off x="3963425" y="1323923"/>
              <a:ext cx="0" cy="2739579"/>
            </a:xfrm>
            <a:prstGeom prst="line">
              <a:avLst/>
            </a:prstGeom>
            <a:ln w="127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4006286" y="1758309"/>
              <a:ext cx="4457701" cy="1774032"/>
              <a:chOff x="4006286" y="1758309"/>
              <a:chExt cx="4457701" cy="1774032"/>
            </a:xfrm>
          </p:grpSpPr>
          <p:sp>
            <p:nvSpPr>
              <p:cNvPr id="40" name="Line 18"/>
              <p:cNvSpPr>
                <a:spLocks noChangeShapeType="1"/>
              </p:cNvSpPr>
              <p:nvPr/>
            </p:nvSpPr>
            <p:spPr bwMode="auto">
              <a:xfrm>
                <a:off x="4006287" y="1758309"/>
                <a:ext cx="4457700" cy="0"/>
              </a:xfrm>
              <a:prstGeom prst="line">
                <a:avLst/>
              </a:prstGeom>
              <a:noFill/>
              <a:ln w="19050" cap="rnd">
                <a:solidFill>
                  <a:schemeClr val="tx1"/>
                </a:solidFill>
                <a:prstDash val="sysDot"/>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80" tIns="34290" rIns="68580" bIns="34290"/>
              <a:lstStyle/>
              <a:p>
                <a:endParaRPr lang="en-US">
                  <a:solidFill>
                    <a:prstClr val="black"/>
                  </a:solidFill>
                  <a:latin typeface="+mn-ea"/>
                  <a:ea typeface="+mn-ea"/>
                </a:endParaRPr>
              </a:p>
            </p:txBody>
          </p:sp>
          <p:sp>
            <p:nvSpPr>
              <p:cNvPr id="41" name="Line 19"/>
              <p:cNvSpPr>
                <a:spLocks noChangeShapeType="1"/>
              </p:cNvSpPr>
              <p:nvPr/>
            </p:nvSpPr>
            <p:spPr bwMode="auto">
              <a:xfrm>
                <a:off x="4006287" y="2691759"/>
                <a:ext cx="4457700" cy="0"/>
              </a:xfrm>
              <a:prstGeom prst="line">
                <a:avLst/>
              </a:prstGeom>
              <a:noFill/>
              <a:ln w="19050" cap="rnd">
                <a:solidFill>
                  <a:schemeClr val="tx1"/>
                </a:solidFill>
                <a:prstDash val="sysDot"/>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80" tIns="34290" rIns="68580" bIns="34290"/>
              <a:lstStyle/>
              <a:p>
                <a:endParaRPr lang="en-US">
                  <a:solidFill>
                    <a:prstClr val="black"/>
                  </a:solidFill>
                  <a:latin typeface="+mn-ea"/>
                  <a:ea typeface="+mn-ea"/>
                </a:endParaRPr>
              </a:p>
            </p:txBody>
          </p:sp>
          <p:sp>
            <p:nvSpPr>
              <p:cNvPr id="42" name="Line 20"/>
              <p:cNvSpPr>
                <a:spLocks noChangeShapeType="1"/>
              </p:cNvSpPr>
              <p:nvPr/>
            </p:nvSpPr>
            <p:spPr bwMode="auto">
              <a:xfrm flipV="1">
                <a:off x="4006286" y="3529960"/>
                <a:ext cx="4457700" cy="2381"/>
              </a:xfrm>
              <a:prstGeom prst="line">
                <a:avLst/>
              </a:prstGeom>
              <a:noFill/>
              <a:ln w="19050" cap="rnd">
                <a:solidFill>
                  <a:schemeClr val="tx1"/>
                </a:solidFill>
                <a:prstDash val="sysDot"/>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80" tIns="34290" rIns="68580" bIns="34290"/>
              <a:lstStyle/>
              <a:p>
                <a:endParaRPr lang="en-US">
                  <a:solidFill>
                    <a:prstClr val="black"/>
                  </a:solidFill>
                  <a:latin typeface="+mn-ea"/>
                  <a:ea typeface="+mn-ea"/>
                </a:endParaRPr>
              </a:p>
            </p:txBody>
          </p:sp>
        </p:grpSp>
      </p:grpSp>
      <p:sp>
        <p:nvSpPr>
          <p:cNvPr id="43" name="Rectangle 12"/>
          <p:cNvSpPr/>
          <p:nvPr/>
        </p:nvSpPr>
        <p:spPr>
          <a:xfrm>
            <a:off x="4681640" y="2151180"/>
            <a:ext cx="3850799" cy="734560"/>
          </a:xfrm>
          <a:prstGeom prst="rect">
            <a:avLst/>
          </a:prstGeom>
        </p:spPr>
        <p:txBody>
          <a:bodyPr wrap="square" lIns="68580" tIns="34290" rIns="68580" bIns="34290">
            <a:spAutoFit/>
          </a:bodyPr>
          <a:lstStyle/>
          <a:p>
            <a:pPr>
              <a:lnSpc>
                <a:spcPct val="150000"/>
              </a:lnSpc>
            </a:pPr>
            <a:r>
              <a:rPr lang="zh-CN" altLang="en-US" sz="1000" dirty="0">
                <a:latin typeface="+mn-ea"/>
                <a:ea typeface="+mn-ea"/>
                <a:sym typeface="微软雅黑" panose="020B0503020204020204" pitchFamily="34" charset="-122"/>
              </a:rPr>
              <a:t>单击添加文本单击添加文本单击添加文本单击添加文本单击添加文本单击添加文本单击添加文本单击添加文本单击添加文本</a:t>
            </a:r>
            <a:endParaRPr lang="en-US" altLang="zh-CN" sz="1000" dirty="0">
              <a:latin typeface="+mn-ea"/>
              <a:ea typeface="+mn-ea"/>
              <a:sym typeface="微软雅黑" panose="020B0503020204020204" pitchFamily="34" charset="-122"/>
            </a:endParaRPr>
          </a:p>
          <a:p>
            <a:pPr>
              <a:lnSpc>
                <a:spcPct val="150000"/>
              </a:lnSpc>
            </a:pPr>
            <a:endParaRPr lang="zh-CN" altLang="en-US" sz="1000" dirty="0">
              <a:latin typeface="+mn-ea"/>
              <a:ea typeface="+mn-ea"/>
              <a:sym typeface="微软雅黑" panose="020B0503020204020204" pitchFamily="34" charset="-122"/>
            </a:endParaRPr>
          </a:p>
        </p:txBody>
      </p:sp>
      <p:sp>
        <p:nvSpPr>
          <p:cNvPr id="44" name="Rectangle 13"/>
          <p:cNvSpPr/>
          <p:nvPr/>
        </p:nvSpPr>
        <p:spPr>
          <a:xfrm>
            <a:off x="4660817" y="1191815"/>
            <a:ext cx="3871622" cy="761747"/>
          </a:xfrm>
          <a:prstGeom prst="rect">
            <a:avLst/>
          </a:prstGeom>
        </p:spPr>
        <p:txBody>
          <a:bodyPr wrap="square" lIns="68580" tIns="34290" rIns="68580" bIns="34290">
            <a:spAutoFit/>
          </a:bodyPr>
          <a:lstStyle/>
          <a:p>
            <a:pPr>
              <a:lnSpc>
                <a:spcPct val="150000"/>
              </a:lnSpc>
            </a:pPr>
            <a:r>
              <a:rPr lang="zh-CN" altLang="en-US" sz="1000" dirty="0">
                <a:latin typeface="+mn-ea"/>
                <a:ea typeface="+mn-ea"/>
                <a:sym typeface="微软雅黑" panose="020B0503020204020204" pitchFamily="34" charset="-122"/>
              </a:rPr>
              <a:t>单击添加文本单击添加文本单击添加文本单击添加文本单击添加文本单击添加文本单击添加文本单击添加文本单击添加文本</a:t>
            </a:r>
            <a:endParaRPr lang="en-US" altLang="zh-CN" sz="1000" dirty="0">
              <a:latin typeface="+mn-ea"/>
              <a:ea typeface="+mn-ea"/>
              <a:sym typeface="微软雅黑" panose="020B0503020204020204" pitchFamily="34" charset="-122"/>
            </a:endParaRPr>
          </a:p>
          <a:p>
            <a:pPr>
              <a:lnSpc>
                <a:spcPct val="150000"/>
              </a:lnSpc>
            </a:pPr>
            <a:endParaRPr lang="zh-CN" altLang="en-US" sz="1000" dirty="0">
              <a:latin typeface="+mn-ea"/>
              <a:ea typeface="+mn-ea"/>
              <a:sym typeface="微软雅黑" panose="020B0503020204020204" pitchFamily="34" charset="-122"/>
            </a:endParaRPr>
          </a:p>
        </p:txBody>
      </p:sp>
      <p:sp>
        <p:nvSpPr>
          <p:cNvPr id="45" name="Rectangle 14"/>
          <p:cNvSpPr/>
          <p:nvPr/>
        </p:nvSpPr>
        <p:spPr>
          <a:xfrm>
            <a:off x="4681640" y="3016216"/>
            <a:ext cx="3850800" cy="734560"/>
          </a:xfrm>
          <a:prstGeom prst="rect">
            <a:avLst/>
          </a:prstGeom>
        </p:spPr>
        <p:txBody>
          <a:bodyPr wrap="square" lIns="68580" tIns="34290" rIns="68580" bIns="34290">
            <a:spAutoFit/>
          </a:bodyPr>
          <a:lstStyle/>
          <a:p>
            <a:pPr>
              <a:lnSpc>
                <a:spcPct val="150000"/>
              </a:lnSpc>
            </a:pPr>
            <a:r>
              <a:rPr lang="zh-CN" altLang="en-US" sz="1000" dirty="0">
                <a:latin typeface="+mn-ea"/>
                <a:ea typeface="+mn-ea"/>
                <a:sym typeface="微软雅黑" panose="020B0503020204020204" pitchFamily="34" charset="-122"/>
              </a:rPr>
              <a:t>单击添加文本单击添加文本单击添加文本单击添加文本单击添加文本单击添加文本单击添加文本单击添加文本单击添加文本</a:t>
            </a:r>
            <a:endParaRPr lang="en-US" altLang="zh-CN" sz="1000" dirty="0">
              <a:latin typeface="+mn-ea"/>
              <a:ea typeface="+mn-ea"/>
              <a:sym typeface="微软雅黑" panose="020B0503020204020204" pitchFamily="34" charset="-122"/>
            </a:endParaRPr>
          </a:p>
          <a:p>
            <a:pPr>
              <a:lnSpc>
                <a:spcPct val="150000"/>
              </a:lnSpc>
            </a:pPr>
            <a:endParaRPr lang="zh-CN" altLang="en-US" sz="1000" dirty="0">
              <a:latin typeface="+mn-ea"/>
              <a:ea typeface="+mn-ea"/>
              <a:sym typeface="微软雅黑" panose="020B0503020204020204" pitchFamily="34" charset="-122"/>
            </a:endParaRPr>
          </a:p>
        </p:txBody>
      </p:sp>
      <p:sp>
        <p:nvSpPr>
          <p:cNvPr id="46" name="TextBox 15"/>
          <p:cNvSpPr txBox="1"/>
          <p:nvPr/>
        </p:nvSpPr>
        <p:spPr>
          <a:xfrm>
            <a:off x="4681639" y="3853414"/>
            <a:ext cx="3850800" cy="734560"/>
          </a:xfrm>
          <a:prstGeom prst="rect">
            <a:avLst/>
          </a:prstGeom>
          <a:noFill/>
        </p:spPr>
        <p:txBody>
          <a:bodyPr wrap="square" lIns="68580" tIns="34290" rIns="68580" bIns="34290" rtlCol="0">
            <a:spAutoFit/>
          </a:bodyPr>
          <a:lstStyle/>
          <a:p>
            <a:pPr>
              <a:lnSpc>
                <a:spcPct val="150000"/>
              </a:lnSpc>
            </a:pPr>
            <a:r>
              <a:rPr lang="zh-CN" altLang="en-US" sz="1000" dirty="0">
                <a:latin typeface="+mn-ea"/>
                <a:ea typeface="+mn-ea"/>
                <a:sym typeface="微软雅黑" panose="020B0503020204020204" pitchFamily="34" charset="-122"/>
              </a:rPr>
              <a:t>单击添加文本单击添加文本单击添加文本单击添加文本单击添加文本单击添加文本单击添加文本单击添加文本单击添加文本</a:t>
            </a:r>
            <a:endParaRPr lang="en-US" altLang="zh-CN" sz="1000" dirty="0">
              <a:latin typeface="+mn-ea"/>
              <a:ea typeface="+mn-ea"/>
              <a:sym typeface="微软雅黑" panose="020B0503020204020204" pitchFamily="34" charset="-122"/>
            </a:endParaRPr>
          </a:p>
          <a:p>
            <a:pPr>
              <a:lnSpc>
                <a:spcPct val="150000"/>
              </a:lnSpc>
            </a:pPr>
            <a:endParaRPr lang="zh-CN" altLang="en-US" sz="1000" dirty="0">
              <a:latin typeface="+mn-ea"/>
              <a:ea typeface="+mn-ea"/>
              <a:sym typeface="微软雅黑" panose="020B0503020204020204" pitchFamily="34" charset="-122"/>
            </a:endParaRPr>
          </a:p>
        </p:txBody>
      </p:sp>
      <p:grpSp>
        <p:nvGrpSpPr>
          <p:cNvPr id="47" name="Group 24"/>
          <p:cNvGrpSpPr/>
          <p:nvPr/>
        </p:nvGrpSpPr>
        <p:grpSpPr>
          <a:xfrm>
            <a:off x="3562101" y="1191269"/>
            <a:ext cx="1025275" cy="491907"/>
            <a:chOff x="2187746" y="2123279"/>
            <a:chExt cx="1927113" cy="1931011"/>
          </a:xfrm>
        </p:grpSpPr>
        <p:sp>
          <p:nvSpPr>
            <p:cNvPr id="48" name="任意多边形 82"/>
            <p:cNvSpPr/>
            <p:nvPr/>
          </p:nvSpPr>
          <p:spPr bwMode="auto">
            <a:xfrm rot="5400000">
              <a:off x="2185797" y="2125228"/>
              <a:ext cx="1931011" cy="1927113"/>
            </a:xfrm>
            <a:prstGeom prst="roundRect">
              <a:avLst/>
            </a:pr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49" name="任意多边形 83"/>
            <p:cNvSpPr/>
            <p:nvPr/>
          </p:nvSpPr>
          <p:spPr bwMode="auto">
            <a:xfrm rot="16200000">
              <a:off x="2199710" y="2139114"/>
              <a:ext cx="1903185" cy="1899341"/>
            </a:xfrm>
            <a:prstGeom prst="roundRect">
              <a:avLst/>
            </a:pr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sp>
          <p:nvSpPr>
            <p:cNvPr id="50" name="椭圆 80"/>
            <p:cNvSpPr/>
            <p:nvPr/>
          </p:nvSpPr>
          <p:spPr bwMode="auto">
            <a:xfrm>
              <a:off x="2454986" y="2391057"/>
              <a:ext cx="1392631" cy="1395453"/>
            </a:xfrm>
            <a:prstGeom prst="roundRect">
              <a:avLst/>
            </a:prstGeom>
            <a:solidFill>
              <a:srgbClr val="00682F"/>
            </a:solidFill>
            <a:ln w="25400" cap="flat" cmpd="sng" algn="ctr">
              <a:no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zh-CN" altLang="en-US" sz="1000" kern="0" dirty="0">
                  <a:solidFill>
                    <a:srgbClr val="FFFFFF"/>
                  </a:solidFill>
                  <a:latin typeface="+mn-ea"/>
                  <a:ea typeface="+mn-ea"/>
                </a:rPr>
                <a:t>标题文字</a:t>
              </a:r>
            </a:p>
          </p:txBody>
        </p:sp>
      </p:grpSp>
      <p:grpSp>
        <p:nvGrpSpPr>
          <p:cNvPr id="51" name="Group 28"/>
          <p:cNvGrpSpPr/>
          <p:nvPr/>
        </p:nvGrpSpPr>
        <p:grpSpPr>
          <a:xfrm>
            <a:off x="3562101" y="2227381"/>
            <a:ext cx="1017887" cy="491907"/>
            <a:chOff x="2187746" y="2123279"/>
            <a:chExt cx="1927113" cy="1931011"/>
          </a:xfrm>
        </p:grpSpPr>
        <p:sp>
          <p:nvSpPr>
            <p:cNvPr id="52" name="任意多边形 82"/>
            <p:cNvSpPr/>
            <p:nvPr/>
          </p:nvSpPr>
          <p:spPr bwMode="auto">
            <a:xfrm rot="5400000">
              <a:off x="2185797" y="2125228"/>
              <a:ext cx="1931011" cy="1927113"/>
            </a:xfrm>
            <a:prstGeom prst="roundRect">
              <a:avLst/>
            </a:pr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53" name="任意多边形 83"/>
            <p:cNvSpPr/>
            <p:nvPr/>
          </p:nvSpPr>
          <p:spPr bwMode="auto">
            <a:xfrm rot="16200000">
              <a:off x="2199710" y="2139114"/>
              <a:ext cx="1903185" cy="1899341"/>
            </a:xfrm>
            <a:prstGeom prst="roundRect">
              <a:avLst/>
            </a:pr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sp>
          <p:nvSpPr>
            <p:cNvPr id="54" name="椭圆 80"/>
            <p:cNvSpPr/>
            <p:nvPr/>
          </p:nvSpPr>
          <p:spPr bwMode="auto">
            <a:xfrm>
              <a:off x="2454986" y="2391057"/>
              <a:ext cx="1392631" cy="1395453"/>
            </a:xfrm>
            <a:prstGeom prst="roundRect">
              <a:avLst/>
            </a:prstGeom>
            <a:solidFill>
              <a:srgbClr val="00682F"/>
            </a:solidFill>
            <a:ln w="25400" cap="flat" cmpd="sng" algn="ctr">
              <a:no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zh-CN" altLang="en-US" sz="1000" kern="0" dirty="0">
                  <a:solidFill>
                    <a:srgbClr val="FFFFFF"/>
                  </a:solidFill>
                  <a:latin typeface="+mn-ea"/>
                  <a:ea typeface="+mn-ea"/>
                </a:rPr>
                <a:t>标题文字</a:t>
              </a:r>
            </a:p>
          </p:txBody>
        </p:sp>
      </p:grpSp>
      <p:grpSp>
        <p:nvGrpSpPr>
          <p:cNvPr id="55" name="Group 32"/>
          <p:cNvGrpSpPr/>
          <p:nvPr/>
        </p:nvGrpSpPr>
        <p:grpSpPr>
          <a:xfrm>
            <a:off x="3562101" y="2959602"/>
            <a:ext cx="1010553" cy="491907"/>
            <a:chOff x="2187746" y="2123279"/>
            <a:chExt cx="1927113" cy="1931011"/>
          </a:xfrm>
        </p:grpSpPr>
        <p:sp>
          <p:nvSpPr>
            <p:cNvPr id="56" name="任意多边形 82"/>
            <p:cNvSpPr/>
            <p:nvPr/>
          </p:nvSpPr>
          <p:spPr bwMode="auto">
            <a:xfrm rot="5400000">
              <a:off x="2185797" y="2125228"/>
              <a:ext cx="1931011" cy="1927113"/>
            </a:xfrm>
            <a:prstGeom prst="roundRect">
              <a:avLst/>
            </a:pr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57" name="任意多边形 83"/>
            <p:cNvSpPr/>
            <p:nvPr/>
          </p:nvSpPr>
          <p:spPr bwMode="auto">
            <a:xfrm rot="16200000">
              <a:off x="2199710" y="2139114"/>
              <a:ext cx="1903185" cy="1899341"/>
            </a:xfrm>
            <a:prstGeom prst="roundRect">
              <a:avLst/>
            </a:pr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sp>
          <p:nvSpPr>
            <p:cNvPr id="58" name="椭圆 80"/>
            <p:cNvSpPr/>
            <p:nvPr/>
          </p:nvSpPr>
          <p:spPr bwMode="auto">
            <a:xfrm>
              <a:off x="2454986" y="2391057"/>
              <a:ext cx="1392631" cy="1395453"/>
            </a:xfrm>
            <a:prstGeom prst="roundRect">
              <a:avLst/>
            </a:prstGeom>
            <a:solidFill>
              <a:srgbClr val="00682F"/>
            </a:solidFill>
            <a:ln w="25400" cap="flat" cmpd="sng" algn="ctr">
              <a:no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zh-CN" altLang="en-US" sz="1000" kern="0" dirty="0">
                  <a:solidFill>
                    <a:srgbClr val="FFFFFF"/>
                  </a:solidFill>
                  <a:latin typeface="+mn-ea"/>
                  <a:ea typeface="+mn-ea"/>
                </a:rPr>
                <a:t>标题文字</a:t>
              </a:r>
            </a:p>
          </p:txBody>
        </p:sp>
      </p:grpSp>
      <p:grpSp>
        <p:nvGrpSpPr>
          <p:cNvPr id="59" name="Group 36"/>
          <p:cNvGrpSpPr/>
          <p:nvPr/>
        </p:nvGrpSpPr>
        <p:grpSpPr>
          <a:xfrm>
            <a:off x="3562101" y="3862867"/>
            <a:ext cx="1010553" cy="491907"/>
            <a:chOff x="2187746" y="2123279"/>
            <a:chExt cx="1927113" cy="1931011"/>
          </a:xfrm>
        </p:grpSpPr>
        <p:sp>
          <p:nvSpPr>
            <p:cNvPr id="60" name="任意多边形 82"/>
            <p:cNvSpPr/>
            <p:nvPr/>
          </p:nvSpPr>
          <p:spPr bwMode="auto">
            <a:xfrm rot="5400000">
              <a:off x="2185797" y="2125228"/>
              <a:ext cx="1931011" cy="1927113"/>
            </a:xfrm>
            <a:prstGeom prst="roundRect">
              <a:avLst/>
            </a:pr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61" name="任意多边形 83"/>
            <p:cNvSpPr/>
            <p:nvPr/>
          </p:nvSpPr>
          <p:spPr bwMode="auto">
            <a:xfrm rot="16200000">
              <a:off x="2199710" y="2139114"/>
              <a:ext cx="1903185" cy="1899341"/>
            </a:xfrm>
            <a:prstGeom prst="roundRect">
              <a:avLst/>
            </a:pr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sp>
          <p:nvSpPr>
            <p:cNvPr id="62" name="椭圆 80"/>
            <p:cNvSpPr/>
            <p:nvPr/>
          </p:nvSpPr>
          <p:spPr bwMode="auto">
            <a:xfrm>
              <a:off x="2454986" y="2391057"/>
              <a:ext cx="1392631" cy="1395453"/>
            </a:xfrm>
            <a:prstGeom prst="roundRect">
              <a:avLst/>
            </a:prstGeom>
            <a:solidFill>
              <a:srgbClr val="00682F"/>
            </a:solidFill>
            <a:ln w="25400" cap="flat" cmpd="sng" algn="ctr">
              <a:no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zh-CN" altLang="en-US" sz="1000" kern="0" dirty="0">
                  <a:solidFill>
                    <a:srgbClr val="FFFFFF"/>
                  </a:solidFill>
                  <a:latin typeface="+mn-ea"/>
                  <a:ea typeface="+mn-ea"/>
                </a:rPr>
                <a:t>标题文字</a:t>
              </a:r>
            </a:p>
          </p:txBody>
        </p:sp>
      </p:grpSp>
      <p:grpSp>
        <p:nvGrpSpPr>
          <p:cNvPr id="63" name="组合 62"/>
          <p:cNvGrpSpPr/>
          <p:nvPr/>
        </p:nvGrpSpPr>
        <p:grpSpPr>
          <a:xfrm>
            <a:off x="598935" y="1893844"/>
            <a:ext cx="2538591" cy="1883404"/>
            <a:chOff x="520958" y="1683691"/>
            <a:chExt cx="2687638" cy="1993983"/>
          </a:xfrm>
        </p:grpSpPr>
        <p:grpSp>
          <p:nvGrpSpPr>
            <p:cNvPr id="64" name="组合 63"/>
            <p:cNvGrpSpPr/>
            <p:nvPr/>
          </p:nvGrpSpPr>
          <p:grpSpPr>
            <a:xfrm>
              <a:off x="520958" y="1683691"/>
              <a:ext cx="2687638" cy="1993983"/>
              <a:chOff x="3073918" y="203757"/>
              <a:chExt cx="1017887" cy="491907"/>
            </a:xfrm>
          </p:grpSpPr>
          <p:sp>
            <p:nvSpPr>
              <p:cNvPr id="66" name="任意多边形 82"/>
              <p:cNvSpPr/>
              <p:nvPr/>
            </p:nvSpPr>
            <p:spPr bwMode="auto">
              <a:xfrm rot="5400000">
                <a:off x="3336908" y="-59233"/>
                <a:ext cx="491907" cy="1017887"/>
              </a:xfrm>
              <a:prstGeom prst="roundRect">
                <a:avLst/>
              </a:pr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67" name="任意多边形 83"/>
              <p:cNvSpPr/>
              <p:nvPr/>
            </p:nvSpPr>
            <p:spPr bwMode="auto">
              <a:xfrm rot="16200000">
                <a:off x="3333117" y="-51899"/>
                <a:ext cx="484819" cy="1003218"/>
              </a:xfrm>
              <a:prstGeom prst="roundRect">
                <a:avLst/>
              </a:pr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grpSp>
        <p:sp>
          <p:nvSpPr>
            <p:cNvPr id="65" name="矩形 41"/>
            <p:cNvSpPr>
              <a:spLocks noChangeAspect="1" noChangeArrowheads="1"/>
            </p:cNvSpPr>
            <p:nvPr/>
          </p:nvSpPr>
          <p:spPr bwMode="auto">
            <a:xfrm>
              <a:off x="645374" y="1794270"/>
              <a:ext cx="2438806" cy="1772825"/>
            </a:xfrm>
            <a:prstGeom prst="round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endParaRPr lang="zh-CN" altLang="zh-CN">
                <a:solidFill>
                  <a:srgbClr val="FFFFFF"/>
                </a:solidFill>
                <a:latin typeface="+mn-ea"/>
                <a:ea typeface="+mn-ea"/>
                <a:sym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left)">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3"/>
                                        </p:tgtEl>
                                        <p:attrNameLst>
                                          <p:attrName>style.visibility</p:attrName>
                                        </p:attrNameLst>
                                      </p:cBhvr>
                                      <p:to>
                                        <p:strVal val="visible"/>
                                      </p:to>
                                    </p:set>
                                    <p:anim calcmode="lin" valueType="num">
                                      <p:cBhvr>
                                        <p:cTn id="12" dur="500" fill="hold"/>
                                        <p:tgtEl>
                                          <p:spTgt spid="63"/>
                                        </p:tgtEl>
                                        <p:attrNameLst>
                                          <p:attrName>ppt_w</p:attrName>
                                        </p:attrNameLst>
                                      </p:cBhvr>
                                      <p:tavLst>
                                        <p:tav tm="0">
                                          <p:val>
                                            <p:fltVal val="0"/>
                                          </p:val>
                                        </p:tav>
                                        <p:tav tm="100000">
                                          <p:val>
                                            <p:strVal val="#ppt_w"/>
                                          </p:val>
                                        </p:tav>
                                      </p:tavLst>
                                    </p:anim>
                                    <p:anim calcmode="lin" valueType="num">
                                      <p:cBhvr>
                                        <p:cTn id="13" dur="500" fill="hold"/>
                                        <p:tgtEl>
                                          <p:spTgt spid="63"/>
                                        </p:tgtEl>
                                        <p:attrNameLst>
                                          <p:attrName>ppt_h</p:attrName>
                                        </p:attrNameLst>
                                      </p:cBhvr>
                                      <p:tavLst>
                                        <p:tav tm="0">
                                          <p:val>
                                            <p:fltVal val="0"/>
                                          </p:val>
                                        </p:tav>
                                        <p:tav tm="100000">
                                          <p:val>
                                            <p:strVal val="#ppt_h"/>
                                          </p:val>
                                        </p:tav>
                                      </p:tavLst>
                                    </p:anim>
                                    <p:animEffect transition="in" filter="fade">
                                      <p:cBhvr>
                                        <p:cTn id="14" dur="500"/>
                                        <p:tgtEl>
                                          <p:spTgt spid="63"/>
                                        </p:tgtEl>
                                      </p:cBhvr>
                                    </p:animEffect>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500"/>
                                        <p:tgtEl>
                                          <p:spTgt spid="47"/>
                                        </p:tgtEl>
                                      </p:cBhvr>
                                    </p:animEffect>
                                    <p:anim calcmode="lin" valueType="num">
                                      <p:cBhvr>
                                        <p:cTn id="19" dur="500" fill="hold"/>
                                        <p:tgtEl>
                                          <p:spTgt spid="47"/>
                                        </p:tgtEl>
                                        <p:attrNameLst>
                                          <p:attrName>ppt_x</p:attrName>
                                        </p:attrNameLst>
                                      </p:cBhvr>
                                      <p:tavLst>
                                        <p:tav tm="0">
                                          <p:val>
                                            <p:strVal val="#ppt_x"/>
                                          </p:val>
                                        </p:tav>
                                        <p:tav tm="100000">
                                          <p:val>
                                            <p:strVal val="#ppt_x"/>
                                          </p:val>
                                        </p:tav>
                                      </p:tavLst>
                                    </p:anim>
                                    <p:anim calcmode="lin" valueType="num">
                                      <p:cBhvr>
                                        <p:cTn id="20" dur="5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ppt_x"/>
                                          </p:val>
                                        </p:tav>
                                        <p:tav tm="100000">
                                          <p:val>
                                            <p:strVal val="#ppt_x"/>
                                          </p:val>
                                        </p:tav>
                                      </p:tavLst>
                                    </p:anim>
                                    <p:anim calcmode="lin" valueType="num">
                                      <p:cBhvr additive="base">
                                        <p:cTn id="26" dur="500" fill="hold"/>
                                        <p:tgtEl>
                                          <p:spTgt spid="37"/>
                                        </p:tgtEl>
                                        <p:attrNameLst>
                                          <p:attrName>ppt_y</p:attrName>
                                        </p:attrNameLst>
                                      </p:cBhvr>
                                      <p:tavLst>
                                        <p:tav tm="0">
                                          <p:val>
                                            <p:strVal val="0-#ppt_h/2"/>
                                          </p:val>
                                        </p:tav>
                                        <p:tav tm="100000">
                                          <p:val>
                                            <p:strVal val="#ppt_y"/>
                                          </p:val>
                                        </p:tav>
                                      </p:tavLst>
                                    </p:anim>
                                  </p:childTnLst>
                                </p:cTn>
                              </p:par>
                            </p:childTnLst>
                          </p:cTn>
                        </p:par>
                        <p:par>
                          <p:cTn id="27" fill="hold">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1000"/>
                            </p:stCondLst>
                            <p:childTnLst>
                              <p:par>
                                <p:cTn id="32" presetID="47" presetClass="entr" presetSubtype="0"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anim calcmode="lin" valueType="num">
                                      <p:cBhvr>
                                        <p:cTn id="35" dur="500" fill="hold"/>
                                        <p:tgtEl>
                                          <p:spTgt spid="51"/>
                                        </p:tgtEl>
                                        <p:attrNameLst>
                                          <p:attrName>ppt_x</p:attrName>
                                        </p:attrNameLst>
                                      </p:cBhvr>
                                      <p:tavLst>
                                        <p:tav tm="0">
                                          <p:val>
                                            <p:strVal val="#ppt_x"/>
                                          </p:val>
                                        </p:tav>
                                        <p:tav tm="100000">
                                          <p:val>
                                            <p:strVal val="#ppt_x"/>
                                          </p:val>
                                        </p:tav>
                                      </p:tavLst>
                                    </p:anim>
                                    <p:anim calcmode="lin" valueType="num">
                                      <p:cBhvr>
                                        <p:cTn id="36" dur="500" fill="hold"/>
                                        <p:tgtEl>
                                          <p:spTgt spid="51"/>
                                        </p:tgtEl>
                                        <p:attrNameLst>
                                          <p:attrName>ppt_y</p:attrName>
                                        </p:attrNameLst>
                                      </p:cBhvr>
                                      <p:tavLst>
                                        <p:tav tm="0">
                                          <p:val>
                                            <p:strVal val="#ppt_y-.1"/>
                                          </p:val>
                                        </p:tav>
                                        <p:tav tm="100000">
                                          <p:val>
                                            <p:strVal val="#ppt_y"/>
                                          </p:val>
                                        </p:tav>
                                      </p:tavLst>
                                    </p:anim>
                                  </p:childTnLst>
                                </p:cTn>
                              </p:par>
                            </p:childTnLst>
                          </p:cTn>
                        </p:par>
                        <p:par>
                          <p:cTn id="37" fill="hold">
                            <p:stCondLst>
                              <p:cond delay="1500"/>
                            </p:stCondLst>
                            <p:childTnLst>
                              <p:par>
                                <p:cTn id="38" presetID="22" presetClass="entr" presetSubtype="8" fill="hold" grpId="0" nodeType="after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wipe(left)">
                                      <p:cBhvr>
                                        <p:cTn id="40" dur="500"/>
                                        <p:tgtEl>
                                          <p:spTgt spid="43"/>
                                        </p:tgtEl>
                                      </p:cBhvr>
                                    </p:animEffect>
                                  </p:childTnLst>
                                </p:cTn>
                              </p:par>
                            </p:childTnLst>
                          </p:cTn>
                        </p:par>
                        <p:par>
                          <p:cTn id="41" fill="hold">
                            <p:stCondLst>
                              <p:cond delay="2000"/>
                            </p:stCondLst>
                            <p:childTnLst>
                              <p:par>
                                <p:cTn id="42" presetID="47" presetClass="entr" presetSubtype="0" fill="hold" nodeType="after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500"/>
                                        <p:tgtEl>
                                          <p:spTgt spid="55"/>
                                        </p:tgtEl>
                                      </p:cBhvr>
                                    </p:animEffect>
                                    <p:anim calcmode="lin" valueType="num">
                                      <p:cBhvr>
                                        <p:cTn id="45" dur="500" fill="hold"/>
                                        <p:tgtEl>
                                          <p:spTgt spid="55"/>
                                        </p:tgtEl>
                                        <p:attrNameLst>
                                          <p:attrName>ppt_x</p:attrName>
                                        </p:attrNameLst>
                                      </p:cBhvr>
                                      <p:tavLst>
                                        <p:tav tm="0">
                                          <p:val>
                                            <p:strVal val="#ppt_x"/>
                                          </p:val>
                                        </p:tav>
                                        <p:tav tm="100000">
                                          <p:val>
                                            <p:strVal val="#ppt_x"/>
                                          </p:val>
                                        </p:tav>
                                      </p:tavLst>
                                    </p:anim>
                                    <p:anim calcmode="lin" valueType="num">
                                      <p:cBhvr>
                                        <p:cTn id="46" dur="500" fill="hold"/>
                                        <p:tgtEl>
                                          <p:spTgt spid="55"/>
                                        </p:tgtEl>
                                        <p:attrNameLst>
                                          <p:attrName>ppt_y</p:attrName>
                                        </p:attrNameLst>
                                      </p:cBhvr>
                                      <p:tavLst>
                                        <p:tav tm="0">
                                          <p:val>
                                            <p:strVal val="#ppt_y-.1"/>
                                          </p:val>
                                        </p:tav>
                                        <p:tav tm="100000">
                                          <p:val>
                                            <p:strVal val="#ppt_y"/>
                                          </p:val>
                                        </p:tav>
                                      </p:tavLst>
                                    </p:anim>
                                  </p:childTnLst>
                                </p:cTn>
                              </p:par>
                            </p:childTnLst>
                          </p:cTn>
                        </p:par>
                        <p:par>
                          <p:cTn id="47" fill="hold">
                            <p:stCondLst>
                              <p:cond delay="2500"/>
                            </p:stCondLst>
                            <p:childTnLst>
                              <p:par>
                                <p:cTn id="48" presetID="22" presetClass="entr" presetSubtype="8" fill="hold" grpId="0" nodeType="afterEffect">
                                  <p:stCondLst>
                                    <p:cond delay="0"/>
                                  </p:stCondLst>
                                  <p:childTnLst>
                                    <p:set>
                                      <p:cBhvr>
                                        <p:cTn id="49" dur="1" fill="hold">
                                          <p:stCondLst>
                                            <p:cond delay="0"/>
                                          </p:stCondLst>
                                        </p:cTn>
                                        <p:tgtEl>
                                          <p:spTgt spid="45"/>
                                        </p:tgtEl>
                                        <p:attrNameLst>
                                          <p:attrName>style.visibility</p:attrName>
                                        </p:attrNameLst>
                                      </p:cBhvr>
                                      <p:to>
                                        <p:strVal val="visible"/>
                                      </p:to>
                                    </p:set>
                                    <p:animEffect transition="in" filter="wipe(left)">
                                      <p:cBhvr>
                                        <p:cTn id="50" dur="500"/>
                                        <p:tgtEl>
                                          <p:spTgt spid="45"/>
                                        </p:tgtEl>
                                      </p:cBhvr>
                                    </p:animEffect>
                                  </p:childTnLst>
                                </p:cTn>
                              </p:par>
                            </p:childTnLst>
                          </p:cTn>
                        </p:par>
                        <p:par>
                          <p:cTn id="51" fill="hold">
                            <p:stCondLst>
                              <p:cond delay="3000"/>
                            </p:stCondLst>
                            <p:childTnLst>
                              <p:par>
                                <p:cTn id="52" presetID="47" presetClass="entr" presetSubtype="0" fill="hold" nodeType="after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fade">
                                      <p:cBhvr>
                                        <p:cTn id="54" dur="500"/>
                                        <p:tgtEl>
                                          <p:spTgt spid="59"/>
                                        </p:tgtEl>
                                      </p:cBhvr>
                                    </p:animEffect>
                                    <p:anim calcmode="lin" valueType="num">
                                      <p:cBhvr>
                                        <p:cTn id="55" dur="500" fill="hold"/>
                                        <p:tgtEl>
                                          <p:spTgt spid="59"/>
                                        </p:tgtEl>
                                        <p:attrNameLst>
                                          <p:attrName>ppt_x</p:attrName>
                                        </p:attrNameLst>
                                      </p:cBhvr>
                                      <p:tavLst>
                                        <p:tav tm="0">
                                          <p:val>
                                            <p:strVal val="#ppt_x"/>
                                          </p:val>
                                        </p:tav>
                                        <p:tav tm="100000">
                                          <p:val>
                                            <p:strVal val="#ppt_x"/>
                                          </p:val>
                                        </p:tav>
                                      </p:tavLst>
                                    </p:anim>
                                    <p:anim calcmode="lin" valueType="num">
                                      <p:cBhvr>
                                        <p:cTn id="56" dur="500" fill="hold"/>
                                        <p:tgtEl>
                                          <p:spTgt spid="59"/>
                                        </p:tgtEl>
                                        <p:attrNameLst>
                                          <p:attrName>ppt_y</p:attrName>
                                        </p:attrNameLst>
                                      </p:cBhvr>
                                      <p:tavLst>
                                        <p:tav tm="0">
                                          <p:val>
                                            <p:strVal val="#ppt_y-.1"/>
                                          </p:val>
                                        </p:tav>
                                        <p:tav tm="100000">
                                          <p:val>
                                            <p:strVal val="#ppt_y"/>
                                          </p:val>
                                        </p:tav>
                                      </p:tavLst>
                                    </p:anim>
                                  </p:childTnLst>
                                </p:cTn>
                              </p:par>
                            </p:childTnLst>
                          </p:cTn>
                        </p:par>
                        <p:par>
                          <p:cTn id="57" fill="hold">
                            <p:stCondLst>
                              <p:cond delay="3500"/>
                            </p:stCondLst>
                            <p:childTnLst>
                              <p:par>
                                <p:cTn id="58" presetID="22" presetClass="entr" presetSubtype="8" fill="hold" grpId="0" nodeType="after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wipe(left)">
                                      <p:cBhvr>
                                        <p:cTn id="60"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3" grpId="0"/>
      <p:bldP spid="44" grpId="0"/>
      <p:bldP spid="45" grpId="0"/>
      <p:bldP spid="4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extBox 81"/>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83" name="矩形 82"/>
          <p:cNvSpPr/>
          <p:nvPr/>
        </p:nvSpPr>
        <p:spPr>
          <a:xfrm>
            <a:off x="1682906" y="1306445"/>
            <a:ext cx="2223167" cy="1204617"/>
          </a:xfrm>
          <a:prstGeom prst="rect">
            <a:avLst/>
          </a:prstGeom>
          <a:solidFill>
            <a:schemeClr val="bg1">
              <a:lumMod val="95000"/>
            </a:schemeClr>
          </a:solidFill>
          <a:ln w="25400">
            <a:gradFill flip="none" rotWithShape="1">
              <a:gsLst>
                <a:gs pos="0">
                  <a:schemeClr val="bg1">
                    <a:lumMod val="71000"/>
                  </a:schemeClr>
                </a:gs>
                <a:gs pos="100000">
                  <a:schemeClr val="bg1"/>
                </a:gs>
              </a:gsLst>
              <a:lin ang="2700000" scaled="1"/>
              <a:tileRect/>
            </a:gradFill>
          </a:ln>
          <a:effectLst>
            <a:innerShdw blurRad="190500" dist="63500" dir="13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84" name="矩形 83"/>
          <p:cNvSpPr/>
          <p:nvPr/>
        </p:nvSpPr>
        <p:spPr>
          <a:xfrm>
            <a:off x="6094723" y="1306445"/>
            <a:ext cx="2223167" cy="1204617"/>
          </a:xfrm>
          <a:prstGeom prst="rect">
            <a:avLst/>
          </a:prstGeom>
          <a:solidFill>
            <a:schemeClr val="bg1">
              <a:lumMod val="95000"/>
            </a:schemeClr>
          </a:solidFill>
          <a:ln w="25400">
            <a:gradFill flip="none" rotWithShape="1">
              <a:gsLst>
                <a:gs pos="0">
                  <a:schemeClr val="bg1">
                    <a:lumMod val="71000"/>
                  </a:schemeClr>
                </a:gs>
                <a:gs pos="100000">
                  <a:schemeClr val="bg1"/>
                </a:gs>
              </a:gsLst>
              <a:lin ang="2700000" scaled="1"/>
              <a:tileRect/>
            </a:gradFill>
          </a:ln>
          <a:effectLst>
            <a:innerShdw blurRad="190500" dist="63500" dir="13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85" name="矩形 84"/>
          <p:cNvSpPr/>
          <p:nvPr/>
        </p:nvSpPr>
        <p:spPr>
          <a:xfrm>
            <a:off x="981192" y="3081502"/>
            <a:ext cx="2223167" cy="1204617"/>
          </a:xfrm>
          <a:prstGeom prst="rect">
            <a:avLst/>
          </a:prstGeom>
          <a:solidFill>
            <a:schemeClr val="bg1">
              <a:lumMod val="95000"/>
            </a:schemeClr>
          </a:solidFill>
          <a:ln w="25400">
            <a:gradFill flip="none" rotWithShape="1">
              <a:gsLst>
                <a:gs pos="0">
                  <a:schemeClr val="bg1">
                    <a:lumMod val="71000"/>
                  </a:schemeClr>
                </a:gs>
                <a:gs pos="100000">
                  <a:schemeClr val="bg1"/>
                </a:gs>
              </a:gsLst>
              <a:lin ang="2700000" scaled="1"/>
              <a:tileRect/>
            </a:gradFill>
          </a:ln>
          <a:effectLst>
            <a:innerShdw blurRad="190500" dist="63500" dir="13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sp>
        <p:nvSpPr>
          <p:cNvPr id="86" name="矩形 85"/>
          <p:cNvSpPr/>
          <p:nvPr/>
        </p:nvSpPr>
        <p:spPr>
          <a:xfrm>
            <a:off x="5459683" y="3081502"/>
            <a:ext cx="2223167" cy="1204617"/>
          </a:xfrm>
          <a:prstGeom prst="rect">
            <a:avLst/>
          </a:prstGeom>
          <a:solidFill>
            <a:schemeClr val="bg1">
              <a:lumMod val="95000"/>
            </a:schemeClr>
          </a:solidFill>
          <a:ln w="25400">
            <a:gradFill flip="none" rotWithShape="1">
              <a:gsLst>
                <a:gs pos="0">
                  <a:schemeClr val="bg1">
                    <a:lumMod val="71000"/>
                  </a:schemeClr>
                </a:gs>
                <a:gs pos="100000">
                  <a:schemeClr val="bg1"/>
                </a:gs>
              </a:gsLst>
              <a:lin ang="2700000" scaled="1"/>
              <a:tileRect/>
            </a:gradFill>
          </a:ln>
          <a:effectLst>
            <a:innerShdw blurRad="190500" dist="63500" dir="13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prstClr val="white"/>
              </a:solidFill>
            </a:endParaRPr>
          </a:p>
        </p:txBody>
      </p:sp>
      <p:grpSp>
        <p:nvGrpSpPr>
          <p:cNvPr id="87" name="组合 86"/>
          <p:cNvGrpSpPr/>
          <p:nvPr/>
        </p:nvGrpSpPr>
        <p:grpSpPr>
          <a:xfrm>
            <a:off x="339086" y="1132264"/>
            <a:ext cx="1722794" cy="1526899"/>
            <a:chOff x="452114" y="1509685"/>
            <a:chExt cx="2297059" cy="2035865"/>
          </a:xfrm>
        </p:grpSpPr>
        <p:grpSp>
          <p:nvGrpSpPr>
            <p:cNvPr id="88" name="组合 87"/>
            <p:cNvGrpSpPr/>
            <p:nvPr/>
          </p:nvGrpSpPr>
          <p:grpSpPr>
            <a:xfrm>
              <a:off x="452114" y="1509685"/>
              <a:ext cx="2297059" cy="2035865"/>
              <a:chOff x="1529861" y="1829264"/>
              <a:chExt cx="2452453" cy="2173589"/>
            </a:xfrm>
          </p:grpSpPr>
          <p:sp>
            <p:nvSpPr>
              <p:cNvPr id="96" name="Freeform 5"/>
              <p:cNvSpPr/>
              <p:nvPr/>
            </p:nvSpPr>
            <p:spPr bwMode="auto">
              <a:xfrm>
                <a:off x="1529861" y="1829264"/>
                <a:ext cx="2452453" cy="21735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5"/>
              <p:cNvSpPr/>
              <p:nvPr/>
            </p:nvSpPr>
            <p:spPr bwMode="auto">
              <a:xfrm>
                <a:off x="1688672" y="1966891"/>
                <a:ext cx="2130210" cy="18879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9050">
                <a:noFill/>
              </a:ln>
              <a:effectLst>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9" name="文本框 71"/>
            <p:cNvSpPr txBox="1"/>
            <p:nvPr/>
          </p:nvSpPr>
          <p:spPr>
            <a:xfrm>
              <a:off x="903265" y="2096528"/>
              <a:ext cx="1559864" cy="492443"/>
            </a:xfrm>
            <a:prstGeom prst="rect">
              <a:avLst/>
            </a:prstGeom>
            <a:noFill/>
          </p:spPr>
          <p:txBody>
            <a:bodyPr wrap="square" rtlCol="0">
              <a:spAutoFit/>
            </a:bodyPr>
            <a:lstStyle/>
            <a:p>
              <a:pPr algn="ctr"/>
              <a:r>
                <a:rPr lang="zh-CN" altLang="en-US" b="1" dirty="0">
                  <a:solidFill>
                    <a:schemeClr val="bg1"/>
                  </a:solidFill>
                  <a:latin typeface="+mn-ea"/>
                  <a:ea typeface="+mn-ea"/>
                </a:rPr>
                <a:t>添加文字</a:t>
              </a:r>
            </a:p>
          </p:txBody>
        </p:sp>
        <p:sp>
          <p:nvSpPr>
            <p:cNvPr id="90" name="文本框 72"/>
            <p:cNvSpPr txBox="1"/>
            <p:nvPr/>
          </p:nvSpPr>
          <p:spPr>
            <a:xfrm>
              <a:off x="852803" y="2443749"/>
              <a:ext cx="1539423" cy="615553"/>
            </a:xfrm>
            <a:prstGeom prst="rect">
              <a:avLst/>
            </a:prstGeom>
            <a:noFill/>
          </p:spPr>
          <p:txBody>
            <a:bodyPr wrap="square"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点击添加文字说明详情点击添加文字说明</a:t>
              </a:r>
            </a:p>
          </p:txBody>
        </p:sp>
        <p:grpSp>
          <p:nvGrpSpPr>
            <p:cNvPr id="91" name="Group 909"/>
            <p:cNvGrpSpPr>
              <a:grpSpLocks noChangeAspect="1"/>
            </p:cNvGrpSpPr>
            <p:nvPr/>
          </p:nvGrpSpPr>
          <p:grpSpPr bwMode="auto">
            <a:xfrm>
              <a:off x="1783249" y="1747263"/>
              <a:ext cx="321515" cy="274198"/>
              <a:chOff x="6090" y="1175"/>
              <a:chExt cx="265" cy="226"/>
            </a:xfrm>
            <a:solidFill>
              <a:schemeClr val="bg1"/>
            </a:solidFill>
            <a:effectLst/>
          </p:grpSpPr>
          <p:sp>
            <p:nvSpPr>
              <p:cNvPr id="92" name="Freeform 910"/>
              <p:cNvSpPr/>
              <p:nvPr/>
            </p:nvSpPr>
            <p:spPr bwMode="auto">
              <a:xfrm>
                <a:off x="6129" y="1269"/>
                <a:ext cx="56" cy="96"/>
              </a:xfrm>
              <a:custGeom>
                <a:avLst/>
                <a:gdLst>
                  <a:gd name="T0" fmla="*/ 2 w 23"/>
                  <a:gd name="T1" fmla="*/ 40 h 40"/>
                  <a:gd name="T2" fmla="*/ 21 w 23"/>
                  <a:gd name="T3" fmla="*/ 40 h 40"/>
                  <a:gd name="T4" fmla="*/ 23 w 23"/>
                  <a:gd name="T5" fmla="*/ 38 h 40"/>
                  <a:gd name="T6" fmla="*/ 23 w 23"/>
                  <a:gd name="T7" fmla="*/ 2 h 40"/>
                  <a:gd name="T8" fmla="*/ 21 w 23"/>
                  <a:gd name="T9" fmla="*/ 0 h 40"/>
                  <a:gd name="T10" fmla="*/ 2 w 23"/>
                  <a:gd name="T11" fmla="*/ 0 h 40"/>
                  <a:gd name="T12" fmla="*/ 0 w 23"/>
                  <a:gd name="T13" fmla="*/ 2 h 40"/>
                  <a:gd name="T14" fmla="*/ 0 w 23"/>
                  <a:gd name="T15" fmla="*/ 38 h 40"/>
                  <a:gd name="T16" fmla="*/ 2 w 23"/>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0">
                    <a:moveTo>
                      <a:pt x="2" y="40"/>
                    </a:moveTo>
                    <a:cubicBezTo>
                      <a:pt x="21" y="40"/>
                      <a:pt x="21" y="40"/>
                      <a:pt x="21" y="40"/>
                    </a:cubicBezTo>
                    <a:cubicBezTo>
                      <a:pt x="22" y="40"/>
                      <a:pt x="23" y="39"/>
                      <a:pt x="23" y="38"/>
                    </a:cubicBezTo>
                    <a:cubicBezTo>
                      <a:pt x="23" y="2"/>
                      <a:pt x="23" y="2"/>
                      <a:pt x="23" y="2"/>
                    </a:cubicBezTo>
                    <a:cubicBezTo>
                      <a:pt x="23" y="1"/>
                      <a:pt x="22" y="0"/>
                      <a:pt x="21" y="0"/>
                    </a:cubicBezTo>
                    <a:cubicBezTo>
                      <a:pt x="2" y="0"/>
                      <a:pt x="2" y="0"/>
                      <a:pt x="2" y="0"/>
                    </a:cubicBezTo>
                    <a:cubicBezTo>
                      <a:pt x="1" y="0"/>
                      <a:pt x="0" y="1"/>
                      <a:pt x="0" y="2"/>
                    </a:cubicBezTo>
                    <a:cubicBezTo>
                      <a:pt x="0" y="38"/>
                      <a:pt x="0" y="38"/>
                      <a:pt x="0" y="38"/>
                    </a:cubicBezTo>
                    <a:cubicBezTo>
                      <a:pt x="0" y="39"/>
                      <a:pt x="1" y="40"/>
                      <a:pt x="2"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93" name="Freeform 911"/>
              <p:cNvSpPr/>
              <p:nvPr/>
            </p:nvSpPr>
            <p:spPr bwMode="auto">
              <a:xfrm>
                <a:off x="6209" y="1235"/>
                <a:ext cx="54" cy="130"/>
              </a:xfrm>
              <a:custGeom>
                <a:avLst/>
                <a:gdLst>
                  <a:gd name="T0" fmla="*/ 2 w 22"/>
                  <a:gd name="T1" fmla="*/ 54 h 54"/>
                  <a:gd name="T2" fmla="*/ 20 w 22"/>
                  <a:gd name="T3" fmla="*/ 54 h 54"/>
                  <a:gd name="T4" fmla="*/ 22 w 22"/>
                  <a:gd name="T5" fmla="*/ 52 h 54"/>
                  <a:gd name="T6" fmla="*/ 22 w 22"/>
                  <a:gd name="T7" fmla="*/ 2 h 54"/>
                  <a:gd name="T8" fmla="*/ 20 w 22"/>
                  <a:gd name="T9" fmla="*/ 0 h 54"/>
                  <a:gd name="T10" fmla="*/ 2 w 22"/>
                  <a:gd name="T11" fmla="*/ 0 h 54"/>
                  <a:gd name="T12" fmla="*/ 0 w 22"/>
                  <a:gd name="T13" fmla="*/ 2 h 54"/>
                  <a:gd name="T14" fmla="*/ 0 w 22"/>
                  <a:gd name="T15" fmla="*/ 52 h 54"/>
                  <a:gd name="T16" fmla="*/ 2 w 22"/>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4">
                    <a:moveTo>
                      <a:pt x="2" y="54"/>
                    </a:moveTo>
                    <a:cubicBezTo>
                      <a:pt x="20" y="54"/>
                      <a:pt x="20" y="54"/>
                      <a:pt x="20" y="54"/>
                    </a:cubicBezTo>
                    <a:cubicBezTo>
                      <a:pt x="21" y="54"/>
                      <a:pt x="22" y="53"/>
                      <a:pt x="22" y="52"/>
                    </a:cubicBezTo>
                    <a:cubicBezTo>
                      <a:pt x="22" y="2"/>
                      <a:pt x="22" y="2"/>
                      <a:pt x="22" y="2"/>
                    </a:cubicBezTo>
                    <a:cubicBezTo>
                      <a:pt x="22" y="1"/>
                      <a:pt x="21" y="0"/>
                      <a:pt x="20" y="0"/>
                    </a:cubicBezTo>
                    <a:cubicBezTo>
                      <a:pt x="2" y="0"/>
                      <a:pt x="2" y="0"/>
                      <a:pt x="2" y="0"/>
                    </a:cubicBezTo>
                    <a:cubicBezTo>
                      <a:pt x="1" y="0"/>
                      <a:pt x="0" y="1"/>
                      <a:pt x="0" y="2"/>
                    </a:cubicBezTo>
                    <a:cubicBezTo>
                      <a:pt x="0" y="52"/>
                      <a:pt x="0" y="52"/>
                      <a:pt x="0" y="52"/>
                    </a:cubicBezTo>
                    <a:cubicBezTo>
                      <a:pt x="0" y="53"/>
                      <a:pt x="1" y="54"/>
                      <a:pt x="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94" name="Freeform 912"/>
              <p:cNvSpPr/>
              <p:nvPr/>
            </p:nvSpPr>
            <p:spPr bwMode="auto">
              <a:xfrm>
                <a:off x="6287" y="1207"/>
                <a:ext cx="56" cy="158"/>
              </a:xfrm>
              <a:custGeom>
                <a:avLst/>
                <a:gdLst>
                  <a:gd name="T0" fmla="*/ 2 w 23"/>
                  <a:gd name="T1" fmla="*/ 66 h 66"/>
                  <a:gd name="T2" fmla="*/ 21 w 23"/>
                  <a:gd name="T3" fmla="*/ 66 h 66"/>
                  <a:gd name="T4" fmla="*/ 23 w 23"/>
                  <a:gd name="T5" fmla="*/ 64 h 66"/>
                  <a:gd name="T6" fmla="*/ 23 w 23"/>
                  <a:gd name="T7" fmla="*/ 2 h 66"/>
                  <a:gd name="T8" fmla="*/ 21 w 23"/>
                  <a:gd name="T9" fmla="*/ 0 h 66"/>
                  <a:gd name="T10" fmla="*/ 2 w 23"/>
                  <a:gd name="T11" fmla="*/ 0 h 66"/>
                  <a:gd name="T12" fmla="*/ 0 w 23"/>
                  <a:gd name="T13" fmla="*/ 2 h 66"/>
                  <a:gd name="T14" fmla="*/ 0 w 23"/>
                  <a:gd name="T15" fmla="*/ 64 h 66"/>
                  <a:gd name="T16" fmla="*/ 2 w 2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6">
                    <a:moveTo>
                      <a:pt x="2" y="66"/>
                    </a:moveTo>
                    <a:cubicBezTo>
                      <a:pt x="21" y="66"/>
                      <a:pt x="21" y="66"/>
                      <a:pt x="21" y="66"/>
                    </a:cubicBezTo>
                    <a:cubicBezTo>
                      <a:pt x="22" y="66"/>
                      <a:pt x="23" y="65"/>
                      <a:pt x="23" y="64"/>
                    </a:cubicBezTo>
                    <a:cubicBezTo>
                      <a:pt x="23" y="2"/>
                      <a:pt x="23" y="2"/>
                      <a:pt x="23" y="2"/>
                    </a:cubicBezTo>
                    <a:cubicBezTo>
                      <a:pt x="23" y="1"/>
                      <a:pt x="22" y="0"/>
                      <a:pt x="21" y="0"/>
                    </a:cubicBezTo>
                    <a:cubicBezTo>
                      <a:pt x="2" y="0"/>
                      <a:pt x="2" y="0"/>
                      <a:pt x="2" y="0"/>
                    </a:cubicBezTo>
                    <a:cubicBezTo>
                      <a:pt x="1" y="0"/>
                      <a:pt x="0" y="1"/>
                      <a:pt x="0" y="2"/>
                    </a:cubicBezTo>
                    <a:cubicBezTo>
                      <a:pt x="0" y="64"/>
                      <a:pt x="0" y="64"/>
                      <a:pt x="0" y="64"/>
                    </a:cubicBezTo>
                    <a:cubicBezTo>
                      <a:pt x="0" y="65"/>
                      <a:pt x="1" y="66"/>
                      <a:pt x="2"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95" name="Freeform 913"/>
              <p:cNvSpPr/>
              <p:nvPr/>
            </p:nvSpPr>
            <p:spPr bwMode="auto">
              <a:xfrm>
                <a:off x="6090" y="1175"/>
                <a:ext cx="265" cy="226"/>
              </a:xfrm>
              <a:custGeom>
                <a:avLst/>
                <a:gdLst>
                  <a:gd name="T0" fmla="*/ 104 w 109"/>
                  <a:gd name="T1" fmla="*/ 85 h 94"/>
                  <a:gd name="T2" fmla="*/ 9 w 109"/>
                  <a:gd name="T3" fmla="*/ 85 h 94"/>
                  <a:gd name="T4" fmla="*/ 9 w 109"/>
                  <a:gd name="T5" fmla="*/ 85 h 94"/>
                  <a:gd name="T6" fmla="*/ 9 w 109"/>
                  <a:gd name="T7" fmla="*/ 4 h 94"/>
                  <a:gd name="T8" fmla="*/ 4 w 109"/>
                  <a:gd name="T9" fmla="*/ 0 h 94"/>
                  <a:gd name="T10" fmla="*/ 0 w 109"/>
                  <a:gd name="T11" fmla="*/ 4 h 94"/>
                  <a:gd name="T12" fmla="*/ 0 w 109"/>
                  <a:gd name="T13" fmla="*/ 85 h 94"/>
                  <a:gd name="T14" fmla="*/ 9 w 109"/>
                  <a:gd name="T15" fmla="*/ 94 h 94"/>
                  <a:gd name="T16" fmla="*/ 104 w 109"/>
                  <a:gd name="T17" fmla="*/ 94 h 94"/>
                  <a:gd name="T18" fmla="*/ 109 w 109"/>
                  <a:gd name="T19" fmla="*/ 90 h 94"/>
                  <a:gd name="T20" fmla="*/ 104 w 109"/>
                  <a:gd name="T21" fmla="*/ 8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94">
                    <a:moveTo>
                      <a:pt x="104" y="85"/>
                    </a:moveTo>
                    <a:cubicBezTo>
                      <a:pt x="9" y="85"/>
                      <a:pt x="9" y="85"/>
                      <a:pt x="9" y="85"/>
                    </a:cubicBezTo>
                    <a:cubicBezTo>
                      <a:pt x="9" y="85"/>
                      <a:pt x="9" y="85"/>
                      <a:pt x="9" y="85"/>
                    </a:cubicBezTo>
                    <a:cubicBezTo>
                      <a:pt x="9" y="4"/>
                      <a:pt x="9" y="4"/>
                      <a:pt x="9" y="4"/>
                    </a:cubicBezTo>
                    <a:cubicBezTo>
                      <a:pt x="9" y="2"/>
                      <a:pt x="7" y="0"/>
                      <a:pt x="4" y="0"/>
                    </a:cubicBezTo>
                    <a:cubicBezTo>
                      <a:pt x="2" y="0"/>
                      <a:pt x="0" y="2"/>
                      <a:pt x="0" y="4"/>
                    </a:cubicBezTo>
                    <a:cubicBezTo>
                      <a:pt x="0" y="85"/>
                      <a:pt x="0" y="85"/>
                      <a:pt x="0" y="85"/>
                    </a:cubicBezTo>
                    <a:cubicBezTo>
                      <a:pt x="0" y="90"/>
                      <a:pt x="4" y="94"/>
                      <a:pt x="9" y="94"/>
                    </a:cubicBezTo>
                    <a:cubicBezTo>
                      <a:pt x="104" y="94"/>
                      <a:pt x="104" y="94"/>
                      <a:pt x="104" y="94"/>
                    </a:cubicBezTo>
                    <a:cubicBezTo>
                      <a:pt x="107" y="94"/>
                      <a:pt x="109" y="92"/>
                      <a:pt x="109" y="90"/>
                    </a:cubicBezTo>
                    <a:cubicBezTo>
                      <a:pt x="109" y="87"/>
                      <a:pt x="107" y="85"/>
                      <a:pt x="10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grpSp>
        <p:nvGrpSpPr>
          <p:cNvPr id="98" name="组合 97"/>
          <p:cNvGrpSpPr/>
          <p:nvPr/>
        </p:nvGrpSpPr>
        <p:grpSpPr>
          <a:xfrm>
            <a:off x="2867443" y="2926968"/>
            <a:ext cx="1722794" cy="1526899"/>
            <a:chOff x="3823257" y="3902623"/>
            <a:chExt cx="2297059" cy="2035865"/>
          </a:xfrm>
        </p:grpSpPr>
        <p:grpSp>
          <p:nvGrpSpPr>
            <p:cNvPr id="99" name="组合 98"/>
            <p:cNvGrpSpPr/>
            <p:nvPr/>
          </p:nvGrpSpPr>
          <p:grpSpPr>
            <a:xfrm>
              <a:off x="3823257" y="3902623"/>
              <a:ext cx="2297059" cy="2035865"/>
              <a:chOff x="1529861" y="1829264"/>
              <a:chExt cx="2452453" cy="2173589"/>
            </a:xfrm>
          </p:grpSpPr>
          <p:sp>
            <p:nvSpPr>
              <p:cNvPr id="106" name="Freeform 5"/>
              <p:cNvSpPr/>
              <p:nvPr/>
            </p:nvSpPr>
            <p:spPr bwMode="auto">
              <a:xfrm>
                <a:off x="1529861" y="1829264"/>
                <a:ext cx="2452453" cy="21735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07" name="Freeform 5"/>
              <p:cNvSpPr/>
              <p:nvPr/>
            </p:nvSpPr>
            <p:spPr bwMode="auto">
              <a:xfrm>
                <a:off x="1688672" y="1966891"/>
                <a:ext cx="2130210" cy="18879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9050">
                <a:noFill/>
              </a:ln>
              <a:effectLst>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0" name="文本框 79"/>
            <p:cNvSpPr txBox="1"/>
            <p:nvPr/>
          </p:nvSpPr>
          <p:spPr>
            <a:xfrm>
              <a:off x="4175786" y="4509914"/>
              <a:ext cx="1599342" cy="492443"/>
            </a:xfrm>
            <a:prstGeom prst="rect">
              <a:avLst/>
            </a:prstGeom>
            <a:noFill/>
          </p:spPr>
          <p:txBody>
            <a:bodyPr wrap="square" rtlCol="0">
              <a:spAutoFit/>
            </a:bodyPr>
            <a:lstStyle/>
            <a:p>
              <a:pPr algn="ctr"/>
              <a:r>
                <a:rPr lang="zh-CN" altLang="en-US" b="1" dirty="0">
                  <a:solidFill>
                    <a:schemeClr val="bg1"/>
                  </a:solidFill>
                  <a:latin typeface="+mn-ea"/>
                  <a:ea typeface="+mn-ea"/>
                </a:rPr>
                <a:t>添加文字</a:t>
              </a:r>
            </a:p>
          </p:txBody>
        </p:sp>
        <p:grpSp>
          <p:nvGrpSpPr>
            <p:cNvPr id="101" name="Group 46"/>
            <p:cNvGrpSpPr>
              <a:grpSpLocks noChangeAspect="1"/>
            </p:cNvGrpSpPr>
            <p:nvPr/>
          </p:nvGrpSpPr>
          <p:grpSpPr bwMode="auto">
            <a:xfrm>
              <a:off x="5080879" y="4129663"/>
              <a:ext cx="466721" cy="288952"/>
              <a:chOff x="3098" y="1701"/>
              <a:chExt cx="1486" cy="920"/>
            </a:xfrm>
            <a:solidFill>
              <a:schemeClr val="bg1"/>
            </a:solidFill>
          </p:grpSpPr>
          <p:sp>
            <p:nvSpPr>
              <p:cNvPr id="103" name="Freeform 47"/>
              <p:cNvSpPr/>
              <p:nvPr/>
            </p:nvSpPr>
            <p:spPr bwMode="auto">
              <a:xfrm>
                <a:off x="3468" y="1701"/>
                <a:ext cx="746" cy="920"/>
              </a:xfrm>
              <a:custGeom>
                <a:avLst/>
                <a:gdLst>
                  <a:gd name="T0" fmla="*/ 157 w 314"/>
                  <a:gd name="T1" fmla="*/ 0 h 386"/>
                  <a:gd name="T2" fmla="*/ 68 w 314"/>
                  <a:gd name="T3" fmla="*/ 89 h 386"/>
                  <a:gd name="T4" fmla="*/ 127 w 314"/>
                  <a:gd name="T5" fmla="*/ 172 h 386"/>
                  <a:gd name="T6" fmla="*/ 103 w 314"/>
                  <a:gd name="T7" fmla="*/ 172 h 386"/>
                  <a:gd name="T8" fmla="*/ 16 w 314"/>
                  <a:gd name="T9" fmla="*/ 320 h 386"/>
                  <a:gd name="T10" fmla="*/ 28 w 314"/>
                  <a:gd name="T11" fmla="*/ 386 h 386"/>
                  <a:gd name="T12" fmla="*/ 132 w 314"/>
                  <a:gd name="T13" fmla="*/ 386 h 386"/>
                  <a:gd name="T14" fmla="*/ 154 w 314"/>
                  <a:gd name="T15" fmla="*/ 203 h 386"/>
                  <a:gd name="T16" fmla="*/ 132 w 314"/>
                  <a:gd name="T17" fmla="*/ 180 h 386"/>
                  <a:gd name="T18" fmla="*/ 182 w 314"/>
                  <a:gd name="T19" fmla="*/ 180 h 386"/>
                  <a:gd name="T20" fmla="*/ 160 w 314"/>
                  <a:gd name="T21" fmla="*/ 203 h 386"/>
                  <a:gd name="T22" fmla="*/ 182 w 314"/>
                  <a:gd name="T23" fmla="*/ 386 h 386"/>
                  <a:gd name="T24" fmla="*/ 286 w 314"/>
                  <a:gd name="T25" fmla="*/ 386 h 386"/>
                  <a:gd name="T26" fmla="*/ 298 w 314"/>
                  <a:gd name="T27" fmla="*/ 320 h 386"/>
                  <a:gd name="T28" fmla="*/ 211 w 314"/>
                  <a:gd name="T29" fmla="*/ 172 h 386"/>
                  <a:gd name="T30" fmla="*/ 187 w 314"/>
                  <a:gd name="T31" fmla="*/ 172 h 386"/>
                  <a:gd name="T32" fmla="*/ 246 w 314"/>
                  <a:gd name="T33" fmla="*/ 89 h 386"/>
                  <a:gd name="T34" fmla="*/ 157 w 314"/>
                  <a:gd name="T35"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4" h="386">
                    <a:moveTo>
                      <a:pt x="157" y="0"/>
                    </a:moveTo>
                    <a:cubicBezTo>
                      <a:pt x="108" y="0"/>
                      <a:pt x="68" y="40"/>
                      <a:pt x="68" y="89"/>
                    </a:cubicBezTo>
                    <a:cubicBezTo>
                      <a:pt x="68" y="127"/>
                      <a:pt x="93" y="160"/>
                      <a:pt x="127" y="172"/>
                    </a:cubicBezTo>
                    <a:cubicBezTo>
                      <a:pt x="103" y="172"/>
                      <a:pt x="103" y="172"/>
                      <a:pt x="103" y="172"/>
                    </a:cubicBezTo>
                    <a:cubicBezTo>
                      <a:pt x="55" y="172"/>
                      <a:pt x="26" y="291"/>
                      <a:pt x="16" y="320"/>
                    </a:cubicBezTo>
                    <a:cubicBezTo>
                      <a:pt x="0" y="363"/>
                      <a:pt x="28" y="386"/>
                      <a:pt x="28" y="386"/>
                    </a:cubicBezTo>
                    <a:cubicBezTo>
                      <a:pt x="132" y="386"/>
                      <a:pt x="132" y="386"/>
                      <a:pt x="132" y="386"/>
                    </a:cubicBezTo>
                    <a:cubicBezTo>
                      <a:pt x="154" y="203"/>
                      <a:pt x="154" y="203"/>
                      <a:pt x="154" y="203"/>
                    </a:cubicBezTo>
                    <a:cubicBezTo>
                      <a:pt x="132" y="180"/>
                      <a:pt x="132" y="180"/>
                      <a:pt x="132" y="180"/>
                    </a:cubicBezTo>
                    <a:cubicBezTo>
                      <a:pt x="182" y="180"/>
                      <a:pt x="182" y="180"/>
                      <a:pt x="182" y="180"/>
                    </a:cubicBezTo>
                    <a:cubicBezTo>
                      <a:pt x="160" y="203"/>
                      <a:pt x="160" y="203"/>
                      <a:pt x="160" y="203"/>
                    </a:cubicBezTo>
                    <a:cubicBezTo>
                      <a:pt x="182" y="386"/>
                      <a:pt x="182" y="386"/>
                      <a:pt x="182" y="386"/>
                    </a:cubicBezTo>
                    <a:cubicBezTo>
                      <a:pt x="286" y="386"/>
                      <a:pt x="286" y="386"/>
                      <a:pt x="286" y="386"/>
                    </a:cubicBezTo>
                    <a:cubicBezTo>
                      <a:pt x="286" y="386"/>
                      <a:pt x="314" y="363"/>
                      <a:pt x="298" y="320"/>
                    </a:cubicBezTo>
                    <a:cubicBezTo>
                      <a:pt x="288" y="291"/>
                      <a:pt x="259" y="172"/>
                      <a:pt x="211" y="172"/>
                    </a:cubicBezTo>
                    <a:cubicBezTo>
                      <a:pt x="187" y="172"/>
                      <a:pt x="187" y="172"/>
                      <a:pt x="187" y="172"/>
                    </a:cubicBezTo>
                    <a:cubicBezTo>
                      <a:pt x="221" y="160"/>
                      <a:pt x="246" y="127"/>
                      <a:pt x="246" y="89"/>
                    </a:cubicBezTo>
                    <a:cubicBezTo>
                      <a:pt x="246" y="40"/>
                      <a:pt x="206" y="0"/>
                      <a:pt x="15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8"/>
              <p:cNvSpPr/>
              <p:nvPr/>
            </p:nvSpPr>
            <p:spPr bwMode="auto">
              <a:xfrm>
                <a:off x="3098" y="1871"/>
                <a:ext cx="475" cy="750"/>
              </a:xfrm>
              <a:custGeom>
                <a:avLst/>
                <a:gdLst>
                  <a:gd name="T0" fmla="*/ 128 w 200"/>
                  <a:gd name="T1" fmla="*/ 0 h 315"/>
                  <a:gd name="T2" fmla="*/ 55 w 200"/>
                  <a:gd name="T3" fmla="*/ 73 h 315"/>
                  <a:gd name="T4" fmla="*/ 103 w 200"/>
                  <a:gd name="T5" fmla="*/ 141 h 315"/>
                  <a:gd name="T6" fmla="*/ 84 w 200"/>
                  <a:gd name="T7" fmla="*/ 141 h 315"/>
                  <a:gd name="T8" fmla="*/ 13 w 200"/>
                  <a:gd name="T9" fmla="*/ 261 h 315"/>
                  <a:gd name="T10" fmla="*/ 23 w 200"/>
                  <a:gd name="T11" fmla="*/ 315 h 315"/>
                  <a:gd name="T12" fmla="*/ 108 w 200"/>
                  <a:gd name="T13" fmla="*/ 315 h 315"/>
                  <a:gd name="T14" fmla="*/ 126 w 200"/>
                  <a:gd name="T15" fmla="*/ 166 h 315"/>
                  <a:gd name="T16" fmla="*/ 107 w 200"/>
                  <a:gd name="T17" fmla="*/ 147 h 315"/>
                  <a:gd name="T18" fmla="*/ 149 w 200"/>
                  <a:gd name="T19" fmla="*/ 147 h 315"/>
                  <a:gd name="T20" fmla="*/ 130 w 200"/>
                  <a:gd name="T21" fmla="*/ 166 h 315"/>
                  <a:gd name="T22" fmla="*/ 148 w 200"/>
                  <a:gd name="T23" fmla="*/ 315 h 315"/>
                  <a:gd name="T24" fmla="*/ 168 w 200"/>
                  <a:gd name="T25" fmla="*/ 315 h 315"/>
                  <a:gd name="T26" fmla="*/ 161 w 200"/>
                  <a:gd name="T27" fmla="*/ 245 h 315"/>
                  <a:gd name="T28" fmla="*/ 166 w 200"/>
                  <a:gd name="T29" fmla="*/ 228 h 315"/>
                  <a:gd name="T30" fmla="*/ 194 w 200"/>
                  <a:gd name="T31" fmla="*/ 152 h 315"/>
                  <a:gd name="T32" fmla="*/ 172 w 200"/>
                  <a:gd name="T33" fmla="*/ 141 h 315"/>
                  <a:gd name="T34" fmla="*/ 152 w 200"/>
                  <a:gd name="T35" fmla="*/ 141 h 315"/>
                  <a:gd name="T36" fmla="*/ 200 w 200"/>
                  <a:gd name="T37" fmla="*/ 73 h 315"/>
                  <a:gd name="T38" fmla="*/ 128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128" y="0"/>
                    </a:moveTo>
                    <a:cubicBezTo>
                      <a:pt x="88" y="0"/>
                      <a:pt x="55" y="33"/>
                      <a:pt x="55" y="73"/>
                    </a:cubicBezTo>
                    <a:cubicBezTo>
                      <a:pt x="55" y="104"/>
                      <a:pt x="76" y="131"/>
                      <a:pt x="103" y="141"/>
                    </a:cubicBezTo>
                    <a:cubicBezTo>
                      <a:pt x="84" y="141"/>
                      <a:pt x="84" y="141"/>
                      <a:pt x="84" y="141"/>
                    </a:cubicBezTo>
                    <a:cubicBezTo>
                      <a:pt x="45" y="141"/>
                      <a:pt x="21" y="238"/>
                      <a:pt x="13" y="261"/>
                    </a:cubicBezTo>
                    <a:cubicBezTo>
                      <a:pt x="0" y="296"/>
                      <a:pt x="23" y="315"/>
                      <a:pt x="23" y="315"/>
                    </a:cubicBezTo>
                    <a:cubicBezTo>
                      <a:pt x="108" y="315"/>
                      <a:pt x="108" y="315"/>
                      <a:pt x="108" y="315"/>
                    </a:cubicBezTo>
                    <a:cubicBezTo>
                      <a:pt x="126" y="166"/>
                      <a:pt x="126" y="166"/>
                      <a:pt x="126" y="166"/>
                    </a:cubicBezTo>
                    <a:cubicBezTo>
                      <a:pt x="107" y="147"/>
                      <a:pt x="107" y="147"/>
                      <a:pt x="107" y="147"/>
                    </a:cubicBezTo>
                    <a:cubicBezTo>
                      <a:pt x="149" y="147"/>
                      <a:pt x="149" y="147"/>
                      <a:pt x="149" y="147"/>
                    </a:cubicBezTo>
                    <a:cubicBezTo>
                      <a:pt x="130" y="166"/>
                      <a:pt x="130" y="166"/>
                      <a:pt x="130" y="166"/>
                    </a:cubicBezTo>
                    <a:cubicBezTo>
                      <a:pt x="148" y="315"/>
                      <a:pt x="148" y="315"/>
                      <a:pt x="148" y="315"/>
                    </a:cubicBezTo>
                    <a:cubicBezTo>
                      <a:pt x="168" y="315"/>
                      <a:pt x="168" y="315"/>
                      <a:pt x="168" y="315"/>
                    </a:cubicBezTo>
                    <a:cubicBezTo>
                      <a:pt x="160" y="303"/>
                      <a:pt x="149" y="279"/>
                      <a:pt x="161" y="245"/>
                    </a:cubicBezTo>
                    <a:cubicBezTo>
                      <a:pt x="162" y="241"/>
                      <a:pt x="164" y="235"/>
                      <a:pt x="166" y="228"/>
                    </a:cubicBezTo>
                    <a:cubicBezTo>
                      <a:pt x="173" y="207"/>
                      <a:pt x="182" y="178"/>
                      <a:pt x="194" y="152"/>
                    </a:cubicBezTo>
                    <a:cubicBezTo>
                      <a:pt x="188" y="145"/>
                      <a:pt x="180" y="141"/>
                      <a:pt x="172" y="141"/>
                    </a:cubicBezTo>
                    <a:cubicBezTo>
                      <a:pt x="152" y="141"/>
                      <a:pt x="152" y="141"/>
                      <a:pt x="152" y="141"/>
                    </a:cubicBezTo>
                    <a:cubicBezTo>
                      <a:pt x="180" y="131"/>
                      <a:pt x="200" y="104"/>
                      <a:pt x="200" y="73"/>
                    </a:cubicBezTo>
                    <a:cubicBezTo>
                      <a:pt x="200" y="33"/>
                      <a:pt x="168" y="0"/>
                      <a:pt x="12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9"/>
              <p:cNvSpPr/>
              <p:nvPr/>
            </p:nvSpPr>
            <p:spPr bwMode="auto">
              <a:xfrm>
                <a:off x="4110" y="1871"/>
                <a:ext cx="474" cy="750"/>
              </a:xfrm>
              <a:custGeom>
                <a:avLst/>
                <a:gdLst>
                  <a:gd name="T0" fmla="*/ 72 w 200"/>
                  <a:gd name="T1" fmla="*/ 0 h 315"/>
                  <a:gd name="T2" fmla="*/ 0 w 200"/>
                  <a:gd name="T3" fmla="*/ 73 h 315"/>
                  <a:gd name="T4" fmla="*/ 48 w 200"/>
                  <a:gd name="T5" fmla="*/ 141 h 315"/>
                  <a:gd name="T6" fmla="*/ 28 w 200"/>
                  <a:gd name="T7" fmla="*/ 141 h 315"/>
                  <a:gd name="T8" fmla="*/ 6 w 200"/>
                  <a:gd name="T9" fmla="*/ 152 h 315"/>
                  <a:gd name="T10" fmla="*/ 34 w 200"/>
                  <a:gd name="T11" fmla="*/ 228 h 315"/>
                  <a:gd name="T12" fmla="*/ 39 w 200"/>
                  <a:gd name="T13" fmla="*/ 245 h 315"/>
                  <a:gd name="T14" fmla="*/ 32 w 200"/>
                  <a:gd name="T15" fmla="*/ 315 h 315"/>
                  <a:gd name="T16" fmla="*/ 52 w 200"/>
                  <a:gd name="T17" fmla="*/ 315 h 315"/>
                  <a:gd name="T18" fmla="*/ 70 w 200"/>
                  <a:gd name="T19" fmla="*/ 166 h 315"/>
                  <a:gd name="T20" fmla="*/ 52 w 200"/>
                  <a:gd name="T21" fmla="*/ 147 h 315"/>
                  <a:gd name="T22" fmla="*/ 93 w 200"/>
                  <a:gd name="T23" fmla="*/ 147 h 315"/>
                  <a:gd name="T24" fmla="*/ 74 w 200"/>
                  <a:gd name="T25" fmla="*/ 166 h 315"/>
                  <a:gd name="T26" fmla="*/ 92 w 200"/>
                  <a:gd name="T27" fmla="*/ 315 h 315"/>
                  <a:gd name="T28" fmla="*/ 178 w 200"/>
                  <a:gd name="T29" fmla="*/ 315 h 315"/>
                  <a:gd name="T30" fmla="*/ 187 w 200"/>
                  <a:gd name="T31" fmla="*/ 261 h 315"/>
                  <a:gd name="T32" fmla="*/ 116 w 200"/>
                  <a:gd name="T33" fmla="*/ 141 h 315"/>
                  <a:gd name="T34" fmla="*/ 97 w 200"/>
                  <a:gd name="T35" fmla="*/ 141 h 315"/>
                  <a:gd name="T36" fmla="*/ 145 w 200"/>
                  <a:gd name="T37" fmla="*/ 73 h 315"/>
                  <a:gd name="T38" fmla="*/ 72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72" y="0"/>
                    </a:moveTo>
                    <a:cubicBezTo>
                      <a:pt x="32" y="0"/>
                      <a:pt x="0" y="33"/>
                      <a:pt x="0" y="73"/>
                    </a:cubicBezTo>
                    <a:cubicBezTo>
                      <a:pt x="0" y="104"/>
                      <a:pt x="20" y="131"/>
                      <a:pt x="48" y="141"/>
                    </a:cubicBezTo>
                    <a:cubicBezTo>
                      <a:pt x="28" y="141"/>
                      <a:pt x="28" y="141"/>
                      <a:pt x="28" y="141"/>
                    </a:cubicBezTo>
                    <a:cubicBezTo>
                      <a:pt x="20" y="141"/>
                      <a:pt x="13" y="145"/>
                      <a:pt x="6" y="152"/>
                    </a:cubicBezTo>
                    <a:cubicBezTo>
                      <a:pt x="18" y="178"/>
                      <a:pt x="27" y="207"/>
                      <a:pt x="34" y="228"/>
                    </a:cubicBezTo>
                    <a:cubicBezTo>
                      <a:pt x="36" y="235"/>
                      <a:pt x="38" y="241"/>
                      <a:pt x="39" y="245"/>
                    </a:cubicBezTo>
                    <a:cubicBezTo>
                      <a:pt x="52" y="279"/>
                      <a:pt x="40" y="303"/>
                      <a:pt x="32" y="315"/>
                    </a:cubicBezTo>
                    <a:cubicBezTo>
                      <a:pt x="52" y="315"/>
                      <a:pt x="52" y="315"/>
                      <a:pt x="52" y="315"/>
                    </a:cubicBezTo>
                    <a:cubicBezTo>
                      <a:pt x="70" y="166"/>
                      <a:pt x="70" y="166"/>
                      <a:pt x="70" y="166"/>
                    </a:cubicBezTo>
                    <a:cubicBezTo>
                      <a:pt x="52" y="147"/>
                      <a:pt x="52" y="147"/>
                      <a:pt x="52" y="147"/>
                    </a:cubicBezTo>
                    <a:cubicBezTo>
                      <a:pt x="93" y="147"/>
                      <a:pt x="93" y="147"/>
                      <a:pt x="93" y="147"/>
                    </a:cubicBezTo>
                    <a:cubicBezTo>
                      <a:pt x="74" y="166"/>
                      <a:pt x="74" y="166"/>
                      <a:pt x="74" y="166"/>
                    </a:cubicBezTo>
                    <a:cubicBezTo>
                      <a:pt x="92" y="315"/>
                      <a:pt x="92" y="315"/>
                      <a:pt x="92" y="315"/>
                    </a:cubicBezTo>
                    <a:cubicBezTo>
                      <a:pt x="178" y="315"/>
                      <a:pt x="178" y="315"/>
                      <a:pt x="178" y="315"/>
                    </a:cubicBezTo>
                    <a:cubicBezTo>
                      <a:pt x="178" y="315"/>
                      <a:pt x="200" y="296"/>
                      <a:pt x="187" y="261"/>
                    </a:cubicBezTo>
                    <a:cubicBezTo>
                      <a:pt x="179" y="238"/>
                      <a:pt x="156" y="141"/>
                      <a:pt x="116" y="141"/>
                    </a:cubicBezTo>
                    <a:cubicBezTo>
                      <a:pt x="97" y="141"/>
                      <a:pt x="97" y="141"/>
                      <a:pt x="97" y="141"/>
                    </a:cubicBezTo>
                    <a:cubicBezTo>
                      <a:pt x="125" y="131"/>
                      <a:pt x="145" y="104"/>
                      <a:pt x="145" y="73"/>
                    </a:cubicBezTo>
                    <a:cubicBezTo>
                      <a:pt x="145" y="33"/>
                      <a:pt x="11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2" name="文本框 72"/>
            <p:cNvSpPr txBox="1"/>
            <p:nvPr/>
          </p:nvSpPr>
          <p:spPr>
            <a:xfrm>
              <a:off x="4240174" y="4892020"/>
              <a:ext cx="1539423" cy="615553"/>
            </a:xfrm>
            <a:prstGeom prst="rect">
              <a:avLst/>
            </a:prstGeom>
            <a:noFill/>
          </p:spPr>
          <p:txBody>
            <a:bodyPr wrap="square"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点击添加文字说明详情点击添加文字说明</a:t>
              </a:r>
            </a:p>
          </p:txBody>
        </p:sp>
      </p:grpSp>
      <p:grpSp>
        <p:nvGrpSpPr>
          <p:cNvPr id="108" name="组合 107"/>
          <p:cNvGrpSpPr/>
          <p:nvPr/>
        </p:nvGrpSpPr>
        <p:grpSpPr>
          <a:xfrm>
            <a:off x="7157071" y="2904600"/>
            <a:ext cx="1722794" cy="1526899"/>
            <a:chOff x="9542760" y="3872799"/>
            <a:chExt cx="2297059" cy="2035865"/>
          </a:xfrm>
        </p:grpSpPr>
        <p:grpSp>
          <p:nvGrpSpPr>
            <p:cNvPr id="109" name="组合 108"/>
            <p:cNvGrpSpPr/>
            <p:nvPr/>
          </p:nvGrpSpPr>
          <p:grpSpPr>
            <a:xfrm>
              <a:off x="9542760" y="3872799"/>
              <a:ext cx="2297059" cy="2035865"/>
              <a:chOff x="1529861" y="1829264"/>
              <a:chExt cx="2452453" cy="2173589"/>
            </a:xfrm>
          </p:grpSpPr>
          <p:sp>
            <p:nvSpPr>
              <p:cNvPr id="113" name="Freeform 5"/>
              <p:cNvSpPr/>
              <p:nvPr/>
            </p:nvSpPr>
            <p:spPr bwMode="auto">
              <a:xfrm>
                <a:off x="1529861" y="1829264"/>
                <a:ext cx="2452453" cy="21735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14" name="Freeform 5"/>
              <p:cNvSpPr/>
              <p:nvPr/>
            </p:nvSpPr>
            <p:spPr bwMode="auto">
              <a:xfrm>
                <a:off x="1688672" y="1966891"/>
                <a:ext cx="2130210" cy="18879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9050">
                <a:noFill/>
              </a:ln>
              <a:effectLst>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10" name="文本框 85"/>
            <p:cNvSpPr txBox="1"/>
            <p:nvPr/>
          </p:nvSpPr>
          <p:spPr>
            <a:xfrm>
              <a:off x="9936425" y="4492980"/>
              <a:ext cx="1511183" cy="492443"/>
            </a:xfrm>
            <a:prstGeom prst="rect">
              <a:avLst/>
            </a:prstGeom>
            <a:noFill/>
          </p:spPr>
          <p:txBody>
            <a:bodyPr wrap="square" rtlCol="0">
              <a:spAutoFit/>
            </a:bodyPr>
            <a:lstStyle/>
            <a:p>
              <a:pPr algn="ctr"/>
              <a:r>
                <a:rPr lang="zh-CN" altLang="en-US" b="1" dirty="0">
                  <a:solidFill>
                    <a:schemeClr val="bg1"/>
                  </a:solidFill>
                  <a:latin typeface="+mn-ea"/>
                  <a:ea typeface="+mn-ea"/>
                </a:rPr>
                <a:t>添加文字</a:t>
              </a:r>
            </a:p>
          </p:txBody>
        </p:sp>
        <p:sp>
          <p:nvSpPr>
            <p:cNvPr id="111" name="Freeform 53"/>
            <p:cNvSpPr>
              <a:spLocks noEditPoints="1"/>
            </p:cNvSpPr>
            <p:nvPr/>
          </p:nvSpPr>
          <p:spPr bwMode="auto">
            <a:xfrm>
              <a:off x="10869087" y="4092785"/>
              <a:ext cx="368979" cy="368979"/>
            </a:xfrm>
            <a:custGeom>
              <a:avLst/>
              <a:gdLst>
                <a:gd name="T0" fmla="*/ 166 w 449"/>
                <a:gd name="T1" fmla="*/ 362 h 449"/>
                <a:gd name="T2" fmla="*/ 211 w 449"/>
                <a:gd name="T3" fmla="*/ 317 h 449"/>
                <a:gd name="T4" fmla="*/ 237 w 449"/>
                <a:gd name="T5" fmla="*/ 407 h 449"/>
                <a:gd name="T6" fmla="*/ 302 w 449"/>
                <a:gd name="T7" fmla="*/ 313 h 449"/>
                <a:gd name="T8" fmla="*/ 294 w 449"/>
                <a:gd name="T9" fmla="*/ 393 h 449"/>
                <a:gd name="T10" fmla="*/ 395 w 449"/>
                <a:gd name="T11" fmla="*/ 289 h 449"/>
                <a:gd name="T12" fmla="*/ 294 w 449"/>
                <a:gd name="T13" fmla="*/ 393 h 449"/>
                <a:gd name="T14" fmla="*/ 95 w 449"/>
                <a:gd name="T15" fmla="*/ 353 h 449"/>
                <a:gd name="T16" fmla="*/ 121 w 449"/>
                <a:gd name="T17" fmla="*/ 309 h 449"/>
                <a:gd name="T18" fmla="*/ 237 w 449"/>
                <a:gd name="T19" fmla="*/ 293 h 449"/>
                <a:gd name="T20" fmla="*/ 311 w 449"/>
                <a:gd name="T21" fmla="*/ 191 h 449"/>
                <a:gd name="T22" fmla="*/ 307 w 449"/>
                <a:gd name="T23" fmla="*/ 287 h 449"/>
                <a:gd name="T24" fmla="*/ 211 w 449"/>
                <a:gd name="T25" fmla="*/ 293 h 449"/>
                <a:gd name="T26" fmla="*/ 137 w 449"/>
                <a:gd name="T27" fmla="*/ 226 h 449"/>
                <a:gd name="T28" fmla="*/ 211 w 449"/>
                <a:gd name="T29" fmla="*/ 196 h 449"/>
                <a:gd name="T30" fmla="*/ 333 w 449"/>
                <a:gd name="T31" fmla="*/ 282 h 449"/>
                <a:gd name="T32" fmla="*/ 335 w 449"/>
                <a:gd name="T33" fmla="*/ 188 h 449"/>
                <a:gd name="T34" fmla="*/ 407 w 449"/>
                <a:gd name="T35" fmla="*/ 224 h 449"/>
                <a:gd name="T36" fmla="*/ 116 w 449"/>
                <a:gd name="T37" fmla="*/ 281 h 449"/>
                <a:gd name="T38" fmla="*/ 41 w 449"/>
                <a:gd name="T39" fmla="*/ 224 h 449"/>
                <a:gd name="T40" fmla="*/ 114 w 449"/>
                <a:gd name="T41" fmla="*/ 188 h 449"/>
                <a:gd name="T42" fmla="*/ 116 w 449"/>
                <a:gd name="T43" fmla="*/ 281 h 449"/>
                <a:gd name="T44" fmla="*/ 59 w 449"/>
                <a:gd name="T45" fmla="*/ 146 h 449"/>
                <a:gd name="T46" fmla="*/ 158 w 449"/>
                <a:gd name="T47" fmla="*/ 55 h 449"/>
                <a:gd name="T48" fmla="*/ 331 w 449"/>
                <a:gd name="T49" fmla="*/ 164 h 449"/>
                <a:gd name="T50" fmla="*/ 390 w 449"/>
                <a:gd name="T51" fmla="*/ 147 h 449"/>
                <a:gd name="T52" fmla="*/ 211 w 449"/>
                <a:gd name="T53" fmla="*/ 171 h 449"/>
                <a:gd name="T54" fmla="*/ 210 w 449"/>
                <a:gd name="T55" fmla="*/ 43 h 449"/>
                <a:gd name="T56" fmla="*/ 211 w 449"/>
                <a:gd name="T57" fmla="*/ 171 h 449"/>
                <a:gd name="T58" fmla="*/ 237 w 449"/>
                <a:gd name="T59" fmla="*/ 43 h 449"/>
                <a:gd name="T60" fmla="*/ 308 w 449"/>
                <a:gd name="T61" fmla="*/ 167 h 449"/>
                <a:gd name="T62" fmla="*/ 225 w 449"/>
                <a:gd name="T63" fmla="*/ 0 h 449"/>
                <a:gd name="T64" fmla="*/ 225 w 449"/>
                <a:gd name="T65" fmla="*/ 449 h 449"/>
                <a:gd name="T66" fmla="*/ 225 w 449"/>
                <a:gd name="T67" fmla="*/ 0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9" h="449">
                  <a:moveTo>
                    <a:pt x="211" y="407"/>
                  </a:moveTo>
                  <a:cubicBezTo>
                    <a:pt x="192" y="407"/>
                    <a:pt x="176" y="387"/>
                    <a:pt x="166" y="362"/>
                  </a:cubicBezTo>
                  <a:cubicBezTo>
                    <a:pt x="158" y="347"/>
                    <a:pt x="151" y="331"/>
                    <a:pt x="147" y="313"/>
                  </a:cubicBezTo>
                  <a:cubicBezTo>
                    <a:pt x="168" y="315"/>
                    <a:pt x="189" y="317"/>
                    <a:pt x="211" y="317"/>
                  </a:cubicBezTo>
                  <a:cubicBezTo>
                    <a:pt x="211" y="407"/>
                    <a:pt x="211" y="407"/>
                    <a:pt x="211" y="407"/>
                  </a:cubicBezTo>
                  <a:moveTo>
                    <a:pt x="237" y="407"/>
                  </a:moveTo>
                  <a:cubicBezTo>
                    <a:pt x="237" y="317"/>
                    <a:pt x="237" y="317"/>
                    <a:pt x="237" y="317"/>
                  </a:cubicBezTo>
                  <a:cubicBezTo>
                    <a:pt x="259" y="317"/>
                    <a:pt x="280" y="315"/>
                    <a:pt x="302" y="313"/>
                  </a:cubicBezTo>
                  <a:cubicBezTo>
                    <a:pt x="293" y="344"/>
                    <a:pt x="273" y="407"/>
                    <a:pt x="237" y="407"/>
                  </a:cubicBezTo>
                  <a:moveTo>
                    <a:pt x="294" y="393"/>
                  </a:moveTo>
                  <a:cubicBezTo>
                    <a:pt x="311" y="370"/>
                    <a:pt x="320" y="343"/>
                    <a:pt x="328" y="310"/>
                  </a:cubicBezTo>
                  <a:cubicBezTo>
                    <a:pt x="354" y="304"/>
                    <a:pt x="377" y="297"/>
                    <a:pt x="395" y="289"/>
                  </a:cubicBezTo>
                  <a:cubicBezTo>
                    <a:pt x="386" y="313"/>
                    <a:pt x="373" y="335"/>
                    <a:pt x="354" y="353"/>
                  </a:cubicBezTo>
                  <a:cubicBezTo>
                    <a:pt x="337" y="371"/>
                    <a:pt x="315" y="384"/>
                    <a:pt x="294" y="393"/>
                  </a:cubicBezTo>
                  <a:moveTo>
                    <a:pt x="154" y="393"/>
                  </a:moveTo>
                  <a:cubicBezTo>
                    <a:pt x="133" y="384"/>
                    <a:pt x="112" y="371"/>
                    <a:pt x="95" y="353"/>
                  </a:cubicBezTo>
                  <a:cubicBezTo>
                    <a:pt x="75" y="335"/>
                    <a:pt x="62" y="312"/>
                    <a:pt x="52" y="286"/>
                  </a:cubicBezTo>
                  <a:cubicBezTo>
                    <a:pt x="68" y="295"/>
                    <a:pt x="93" y="303"/>
                    <a:pt x="121" y="309"/>
                  </a:cubicBezTo>
                  <a:cubicBezTo>
                    <a:pt x="128" y="342"/>
                    <a:pt x="138" y="371"/>
                    <a:pt x="154" y="393"/>
                  </a:cubicBezTo>
                  <a:moveTo>
                    <a:pt x="237" y="293"/>
                  </a:moveTo>
                  <a:cubicBezTo>
                    <a:pt x="237" y="196"/>
                    <a:pt x="237" y="196"/>
                    <a:pt x="237" y="196"/>
                  </a:cubicBezTo>
                  <a:cubicBezTo>
                    <a:pt x="263" y="195"/>
                    <a:pt x="287" y="193"/>
                    <a:pt x="311" y="191"/>
                  </a:cubicBezTo>
                  <a:cubicBezTo>
                    <a:pt x="311" y="203"/>
                    <a:pt x="311" y="214"/>
                    <a:pt x="311" y="226"/>
                  </a:cubicBezTo>
                  <a:cubicBezTo>
                    <a:pt x="311" y="247"/>
                    <a:pt x="311" y="268"/>
                    <a:pt x="307" y="287"/>
                  </a:cubicBezTo>
                  <a:cubicBezTo>
                    <a:pt x="284" y="290"/>
                    <a:pt x="261" y="292"/>
                    <a:pt x="237" y="293"/>
                  </a:cubicBezTo>
                  <a:moveTo>
                    <a:pt x="211" y="293"/>
                  </a:moveTo>
                  <a:cubicBezTo>
                    <a:pt x="187" y="292"/>
                    <a:pt x="165" y="290"/>
                    <a:pt x="141" y="286"/>
                  </a:cubicBezTo>
                  <a:cubicBezTo>
                    <a:pt x="138" y="268"/>
                    <a:pt x="137" y="246"/>
                    <a:pt x="137" y="226"/>
                  </a:cubicBezTo>
                  <a:cubicBezTo>
                    <a:pt x="137" y="214"/>
                    <a:pt x="138" y="203"/>
                    <a:pt x="138" y="191"/>
                  </a:cubicBezTo>
                  <a:cubicBezTo>
                    <a:pt x="161" y="193"/>
                    <a:pt x="186" y="195"/>
                    <a:pt x="211" y="196"/>
                  </a:cubicBezTo>
                  <a:cubicBezTo>
                    <a:pt x="211" y="293"/>
                    <a:pt x="211" y="293"/>
                    <a:pt x="211" y="293"/>
                  </a:cubicBezTo>
                  <a:moveTo>
                    <a:pt x="333" y="282"/>
                  </a:moveTo>
                  <a:cubicBezTo>
                    <a:pt x="335" y="265"/>
                    <a:pt x="336" y="245"/>
                    <a:pt x="336" y="226"/>
                  </a:cubicBezTo>
                  <a:cubicBezTo>
                    <a:pt x="336" y="212"/>
                    <a:pt x="336" y="201"/>
                    <a:pt x="335" y="188"/>
                  </a:cubicBezTo>
                  <a:cubicBezTo>
                    <a:pt x="363" y="185"/>
                    <a:pt x="386" y="177"/>
                    <a:pt x="399" y="171"/>
                  </a:cubicBezTo>
                  <a:cubicBezTo>
                    <a:pt x="405" y="188"/>
                    <a:pt x="407" y="207"/>
                    <a:pt x="407" y="224"/>
                  </a:cubicBezTo>
                  <a:cubicBezTo>
                    <a:pt x="407" y="254"/>
                    <a:pt x="405" y="270"/>
                    <a:pt x="333" y="282"/>
                  </a:cubicBezTo>
                  <a:moveTo>
                    <a:pt x="116" y="281"/>
                  </a:moveTo>
                  <a:cubicBezTo>
                    <a:pt x="75" y="274"/>
                    <a:pt x="52" y="260"/>
                    <a:pt x="43" y="250"/>
                  </a:cubicBezTo>
                  <a:cubicBezTo>
                    <a:pt x="41" y="242"/>
                    <a:pt x="41" y="233"/>
                    <a:pt x="41" y="224"/>
                  </a:cubicBezTo>
                  <a:cubicBezTo>
                    <a:pt x="41" y="206"/>
                    <a:pt x="44" y="187"/>
                    <a:pt x="49" y="171"/>
                  </a:cubicBezTo>
                  <a:cubicBezTo>
                    <a:pt x="64" y="177"/>
                    <a:pt x="82" y="182"/>
                    <a:pt x="114" y="188"/>
                  </a:cubicBezTo>
                  <a:cubicBezTo>
                    <a:pt x="113" y="201"/>
                    <a:pt x="112" y="212"/>
                    <a:pt x="112" y="226"/>
                  </a:cubicBezTo>
                  <a:cubicBezTo>
                    <a:pt x="112" y="245"/>
                    <a:pt x="113" y="264"/>
                    <a:pt x="116" y="281"/>
                  </a:cubicBezTo>
                  <a:moveTo>
                    <a:pt x="117" y="164"/>
                  </a:moveTo>
                  <a:cubicBezTo>
                    <a:pt x="76" y="153"/>
                    <a:pt x="65" y="152"/>
                    <a:pt x="59" y="146"/>
                  </a:cubicBezTo>
                  <a:cubicBezTo>
                    <a:pt x="68" y="128"/>
                    <a:pt x="79" y="110"/>
                    <a:pt x="95" y="96"/>
                  </a:cubicBezTo>
                  <a:cubicBezTo>
                    <a:pt x="114" y="76"/>
                    <a:pt x="135" y="66"/>
                    <a:pt x="158" y="55"/>
                  </a:cubicBezTo>
                  <a:cubicBezTo>
                    <a:pt x="138" y="83"/>
                    <a:pt x="124" y="119"/>
                    <a:pt x="117" y="164"/>
                  </a:cubicBezTo>
                  <a:moveTo>
                    <a:pt x="331" y="164"/>
                  </a:moveTo>
                  <a:cubicBezTo>
                    <a:pt x="324" y="119"/>
                    <a:pt x="311" y="81"/>
                    <a:pt x="291" y="54"/>
                  </a:cubicBezTo>
                  <a:cubicBezTo>
                    <a:pt x="333" y="69"/>
                    <a:pt x="370" y="104"/>
                    <a:pt x="390" y="147"/>
                  </a:cubicBezTo>
                  <a:cubicBezTo>
                    <a:pt x="384" y="151"/>
                    <a:pt x="369" y="157"/>
                    <a:pt x="331" y="164"/>
                  </a:cubicBezTo>
                  <a:moveTo>
                    <a:pt x="211" y="171"/>
                  </a:moveTo>
                  <a:cubicBezTo>
                    <a:pt x="187" y="171"/>
                    <a:pt x="164" y="169"/>
                    <a:pt x="141" y="167"/>
                  </a:cubicBezTo>
                  <a:cubicBezTo>
                    <a:pt x="152" y="104"/>
                    <a:pt x="178" y="55"/>
                    <a:pt x="210" y="43"/>
                  </a:cubicBezTo>
                  <a:cubicBezTo>
                    <a:pt x="210" y="43"/>
                    <a:pt x="211" y="43"/>
                    <a:pt x="211" y="43"/>
                  </a:cubicBezTo>
                  <a:cubicBezTo>
                    <a:pt x="211" y="171"/>
                    <a:pt x="211" y="171"/>
                    <a:pt x="211" y="171"/>
                  </a:cubicBezTo>
                  <a:moveTo>
                    <a:pt x="237" y="171"/>
                  </a:moveTo>
                  <a:cubicBezTo>
                    <a:pt x="237" y="43"/>
                    <a:pt x="237" y="43"/>
                    <a:pt x="237" y="43"/>
                  </a:cubicBezTo>
                  <a:cubicBezTo>
                    <a:pt x="242" y="43"/>
                    <a:pt x="249" y="48"/>
                    <a:pt x="255" y="52"/>
                  </a:cubicBezTo>
                  <a:cubicBezTo>
                    <a:pt x="279" y="74"/>
                    <a:pt x="299" y="117"/>
                    <a:pt x="308" y="167"/>
                  </a:cubicBezTo>
                  <a:cubicBezTo>
                    <a:pt x="284" y="169"/>
                    <a:pt x="261" y="171"/>
                    <a:pt x="237" y="171"/>
                  </a:cubicBezTo>
                  <a:moveTo>
                    <a:pt x="225" y="0"/>
                  </a:moveTo>
                  <a:cubicBezTo>
                    <a:pt x="100" y="0"/>
                    <a:pt x="0" y="100"/>
                    <a:pt x="0" y="224"/>
                  </a:cubicBezTo>
                  <a:cubicBezTo>
                    <a:pt x="0" y="349"/>
                    <a:pt x="100" y="449"/>
                    <a:pt x="225" y="449"/>
                  </a:cubicBezTo>
                  <a:cubicBezTo>
                    <a:pt x="350" y="449"/>
                    <a:pt x="449" y="349"/>
                    <a:pt x="449" y="224"/>
                  </a:cubicBezTo>
                  <a:cubicBezTo>
                    <a:pt x="449" y="100"/>
                    <a:pt x="350" y="0"/>
                    <a:pt x="225" y="0"/>
                  </a:cubicBezTo>
                </a:path>
              </a:pathLst>
            </a:custGeom>
            <a:solidFill>
              <a:schemeClr val="bg1"/>
            </a:solidFill>
            <a:ln>
              <a:noFill/>
            </a:ln>
          </p:spPr>
          <p:txBody>
            <a:bodyPr vert="horz" wrap="square" lIns="91440" tIns="45720" rIns="91440" bIns="45720" numCol="1" anchor="t" anchorCtr="0" compatLnSpc="1"/>
            <a:lstStyle/>
            <a:p>
              <a:endParaRPr lang="zh-CN" altLang="en-US">
                <a:solidFill>
                  <a:srgbClr val="FFB850"/>
                </a:solidFill>
              </a:endParaRPr>
            </a:p>
          </p:txBody>
        </p:sp>
        <p:sp>
          <p:nvSpPr>
            <p:cNvPr id="112" name="文本框 72"/>
            <p:cNvSpPr txBox="1"/>
            <p:nvPr/>
          </p:nvSpPr>
          <p:spPr>
            <a:xfrm>
              <a:off x="9922177" y="4862312"/>
              <a:ext cx="1539423" cy="615553"/>
            </a:xfrm>
            <a:prstGeom prst="rect">
              <a:avLst/>
            </a:prstGeom>
            <a:noFill/>
          </p:spPr>
          <p:txBody>
            <a:bodyPr wrap="square"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点击添加文字说明详情点击添加文字说明</a:t>
              </a:r>
            </a:p>
          </p:txBody>
        </p:sp>
      </p:grpSp>
      <p:grpSp>
        <p:nvGrpSpPr>
          <p:cNvPr id="115" name="组合 114"/>
          <p:cNvGrpSpPr/>
          <p:nvPr/>
        </p:nvGrpSpPr>
        <p:grpSpPr>
          <a:xfrm>
            <a:off x="4756368" y="1132264"/>
            <a:ext cx="1722794" cy="1526899"/>
            <a:chOff x="6341823" y="1509685"/>
            <a:chExt cx="2297059" cy="2035865"/>
          </a:xfrm>
        </p:grpSpPr>
        <p:grpSp>
          <p:nvGrpSpPr>
            <p:cNvPr id="116" name="组合 115"/>
            <p:cNvGrpSpPr/>
            <p:nvPr/>
          </p:nvGrpSpPr>
          <p:grpSpPr>
            <a:xfrm>
              <a:off x="6341823" y="1509685"/>
              <a:ext cx="2297059" cy="2035865"/>
              <a:chOff x="1529861" y="1829264"/>
              <a:chExt cx="2452453" cy="2173589"/>
            </a:xfrm>
          </p:grpSpPr>
          <p:sp>
            <p:nvSpPr>
              <p:cNvPr id="120" name="Freeform 5"/>
              <p:cNvSpPr/>
              <p:nvPr/>
            </p:nvSpPr>
            <p:spPr bwMode="auto">
              <a:xfrm>
                <a:off x="1529861" y="1829264"/>
                <a:ext cx="2452453" cy="21735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21" name="Freeform 5"/>
              <p:cNvSpPr/>
              <p:nvPr/>
            </p:nvSpPr>
            <p:spPr bwMode="auto">
              <a:xfrm>
                <a:off x="1688672" y="1966891"/>
                <a:ext cx="2130210" cy="18879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9050">
                <a:noFill/>
              </a:ln>
              <a:effectLst>
                <a:softEdge rad="0"/>
              </a:effec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17" name="文本框 82"/>
            <p:cNvSpPr txBox="1"/>
            <p:nvPr/>
          </p:nvSpPr>
          <p:spPr>
            <a:xfrm>
              <a:off x="6768074" y="2096528"/>
              <a:ext cx="1584744" cy="492443"/>
            </a:xfrm>
            <a:prstGeom prst="rect">
              <a:avLst/>
            </a:prstGeom>
            <a:noFill/>
          </p:spPr>
          <p:txBody>
            <a:bodyPr wrap="square" rtlCol="0">
              <a:spAutoFit/>
            </a:bodyPr>
            <a:lstStyle/>
            <a:p>
              <a:pPr algn="ctr"/>
              <a:r>
                <a:rPr lang="zh-CN" altLang="en-US" b="1" dirty="0">
                  <a:solidFill>
                    <a:schemeClr val="bg1"/>
                  </a:solidFill>
                  <a:latin typeface="+mn-ea"/>
                  <a:ea typeface="+mn-ea"/>
                </a:rPr>
                <a:t>添加文字</a:t>
              </a:r>
            </a:p>
          </p:txBody>
        </p:sp>
        <p:sp>
          <p:nvSpPr>
            <p:cNvPr id="118" name="Freeform 57"/>
            <p:cNvSpPr>
              <a:spLocks noEditPoints="1"/>
            </p:cNvSpPr>
            <p:nvPr/>
          </p:nvSpPr>
          <p:spPr bwMode="auto">
            <a:xfrm>
              <a:off x="7006934" y="1725618"/>
              <a:ext cx="358615" cy="359305"/>
            </a:xfrm>
            <a:custGeom>
              <a:avLst/>
              <a:gdLst>
                <a:gd name="T0" fmla="*/ 145 w 437"/>
                <a:gd name="T1" fmla="*/ 119 h 437"/>
                <a:gd name="T2" fmla="*/ 126 w 437"/>
                <a:gd name="T3" fmla="*/ 159 h 437"/>
                <a:gd name="T4" fmla="*/ 197 w 437"/>
                <a:gd name="T5" fmla="*/ 237 h 437"/>
                <a:gd name="T6" fmla="*/ 214 w 437"/>
                <a:gd name="T7" fmla="*/ 245 h 437"/>
                <a:gd name="T8" fmla="*/ 276 w 437"/>
                <a:gd name="T9" fmla="*/ 245 h 437"/>
                <a:gd name="T10" fmla="*/ 276 w 437"/>
                <a:gd name="T11" fmla="*/ 196 h 437"/>
                <a:gd name="T12" fmla="*/ 225 w 437"/>
                <a:gd name="T13" fmla="*/ 196 h 437"/>
                <a:gd name="T14" fmla="*/ 161 w 437"/>
                <a:gd name="T15" fmla="*/ 126 h 437"/>
                <a:gd name="T16" fmla="*/ 145 w 437"/>
                <a:gd name="T17" fmla="*/ 119 h 437"/>
                <a:gd name="T18" fmla="*/ 219 w 437"/>
                <a:gd name="T19" fmla="*/ 388 h 437"/>
                <a:gd name="T20" fmla="*/ 48 w 437"/>
                <a:gd name="T21" fmla="*/ 218 h 437"/>
                <a:gd name="T22" fmla="*/ 219 w 437"/>
                <a:gd name="T23" fmla="*/ 48 h 437"/>
                <a:gd name="T24" fmla="*/ 388 w 437"/>
                <a:gd name="T25" fmla="*/ 218 h 437"/>
                <a:gd name="T26" fmla="*/ 219 w 437"/>
                <a:gd name="T27" fmla="*/ 388 h 437"/>
                <a:gd name="T28" fmla="*/ 219 w 437"/>
                <a:gd name="T29" fmla="*/ 0 h 437"/>
                <a:gd name="T30" fmla="*/ 0 w 437"/>
                <a:gd name="T31" fmla="*/ 218 h 437"/>
                <a:gd name="T32" fmla="*/ 219 w 437"/>
                <a:gd name="T33" fmla="*/ 437 h 437"/>
                <a:gd name="T34" fmla="*/ 437 w 437"/>
                <a:gd name="T35" fmla="*/ 218 h 437"/>
                <a:gd name="T36" fmla="*/ 219 w 437"/>
                <a:gd name="T3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7" h="437">
                  <a:moveTo>
                    <a:pt x="145" y="119"/>
                  </a:moveTo>
                  <a:cubicBezTo>
                    <a:pt x="127" y="119"/>
                    <a:pt x="110" y="142"/>
                    <a:pt x="126" y="159"/>
                  </a:cubicBezTo>
                  <a:cubicBezTo>
                    <a:pt x="197" y="237"/>
                    <a:pt x="197" y="237"/>
                    <a:pt x="197" y="237"/>
                  </a:cubicBezTo>
                  <a:cubicBezTo>
                    <a:pt x="201" y="242"/>
                    <a:pt x="207" y="245"/>
                    <a:pt x="214" y="245"/>
                  </a:cubicBezTo>
                  <a:cubicBezTo>
                    <a:pt x="276" y="245"/>
                    <a:pt x="276" y="245"/>
                    <a:pt x="276" y="245"/>
                  </a:cubicBezTo>
                  <a:cubicBezTo>
                    <a:pt x="306" y="245"/>
                    <a:pt x="309" y="196"/>
                    <a:pt x="276" y="196"/>
                  </a:cubicBezTo>
                  <a:cubicBezTo>
                    <a:pt x="225" y="196"/>
                    <a:pt x="225" y="196"/>
                    <a:pt x="225" y="196"/>
                  </a:cubicBezTo>
                  <a:cubicBezTo>
                    <a:pt x="161" y="126"/>
                    <a:pt x="161" y="126"/>
                    <a:pt x="161" y="126"/>
                  </a:cubicBezTo>
                  <a:cubicBezTo>
                    <a:pt x="156" y="121"/>
                    <a:pt x="151" y="119"/>
                    <a:pt x="145" y="119"/>
                  </a:cubicBezTo>
                  <a:moveTo>
                    <a:pt x="219" y="388"/>
                  </a:moveTo>
                  <a:cubicBezTo>
                    <a:pt x="124" y="388"/>
                    <a:pt x="48" y="312"/>
                    <a:pt x="48" y="218"/>
                  </a:cubicBezTo>
                  <a:cubicBezTo>
                    <a:pt x="48" y="124"/>
                    <a:pt x="124" y="48"/>
                    <a:pt x="219" y="48"/>
                  </a:cubicBezTo>
                  <a:cubicBezTo>
                    <a:pt x="313" y="48"/>
                    <a:pt x="388" y="124"/>
                    <a:pt x="388" y="218"/>
                  </a:cubicBezTo>
                  <a:cubicBezTo>
                    <a:pt x="388" y="312"/>
                    <a:pt x="313" y="388"/>
                    <a:pt x="219" y="388"/>
                  </a:cubicBezTo>
                  <a:moveTo>
                    <a:pt x="219" y="0"/>
                  </a:moveTo>
                  <a:cubicBezTo>
                    <a:pt x="98" y="0"/>
                    <a:pt x="0" y="97"/>
                    <a:pt x="0" y="218"/>
                  </a:cubicBezTo>
                  <a:cubicBezTo>
                    <a:pt x="0" y="339"/>
                    <a:pt x="98" y="437"/>
                    <a:pt x="219" y="437"/>
                  </a:cubicBezTo>
                  <a:cubicBezTo>
                    <a:pt x="339" y="437"/>
                    <a:pt x="437" y="339"/>
                    <a:pt x="437" y="218"/>
                  </a:cubicBezTo>
                  <a:cubicBezTo>
                    <a:pt x="437" y="97"/>
                    <a:pt x="339" y="0"/>
                    <a:pt x="219" y="0"/>
                  </a:cubicBezTo>
                </a:path>
              </a:pathLst>
            </a:custGeom>
            <a:solidFill>
              <a:schemeClr val="bg1"/>
            </a:solidFill>
            <a:ln>
              <a:noFill/>
            </a:ln>
          </p:spPr>
          <p:txBody>
            <a:bodyPr vert="horz" wrap="square" lIns="91440" tIns="45720" rIns="91440" bIns="45720" numCol="1" anchor="t" anchorCtr="0" compatLnSpc="1"/>
            <a:lstStyle/>
            <a:p>
              <a:endParaRPr lang="zh-CN" altLang="en-US" dirty="0"/>
            </a:p>
          </p:txBody>
        </p:sp>
        <p:sp>
          <p:nvSpPr>
            <p:cNvPr id="119" name="文本框 72"/>
            <p:cNvSpPr txBox="1"/>
            <p:nvPr/>
          </p:nvSpPr>
          <p:spPr>
            <a:xfrm>
              <a:off x="6796836" y="2493690"/>
              <a:ext cx="1539423" cy="615553"/>
            </a:xfrm>
            <a:prstGeom prst="rect">
              <a:avLst/>
            </a:prstGeom>
            <a:noFill/>
          </p:spPr>
          <p:txBody>
            <a:bodyPr wrap="square"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点击添加文字说明详情点击添加文字说明</a:t>
              </a:r>
            </a:p>
          </p:txBody>
        </p:sp>
      </p:grpSp>
      <p:sp>
        <p:nvSpPr>
          <p:cNvPr id="122" name="矩形 47"/>
          <p:cNvSpPr>
            <a:spLocks noChangeArrowheads="1"/>
          </p:cNvSpPr>
          <p:nvPr/>
        </p:nvSpPr>
        <p:spPr bwMode="auto">
          <a:xfrm>
            <a:off x="2143125" y="1449589"/>
            <a:ext cx="1131664" cy="9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或者通过复制您的</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文本后，在此框中</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选择粘贴，并选择</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只保留文字。</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3" name="圆角矩形 122"/>
          <p:cNvSpPr/>
          <p:nvPr/>
        </p:nvSpPr>
        <p:spPr>
          <a:xfrm>
            <a:off x="3426682" y="1400839"/>
            <a:ext cx="1137271" cy="1033187"/>
          </a:xfrm>
          <a:prstGeom prst="roundRect">
            <a:avLst>
              <a:gd name="adj" fmla="val 0"/>
            </a:avLst>
          </a:prstGeom>
          <a:blipFill>
            <a:blip r:embed="rId3"/>
            <a:stretch>
              <a:fillRect/>
            </a:stretch>
          </a:blipFill>
          <a:ln w="19050">
            <a:solidFill>
              <a:schemeClr val="bg1">
                <a:lumMod val="85000"/>
              </a:schemeClr>
            </a:solidFill>
          </a:ln>
          <a:effectLst>
            <a:outerShdw blurRad="228600" dist="190500" dir="30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24" name="圆角矩形 123"/>
          <p:cNvSpPr/>
          <p:nvPr/>
        </p:nvSpPr>
        <p:spPr>
          <a:xfrm>
            <a:off x="7608891" y="1400839"/>
            <a:ext cx="1137271" cy="1033187"/>
          </a:xfrm>
          <a:prstGeom prst="roundRect">
            <a:avLst>
              <a:gd name="adj" fmla="val 0"/>
            </a:avLst>
          </a:prstGeom>
          <a:blipFill>
            <a:blip r:embed="rId4"/>
            <a:stretch>
              <a:fillRect/>
            </a:stretch>
          </a:blipFill>
          <a:ln w="19050">
            <a:solidFill>
              <a:schemeClr val="bg1">
                <a:lumMod val="85000"/>
              </a:schemeClr>
            </a:solidFill>
          </a:ln>
          <a:effectLst>
            <a:outerShdw blurRad="228600" dist="190500" dir="30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25" name="圆角矩形 124"/>
          <p:cNvSpPr/>
          <p:nvPr/>
        </p:nvSpPr>
        <p:spPr>
          <a:xfrm>
            <a:off x="437293" y="3167217"/>
            <a:ext cx="1137271" cy="1033187"/>
          </a:xfrm>
          <a:prstGeom prst="roundRect">
            <a:avLst>
              <a:gd name="adj" fmla="val 0"/>
            </a:avLst>
          </a:prstGeom>
          <a:blipFill>
            <a:blip r:embed="rId5"/>
            <a:stretch>
              <a:fillRect/>
            </a:stretch>
          </a:blipFill>
          <a:ln w="19050">
            <a:solidFill>
              <a:schemeClr val="bg1">
                <a:lumMod val="85000"/>
              </a:schemeClr>
            </a:solidFill>
          </a:ln>
          <a:effectLst>
            <a:outerShdw blurRad="228600" dist="190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26" name="圆角矩形 125"/>
          <p:cNvSpPr/>
          <p:nvPr/>
        </p:nvSpPr>
        <p:spPr>
          <a:xfrm>
            <a:off x="4733802" y="3167217"/>
            <a:ext cx="1137271" cy="1033187"/>
          </a:xfrm>
          <a:prstGeom prst="roundRect">
            <a:avLst>
              <a:gd name="adj" fmla="val 0"/>
            </a:avLst>
          </a:prstGeom>
          <a:blipFill>
            <a:blip r:embed="rId6"/>
            <a:stretch>
              <a:fillRect/>
            </a:stretch>
          </a:blipFill>
          <a:ln w="19050">
            <a:solidFill>
              <a:schemeClr val="bg1">
                <a:lumMod val="85000"/>
              </a:schemeClr>
            </a:solidFill>
          </a:ln>
          <a:effectLst>
            <a:outerShdw blurRad="228600" dist="190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27" name="矩形 47"/>
          <p:cNvSpPr>
            <a:spLocks noChangeArrowheads="1"/>
          </p:cNvSpPr>
          <p:nvPr/>
        </p:nvSpPr>
        <p:spPr bwMode="auto">
          <a:xfrm>
            <a:off x="1716053" y="3201779"/>
            <a:ext cx="1131664" cy="9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或者通过复制您的</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文本后，在此框中</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选择粘贴，并选择</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只保留文字。</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矩形 47"/>
          <p:cNvSpPr>
            <a:spLocks noChangeArrowheads="1"/>
          </p:cNvSpPr>
          <p:nvPr/>
        </p:nvSpPr>
        <p:spPr bwMode="auto">
          <a:xfrm>
            <a:off x="5924977" y="3201779"/>
            <a:ext cx="1131664" cy="9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或者通过复制您的</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文本后，在此框中</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选择粘贴，并选择</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只保留文字。</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9" name="矩形 128"/>
          <p:cNvSpPr>
            <a:spLocks noChangeArrowheads="1"/>
          </p:cNvSpPr>
          <p:nvPr/>
        </p:nvSpPr>
        <p:spPr bwMode="auto">
          <a:xfrm>
            <a:off x="6535165" y="1435629"/>
            <a:ext cx="1131664" cy="9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或者通过复制您的</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文本后，在此框中</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选择粘贴，并选择</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spcBef>
                <a:spcPct val="0"/>
              </a:spcBef>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只保留文字。</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0" name="组合 129"/>
          <p:cNvGrpSpPr/>
          <p:nvPr/>
        </p:nvGrpSpPr>
        <p:grpSpPr>
          <a:xfrm>
            <a:off x="437271" y="2307819"/>
            <a:ext cx="750088" cy="561979"/>
            <a:chOff x="583027" y="3077091"/>
            <a:chExt cx="1000117" cy="749305"/>
          </a:xfrm>
        </p:grpSpPr>
        <p:sp>
          <p:nvSpPr>
            <p:cNvPr id="131" name="Freeform 5"/>
            <p:cNvSpPr/>
            <p:nvPr/>
          </p:nvSpPr>
          <p:spPr bwMode="auto">
            <a:xfrm>
              <a:off x="682479" y="3077091"/>
              <a:ext cx="845439" cy="74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32" name="组合 131"/>
            <p:cNvGrpSpPr/>
            <p:nvPr/>
          </p:nvGrpSpPr>
          <p:grpSpPr>
            <a:xfrm>
              <a:off x="583027" y="3115838"/>
              <a:ext cx="1000117" cy="708902"/>
              <a:chOff x="4123036" y="1197871"/>
              <a:chExt cx="1000117" cy="708902"/>
            </a:xfrm>
          </p:grpSpPr>
          <p:sp>
            <p:nvSpPr>
              <p:cNvPr id="133" name="文本框 59"/>
              <p:cNvSpPr txBox="1"/>
              <p:nvPr/>
            </p:nvSpPr>
            <p:spPr>
              <a:xfrm>
                <a:off x="4123036" y="1197871"/>
                <a:ext cx="1000117" cy="615553"/>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01</a:t>
                </a:r>
                <a:endParaRPr lang="zh-CN" altLang="en-US" sz="2400" dirty="0">
                  <a:solidFill>
                    <a:srgbClr val="00682F"/>
                  </a:solidFill>
                  <a:latin typeface="Impact" panose="020B0806030902050204" pitchFamily="34" charset="0"/>
                </a:endParaRPr>
              </a:p>
            </p:txBody>
          </p:sp>
          <p:sp>
            <p:nvSpPr>
              <p:cNvPr id="134" name="文本框 60"/>
              <p:cNvSpPr txBox="1"/>
              <p:nvPr/>
            </p:nvSpPr>
            <p:spPr>
              <a:xfrm>
                <a:off x="4266701" y="1619515"/>
                <a:ext cx="740410" cy="287258"/>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135" name="组合 134"/>
          <p:cNvGrpSpPr/>
          <p:nvPr/>
        </p:nvGrpSpPr>
        <p:grpSpPr>
          <a:xfrm>
            <a:off x="2953326" y="2670703"/>
            <a:ext cx="750088" cy="566000"/>
            <a:chOff x="3937768" y="3560935"/>
            <a:chExt cx="1000117" cy="754666"/>
          </a:xfrm>
        </p:grpSpPr>
        <p:sp>
          <p:nvSpPr>
            <p:cNvPr id="136" name="Freeform 5"/>
            <p:cNvSpPr/>
            <p:nvPr/>
          </p:nvSpPr>
          <p:spPr bwMode="auto">
            <a:xfrm>
              <a:off x="4026390" y="3560935"/>
              <a:ext cx="845439" cy="74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37" name="组合 136"/>
            <p:cNvGrpSpPr/>
            <p:nvPr/>
          </p:nvGrpSpPr>
          <p:grpSpPr>
            <a:xfrm>
              <a:off x="3937768" y="3606699"/>
              <a:ext cx="1000117" cy="708902"/>
              <a:chOff x="4123036" y="1197871"/>
              <a:chExt cx="1000117" cy="708902"/>
            </a:xfrm>
          </p:grpSpPr>
          <p:sp>
            <p:nvSpPr>
              <p:cNvPr id="138" name="文本框 62"/>
              <p:cNvSpPr txBox="1"/>
              <p:nvPr/>
            </p:nvSpPr>
            <p:spPr>
              <a:xfrm>
                <a:off x="4123036" y="1197871"/>
                <a:ext cx="1000117" cy="615553"/>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02</a:t>
                </a:r>
                <a:endParaRPr lang="zh-CN" altLang="en-US" sz="2400" dirty="0">
                  <a:solidFill>
                    <a:srgbClr val="00682F"/>
                  </a:solidFill>
                  <a:latin typeface="Impact" panose="020B0806030902050204" pitchFamily="34" charset="0"/>
                </a:endParaRPr>
              </a:p>
            </p:txBody>
          </p:sp>
          <p:sp>
            <p:nvSpPr>
              <p:cNvPr id="139" name="文本框 63"/>
              <p:cNvSpPr txBox="1"/>
              <p:nvPr/>
            </p:nvSpPr>
            <p:spPr>
              <a:xfrm>
                <a:off x="4266701" y="1619515"/>
                <a:ext cx="740410" cy="287258"/>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140" name="组合 139"/>
          <p:cNvGrpSpPr/>
          <p:nvPr/>
        </p:nvGrpSpPr>
        <p:grpSpPr>
          <a:xfrm>
            <a:off x="5734085" y="914502"/>
            <a:ext cx="750088" cy="561979"/>
            <a:chOff x="7645446" y="1219336"/>
            <a:chExt cx="1000117" cy="749305"/>
          </a:xfrm>
        </p:grpSpPr>
        <p:sp>
          <p:nvSpPr>
            <p:cNvPr id="141" name="Freeform 5"/>
            <p:cNvSpPr/>
            <p:nvPr/>
          </p:nvSpPr>
          <p:spPr bwMode="auto">
            <a:xfrm>
              <a:off x="7737915" y="1219336"/>
              <a:ext cx="845439" cy="74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2" name="组合 141"/>
            <p:cNvGrpSpPr/>
            <p:nvPr/>
          </p:nvGrpSpPr>
          <p:grpSpPr>
            <a:xfrm>
              <a:off x="7645446" y="1234183"/>
              <a:ext cx="1000117" cy="708902"/>
              <a:chOff x="4123036" y="1197871"/>
              <a:chExt cx="1000117" cy="708902"/>
            </a:xfrm>
          </p:grpSpPr>
          <p:sp>
            <p:nvSpPr>
              <p:cNvPr id="143" name="文本框 65"/>
              <p:cNvSpPr txBox="1"/>
              <p:nvPr/>
            </p:nvSpPr>
            <p:spPr>
              <a:xfrm>
                <a:off x="4123036" y="1197871"/>
                <a:ext cx="1000117" cy="615553"/>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03</a:t>
                </a:r>
                <a:endParaRPr lang="zh-CN" altLang="en-US" sz="2400" dirty="0">
                  <a:solidFill>
                    <a:srgbClr val="00682F"/>
                  </a:solidFill>
                  <a:latin typeface="Impact" panose="020B0806030902050204" pitchFamily="34" charset="0"/>
                </a:endParaRPr>
              </a:p>
            </p:txBody>
          </p:sp>
          <p:sp>
            <p:nvSpPr>
              <p:cNvPr id="144" name="文本框 66"/>
              <p:cNvSpPr txBox="1"/>
              <p:nvPr/>
            </p:nvSpPr>
            <p:spPr>
              <a:xfrm>
                <a:off x="4266701" y="1619515"/>
                <a:ext cx="740410" cy="287258"/>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grpSp>
        <p:nvGrpSpPr>
          <p:cNvPr id="145" name="组合 144"/>
          <p:cNvGrpSpPr/>
          <p:nvPr/>
        </p:nvGrpSpPr>
        <p:grpSpPr>
          <a:xfrm>
            <a:off x="7208878" y="4138562"/>
            <a:ext cx="750088" cy="565946"/>
            <a:chOff x="9611837" y="5518080"/>
            <a:chExt cx="1000117" cy="754594"/>
          </a:xfrm>
        </p:grpSpPr>
        <p:sp>
          <p:nvSpPr>
            <p:cNvPr id="146" name="Freeform 5"/>
            <p:cNvSpPr/>
            <p:nvPr/>
          </p:nvSpPr>
          <p:spPr bwMode="auto">
            <a:xfrm>
              <a:off x="9705677" y="5518080"/>
              <a:ext cx="845439" cy="74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7" name="组合 146"/>
            <p:cNvGrpSpPr/>
            <p:nvPr/>
          </p:nvGrpSpPr>
          <p:grpSpPr>
            <a:xfrm>
              <a:off x="9611837" y="5563772"/>
              <a:ext cx="1000117" cy="708902"/>
              <a:chOff x="4123036" y="1197871"/>
              <a:chExt cx="1000117" cy="708902"/>
            </a:xfrm>
          </p:grpSpPr>
          <p:sp>
            <p:nvSpPr>
              <p:cNvPr id="148" name="文本框 68"/>
              <p:cNvSpPr txBox="1"/>
              <p:nvPr/>
            </p:nvSpPr>
            <p:spPr>
              <a:xfrm>
                <a:off x="4123036" y="1197871"/>
                <a:ext cx="1000117" cy="615553"/>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04</a:t>
                </a:r>
                <a:endParaRPr lang="zh-CN" altLang="en-US" sz="2400" dirty="0">
                  <a:solidFill>
                    <a:srgbClr val="00682F"/>
                  </a:solidFill>
                  <a:latin typeface="Impact" panose="020B0806030902050204" pitchFamily="34" charset="0"/>
                </a:endParaRPr>
              </a:p>
            </p:txBody>
          </p:sp>
          <p:sp>
            <p:nvSpPr>
              <p:cNvPr id="149" name="文本框 69"/>
              <p:cNvSpPr txBox="1"/>
              <p:nvPr/>
            </p:nvSpPr>
            <p:spPr>
              <a:xfrm>
                <a:off x="4266701" y="1619515"/>
                <a:ext cx="740410" cy="287258"/>
              </a:xfrm>
              <a:prstGeom prst="rect">
                <a:avLst/>
              </a:prstGeom>
              <a:noFill/>
            </p:spPr>
            <p:txBody>
              <a:bodyPr wrap="square" rtlCol="0">
                <a:spAutoFit/>
              </a:bodyPr>
              <a:lstStyle/>
              <a:p>
                <a:pPr algn="ctr"/>
                <a:r>
                  <a:rPr lang="en-US" altLang="zh-CN" sz="800" dirty="0">
                    <a:solidFill>
                      <a:srgbClr val="00682F"/>
                    </a:solidFill>
                    <a:latin typeface="LiHei Pro" panose="020B0500000000000000" pitchFamily="34" charset="-122"/>
                    <a:ea typeface="LiHei Pro" panose="020B0500000000000000" pitchFamily="34" charset="-122"/>
                  </a:rPr>
                  <a:t>OPTION</a:t>
                </a:r>
                <a:endParaRPr lang="zh-CN" altLang="en-US" sz="800" dirty="0">
                  <a:solidFill>
                    <a:srgbClr val="00682F"/>
                  </a:solidFill>
                  <a:latin typeface="LiHei Pro" panose="020B0500000000000000" pitchFamily="34" charset="-122"/>
                  <a:ea typeface="LiHei Pro" panose="020B0500000000000000" pitchFamily="34" charset="-122"/>
                </a:endParaRPr>
              </a:p>
            </p:txBody>
          </p:sp>
        </p:grpSp>
      </p:gr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wipe(left)">
                                      <p:cBhvr>
                                        <p:cTn id="7" dur="500"/>
                                        <p:tgtEl>
                                          <p:spTgt spid="8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p:cTn id="11" dur="500" fill="hold"/>
                                        <p:tgtEl>
                                          <p:spTgt spid="87"/>
                                        </p:tgtEl>
                                        <p:attrNameLst>
                                          <p:attrName>ppt_w</p:attrName>
                                        </p:attrNameLst>
                                      </p:cBhvr>
                                      <p:tavLst>
                                        <p:tav tm="0">
                                          <p:val>
                                            <p:fltVal val="0"/>
                                          </p:val>
                                        </p:tav>
                                        <p:tav tm="100000">
                                          <p:val>
                                            <p:strVal val="#ppt_w"/>
                                          </p:val>
                                        </p:tav>
                                      </p:tavLst>
                                    </p:anim>
                                    <p:anim calcmode="lin" valueType="num">
                                      <p:cBhvr>
                                        <p:cTn id="12" dur="500" fill="hold"/>
                                        <p:tgtEl>
                                          <p:spTgt spid="87"/>
                                        </p:tgtEl>
                                        <p:attrNameLst>
                                          <p:attrName>ppt_h</p:attrName>
                                        </p:attrNameLst>
                                      </p:cBhvr>
                                      <p:tavLst>
                                        <p:tav tm="0">
                                          <p:val>
                                            <p:fltVal val="0"/>
                                          </p:val>
                                        </p:tav>
                                        <p:tav tm="100000">
                                          <p:val>
                                            <p:strVal val="#ppt_h"/>
                                          </p:val>
                                        </p:tav>
                                      </p:tavLst>
                                    </p:anim>
                                    <p:animEffect transition="in" filter="fade">
                                      <p:cBhvr>
                                        <p:cTn id="13" dur="500"/>
                                        <p:tgtEl>
                                          <p:spTgt spid="8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98"/>
                                        </p:tgtEl>
                                        <p:attrNameLst>
                                          <p:attrName>style.visibility</p:attrName>
                                        </p:attrNameLst>
                                      </p:cBhvr>
                                      <p:to>
                                        <p:strVal val="visible"/>
                                      </p:to>
                                    </p:set>
                                    <p:anim calcmode="lin" valueType="num">
                                      <p:cBhvr>
                                        <p:cTn id="17" dur="500" fill="hold"/>
                                        <p:tgtEl>
                                          <p:spTgt spid="98"/>
                                        </p:tgtEl>
                                        <p:attrNameLst>
                                          <p:attrName>ppt_w</p:attrName>
                                        </p:attrNameLst>
                                      </p:cBhvr>
                                      <p:tavLst>
                                        <p:tav tm="0">
                                          <p:val>
                                            <p:fltVal val="0"/>
                                          </p:val>
                                        </p:tav>
                                        <p:tav tm="100000">
                                          <p:val>
                                            <p:strVal val="#ppt_w"/>
                                          </p:val>
                                        </p:tav>
                                      </p:tavLst>
                                    </p:anim>
                                    <p:anim calcmode="lin" valueType="num">
                                      <p:cBhvr>
                                        <p:cTn id="18" dur="500" fill="hold"/>
                                        <p:tgtEl>
                                          <p:spTgt spid="98"/>
                                        </p:tgtEl>
                                        <p:attrNameLst>
                                          <p:attrName>ppt_h</p:attrName>
                                        </p:attrNameLst>
                                      </p:cBhvr>
                                      <p:tavLst>
                                        <p:tav tm="0">
                                          <p:val>
                                            <p:fltVal val="0"/>
                                          </p:val>
                                        </p:tav>
                                        <p:tav tm="100000">
                                          <p:val>
                                            <p:strVal val="#ppt_h"/>
                                          </p:val>
                                        </p:tav>
                                      </p:tavLst>
                                    </p:anim>
                                    <p:animEffect transition="in" filter="fade">
                                      <p:cBhvr>
                                        <p:cTn id="19" dur="500"/>
                                        <p:tgtEl>
                                          <p:spTgt spid="98"/>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15"/>
                                        </p:tgtEl>
                                        <p:attrNameLst>
                                          <p:attrName>style.visibility</p:attrName>
                                        </p:attrNameLst>
                                      </p:cBhvr>
                                      <p:to>
                                        <p:strVal val="visible"/>
                                      </p:to>
                                    </p:set>
                                    <p:anim calcmode="lin" valueType="num">
                                      <p:cBhvr>
                                        <p:cTn id="23" dur="500" fill="hold"/>
                                        <p:tgtEl>
                                          <p:spTgt spid="115"/>
                                        </p:tgtEl>
                                        <p:attrNameLst>
                                          <p:attrName>ppt_w</p:attrName>
                                        </p:attrNameLst>
                                      </p:cBhvr>
                                      <p:tavLst>
                                        <p:tav tm="0">
                                          <p:val>
                                            <p:fltVal val="0"/>
                                          </p:val>
                                        </p:tav>
                                        <p:tav tm="100000">
                                          <p:val>
                                            <p:strVal val="#ppt_w"/>
                                          </p:val>
                                        </p:tav>
                                      </p:tavLst>
                                    </p:anim>
                                    <p:anim calcmode="lin" valueType="num">
                                      <p:cBhvr>
                                        <p:cTn id="24" dur="500" fill="hold"/>
                                        <p:tgtEl>
                                          <p:spTgt spid="115"/>
                                        </p:tgtEl>
                                        <p:attrNameLst>
                                          <p:attrName>ppt_h</p:attrName>
                                        </p:attrNameLst>
                                      </p:cBhvr>
                                      <p:tavLst>
                                        <p:tav tm="0">
                                          <p:val>
                                            <p:fltVal val="0"/>
                                          </p:val>
                                        </p:tav>
                                        <p:tav tm="100000">
                                          <p:val>
                                            <p:strVal val="#ppt_h"/>
                                          </p:val>
                                        </p:tav>
                                      </p:tavLst>
                                    </p:anim>
                                    <p:animEffect transition="in" filter="fade">
                                      <p:cBhvr>
                                        <p:cTn id="25" dur="500"/>
                                        <p:tgtEl>
                                          <p:spTgt spid="115"/>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108"/>
                                        </p:tgtEl>
                                        <p:attrNameLst>
                                          <p:attrName>style.visibility</p:attrName>
                                        </p:attrNameLst>
                                      </p:cBhvr>
                                      <p:to>
                                        <p:strVal val="visible"/>
                                      </p:to>
                                    </p:set>
                                    <p:anim calcmode="lin" valueType="num">
                                      <p:cBhvr>
                                        <p:cTn id="29" dur="500" fill="hold"/>
                                        <p:tgtEl>
                                          <p:spTgt spid="108"/>
                                        </p:tgtEl>
                                        <p:attrNameLst>
                                          <p:attrName>ppt_w</p:attrName>
                                        </p:attrNameLst>
                                      </p:cBhvr>
                                      <p:tavLst>
                                        <p:tav tm="0">
                                          <p:val>
                                            <p:fltVal val="0"/>
                                          </p:val>
                                        </p:tav>
                                        <p:tav tm="100000">
                                          <p:val>
                                            <p:strVal val="#ppt_w"/>
                                          </p:val>
                                        </p:tav>
                                      </p:tavLst>
                                    </p:anim>
                                    <p:anim calcmode="lin" valueType="num">
                                      <p:cBhvr>
                                        <p:cTn id="30" dur="500" fill="hold"/>
                                        <p:tgtEl>
                                          <p:spTgt spid="108"/>
                                        </p:tgtEl>
                                        <p:attrNameLst>
                                          <p:attrName>ppt_h</p:attrName>
                                        </p:attrNameLst>
                                      </p:cBhvr>
                                      <p:tavLst>
                                        <p:tav tm="0">
                                          <p:val>
                                            <p:fltVal val="0"/>
                                          </p:val>
                                        </p:tav>
                                        <p:tav tm="100000">
                                          <p:val>
                                            <p:strVal val="#ppt_h"/>
                                          </p:val>
                                        </p:tav>
                                      </p:tavLst>
                                    </p:anim>
                                    <p:animEffect transition="in" filter="fade">
                                      <p:cBhvr>
                                        <p:cTn id="31" dur="500"/>
                                        <p:tgtEl>
                                          <p:spTgt spid="108"/>
                                        </p:tgtEl>
                                      </p:cBhvr>
                                    </p:animEffect>
                                  </p:childTnLst>
                                </p:cTn>
                              </p:par>
                            </p:childTnLst>
                          </p:cTn>
                        </p:par>
                        <p:par>
                          <p:cTn id="32" fill="hold">
                            <p:stCondLst>
                              <p:cond delay="2500"/>
                            </p:stCondLst>
                            <p:childTnLst>
                              <p:par>
                                <p:cTn id="33" presetID="23" presetClass="entr" presetSubtype="32" fill="hold" nodeType="afterEffect">
                                  <p:stCondLst>
                                    <p:cond delay="0"/>
                                  </p:stCondLst>
                                  <p:childTnLst>
                                    <p:set>
                                      <p:cBhvr>
                                        <p:cTn id="34" dur="1" fill="hold">
                                          <p:stCondLst>
                                            <p:cond delay="0"/>
                                          </p:stCondLst>
                                        </p:cTn>
                                        <p:tgtEl>
                                          <p:spTgt spid="130"/>
                                        </p:tgtEl>
                                        <p:attrNameLst>
                                          <p:attrName>style.visibility</p:attrName>
                                        </p:attrNameLst>
                                      </p:cBhvr>
                                      <p:to>
                                        <p:strVal val="visible"/>
                                      </p:to>
                                    </p:set>
                                    <p:anim calcmode="lin" valueType="num">
                                      <p:cBhvr>
                                        <p:cTn id="35" dur="500" fill="hold"/>
                                        <p:tgtEl>
                                          <p:spTgt spid="130"/>
                                        </p:tgtEl>
                                        <p:attrNameLst>
                                          <p:attrName>ppt_w</p:attrName>
                                        </p:attrNameLst>
                                      </p:cBhvr>
                                      <p:tavLst>
                                        <p:tav tm="0">
                                          <p:val>
                                            <p:strVal val="4*#ppt_w"/>
                                          </p:val>
                                        </p:tav>
                                        <p:tav tm="100000">
                                          <p:val>
                                            <p:strVal val="#ppt_w"/>
                                          </p:val>
                                        </p:tav>
                                      </p:tavLst>
                                    </p:anim>
                                    <p:anim calcmode="lin" valueType="num">
                                      <p:cBhvr>
                                        <p:cTn id="36" dur="500" fill="hold"/>
                                        <p:tgtEl>
                                          <p:spTgt spid="130"/>
                                        </p:tgtEl>
                                        <p:attrNameLst>
                                          <p:attrName>ppt_h</p:attrName>
                                        </p:attrNameLst>
                                      </p:cBhvr>
                                      <p:tavLst>
                                        <p:tav tm="0">
                                          <p:val>
                                            <p:strVal val="4*#ppt_h"/>
                                          </p:val>
                                        </p:tav>
                                        <p:tav tm="100000">
                                          <p:val>
                                            <p:strVal val="#ppt_h"/>
                                          </p:val>
                                        </p:tav>
                                      </p:tavLst>
                                    </p:anim>
                                  </p:childTnLst>
                                </p:cTn>
                              </p:par>
                            </p:childTnLst>
                          </p:cTn>
                        </p:par>
                        <p:par>
                          <p:cTn id="37" fill="hold">
                            <p:stCondLst>
                              <p:cond delay="3000"/>
                            </p:stCondLst>
                            <p:childTnLst>
                              <p:par>
                                <p:cTn id="38" presetID="23" presetClass="entr" presetSubtype="32" fill="hold" nodeType="afterEffect">
                                  <p:stCondLst>
                                    <p:cond delay="0"/>
                                  </p:stCondLst>
                                  <p:childTnLst>
                                    <p:set>
                                      <p:cBhvr>
                                        <p:cTn id="39" dur="1" fill="hold">
                                          <p:stCondLst>
                                            <p:cond delay="0"/>
                                          </p:stCondLst>
                                        </p:cTn>
                                        <p:tgtEl>
                                          <p:spTgt spid="135"/>
                                        </p:tgtEl>
                                        <p:attrNameLst>
                                          <p:attrName>style.visibility</p:attrName>
                                        </p:attrNameLst>
                                      </p:cBhvr>
                                      <p:to>
                                        <p:strVal val="visible"/>
                                      </p:to>
                                    </p:set>
                                    <p:anim calcmode="lin" valueType="num">
                                      <p:cBhvr>
                                        <p:cTn id="40" dur="500" fill="hold"/>
                                        <p:tgtEl>
                                          <p:spTgt spid="135"/>
                                        </p:tgtEl>
                                        <p:attrNameLst>
                                          <p:attrName>ppt_w</p:attrName>
                                        </p:attrNameLst>
                                      </p:cBhvr>
                                      <p:tavLst>
                                        <p:tav tm="0">
                                          <p:val>
                                            <p:strVal val="4*#ppt_w"/>
                                          </p:val>
                                        </p:tav>
                                        <p:tav tm="100000">
                                          <p:val>
                                            <p:strVal val="#ppt_w"/>
                                          </p:val>
                                        </p:tav>
                                      </p:tavLst>
                                    </p:anim>
                                    <p:anim calcmode="lin" valueType="num">
                                      <p:cBhvr>
                                        <p:cTn id="41" dur="500" fill="hold"/>
                                        <p:tgtEl>
                                          <p:spTgt spid="135"/>
                                        </p:tgtEl>
                                        <p:attrNameLst>
                                          <p:attrName>ppt_h</p:attrName>
                                        </p:attrNameLst>
                                      </p:cBhvr>
                                      <p:tavLst>
                                        <p:tav tm="0">
                                          <p:val>
                                            <p:strVal val="4*#ppt_h"/>
                                          </p:val>
                                        </p:tav>
                                        <p:tav tm="100000">
                                          <p:val>
                                            <p:strVal val="#ppt_h"/>
                                          </p:val>
                                        </p:tav>
                                      </p:tavLst>
                                    </p:anim>
                                  </p:childTnLst>
                                </p:cTn>
                              </p:par>
                            </p:childTnLst>
                          </p:cTn>
                        </p:par>
                        <p:par>
                          <p:cTn id="42" fill="hold">
                            <p:stCondLst>
                              <p:cond delay="3500"/>
                            </p:stCondLst>
                            <p:childTnLst>
                              <p:par>
                                <p:cTn id="43" presetID="23" presetClass="entr" presetSubtype="32" fill="hold" nodeType="afterEffect">
                                  <p:stCondLst>
                                    <p:cond delay="0"/>
                                  </p:stCondLst>
                                  <p:childTnLst>
                                    <p:set>
                                      <p:cBhvr>
                                        <p:cTn id="44" dur="1" fill="hold">
                                          <p:stCondLst>
                                            <p:cond delay="0"/>
                                          </p:stCondLst>
                                        </p:cTn>
                                        <p:tgtEl>
                                          <p:spTgt spid="140"/>
                                        </p:tgtEl>
                                        <p:attrNameLst>
                                          <p:attrName>style.visibility</p:attrName>
                                        </p:attrNameLst>
                                      </p:cBhvr>
                                      <p:to>
                                        <p:strVal val="visible"/>
                                      </p:to>
                                    </p:set>
                                    <p:anim calcmode="lin" valueType="num">
                                      <p:cBhvr>
                                        <p:cTn id="45" dur="500" fill="hold"/>
                                        <p:tgtEl>
                                          <p:spTgt spid="140"/>
                                        </p:tgtEl>
                                        <p:attrNameLst>
                                          <p:attrName>ppt_w</p:attrName>
                                        </p:attrNameLst>
                                      </p:cBhvr>
                                      <p:tavLst>
                                        <p:tav tm="0">
                                          <p:val>
                                            <p:strVal val="4*#ppt_w"/>
                                          </p:val>
                                        </p:tav>
                                        <p:tav tm="100000">
                                          <p:val>
                                            <p:strVal val="#ppt_w"/>
                                          </p:val>
                                        </p:tav>
                                      </p:tavLst>
                                    </p:anim>
                                    <p:anim calcmode="lin" valueType="num">
                                      <p:cBhvr>
                                        <p:cTn id="46" dur="500" fill="hold"/>
                                        <p:tgtEl>
                                          <p:spTgt spid="140"/>
                                        </p:tgtEl>
                                        <p:attrNameLst>
                                          <p:attrName>ppt_h</p:attrName>
                                        </p:attrNameLst>
                                      </p:cBhvr>
                                      <p:tavLst>
                                        <p:tav tm="0">
                                          <p:val>
                                            <p:strVal val="4*#ppt_h"/>
                                          </p:val>
                                        </p:tav>
                                        <p:tav tm="100000">
                                          <p:val>
                                            <p:strVal val="#ppt_h"/>
                                          </p:val>
                                        </p:tav>
                                      </p:tavLst>
                                    </p:anim>
                                  </p:childTnLst>
                                </p:cTn>
                              </p:par>
                            </p:childTnLst>
                          </p:cTn>
                        </p:par>
                        <p:par>
                          <p:cTn id="47" fill="hold">
                            <p:stCondLst>
                              <p:cond delay="4000"/>
                            </p:stCondLst>
                            <p:childTnLst>
                              <p:par>
                                <p:cTn id="48" presetID="23" presetClass="entr" presetSubtype="32" fill="hold" nodeType="afterEffect">
                                  <p:stCondLst>
                                    <p:cond delay="0"/>
                                  </p:stCondLst>
                                  <p:childTnLst>
                                    <p:set>
                                      <p:cBhvr>
                                        <p:cTn id="49" dur="1" fill="hold">
                                          <p:stCondLst>
                                            <p:cond delay="0"/>
                                          </p:stCondLst>
                                        </p:cTn>
                                        <p:tgtEl>
                                          <p:spTgt spid="145"/>
                                        </p:tgtEl>
                                        <p:attrNameLst>
                                          <p:attrName>style.visibility</p:attrName>
                                        </p:attrNameLst>
                                      </p:cBhvr>
                                      <p:to>
                                        <p:strVal val="visible"/>
                                      </p:to>
                                    </p:set>
                                    <p:anim calcmode="lin" valueType="num">
                                      <p:cBhvr>
                                        <p:cTn id="50" dur="500" fill="hold"/>
                                        <p:tgtEl>
                                          <p:spTgt spid="145"/>
                                        </p:tgtEl>
                                        <p:attrNameLst>
                                          <p:attrName>ppt_w</p:attrName>
                                        </p:attrNameLst>
                                      </p:cBhvr>
                                      <p:tavLst>
                                        <p:tav tm="0">
                                          <p:val>
                                            <p:strVal val="4*#ppt_w"/>
                                          </p:val>
                                        </p:tav>
                                        <p:tav tm="100000">
                                          <p:val>
                                            <p:strVal val="#ppt_w"/>
                                          </p:val>
                                        </p:tav>
                                      </p:tavLst>
                                    </p:anim>
                                    <p:anim calcmode="lin" valueType="num">
                                      <p:cBhvr>
                                        <p:cTn id="51" dur="500" fill="hold"/>
                                        <p:tgtEl>
                                          <p:spTgt spid="145"/>
                                        </p:tgtEl>
                                        <p:attrNameLst>
                                          <p:attrName>ppt_h</p:attrName>
                                        </p:attrNameLst>
                                      </p:cBhvr>
                                      <p:tavLst>
                                        <p:tav tm="0">
                                          <p:val>
                                            <p:strVal val="4*#ppt_h"/>
                                          </p:val>
                                        </p:tav>
                                        <p:tav tm="100000">
                                          <p:val>
                                            <p:strVal val="#ppt_h"/>
                                          </p:val>
                                        </p:tav>
                                      </p:tavLst>
                                    </p:anim>
                                  </p:childTnLst>
                                </p:cTn>
                              </p:par>
                            </p:childTnLst>
                          </p:cTn>
                        </p:par>
                        <p:par>
                          <p:cTn id="52" fill="hold">
                            <p:stCondLst>
                              <p:cond delay="4500"/>
                            </p:stCondLst>
                            <p:childTnLst>
                              <p:par>
                                <p:cTn id="53" presetID="12" presetClass="entr" presetSubtype="8" fill="hold" grpId="0" nodeType="afterEffect">
                                  <p:stCondLst>
                                    <p:cond delay="0"/>
                                  </p:stCondLst>
                                  <p:childTnLst>
                                    <p:set>
                                      <p:cBhvr>
                                        <p:cTn id="54" dur="1" fill="hold">
                                          <p:stCondLst>
                                            <p:cond delay="0"/>
                                          </p:stCondLst>
                                        </p:cTn>
                                        <p:tgtEl>
                                          <p:spTgt spid="83"/>
                                        </p:tgtEl>
                                        <p:attrNameLst>
                                          <p:attrName>style.visibility</p:attrName>
                                        </p:attrNameLst>
                                      </p:cBhvr>
                                      <p:to>
                                        <p:strVal val="visible"/>
                                      </p:to>
                                    </p:set>
                                    <p:anim calcmode="lin" valueType="num">
                                      <p:cBhvr additive="base">
                                        <p:cTn id="55" dur="500"/>
                                        <p:tgtEl>
                                          <p:spTgt spid="83"/>
                                        </p:tgtEl>
                                        <p:attrNameLst>
                                          <p:attrName>ppt_x</p:attrName>
                                        </p:attrNameLst>
                                      </p:cBhvr>
                                      <p:tavLst>
                                        <p:tav tm="0">
                                          <p:val>
                                            <p:strVal val="#ppt_x-#ppt_w*1.125000"/>
                                          </p:val>
                                        </p:tav>
                                        <p:tav tm="100000">
                                          <p:val>
                                            <p:strVal val="#ppt_x"/>
                                          </p:val>
                                        </p:tav>
                                      </p:tavLst>
                                    </p:anim>
                                    <p:animEffect transition="in" filter="wipe(right)">
                                      <p:cBhvr>
                                        <p:cTn id="56" dur="500"/>
                                        <p:tgtEl>
                                          <p:spTgt spid="83"/>
                                        </p:tgtEl>
                                      </p:cBhvr>
                                    </p:animEffect>
                                  </p:childTnLst>
                                </p:cTn>
                              </p:par>
                              <p:par>
                                <p:cTn id="57" presetID="12" presetClass="entr" presetSubtype="8"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 calcmode="lin" valueType="num">
                                      <p:cBhvr additive="base">
                                        <p:cTn id="59" dur="500"/>
                                        <p:tgtEl>
                                          <p:spTgt spid="84"/>
                                        </p:tgtEl>
                                        <p:attrNameLst>
                                          <p:attrName>ppt_x</p:attrName>
                                        </p:attrNameLst>
                                      </p:cBhvr>
                                      <p:tavLst>
                                        <p:tav tm="0">
                                          <p:val>
                                            <p:strVal val="#ppt_x-#ppt_w*1.125000"/>
                                          </p:val>
                                        </p:tav>
                                        <p:tav tm="100000">
                                          <p:val>
                                            <p:strVal val="#ppt_x"/>
                                          </p:val>
                                        </p:tav>
                                      </p:tavLst>
                                    </p:anim>
                                    <p:animEffect transition="in" filter="wipe(right)">
                                      <p:cBhvr>
                                        <p:cTn id="60" dur="500"/>
                                        <p:tgtEl>
                                          <p:spTgt spid="84"/>
                                        </p:tgtEl>
                                      </p:cBhvr>
                                    </p:animEffect>
                                  </p:childTnLst>
                                </p:cTn>
                              </p:par>
                              <p:par>
                                <p:cTn id="61" presetID="12" presetClass="entr" presetSubtype="2" fill="hold" grpId="0" nodeType="withEffect">
                                  <p:stCondLst>
                                    <p:cond delay="0"/>
                                  </p:stCondLst>
                                  <p:childTnLst>
                                    <p:set>
                                      <p:cBhvr>
                                        <p:cTn id="62" dur="1" fill="hold">
                                          <p:stCondLst>
                                            <p:cond delay="0"/>
                                          </p:stCondLst>
                                        </p:cTn>
                                        <p:tgtEl>
                                          <p:spTgt spid="85"/>
                                        </p:tgtEl>
                                        <p:attrNameLst>
                                          <p:attrName>style.visibility</p:attrName>
                                        </p:attrNameLst>
                                      </p:cBhvr>
                                      <p:to>
                                        <p:strVal val="visible"/>
                                      </p:to>
                                    </p:set>
                                    <p:anim calcmode="lin" valueType="num">
                                      <p:cBhvr additive="base">
                                        <p:cTn id="63" dur="500"/>
                                        <p:tgtEl>
                                          <p:spTgt spid="85"/>
                                        </p:tgtEl>
                                        <p:attrNameLst>
                                          <p:attrName>ppt_x</p:attrName>
                                        </p:attrNameLst>
                                      </p:cBhvr>
                                      <p:tavLst>
                                        <p:tav tm="0">
                                          <p:val>
                                            <p:strVal val="#ppt_x+#ppt_w*1.125000"/>
                                          </p:val>
                                        </p:tav>
                                        <p:tav tm="100000">
                                          <p:val>
                                            <p:strVal val="#ppt_x"/>
                                          </p:val>
                                        </p:tav>
                                      </p:tavLst>
                                    </p:anim>
                                    <p:animEffect transition="in" filter="wipe(left)">
                                      <p:cBhvr>
                                        <p:cTn id="64" dur="500"/>
                                        <p:tgtEl>
                                          <p:spTgt spid="85"/>
                                        </p:tgtEl>
                                      </p:cBhvr>
                                    </p:animEffect>
                                  </p:childTnLst>
                                </p:cTn>
                              </p:par>
                              <p:par>
                                <p:cTn id="65" presetID="12" presetClass="entr" presetSubtype="2" fill="hold" grpId="0" nodeType="withEffect">
                                  <p:stCondLst>
                                    <p:cond delay="0"/>
                                  </p:stCondLst>
                                  <p:childTnLst>
                                    <p:set>
                                      <p:cBhvr>
                                        <p:cTn id="66" dur="1" fill="hold">
                                          <p:stCondLst>
                                            <p:cond delay="0"/>
                                          </p:stCondLst>
                                        </p:cTn>
                                        <p:tgtEl>
                                          <p:spTgt spid="86"/>
                                        </p:tgtEl>
                                        <p:attrNameLst>
                                          <p:attrName>style.visibility</p:attrName>
                                        </p:attrNameLst>
                                      </p:cBhvr>
                                      <p:to>
                                        <p:strVal val="visible"/>
                                      </p:to>
                                    </p:set>
                                    <p:anim calcmode="lin" valueType="num">
                                      <p:cBhvr additive="base">
                                        <p:cTn id="67" dur="500"/>
                                        <p:tgtEl>
                                          <p:spTgt spid="86"/>
                                        </p:tgtEl>
                                        <p:attrNameLst>
                                          <p:attrName>ppt_x</p:attrName>
                                        </p:attrNameLst>
                                      </p:cBhvr>
                                      <p:tavLst>
                                        <p:tav tm="0">
                                          <p:val>
                                            <p:strVal val="#ppt_x+#ppt_w*1.125000"/>
                                          </p:val>
                                        </p:tav>
                                        <p:tav tm="100000">
                                          <p:val>
                                            <p:strVal val="#ppt_x"/>
                                          </p:val>
                                        </p:tav>
                                      </p:tavLst>
                                    </p:anim>
                                    <p:animEffect transition="in" filter="wipe(left)">
                                      <p:cBhvr>
                                        <p:cTn id="68" dur="500"/>
                                        <p:tgtEl>
                                          <p:spTgt spid="86"/>
                                        </p:tgtEl>
                                      </p:cBhvr>
                                    </p:animEffect>
                                  </p:childTnLst>
                                </p:cTn>
                              </p:par>
                            </p:childTnLst>
                          </p:cTn>
                        </p:par>
                        <p:par>
                          <p:cTn id="69" fill="hold">
                            <p:stCondLst>
                              <p:cond delay="5000"/>
                            </p:stCondLst>
                            <p:childTnLst>
                              <p:par>
                                <p:cTn id="70" presetID="14" presetClass="entr" presetSubtype="10" fill="hold" grpId="0" nodeType="afterEffect">
                                  <p:stCondLst>
                                    <p:cond delay="0"/>
                                  </p:stCondLst>
                                  <p:childTnLst>
                                    <p:set>
                                      <p:cBhvr>
                                        <p:cTn id="71" dur="1" fill="hold">
                                          <p:stCondLst>
                                            <p:cond delay="0"/>
                                          </p:stCondLst>
                                        </p:cTn>
                                        <p:tgtEl>
                                          <p:spTgt spid="128"/>
                                        </p:tgtEl>
                                        <p:attrNameLst>
                                          <p:attrName>style.visibility</p:attrName>
                                        </p:attrNameLst>
                                      </p:cBhvr>
                                      <p:to>
                                        <p:strVal val="visible"/>
                                      </p:to>
                                    </p:set>
                                    <p:animEffect transition="in" filter="randombar(horizontal)">
                                      <p:cBhvr>
                                        <p:cTn id="72" dur="500"/>
                                        <p:tgtEl>
                                          <p:spTgt spid="128"/>
                                        </p:tgtEl>
                                      </p:cBhvr>
                                    </p:animEffect>
                                  </p:childTnLst>
                                </p:cTn>
                              </p:par>
                              <p:par>
                                <p:cTn id="73" presetID="14" presetClass="entr" presetSubtype="10" fill="hold" grpId="0" nodeType="withEffect">
                                  <p:stCondLst>
                                    <p:cond delay="0"/>
                                  </p:stCondLst>
                                  <p:childTnLst>
                                    <p:set>
                                      <p:cBhvr>
                                        <p:cTn id="74" dur="1" fill="hold">
                                          <p:stCondLst>
                                            <p:cond delay="0"/>
                                          </p:stCondLst>
                                        </p:cTn>
                                        <p:tgtEl>
                                          <p:spTgt spid="129"/>
                                        </p:tgtEl>
                                        <p:attrNameLst>
                                          <p:attrName>style.visibility</p:attrName>
                                        </p:attrNameLst>
                                      </p:cBhvr>
                                      <p:to>
                                        <p:strVal val="visible"/>
                                      </p:to>
                                    </p:set>
                                    <p:animEffect transition="in" filter="randombar(horizontal)">
                                      <p:cBhvr>
                                        <p:cTn id="75" dur="500"/>
                                        <p:tgtEl>
                                          <p:spTgt spid="129"/>
                                        </p:tgtEl>
                                      </p:cBhvr>
                                    </p:animEffect>
                                  </p:childTnLst>
                                </p:cTn>
                              </p:par>
                              <p:par>
                                <p:cTn id="76" presetID="14" presetClass="entr" presetSubtype="10" fill="hold" grpId="0" nodeType="withEffect">
                                  <p:stCondLst>
                                    <p:cond delay="0"/>
                                  </p:stCondLst>
                                  <p:childTnLst>
                                    <p:set>
                                      <p:cBhvr>
                                        <p:cTn id="77" dur="1" fill="hold">
                                          <p:stCondLst>
                                            <p:cond delay="0"/>
                                          </p:stCondLst>
                                        </p:cTn>
                                        <p:tgtEl>
                                          <p:spTgt spid="122"/>
                                        </p:tgtEl>
                                        <p:attrNameLst>
                                          <p:attrName>style.visibility</p:attrName>
                                        </p:attrNameLst>
                                      </p:cBhvr>
                                      <p:to>
                                        <p:strVal val="visible"/>
                                      </p:to>
                                    </p:set>
                                    <p:animEffect transition="in" filter="randombar(horizontal)">
                                      <p:cBhvr>
                                        <p:cTn id="78" dur="500"/>
                                        <p:tgtEl>
                                          <p:spTgt spid="122"/>
                                        </p:tgtEl>
                                      </p:cBhvr>
                                    </p:animEffect>
                                  </p:childTnLst>
                                </p:cTn>
                              </p:par>
                              <p:par>
                                <p:cTn id="79" presetID="14" presetClass="entr" presetSubtype="10" fill="hold" grpId="0" nodeType="withEffect">
                                  <p:stCondLst>
                                    <p:cond delay="0"/>
                                  </p:stCondLst>
                                  <p:childTnLst>
                                    <p:set>
                                      <p:cBhvr>
                                        <p:cTn id="80" dur="1" fill="hold">
                                          <p:stCondLst>
                                            <p:cond delay="0"/>
                                          </p:stCondLst>
                                        </p:cTn>
                                        <p:tgtEl>
                                          <p:spTgt spid="127"/>
                                        </p:tgtEl>
                                        <p:attrNameLst>
                                          <p:attrName>style.visibility</p:attrName>
                                        </p:attrNameLst>
                                      </p:cBhvr>
                                      <p:to>
                                        <p:strVal val="visible"/>
                                      </p:to>
                                    </p:set>
                                    <p:animEffect transition="in" filter="randombar(horizontal)">
                                      <p:cBhvr>
                                        <p:cTn id="81" dur="500"/>
                                        <p:tgtEl>
                                          <p:spTgt spid="127"/>
                                        </p:tgtEl>
                                      </p:cBhvr>
                                    </p:animEffect>
                                  </p:childTnLst>
                                </p:cTn>
                              </p:par>
                            </p:childTnLst>
                          </p:cTn>
                        </p:par>
                        <p:par>
                          <p:cTn id="82" fill="hold">
                            <p:stCondLst>
                              <p:cond delay="5500"/>
                            </p:stCondLst>
                            <p:childTnLst>
                              <p:par>
                                <p:cTn id="83" presetID="12" presetClass="entr" presetSubtype="8" fill="hold" grpId="0" nodeType="afterEffect">
                                  <p:stCondLst>
                                    <p:cond delay="0"/>
                                  </p:stCondLst>
                                  <p:childTnLst>
                                    <p:set>
                                      <p:cBhvr>
                                        <p:cTn id="84" dur="1" fill="hold">
                                          <p:stCondLst>
                                            <p:cond delay="0"/>
                                          </p:stCondLst>
                                        </p:cTn>
                                        <p:tgtEl>
                                          <p:spTgt spid="123"/>
                                        </p:tgtEl>
                                        <p:attrNameLst>
                                          <p:attrName>style.visibility</p:attrName>
                                        </p:attrNameLst>
                                      </p:cBhvr>
                                      <p:to>
                                        <p:strVal val="visible"/>
                                      </p:to>
                                    </p:set>
                                    <p:anim calcmode="lin" valueType="num">
                                      <p:cBhvr additive="base">
                                        <p:cTn id="85" dur="500"/>
                                        <p:tgtEl>
                                          <p:spTgt spid="123"/>
                                        </p:tgtEl>
                                        <p:attrNameLst>
                                          <p:attrName>ppt_x</p:attrName>
                                        </p:attrNameLst>
                                      </p:cBhvr>
                                      <p:tavLst>
                                        <p:tav tm="0">
                                          <p:val>
                                            <p:strVal val="#ppt_x-#ppt_w*1.125000"/>
                                          </p:val>
                                        </p:tav>
                                        <p:tav tm="100000">
                                          <p:val>
                                            <p:strVal val="#ppt_x"/>
                                          </p:val>
                                        </p:tav>
                                      </p:tavLst>
                                    </p:anim>
                                    <p:animEffect transition="in" filter="wipe(right)">
                                      <p:cBhvr>
                                        <p:cTn id="86" dur="500"/>
                                        <p:tgtEl>
                                          <p:spTgt spid="123"/>
                                        </p:tgtEl>
                                      </p:cBhvr>
                                    </p:animEffect>
                                  </p:childTnLst>
                                </p:cTn>
                              </p:par>
                              <p:par>
                                <p:cTn id="87" presetID="12" presetClass="entr" presetSubtype="8" fill="hold" grpId="0" nodeType="withEffect">
                                  <p:stCondLst>
                                    <p:cond delay="0"/>
                                  </p:stCondLst>
                                  <p:childTnLst>
                                    <p:set>
                                      <p:cBhvr>
                                        <p:cTn id="88" dur="1" fill="hold">
                                          <p:stCondLst>
                                            <p:cond delay="0"/>
                                          </p:stCondLst>
                                        </p:cTn>
                                        <p:tgtEl>
                                          <p:spTgt spid="124"/>
                                        </p:tgtEl>
                                        <p:attrNameLst>
                                          <p:attrName>style.visibility</p:attrName>
                                        </p:attrNameLst>
                                      </p:cBhvr>
                                      <p:to>
                                        <p:strVal val="visible"/>
                                      </p:to>
                                    </p:set>
                                    <p:anim calcmode="lin" valueType="num">
                                      <p:cBhvr additive="base">
                                        <p:cTn id="89" dur="500"/>
                                        <p:tgtEl>
                                          <p:spTgt spid="124"/>
                                        </p:tgtEl>
                                        <p:attrNameLst>
                                          <p:attrName>ppt_x</p:attrName>
                                        </p:attrNameLst>
                                      </p:cBhvr>
                                      <p:tavLst>
                                        <p:tav tm="0">
                                          <p:val>
                                            <p:strVal val="#ppt_x-#ppt_w*1.125000"/>
                                          </p:val>
                                        </p:tav>
                                        <p:tav tm="100000">
                                          <p:val>
                                            <p:strVal val="#ppt_x"/>
                                          </p:val>
                                        </p:tav>
                                      </p:tavLst>
                                    </p:anim>
                                    <p:animEffect transition="in" filter="wipe(right)">
                                      <p:cBhvr>
                                        <p:cTn id="90" dur="500"/>
                                        <p:tgtEl>
                                          <p:spTgt spid="124"/>
                                        </p:tgtEl>
                                      </p:cBhvr>
                                    </p:animEffect>
                                  </p:childTnLst>
                                </p:cTn>
                              </p:par>
                              <p:par>
                                <p:cTn id="91" presetID="12" presetClass="entr" presetSubtype="2" fill="hold" grpId="0" nodeType="withEffect">
                                  <p:stCondLst>
                                    <p:cond delay="0"/>
                                  </p:stCondLst>
                                  <p:childTnLst>
                                    <p:set>
                                      <p:cBhvr>
                                        <p:cTn id="92" dur="1" fill="hold">
                                          <p:stCondLst>
                                            <p:cond delay="0"/>
                                          </p:stCondLst>
                                        </p:cTn>
                                        <p:tgtEl>
                                          <p:spTgt spid="126"/>
                                        </p:tgtEl>
                                        <p:attrNameLst>
                                          <p:attrName>style.visibility</p:attrName>
                                        </p:attrNameLst>
                                      </p:cBhvr>
                                      <p:to>
                                        <p:strVal val="visible"/>
                                      </p:to>
                                    </p:set>
                                    <p:anim calcmode="lin" valueType="num">
                                      <p:cBhvr additive="base">
                                        <p:cTn id="93" dur="500"/>
                                        <p:tgtEl>
                                          <p:spTgt spid="126"/>
                                        </p:tgtEl>
                                        <p:attrNameLst>
                                          <p:attrName>ppt_x</p:attrName>
                                        </p:attrNameLst>
                                      </p:cBhvr>
                                      <p:tavLst>
                                        <p:tav tm="0">
                                          <p:val>
                                            <p:strVal val="#ppt_x+#ppt_w*1.125000"/>
                                          </p:val>
                                        </p:tav>
                                        <p:tav tm="100000">
                                          <p:val>
                                            <p:strVal val="#ppt_x"/>
                                          </p:val>
                                        </p:tav>
                                      </p:tavLst>
                                    </p:anim>
                                    <p:animEffect transition="in" filter="wipe(left)">
                                      <p:cBhvr>
                                        <p:cTn id="94" dur="500"/>
                                        <p:tgtEl>
                                          <p:spTgt spid="126"/>
                                        </p:tgtEl>
                                      </p:cBhvr>
                                    </p:animEffect>
                                  </p:childTnLst>
                                </p:cTn>
                              </p:par>
                              <p:par>
                                <p:cTn id="95" presetID="12" presetClass="entr" presetSubtype="2" fill="hold" grpId="0" nodeType="withEffect">
                                  <p:stCondLst>
                                    <p:cond delay="0"/>
                                  </p:stCondLst>
                                  <p:childTnLst>
                                    <p:set>
                                      <p:cBhvr>
                                        <p:cTn id="96" dur="1" fill="hold">
                                          <p:stCondLst>
                                            <p:cond delay="0"/>
                                          </p:stCondLst>
                                        </p:cTn>
                                        <p:tgtEl>
                                          <p:spTgt spid="125"/>
                                        </p:tgtEl>
                                        <p:attrNameLst>
                                          <p:attrName>style.visibility</p:attrName>
                                        </p:attrNameLst>
                                      </p:cBhvr>
                                      <p:to>
                                        <p:strVal val="visible"/>
                                      </p:to>
                                    </p:set>
                                    <p:anim calcmode="lin" valueType="num">
                                      <p:cBhvr additive="base">
                                        <p:cTn id="97" dur="500"/>
                                        <p:tgtEl>
                                          <p:spTgt spid="125"/>
                                        </p:tgtEl>
                                        <p:attrNameLst>
                                          <p:attrName>ppt_x</p:attrName>
                                        </p:attrNameLst>
                                      </p:cBhvr>
                                      <p:tavLst>
                                        <p:tav tm="0">
                                          <p:val>
                                            <p:strVal val="#ppt_x+#ppt_w*1.125000"/>
                                          </p:val>
                                        </p:tav>
                                        <p:tav tm="100000">
                                          <p:val>
                                            <p:strVal val="#ppt_x"/>
                                          </p:val>
                                        </p:tav>
                                      </p:tavLst>
                                    </p:anim>
                                    <p:animEffect transition="in" filter="wipe(left)">
                                      <p:cBhvr>
                                        <p:cTn id="98"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3" grpId="0" animBg="1"/>
      <p:bldP spid="84" grpId="0" animBg="1"/>
      <p:bldP spid="85" grpId="0" animBg="1"/>
      <p:bldP spid="86" grpId="0" animBg="1"/>
      <p:bldP spid="122" grpId="0"/>
      <p:bldP spid="123" grpId="0" animBg="1"/>
      <p:bldP spid="124" grpId="0" animBg="1"/>
      <p:bldP spid="125" grpId="0" animBg="1"/>
      <p:bldP spid="126" grpId="0" animBg="1"/>
      <p:bldP spid="127" grpId="0"/>
      <p:bldP spid="128" grpId="0"/>
      <p:bldP spid="12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extBox 7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92" name="文本框 2"/>
          <p:cNvSpPr txBox="1"/>
          <p:nvPr/>
        </p:nvSpPr>
        <p:spPr>
          <a:xfrm>
            <a:off x="4093180" y="2463038"/>
            <a:ext cx="689741" cy="715415"/>
          </a:xfrm>
          <a:prstGeom prst="rect">
            <a:avLst/>
          </a:prstGeom>
          <a:noFill/>
        </p:spPr>
        <p:txBody>
          <a:bodyPr wrap="square" lIns="68580" tIns="34290" rIns="68580" bIns="34290" rtlCol="0">
            <a:spAutoFit/>
          </a:bodyPr>
          <a:lstStyle/>
          <a:p>
            <a:pPr algn="ctr"/>
            <a:r>
              <a:rPr lang="zh-CN" altLang="en-US" sz="2100" dirty="0">
                <a:solidFill>
                  <a:schemeClr val="accent5"/>
                </a:solidFill>
                <a:latin typeface="+mn-ea"/>
                <a:ea typeface="+mn-ea"/>
              </a:rPr>
              <a:t>添加标题</a:t>
            </a:r>
          </a:p>
        </p:txBody>
      </p:sp>
      <p:grpSp>
        <p:nvGrpSpPr>
          <p:cNvPr id="93" name="组合 92"/>
          <p:cNvGrpSpPr/>
          <p:nvPr/>
        </p:nvGrpSpPr>
        <p:grpSpPr>
          <a:xfrm>
            <a:off x="2984235" y="1838959"/>
            <a:ext cx="1129136" cy="973042"/>
            <a:chOff x="3978461" y="2452512"/>
            <a:chExt cx="1505319" cy="1297689"/>
          </a:xfrm>
        </p:grpSpPr>
        <p:sp>
          <p:nvSpPr>
            <p:cNvPr id="94" name="梯形 93"/>
            <p:cNvSpPr/>
            <p:nvPr/>
          </p:nvSpPr>
          <p:spPr>
            <a:xfrm>
              <a:off x="4344623" y="3523139"/>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95" name="六边形 94"/>
            <p:cNvSpPr/>
            <p:nvPr/>
          </p:nvSpPr>
          <p:spPr>
            <a:xfrm>
              <a:off x="3978461" y="2452512"/>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96" name="任意多边形 95"/>
            <p:cNvSpPr/>
            <p:nvPr/>
          </p:nvSpPr>
          <p:spPr>
            <a:xfrm>
              <a:off x="4051993" y="2515056"/>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97" name="梯形 71"/>
            <p:cNvSpPr/>
            <p:nvPr/>
          </p:nvSpPr>
          <p:spPr>
            <a:xfrm rot="14580000" flipH="1">
              <a:off x="4859296" y="2760492"/>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98" name="任意多边形 97"/>
            <p:cNvSpPr/>
            <p:nvPr/>
          </p:nvSpPr>
          <p:spPr>
            <a:xfrm>
              <a:off x="4052375" y="2519273"/>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99" name="梯形 98"/>
            <p:cNvSpPr/>
            <p:nvPr/>
          </p:nvSpPr>
          <p:spPr>
            <a:xfrm flipV="1">
              <a:off x="4344623" y="2515055"/>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100" name="组合 99"/>
          <p:cNvGrpSpPr/>
          <p:nvPr/>
        </p:nvGrpSpPr>
        <p:grpSpPr>
          <a:xfrm>
            <a:off x="3171588" y="2009215"/>
            <a:ext cx="758324" cy="632528"/>
            <a:chOff x="4228234" y="2679573"/>
            <a:chExt cx="1010966" cy="843565"/>
          </a:xfrm>
        </p:grpSpPr>
        <p:sp>
          <p:nvSpPr>
            <p:cNvPr id="101" name="六边形 100"/>
            <p:cNvSpPr/>
            <p:nvPr/>
          </p:nvSpPr>
          <p:spPr>
            <a:xfrm>
              <a:off x="4241852" y="2679573"/>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02" name="文本框 1"/>
            <p:cNvSpPr txBox="1"/>
            <p:nvPr/>
          </p:nvSpPr>
          <p:spPr>
            <a:xfrm>
              <a:off x="4228234" y="2842334"/>
              <a:ext cx="1010966" cy="554125"/>
            </a:xfrm>
            <a:prstGeom prst="rect">
              <a:avLst/>
            </a:prstGeom>
            <a:noFill/>
          </p:spPr>
          <p:txBody>
            <a:bodyPr wrap="square" rtlCol="0">
              <a:spAutoFit/>
            </a:bodyPr>
            <a:lstStyle/>
            <a:p>
              <a:pPr algn="ctr"/>
              <a:r>
                <a:rPr lang="en-US" altLang="zh-CN" sz="2100" dirty="0">
                  <a:solidFill>
                    <a:prstClr val="white"/>
                  </a:solidFill>
                  <a:latin typeface="+mn-ea"/>
                  <a:ea typeface="+mn-ea"/>
                </a:rPr>
                <a:t>01</a:t>
              </a:r>
              <a:endParaRPr lang="zh-CN" altLang="en-US" sz="2100" dirty="0">
                <a:solidFill>
                  <a:prstClr val="white"/>
                </a:solidFill>
                <a:latin typeface="+mn-ea"/>
                <a:ea typeface="+mn-ea"/>
              </a:endParaRPr>
            </a:p>
          </p:txBody>
        </p:sp>
      </p:grpSp>
      <p:grpSp>
        <p:nvGrpSpPr>
          <p:cNvPr id="103" name="组合 102"/>
          <p:cNvGrpSpPr/>
          <p:nvPr/>
        </p:nvGrpSpPr>
        <p:grpSpPr>
          <a:xfrm>
            <a:off x="2984235" y="2809743"/>
            <a:ext cx="1129136" cy="973042"/>
            <a:chOff x="3978461" y="3747190"/>
            <a:chExt cx="1505319" cy="1297689"/>
          </a:xfrm>
        </p:grpSpPr>
        <p:sp>
          <p:nvSpPr>
            <p:cNvPr id="104" name="梯形 103"/>
            <p:cNvSpPr/>
            <p:nvPr/>
          </p:nvSpPr>
          <p:spPr>
            <a:xfrm>
              <a:off x="4344623" y="4817817"/>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05" name="梯形 104"/>
            <p:cNvSpPr/>
            <p:nvPr/>
          </p:nvSpPr>
          <p:spPr>
            <a:xfrm flipV="1">
              <a:off x="4344623" y="3809733"/>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06" name="六边形 105"/>
            <p:cNvSpPr/>
            <p:nvPr/>
          </p:nvSpPr>
          <p:spPr>
            <a:xfrm>
              <a:off x="3978461" y="3747190"/>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07" name="任意多边形 106"/>
            <p:cNvSpPr/>
            <p:nvPr/>
          </p:nvSpPr>
          <p:spPr>
            <a:xfrm>
              <a:off x="4051993" y="3809734"/>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108" name="梯形 71"/>
            <p:cNvSpPr/>
            <p:nvPr/>
          </p:nvSpPr>
          <p:spPr>
            <a:xfrm rot="14580000" flipH="1">
              <a:off x="4859296" y="4055170"/>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09" name="任意多边形 108"/>
            <p:cNvSpPr/>
            <p:nvPr/>
          </p:nvSpPr>
          <p:spPr>
            <a:xfrm>
              <a:off x="4052375" y="3813951"/>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grpSp>
      <p:grpSp>
        <p:nvGrpSpPr>
          <p:cNvPr id="110" name="组合 109"/>
          <p:cNvGrpSpPr/>
          <p:nvPr/>
        </p:nvGrpSpPr>
        <p:grpSpPr>
          <a:xfrm>
            <a:off x="3171588" y="2979998"/>
            <a:ext cx="758324" cy="632528"/>
            <a:chOff x="4228234" y="3974251"/>
            <a:chExt cx="1010966" cy="843565"/>
          </a:xfrm>
        </p:grpSpPr>
        <p:sp>
          <p:nvSpPr>
            <p:cNvPr id="111" name="六边形 110"/>
            <p:cNvSpPr/>
            <p:nvPr/>
          </p:nvSpPr>
          <p:spPr>
            <a:xfrm>
              <a:off x="4241852" y="3974251"/>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12" name="文本框 26"/>
            <p:cNvSpPr txBox="1"/>
            <p:nvPr/>
          </p:nvSpPr>
          <p:spPr>
            <a:xfrm>
              <a:off x="4228234" y="4118520"/>
              <a:ext cx="1010966" cy="554125"/>
            </a:xfrm>
            <a:prstGeom prst="rect">
              <a:avLst/>
            </a:prstGeom>
            <a:noFill/>
          </p:spPr>
          <p:txBody>
            <a:bodyPr wrap="square" rtlCol="0">
              <a:spAutoFit/>
            </a:bodyPr>
            <a:lstStyle/>
            <a:p>
              <a:pPr algn="ctr"/>
              <a:r>
                <a:rPr lang="en-US" altLang="zh-CN" sz="2100" dirty="0">
                  <a:solidFill>
                    <a:prstClr val="white"/>
                  </a:solidFill>
                  <a:latin typeface="+mn-ea"/>
                  <a:ea typeface="+mn-ea"/>
                </a:rPr>
                <a:t>02</a:t>
              </a:r>
              <a:endParaRPr lang="zh-CN" altLang="en-US" sz="2100" dirty="0">
                <a:solidFill>
                  <a:prstClr val="white"/>
                </a:solidFill>
                <a:latin typeface="+mn-ea"/>
                <a:ea typeface="+mn-ea"/>
              </a:endParaRPr>
            </a:p>
          </p:txBody>
        </p:sp>
      </p:grpSp>
      <p:grpSp>
        <p:nvGrpSpPr>
          <p:cNvPr id="113" name="组合 112"/>
          <p:cNvGrpSpPr/>
          <p:nvPr/>
        </p:nvGrpSpPr>
        <p:grpSpPr>
          <a:xfrm>
            <a:off x="4763750" y="1838959"/>
            <a:ext cx="1129136" cy="973042"/>
            <a:chOff x="6350839" y="2452512"/>
            <a:chExt cx="1505319" cy="1297689"/>
          </a:xfrm>
        </p:grpSpPr>
        <p:sp>
          <p:nvSpPr>
            <p:cNvPr id="114" name="梯形 113"/>
            <p:cNvSpPr/>
            <p:nvPr/>
          </p:nvSpPr>
          <p:spPr>
            <a:xfrm>
              <a:off x="6717001" y="3523139"/>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15" name="梯形 114"/>
            <p:cNvSpPr/>
            <p:nvPr/>
          </p:nvSpPr>
          <p:spPr>
            <a:xfrm flipV="1">
              <a:off x="6717001" y="2515055"/>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16" name="六边形 115"/>
            <p:cNvSpPr/>
            <p:nvPr/>
          </p:nvSpPr>
          <p:spPr>
            <a:xfrm>
              <a:off x="6350839" y="2452512"/>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17" name="任意多边形 116"/>
            <p:cNvSpPr/>
            <p:nvPr/>
          </p:nvSpPr>
          <p:spPr>
            <a:xfrm>
              <a:off x="6424371" y="2515056"/>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118" name="梯形 71"/>
            <p:cNvSpPr/>
            <p:nvPr/>
          </p:nvSpPr>
          <p:spPr>
            <a:xfrm rot="14580000" flipH="1">
              <a:off x="7231674" y="2760492"/>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19" name="任意多边形 118"/>
            <p:cNvSpPr/>
            <p:nvPr/>
          </p:nvSpPr>
          <p:spPr>
            <a:xfrm>
              <a:off x="6424753" y="2519273"/>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grpSp>
      <p:grpSp>
        <p:nvGrpSpPr>
          <p:cNvPr id="120" name="组合 119"/>
          <p:cNvGrpSpPr/>
          <p:nvPr/>
        </p:nvGrpSpPr>
        <p:grpSpPr>
          <a:xfrm>
            <a:off x="4940821" y="2009215"/>
            <a:ext cx="758324" cy="632528"/>
            <a:chOff x="6586905" y="2679573"/>
            <a:chExt cx="1010966" cy="843565"/>
          </a:xfrm>
        </p:grpSpPr>
        <p:sp>
          <p:nvSpPr>
            <p:cNvPr id="121" name="六边形 120"/>
            <p:cNvSpPr/>
            <p:nvPr/>
          </p:nvSpPr>
          <p:spPr>
            <a:xfrm>
              <a:off x="6614230" y="2679573"/>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22" name="文本框 47"/>
            <p:cNvSpPr txBox="1"/>
            <p:nvPr/>
          </p:nvSpPr>
          <p:spPr>
            <a:xfrm>
              <a:off x="6586905" y="2842334"/>
              <a:ext cx="1010966" cy="554125"/>
            </a:xfrm>
            <a:prstGeom prst="rect">
              <a:avLst/>
            </a:prstGeom>
            <a:noFill/>
          </p:spPr>
          <p:txBody>
            <a:bodyPr wrap="square" rtlCol="0">
              <a:spAutoFit/>
            </a:bodyPr>
            <a:lstStyle/>
            <a:p>
              <a:pPr algn="ctr"/>
              <a:r>
                <a:rPr lang="en-US" altLang="zh-CN" sz="2100" dirty="0">
                  <a:solidFill>
                    <a:prstClr val="white"/>
                  </a:solidFill>
                  <a:latin typeface="+mn-ea"/>
                  <a:ea typeface="+mn-ea"/>
                </a:rPr>
                <a:t>05</a:t>
              </a:r>
              <a:endParaRPr lang="zh-CN" altLang="en-US" sz="2100" dirty="0">
                <a:solidFill>
                  <a:prstClr val="white"/>
                </a:solidFill>
                <a:latin typeface="+mn-ea"/>
                <a:ea typeface="+mn-ea"/>
              </a:endParaRPr>
            </a:p>
          </p:txBody>
        </p:sp>
      </p:grpSp>
      <p:grpSp>
        <p:nvGrpSpPr>
          <p:cNvPr id="123" name="组合 122"/>
          <p:cNvGrpSpPr/>
          <p:nvPr/>
        </p:nvGrpSpPr>
        <p:grpSpPr>
          <a:xfrm>
            <a:off x="4763750" y="2809743"/>
            <a:ext cx="1129136" cy="973042"/>
            <a:chOff x="6350839" y="3747190"/>
            <a:chExt cx="1505319" cy="1297689"/>
          </a:xfrm>
        </p:grpSpPr>
        <p:sp>
          <p:nvSpPr>
            <p:cNvPr id="124" name="梯形 123"/>
            <p:cNvSpPr/>
            <p:nvPr/>
          </p:nvSpPr>
          <p:spPr>
            <a:xfrm>
              <a:off x="6717001" y="4817817"/>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25" name="梯形 124"/>
            <p:cNvSpPr/>
            <p:nvPr/>
          </p:nvSpPr>
          <p:spPr>
            <a:xfrm flipV="1">
              <a:off x="6717001" y="3809733"/>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26" name="六边形 125"/>
            <p:cNvSpPr/>
            <p:nvPr/>
          </p:nvSpPr>
          <p:spPr>
            <a:xfrm>
              <a:off x="6350839" y="3747190"/>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27" name="任意多边形 126"/>
            <p:cNvSpPr/>
            <p:nvPr/>
          </p:nvSpPr>
          <p:spPr>
            <a:xfrm>
              <a:off x="6424371" y="3809734"/>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128" name="梯形 71"/>
            <p:cNvSpPr/>
            <p:nvPr/>
          </p:nvSpPr>
          <p:spPr>
            <a:xfrm rot="14580000" flipH="1">
              <a:off x="7231674" y="4055170"/>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29" name="任意多边形 128"/>
            <p:cNvSpPr/>
            <p:nvPr/>
          </p:nvSpPr>
          <p:spPr>
            <a:xfrm>
              <a:off x="6424753" y="3813951"/>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grpSp>
      <p:grpSp>
        <p:nvGrpSpPr>
          <p:cNvPr id="130" name="组合 129"/>
          <p:cNvGrpSpPr/>
          <p:nvPr/>
        </p:nvGrpSpPr>
        <p:grpSpPr>
          <a:xfrm>
            <a:off x="4940821" y="2979998"/>
            <a:ext cx="758324" cy="632528"/>
            <a:chOff x="6586905" y="3974251"/>
            <a:chExt cx="1010966" cy="843565"/>
          </a:xfrm>
        </p:grpSpPr>
        <p:sp>
          <p:nvSpPr>
            <p:cNvPr id="131" name="六边形 130"/>
            <p:cNvSpPr/>
            <p:nvPr/>
          </p:nvSpPr>
          <p:spPr>
            <a:xfrm>
              <a:off x="6614230" y="3974251"/>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2" name="文本框 50"/>
            <p:cNvSpPr txBox="1"/>
            <p:nvPr/>
          </p:nvSpPr>
          <p:spPr>
            <a:xfrm>
              <a:off x="6586905" y="4118520"/>
              <a:ext cx="1010966" cy="554125"/>
            </a:xfrm>
            <a:prstGeom prst="rect">
              <a:avLst/>
            </a:prstGeom>
            <a:noFill/>
          </p:spPr>
          <p:txBody>
            <a:bodyPr wrap="square" rtlCol="0">
              <a:spAutoFit/>
            </a:bodyPr>
            <a:lstStyle/>
            <a:p>
              <a:pPr algn="ctr"/>
              <a:r>
                <a:rPr lang="en-US" altLang="zh-CN" sz="2100" dirty="0">
                  <a:solidFill>
                    <a:prstClr val="white"/>
                  </a:solidFill>
                  <a:latin typeface="+mn-ea"/>
                  <a:ea typeface="+mn-ea"/>
                </a:rPr>
                <a:t>04</a:t>
              </a:r>
              <a:endParaRPr lang="zh-CN" altLang="en-US" sz="2100" dirty="0">
                <a:solidFill>
                  <a:prstClr val="white"/>
                </a:solidFill>
                <a:latin typeface="+mn-ea"/>
                <a:ea typeface="+mn-ea"/>
              </a:endParaRPr>
            </a:p>
          </p:txBody>
        </p:sp>
      </p:grpSp>
      <p:grpSp>
        <p:nvGrpSpPr>
          <p:cNvPr id="133" name="组合 132"/>
          <p:cNvGrpSpPr/>
          <p:nvPr/>
        </p:nvGrpSpPr>
        <p:grpSpPr>
          <a:xfrm>
            <a:off x="3873976" y="3286451"/>
            <a:ext cx="1129136" cy="973042"/>
            <a:chOff x="5164627" y="4382948"/>
            <a:chExt cx="1505319" cy="1297689"/>
          </a:xfrm>
        </p:grpSpPr>
        <p:sp>
          <p:nvSpPr>
            <p:cNvPr id="134" name="梯形 133"/>
            <p:cNvSpPr/>
            <p:nvPr/>
          </p:nvSpPr>
          <p:spPr>
            <a:xfrm>
              <a:off x="5530789" y="5453575"/>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5" name="梯形 134"/>
            <p:cNvSpPr/>
            <p:nvPr/>
          </p:nvSpPr>
          <p:spPr>
            <a:xfrm flipV="1">
              <a:off x="5530789" y="4445491"/>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6" name="六边形 135"/>
            <p:cNvSpPr/>
            <p:nvPr/>
          </p:nvSpPr>
          <p:spPr>
            <a:xfrm>
              <a:off x="5164627" y="4382948"/>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7" name="任意多边形 136"/>
            <p:cNvSpPr/>
            <p:nvPr/>
          </p:nvSpPr>
          <p:spPr>
            <a:xfrm>
              <a:off x="5238159" y="4445492"/>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138" name="梯形 71"/>
            <p:cNvSpPr/>
            <p:nvPr/>
          </p:nvSpPr>
          <p:spPr>
            <a:xfrm rot="14580000" flipH="1">
              <a:off x="6045462" y="4690928"/>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9" name="任意多边形 138"/>
            <p:cNvSpPr/>
            <p:nvPr/>
          </p:nvSpPr>
          <p:spPr>
            <a:xfrm>
              <a:off x="5238541" y="4449709"/>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grpSp>
      <p:grpSp>
        <p:nvGrpSpPr>
          <p:cNvPr id="140" name="组合 139"/>
          <p:cNvGrpSpPr/>
          <p:nvPr/>
        </p:nvGrpSpPr>
        <p:grpSpPr>
          <a:xfrm>
            <a:off x="4045057" y="3456706"/>
            <a:ext cx="760486" cy="632528"/>
            <a:chOff x="5392706" y="4610009"/>
            <a:chExt cx="1013849" cy="843565"/>
          </a:xfrm>
        </p:grpSpPr>
        <p:sp>
          <p:nvSpPr>
            <p:cNvPr id="141" name="六边形 140"/>
            <p:cNvSpPr/>
            <p:nvPr/>
          </p:nvSpPr>
          <p:spPr>
            <a:xfrm>
              <a:off x="5428018" y="4610009"/>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42" name="文本框 52"/>
            <p:cNvSpPr txBox="1"/>
            <p:nvPr/>
          </p:nvSpPr>
          <p:spPr>
            <a:xfrm>
              <a:off x="5392706" y="4771239"/>
              <a:ext cx="1010965" cy="554125"/>
            </a:xfrm>
            <a:prstGeom prst="rect">
              <a:avLst/>
            </a:prstGeom>
            <a:noFill/>
          </p:spPr>
          <p:txBody>
            <a:bodyPr wrap="square" rtlCol="0">
              <a:spAutoFit/>
            </a:bodyPr>
            <a:lstStyle/>
            <a:p>
              <a:pPr algn="ctr"/>
              <a:r>
                <a:rPr lang="en-US" altLang="zh-CN" sz="2100" dirty="0">
                  <a:solidFill>
                    <a:prstClr val="white"/>
                  </a:solidFill>
                  <a:latin typeface="+mn-ea"/>
                  <a:ea typeface="+mn-ea"/>
                </a:rPr>
                <a:t>03</a:t>
              </a:r>
              <a:endParaRPr lang="zh-CN" altLang="en-US" sz="2100" dirty="0">
                <a:solidFill>
                  <a:prstClr val="white"/>
                </a:solidFill>
                <a:latin typeface="+mn-ea"/>
                <a:ea typeface="+mn-ea"/>
              </a:endParaRPr>
            </a:p>
          </p:txBody>
        </p:sp>
      </p:grpSp>
      <p:grpSp>
        <p:nvGrpSpPr>
          <p:cNvPr id="143" name="组合 142"/>
          <p:cNvGrpSpPr/>
          <p:nvPr/>
        </p:nvGrpSpPr>
        <p:grpSpPr>
          <a:xfrm>
            <a:off x="3873976" y="1352961"/>
            <a:ext cx="1129136" cy="973042"/>
            <a:chOff x="5164627" y="1804365"/>
            <a:chExt cx="1505319" cy="1297689"/>
          </a:xfrm>
        </p:grpSpPr>
        <p:sp>
          <p:nvSpPr>
            <p:cNvPr id="144" name="梯形 143"/>
            <p:cNvSpPr/>
            <p:nvPr/>
          </p:nvSpPr>
          <p:spPr>
            <a:xfrm flipV="1">
              <a:off x="5530789" y="1866908"/>
              <a:ext cx="773977" cy="164519"/>
            </a:xfrm>
            <a:prstGeom prst="trapezoid">
              <a:avLst>
                <a:gd name="adj" fmla="val 66343"/>
              </a:avLst>
            </a:prstGeom>
            <a:gradFill>
              <a:gsLst>
                <a:gs pos="100000">
                  <a:srgbClr val="DFDFDF"/>
                </a:gs>
                <a:gs pos="0">
                  <a:srgbClr val="B4B4B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45" name="六边形 144"/>
            <p:cNvSpPr/>
            <p:nvPr/>
          </p:nvSpPr>
          <p:spPr>
            <a:xfrm>
              <a:off x="5164627" y="1804365"/>
              <a:ext cx="1505319" cy="1297689"/>
            </a:xfrm>
            <a:prstGeom prst="hexagon">
              <a:avLst/>
            </a:prstGeom>
            <a:gradFill flip="none" rotWithShape="1">
              <a:gsLst>
                <a:gs pos="61000">
                  <a:srgbClr val="F6F6F6"/>
                </a:gs>
                <a:gs pos="37000">
                  <a:srgbClr val="E0E0E0"/>
                </a:gs>
                <a:gs pos="17000">
                  <a:srgbClr val="DEDEDE"/>
                </a:gs>
                <a:gs pos="100000">
                  <a:schemeClr val="bg1"/>
                </a:gs>
              </a:gsLst>
              <a:lin ang="13500000" scaled="1"/>
              <a:tileRect/>
            </a:gradFill>
            <a:ln w="19050">
              <a:noFill/>
            </a:ln>
            <a:effectLst>
              <a:outerShdw blurRad="381000" dist="127000" dir="2400000" algn="tl" rotWithShape="0">
                <a:srgbClr val="696969">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46" name="任意多边形 145"/>
            <p:cNvSpPr/>
            <p:nvPr/>
          </p:nvSpPr>
          <p:spPr>
            <a:xfrm>
              <a:off x="5238159" y="1866909"/>
              <a:ext cx="1360218" cy="1172601"/>
            </a:xfrm>
            <a:custGeom>
              <a:avLst/>
              <a:gdLst>
                <a:gd name="connsiteX0" fmla="*/ 407876 w 1381020"/>
                <a:gd name="connsiteY0" fmla="*/ 167033 h 1190534"/>
                <a:gd name="connsiteX1" fmla="*/ 193759 w 1381020"/>
                <a:gd name="connsiteY1" fmla="*/ 595266 h 1190534"/>
                <a:gd name="connsiteX2" fmla="*/ 407876 w 1381020"/>
                <a:gd name="connsiteY2" fmla="*/ 1023499 h 1190534"/>
                <a:gd name="connsiteX3" fmla="*/ 973145 w 1381020"/>
                <a:gd name="connsiteY3" fmla="*/ 1023499 h 1190534"/>
                <a:gd name="connsiteX4" fmla="*/ 1187261 w 1381020"/>
                <a:gd name="connsiteY4" fmla="*/ 595266 h 1190534"/>
                <a:gd name="connsiteX5" fmla="*/ 973145 w 1381020"/>
                <a:gd name="connsiteY5" fmla="*/ 167033 h 1190534"/>
                <a:gd name="connsiteX6" fmla="*/ 297634 w 1381020"/>
                <a:gd name="connsiteY6" fmla="*/ 0 h 1190534"/>
                <a:gd name="connsiteX7" fmla="*/ 1083387 w 1381020"/>
                <a:gd name="connsiteY7" fmla="*/ 0 h 1190534"/>
                <a:gd name="connsiteX8" fmla="*/ 1381020 w 1381020"/>
                <a:gd name="connsiteY8" fmla="*/ 595267 h 1190534"/>
                <a:gd name="connsiteX9" fmla="*/ 1083387 w 1381020"/>
                <a:gd name="connsiteY9" fmla="*/ 1190534 h 1190534"/>
                <a:gd name="connsiteX10" fmla="*/ 297634 w 1381020"/>
                <a:gd name="connsiteY10" fmla="*/ 1190534 h 1190534"/>
                <a:gd name="connsiteX11" fmla="*/ 0 w 1381020"/>
                <a:gd name="connsiteY11" fmla="*/ 595267 h 1190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1020" h="1190534">
                  <a:moveTo>
                    <a:pt x="407876" y="167033"/>
                  </a:moveTo>
                  <a:lnTo>
                    <a:pt x="193759" y="595266"/>
                  </a:lnTo>
                  <a:lnTo>
                    <a:pt x="407876" y="1023499"/>
                  </a:lnTo>
                  <a:lnTo>
                    <a:pt x="973145" y="1023499"/>
                  </a:lnTo>
                  <a:lnTo>
                    <a:pt x="1187261" y="595266"/>
                  </a:lnTo>
                  <a:lnTo>
                    <a:pt x="973145" y="167033"/>
                  </a:lnTo>
                  <a:close/>
                  <a:moveTo>
                    <a:pt x="297634" y="0"/>
                  </a:moveTo>
                  <a:lnTo>
                    <a:pt x="1083387" y="0"/>
                  </a:lnTo>
                  <a:lnTo>
                    <a:pt x="1381020" y="595267"/>
                  </a:lnTo>
                  <a:lnTo>
                    <a:pt x="1083387" y="1190534"/>
                  </a:lnTo>
                  <a:lnTo>
                    <a:pt x="297634" y="1190534"/>
                  </a:lnTo>
                  <a:lnTo>
                    <a:pt x="0" y="595267"/>
                  </a:lnTo>
                  <a:close/>
                </a:path>
              </a:pathLst>
            </a:custGeom>
            <a:gradFill>
              <a:gsLst>
                <a:gs pos="57000">
                  <a:srgbClr val="F5F5F5"/>
                </a:gs>
                <a:gs pos="32000">
                  <a:srgbClr val="DEDEDE"/>
                </a:gs>
                <a:gs pos="0">
                  <a:srgbClr val="CBCBCB"/>
                </a:gs>
                <a:gs pos="100000">
                  <a:schemeClr val="bg1"/>
                </a:gs>
              </a:gsLst>
              <a:lin ang="2700000" scaled="1"/>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147" name="梯形 146"/>
            <p:cNvSpPr/>
            <p:nvPr/>
          </p:nvSpPr>
          <p:spPr>
            <a:xfrm>
              <a:off x="5530789" y="2874992"/>
              <a:ext cx="773977" cy="164519"/>
            </a:xfrm>
            <a:prstGeom prst="trapezoid">
              <a:avLst>
                <a:gd name="adj" fmla="val 66343"/>
              </a:avLst>
            </a:prstGeom>
            <a:gradFill>
              <a:gsLst>
                <a:gs pos="0">
                  <a:srgbClr val="E6E6E6"/>
                </a:gs>
                <a:gs pos="100000">
                  <a:srgbClr val="F7F7F7"/>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48" name="梯形 71"/>
            <p:cNvSpPr/>
            <p:nvPr/>
          </p:nvSpPr>
          <p:spPr>
            <a:xfrm rot="14580000" flipH="1">
              <a:off x="6045462" y="2112345"/>
              <a:ext cx="656958" cy="169043"/>
            </a:xfrm>
            <a:custGeom>
              <a:avLst/>
              <a:gdLst>
                <a:gd name="connsiteX0" fmla="*/ 0 w 667005"/>
                <a:gd name="connsiteY0" fmla="*/ 171628 h 171628"/>
                <a:gd name="connsiteX1" fmla="*/ 85140 w 667005"/>
                <a:gd name="connsiteY1" fmla="*/ 0 h 171628"/>
                <a:gd name="connsiteX2" fmla="*/ 581865 w 667005"/>
                <a:gd name="connsiteY2" fmla="*/ 0 h 171628"/>
                <a:gd name="connsiteX3" fmla="*/ 667005 w 667005"/>
                <a:gd name="connsiteY3" fmla="*/ 171628 h 171628"/>
                <a:gd name="connsiteX4" fmla="*/ 0 w 667005"/>
                <a:gd name="connsiteY4" fmla="*/ 171628 h 171628"/>
                <a:gd name="connsiteX0-1" fmla="*/ 0 w 667005"/>
                <a:gd name="connsiteY0-2" fmla="*/ 171737 h 171737"/>
                <a:gd name="connsiteX1-3" fmla="*/ 99339 w 667005"/>
                <a:gd name="connsiteY1-4" fmla="*/ 0 h 171737"/>
                <a:gd name="connsiteX2-5" fmla="*/ 581865 w 667005"/>
                <a:gd name="connsiteY2-6" fmla="*/ 109 h 171737"/>
                <a:gd name="connsiteX3-7" fmla="*/ 667005 w 667005"/>
                <a:gd name="connsiteY3-8" fmla="*/ 171737 h 171737"/>
                <a:gd name="connsiteX4-9" fmla="*/ 0 w 667005"/>
                <a:gd name="connsiteY4-10" fmla="*/ 171737 h 171737"/>
                <a:gd name="connsiteX0-11" fmla="*/ 0 w 667005"/>
                <a:gd name="connsiteY0-12" fmla="*/ 171628 h 171628"/>
                <a:gd name="connsiteX1-13" fmla="*/ 140601 w 667005"/>
                <a:gd name="connsiteY1-14" fmla="*/ 10938 h 171628"/>
                <a:gd name="connsiteX2-15" fmla="*/ 581865 w 667005"/>
                <a:gd name="connsiteY2-16" fmla="*/ 0 h 171628"/>
                <a:gd name="connsiteX3-17" fmla="*/ 667005 w 667005"/>
                <a:gd name="connsiteY3-18" fmla="*/ 171628 h 171628"/>
                <a:gd name="connsiteX4-19" fmla="*/ 0 w 667005"/>
                <a:gd name="connsiteY4-20" fmla="*/ 171628 h 171628"/>
                <a:gd name="connsiteX0-21" fmla="*/ 0 w 667005"/>
                <a:gd name="connsiteY0-22" fmla="*/ 171628 h 171628"/>
                <a:gd name="connsiteX1-23" fmla="*/ 103609 w 667005"/>
                <a:gd name="connsiteY1-24" fmla="*/ 1280 h 171628"/>
                <a:gd name="connsiteX2-25" fmla="*/ 581865 w 667005"/>
                <a:gd name="connsiteY2-26" fmla="*/ 0 h 171628"/>
                <a:gd name="connsiteX3-27" fmla="*/ 667005 w 667005"/>
                <a:gd name="connsiteY3-28" fmla="*/ 171628 h 171628"/>
                <a:gd name="connsiteX4-29" fmla="*/ 0 w 667005"/>
                <a:gd name="connsiteY4-30" fmla="*/ 171628 h 1716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7005" h="171628">
                  <a:moveTo>
                    <a:pt x="0" y="171628"/>
                  </a:moveTo>
                  <a:lnTo>
                    <a:pt x="103609" y="1280"/>
                  </a:lnTo>
                  <a:lnTo>
                    <a:pt x="581865" y="0"/>
                  </a:lnTo>
                  <a:lnTo>
                    <a:pt x="667005" y="171628"/>
                  </a:lnTo>
                  <a:lnTo>
                    <a:pt x="0" y="171628"/>
                  </a:lnTo>
                  <a:close/>
                </a:path>
              </a:pathLst>
            </a:custGeom>
            <a:gradFill>
              <a:gsLst>
                <a:gs pos="0">
                  <a:srgbClr val="DEDEDE"/>
                </a:gs>
                <a:gs pos="100000">
                  <a:srgbClr val="F4F4F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49" name="任意多边形 148"/>
            <p:cNvSpPr/>
            <p:nvPr/>
          </p:nvSpPr>
          <p:spPr>
            <a:xfrm>
              <a:off x="5238541" y="1871126"/>
              <a:ext cx="406992" cy="586301"/>
            </a:xfrm>
            <a:custGeom>
              <a:avLst/>
              <a:gdLst>
                <a:gd name="connsiteX0" fmla="*/ 297634 w 413216"/>
                <a:gd name="connsiteY0" fmla="*/ 0 h 595267"/>
                <a:gd name="connsiteX1" fmla="*/ 302996 w 413216"/>
                <a:gd name="connsiteY1" fmla="*/ 0 h 595267"/>
                <a:gd name="connsiteX2" fmla="*/ 413216 w 413216"/>
                <a:gd name="connsiteY2" fmla="*/ 167033 h 595267"/>
                <a:gd name="connsiteX3" fmla="*/ 407876 w 413216"/>
                <a:gd name="connsiteY3" fmla="*/ 167033 h 595267"/>
                <a:gd name="connsiteX4" fmla="*/ 193759 w 413216"/>
                <a:gd name="connsiteY4" fmla="*/ 595266 h 595267"/>
                <a:gd name="connsiteX5" fmla="*/ 193760 w 413216"/>
                <a:gd name="connsiteY5" fmla="*/ 595267 h 595267"/>
                <a:gd name="connsiteX6" fmla="*/ 0 w 413216"/>
                <a:gd name="connsiteY6" fmla="*/ 595267 h 59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216" h="595267">
                  <a:moveTo>
                    <a:pt x="297634" y="0"/>
                  </a:moveTo>
                  <a:lnTo>
                    <a:pt x="302996" y="0"/>
                  </a:lnTo>
                  <a:lnTo>
                    <a:pt x="413216" y="167033"/>
                  </a:lnTo>
                  <a:lnTo>
                    <a:pt x="407876" y="167033"/>
                  </a:lnTo>
                  <a:lnTo>
                    <a:pt x="193759" y="595266"/>
                  </a:lnTo>
                  <a:lnTo>
                    <a:pt x="193760" y="595267"/>
                  </a:lnTo>
                  <a:lnTo>
                    <a:pt x="0" y="595267"/>
                  </a:lnTo>
                  <a:close/>
                </a:path>
              </a:pathLst>
            </a:custGeom>
            <a:gradFill>
              <a:gsLst>
                <a:gs pos="100000">
                  <a:srgbClr val="DFDFDF"/>
                </a:gs>
                <a:gs pos="0">
                  <a:srgbClr val="B4B4B4"/>
                </a:gs>
              </a:gsLst>
              <a:lin ang="2700000" scaled="0"/>
            </a:gra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grpSp>
      <p:grpSp>
        <p:nvGrpSpPr>
          <p:cNvPr id="150" name="组合 149"/>
          <p:cNvGrpSpPr/>
          <p:nvPr/>
        </p:nvGrpSpPr>
        <p:grpSpPr>
          <a:xfrm>
            <a:off x="4045057" y="1523217"/>
            <a:ext cx="760486" cy="632528"/>
            <a:chOff x="5392706" y="2031426"/>
            <a:chExt cx="1013849" cy="843565"/>
          </a:xfrm>
        </p:grpSpPr>
        <p:sp>
          <p:nvSpPr>
            <p:cNvPr id="151" name="六边形 150"/>
            <p:cNvSpPr/>
            <p:nvPr/>
          </p:nvSpPr>
          <p:spPr>
            <a:xfrm>
              <a:off x="5428018" y="2031426"/>
              <a:ext cx="978537" cy="843565"/>
            </a:xfrm>
            <a:prstGeom prst="hexagon">
              <a:avLst/>
            </a:prstGeom>
            <a:solidFill>
              <a:srgbClr val="00682F"/>
            </a:solidFill>
            <a:ln w="19050">
              <a:noFill/>
            </a:ln>
            <a:effectLst>
              <a:innerShdw blurRad="76200" dist="63500" dir="13500000">
                <a:prstClr val="black">
                  <a:alpha val="46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52" name="文本框 54"/>
            <p:cNvSpPr txBox="1"/>
            <p:nvPr/>
          </p:nvSpPr>
          <p:spPr>
            <a:xfrm>
              <a:off x="5392706" y="2200064"/>
              <a:ext cx="1010965" cy="554125"/>
            </a:xfrm>
            <a:prstGeom prst="rect">
              <a:avLst/>
            </a:prstGeom>
            <a:noFill/>
          </p:spPr>
          <p:txBody>
            <a:bodyPr wrap="square" rtlCol="0">
              <a:spAutoFit/>
            </a:bodyPr>
            <a:lstStyle/>
            <a:p>
              <a:pPr algn="ctr"/>
              <a:r>
                <a:rPr lang="en-US" altLang="zh-CN" sz="2100" dirty="0">
                  <a:solidFill>
                    <a:prstClr val="white"/>
                  </a:solidFill>
                  <a:latin typeface="+mn-ea"/>
                  <a:ea typeface="+mn-ea"/>
                </a:rPr>
                <a:t>06</a:t>
              </a:r>
              <a:endParaRPr lang="zh-CN" altLang="en-US" sz="2100" dirty="0">
                <a:solidFill>
                  <a:prstClr val="white"/>
                </a:solidFill>
                <a:latin typeface="+mn-ea"/>
                <a:ea typeface="+mn-ea"/>
              </a:endParaRPr>
            </a:p>
          </p:txBody>
        </p:sp>
      </p:grpSp>
      <p:grpSp>
        <p:nvGrpSpPr>
          <p:cNvPr id="153" name="组合 152"/>
          <p:cNvGrpSpPr/>
          <p:nvPr/>
        </p:nvGrpSpPr>
        <p:grpSpPr>
          <a:xfrm>
            <a:off x="4946610" y="1517564"/>
            <a:ext cx="1950945" cy="269441"/>
            <a:chOff x="5415884" y="5002052"/>
            <a:chExt cx="2972305" cy="359338"/>
          </a:xfrm>
        </p:grpSpPr>
        <p:sp>
          <p:nvSpPr>
            <p:cNvPr id="154" name="任意多边形 153"/>
            <p:cNvSpPr/>
            <p:nvPr/>
          </p:nvSpPr>
          <p:spPr>
            <a:xfrm flipH="1">
              <a:off x="5487706" y="5063233"/>
              <a:ext cx="2900483"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55" name="椭圆 154"/>
            <p:cNvSpPr/>
            <p:nvPr/>
          </p:nvSpPr>
          <p:spPr>
            <a:xfrm flipH="1">
              <a:off x="5415884" y="5002052"/>
              <a:ext cx="118316" cy="12254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156" name="组合 155"/>
          <p:cNvGrpSpPr/>
          <p:nvPr/>
        </p:nvGrpSpPr>
        <p:grpSpPr>
          <a:xfrm>
            <a:off x="5825406" y="2518809"/>
            <a:ext cx="1072148" cy="269441"/>
            <a:chOff x="5415884" y="5002052"/>
            <a:chExt cx="1633441" cy="359338"/>
          </a:xfrm>
        </p:grpSpPr>
        <p:sp>
          <p:nvSpPr>
            <p:cNvPr id="157" name="任意多边形 156"/>
            <p:cNvSpPr/>
            <p:nvPr/>
          </p:nvSpPr>
          <p:spPr>
            <a:xfrm flipH="1">
              <a:off x="5487704" y="5063233"/>
              <a:ext cx="1561621"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58" name="椭圆 157"/>
            <p:cNvSpPr/>
            <p:nvPr/>
          </p:nvSpPr>
          <p:spPr>
            <a:xfrm flipH="1">
              <a:off x="5415884" y="5002052"/>
              <a:ext cx="118316" cy="12254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159" name="组合 158"/>
          <p:cNvGrpSpPr/>
          <p:nvPr/>
        </p:nvGrpSpPr>
        <p:grpSpPr>
          <a:xfrm>
            <a:off x="5825406" y="3508513"/>
            <a:ext cx="1072148" cy="269441"/>
            <a:chOff x="5415884" y="5002052"/>
            <a:chExt cx="1633441" cy="359338"/>
          </a:xfrm>
        </p:grpSpPr>
        <p:sp>
          <p:nvSpPr>
            <p:cNvPr id="160" name="任意多边形 159"/>
            <p:cNvSpPr/>
            <p:nvPr/>
          </p:nvSpPr>
          <p:spPr>
            <a:xfrm flipH="1">
              <a:off x="5487704" y="5063233"/>
              <a:ext cx="1561621"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61" name="椭圆 160"/>
            <p:cNvSpPr/>
            <p:nvPr/>
          </p:nvSpPr>
          <p:spPr>
            <a:xfrm flipH="1">
              <a:off x="5415884" y="5002052"/>
              <a:ext cx="118316" cy="12254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232" name="组合 231"/>
          <p:cNvGrpSpPr/>
          <p:nvPr/>
        </p:nvGrpSpPr>
        <p:grpSpPr>
          <a:xfrm flipH="1" flipV="1">
            <a:off x="1970113" y="3818826"/>
            <a:ext cx="1973312" cy="265265"/>
            <a:chOff x="5415884" y="5007622"/>
            <a:chExt cx="3006387" cy="353769"/>
          </a:xfrm>
        </p:grpSpPr>
        <p:sp>
          <p:nvSpPr>
            <p:cNvPr id="233" name="任意多边形 232"/>
            <p:cNvSpPr/>
            <p:nvPr/>
          </p:nvSpPr>
          <p:spPr>
            <a:xfrm flipH="1">
              <a:off x="5521870" y="5063234"/>
              <a:ext cx="2900401"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234" name="椭圆 233"/>
            <p:cNvSpPr/>
            <p:nvPr/>
          </p:nvSpPr>
          <p:spPr>
            <a:xfrm flipH="1">
              <a:off x="5415884" y="5007622"/>
              <a:ext cx="118316" cy="11140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235" name="组合 234"/>
          <p:cNvGrpSpPr/>
          <p:nvPr/>
        </p:nvGrpSpPr>
        <p:grpSpPr>
          <a:xfrm flipH="1" flipV="1">
            <a:off x="1958012" y="2846194"/>
            <a:ext cx="1082327" cy="265266"/>
            <a:chOff x="5415884" y="5007622"/>
            <a:chExt cx="1648950" cy="353770"/>
          </a:xfrm>
        </p:grpSpPr>
        <p:sp>
          <p:nvSpPr>
            <p:cNvPr id="236" name="任意多边形 235"/>
            <p:cNvSpPr/>
            <p:nvPr/>
          </p:nvSpPr>
          <p:spPr>
            <a:xfrm flipH="1">
              <a:off x="5521870" y="5063235"/>
              <a:ext cx="1542964"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237" name="椭圆 236"/>
            <p:cNvSpPr/>
            <p:nvPr/>
          </p:nvSpPr>
          <p:spPr>
            <a:xfrm flipH="1">
              <a:off x="5415884" y="5007622"/>
              <a:ext cx="118316" cy="11140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238" name="组合 237"/>
          <p:cNvGrpSpPr/>
          <p:nvPr/>
        </p:nvGrpSpPr>
        <p:grpSpPr>
          <a:xfrm flipH="1" flipV="1">
            <a:off x="1958012" y="1870688"/>
            <a:ext cx="1082327" cy="265266"/>
            <a:chOff x="5415884" y="5007622"/>
            <a:chExt cx="1648950" cy="353770"/>
          </a:xfrm>
        </p:grpSpPr>
        <p:sp>
          <p:nvSpPr>
            <p:cNvPr id="239" name="任意多边形 238"/>
            <p:cNvSpPr/>
            <p:nvPr/>
          </p:nvSpPr>
          <p:spPr>
            <a:xfrm flipH="1">
              <a:off x="5521870" y="5063235"/>
              <a:ext cx="1542964"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rgbClr val="00682F"/>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240" name="椭圆 239"/>
            <p:cNvSpPr/>
            <p:nvPr/>
          </p:nvSpPr>
          <p:spPr>
            <a:xfrm flipH="1">
              <a:off x="5415884" y="5007622"/>
              <a:ext cx="118316" cy="111404"/>
            </a:xfrm>
            <a:prstGeom prst="ellipse">
              <a:avLst/>
            </a:prstGeom>
            <a:solidFill>
              <a:schemeClr val="bg1"/>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241" name="组合 240"/>
          <p:cNvGrpSpPr/>
          <p:nvPr/>
        </p:nvGrpSpPr>
        <p:grpSpPr>
          <a:xfrm>
            <a:off x="1277205" y="1280819"/>
            <a:ext cx="1550802" cy="649384"/>
            <a:chOff x="1702718" y="1708155"/>
            <a:chExt cx="2067467" cy="866045"/>
          </a:xfrm>
        </p:grpSpPr>
        <p:sp>
          <p:nvSpPr>
            <p:cNvPr id="242" name="Freeform 32"/>
            <p:cNvSpPr>
              <a:spLocks noEditPoints="1"/>
            </p:cNvSpPr>
            <p:nvPr/>
          </p:nvSpPr>
          <p:spPr bwMode="auto">
            <a:xfrm>
              <a:off x="1798061" y="1709757"/>
              <a:ext cx="346328" cy="247893"/>
            </a:xfrm>
            <a:custGeom>
              <a:avLst/>
              <a:gdLst>
                <a:gd name="T0" fmla="*/ 92 w 244"/>
                <a:gd name="T1" fmla="*/ 48 h 175"/>
                <a:gd name="T2" fmla="*/ 102 w 244"/>
                <a:gd name="T3" fmla="*/ 27 h 175"/>
                <a:gd name="T4" fmla="*/ 75 w 244"/>
                <a:gd name="T5" fmla="*/ 0 h 175"/>
                <a:gd name="T6" fmla="*/ 48 w 244"/>
                <a:gd name="T7" fmla="*/ 27 h 175"/>
                <a:gd name="T8" fmla="*/ 58 w 244"/>
                <a:gd name="T9" fmla="*/ 48 h 175"/>
                <a:gd name="T10" fmla="*/ 10 w 244"/>
                <a:gd name="T11" fmla="*/ 123 h 175"/>
                <a:gd name="T12" fmla="*/ 46 w 244"/>
                <a:gd name="T13" fmla="*/ 97 h 175"/>
                <a:gd name="T14" fmla="*/ 32 w 244"/>
                <a:gd name="T15" fmla="*/ 175 h 175"/>
                <a:gd name="T16" fmla="*/ 57 w 244"/>
                <a:gd name="T17" fmla="*/ 175 h 175"/>
                <a:gd name="T18" fmla="*/ 75 w 244"/>
                <a:gd name="T19" fmla="*/ 142 h 175"/>
                <a:gd name="T20" fmla="*/ 93 w 244"/>
                <a:gd name="T21" fmla="*/ 175 h 175"/>
                <a:gd name="T22" fmla="*/ 118 w 244"/>
                <a:gd name="T23" fmla="*/ 175 h 175"/>
                <a:gd name="T24" fmla="*/ 104 w 244"/>
                <a:gd name="T25" fmla="*/ 97 h 175"/>
                <a:gd name="T26" fmla="*/ 140 w 244"/>
                <a:gd name="T27" fmla="*/ 123 h 175"/>
                <a:gd name="T28" fmla="*/ 92 w 244"/>
                <a:gd name="T29" fmla="*/ 48 h 175"/>
                <a:gd name="T30" fmla="*/ 208 w 244"/>
                <a:gd name="T31" fmla="*/ 97 h 175"/>
                <a:gd name="T32" fmla="*/ 214 w 244"/>
                <a:gd name="T33" fmla="*/ 84 h 175"/>
                <a:gd name="T34" fmla="*/ 198 w 244"/>
                <a:gd name="T35" fmla="*/ 68 h 175"/>
                <a:gd name="T36" fmla="*/ 181 w 244"/>
                <a:gd name="T37" fmla="*/ 84 h 175"/>
                <a:gd name="T38" fmla="*/ 187 w 244"/>
                <a:gd name="T39" fmla="*/ 97 h 175"/>
                <a:gd name="T40" fmla="*/ 158 w 244"/>
                <a:gd name="T41" fmla="*/ 143 h 175"/>
                <a:gd name="T42" fmla="*/ 180 w 244"/>
                <a:gd name="T43" fmla="*/ 127 h 175"/>
                <a:gd name="T44" fmla="*/ 171 w 244"/>
                <a:gd name="T45" fmla="*/ 175 h 175"/>
                <a:gd name="T46" fmla="*/ 186 w 244"/>
                <a:gd name="T47" fmla="*/ 175 h 175"/>
                <a:gd name="T48" fmla="*/ 198 w 244"/>
                <a:gd name="T49" fmla="*/ 155 h 175"/>
                <a:gd name="T50" fmla="*/ 209 w 244"/>
                <a:gd name="T51" fmla="*/ 175 h 175"/>
                <a:gd name="T52" fmla="*/ 224 w 244"/>
                <a:gd name="T53" fmla="*/ 175 h 175"/>
                <a:gd name="T54" fmla="*/ 216 w 244"/>
                <a:gd name="T55" fmla="*/ 127 h 175"/>
                <a:gd name="T56" fmla="*/ 237 w 244"/>
                <a:gd name="T57" fmla="*/ 143 h 175"/>
                <a:gd name="T58" fmla="*/ 208 w 244"/>
                <a:gd name="T59" fmla="*/ 9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4" h="175">
                  <a:moveTo>
                    <a:pt x="92" y="48"/>
                  </a:moveTo>
                  <a:cubicBezTo>
                    <a:pt x="98" y="43"/>
                    <a:pt x="102" y="36"/>
                    <a:pt x="102" y="27"/>
                  </a:cubicBezTo>
                  <a:cubicBezTo>
                    <a:pt x="102" y="12"/>
                    <a:pt x="90" y="0"/>
                    <a:pt x="75" y="0"/>
                  </a:cubicBezTo>
                  <a:cubicBezTo>
                    <a:pt x="60" y="0"/>
                    <a:pt x="48" y="12"/>
                    <a:pt x="48" y="27"/>
                  </a:cubicBezTo>
                  <a:cubicBezTo>
                    <a:pt x="48" y="36"/>
                    <a:pt x="52" y="43"/>
                    <a:pt x="58" y="48"/>
                  </a:cubicBezTo>
                  <a:cubicBezTo>
                    <a:pt x="31" y="58"/>
                    <a:pt x="0" y="113"/>
                    <a:pt x="10" y="123"/>
                  </a:cubicBezTo>
                  <a:cubicBezTo>
                    <a:pt x="19" y="131"/>
                    <a:pt x="34" y="114"/>
                    <a:pt x="46" y="97"/>
                  </a:cubicBezTo>
                  <a:cubicBezTo>
                    <a:pt x="39" y="123"/>
                    <a:pt x="34" y="151"/>
                    <a:pt x="32" y="175"/>
                  </a:cubicBezTo>
                  <a:cubicBezTo>
                    <a:pt x="57" y="175"/>
                    <a:pt x="57" y="175"/>
                    <a:pt x="57" y="175"/>
                  </a:cubicBezTo>
                  <a:cubicBezTo>
                    <a:pt x="57" y="161"/>
                    <a:pt x="66" y="142"/>
                    <a:pt x="75" y="142"/>
                  </a:cubicBezTo>
                  <a:cubicBezTo>
                    <a:pt x="84" y="142"/>
                    <a:pt x="93" y="161"/>
                    <a:pt x="93" y="175"/>
                  </a:cubicBezTo>
                  <a:cubicBezTo>
                    <a:pt x="118" y="175"/>
                    <a:pt x="118" y="175"/>
                    <a:pt x="118" y="175"/>
                  </a:cubicBezTo>
                  <a:cubicBezTo>
                    <a:pt x="116" y="151"/>
                    <a:pt x="111" y="123"/>
                    <a:pt x="104" y="97"/>
                  </a:cubicBezTo>
                  <a:cubicBezTo>
                    <a:pt x="116" y="114"/>
                    <a:pt x="131" y="131"/>
                    <a:pt x="140" y="123"/>
                  </a:cubicBezTo>
                  <a:cubicBezTo>
                    <a:pt x="150" y="113"/>
                    <a:pt x="119" y="58"/>
                    <a:pt x="92" y="48"/>
                  </a:cubicBezTo>
                  <a:close/>
                  <a:moveTo>
                    <a:pt x="208" y="97"/>
                  </a:moveTo>
                  <a:cubicBezTo>
                    <a:pt x="212" y="94"/>
                    <a:pt x="214" y="89"/>
                    <a:pt x="214" y="84"/>
                  </a:cubicBezTo>
                  <a:cubicBezTo>
                    <a:pt x="214" y="75"/>
                    <a:pt x="207" y="68"/>
                    <a:pt x="198" y="68"/>
                  </a:cubicBezTo>
                  <a:cubicBezTo>
                    <a:pt x="188" y="68"/>
                    <a:pt x="181" y="75"/>
                    <a:pt x="181" y="84"/>
                  </a:cubicBezTo>
                  <a:cubicBezTo>
                    <a:pt x="181" y="89"/>
                    <a:pt x="183" y="94"/>
                    <a:pt x="187" y="97"/>
                  </a:cubicBezTo>
                  <a:cubicBezTo>
                    <a:pt x="170" y="103"/>
                    <a:pt x="151" y="137"/>
                    <a:pt x="158" y="143"/>
                  </a:cubicBezTo>
                  <a:cubicBezTo>
                    <a:pt x="163" y="148"/>
                    <a:pt x="172" y="137"/>
                    <a:pt x="180" y="127"/>
                  </a:cubicBezTo>
                  <a:cubicBezTo>
                    <a:pt x="176" y="143"/>
                    <a:pt x="173" y="160"/>
                    <a:pt x="171" y="175"/>
                  </a:cubicBezTo>
                  <a:cubicBezTo>
                    <a:pt x="186" y="175"/>
                    <a:pt x="186" y="175"/>
                    <a:pt x="186" y="175"/>
                  </a:cubicBezTo>
                  <a:cubicBezTo>
                    <a:pt x="186" y="167"/>
                    <a:pt x="192" y="155"/>
                    <a:pt x="198" y="155"/>
                  </a:cubicBezTo>
                  <a:cubicBezTo>
                    <a:pt x="203" y="155"/>
                    <a:pt x="209" y="167"/>
                    <a:pt x="209" y="175"/>
                  </a:cubicBezTo>
                  <a:cubicBezTo>
                    <a:pt x="224" y="175"/>
                    <a:pt x="224" y="175"/>
                    <a:pt x="224" y="175"/>
                  </a:cubicBezTo>
                  <a:cubicBezTo>
                    <a:pt x="223" y="160"/>
                    <a:pt x="219" y="143"/>
                    <a:pt x="216" y="127"/>
                  </a:cubicBezTo>
                  <a:cubicBezTo>
                    <a:pt x="223" y="137"/>
                    <a:pt x="232" y="148"/>
                    <a:pt x="237" y="143"/>
                  </a:cubicBezTo>
                  <a:cubicBezTo>
                    <a:pt x="244" y="137"/>
                    <a:pt x="225" y="103"/>
                    <a:pt x="208" y="97"/>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43" name="文本框 164"/>
            <p:cNvSpPr txBox="1"/>
            <p:nvPr/>
          </p:nvSpPr>
          <p:spPr>
            <a:xfrm>
              <a:off x="2100480" y="1708155"/>
              <a:ext cx="1402776"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sp>
          <p:nvSpPr>
            <p:cNvPr id="244" name="文本框 113"/>
            <p:cNvSpPr txBox="1"/>
            <p:nvPr/>
          </p:nvSpPr>
          <p:spPr>
            <a:xfrm>
              <a:off x="1702718" y="1958505"/>
              <a:ext cx="2067467" cy="615695"/>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grpSp>
        <p:nvGrpSpPr>
          <p:cNvPr id="245" name="组合 244"/>
          <p:cNvGrpSpPr/>
          <p:nvPr/>
        </p:nvGrpSpPr>
        <p:grpSpPr>
          <a:xfrm>
            <a:off x="1331219" y="2256327"/>
            <a:ext cx="1709120" cy="629216"/>
            <a:chOff x="1774726" y="3009130"/>
            <a:chExt cx="2278530" cy="839149"/>
          </a:xfrm>
        </p:grpSpPr>
        <p:grpSp>
          <p:nvGrpSpPr>
            <p:cNvPr id="246" name="组合 245"/>
            <p:cNvGrpSpPr/>
            <p:nvPr/>
          </p:nvGrpSpPr>
          <p:grpSpPr>
            <a:xfrm>
              <a:off x="1816005" y="3027926"/>
              <a:ext cx="281614" cy="254819"/>
              <a:chOff x="8578850" y="285750"/>
              <a:chExt cx="817563" cy="739775"/>
            </a:xfrm>
            <a:solidFill>
              <a:srgbClr val="E87071"/>
            </a:solidFill>
          </p:grpSpPr>
          <p:sp>
            <p:nvSpPr>
              <p:cNvPr id="249" name="Freeform 35"/>
              <p:cNvSpPr/>
              <p:nvPr/>
            </p:nvSpPr>
            <p:spPr bwMode="auto">
              <a:xfrm>
                <a:off x="8578850" y="530225"/>
                <a:ext cx="615950" cy="495300"/>
              </a:xfrm>
              <a:custGeom>
                <a:avLst/>
                <a:gdLst>
                  <a:gd name="T0" fmla="*/ 164 w 164"/>
                  <a:gd name="T1" fmla="*/ 59 h 132"/>
                  <a:gd name="T2" fmla="*/ 131 w 164"/>
                  <a:gd name="T3" fmla="*/ 63 h 132"/>
                  <a:gd name="T4" fmla="*/ 108 w 164"/>
                  <a:gd name="T5" fmla="*/ 61 h 132"/>
                  <a:gd name="T6" fmla="*/ 76 w 164"/>
                  <a:gd name="T7" fmla="*/ 83 h 132"/>
                  <a:gd name="T8" fmla="*/ 77 w 164"/>
                  <a:gd name="T9" fmla="*/ 50 h 132"/>
                  <a:gd name="T10" fmla="*/ 41 w 164"/>
                  <a:gd name="T11" fmla="*/ 0 h 132"/>
                  <a:gd name="T12" fmla="*/ 0 w 164"/>
                  <a:gd name="T13" fmla="*/ 48 h 132"/>
                  <a:gd name="T14" fmla="*/ 83 w 164"/>
                  <a:gd name="T15" fmla="*/ 105 h 132"/>
                  <a:gd name="T16" fmla="*/ 108 w 164"/>
                  <a:gd name="T17" fmla="*/ 102 h 132"/>
                  <a:gd name="T18" fmla="*/ 138 w 164"/>
                  <a:gd name="T19" fmla="*/ 132 h 132"/>
                  <a:gd name="T20" fmla="*/ 130 w 164"/>
                  <a:gd name="T21" fmla="*/ 95 h 132"/>
                  <a:gd name="T22" fmla="*/ 164 w 164"/>
                  <a:gd name="T23" fmla="*/ 5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32">
                    <a:moveTo>
                      <a:pt x="164" y="59"/>
                    </a:moveTo>
                    <a:cubicBezTo>
                      <a:pt x="154" y="62"/>
                      <a:pt x="143" y="63"/>
                      <a:pt x="131" y="63"/>
                    </a:cubicBezTo>
                    <a:cubicBezTo>
                      <a:pt x="123" y="63"/>
                      <a:pt x="115" y="62"/>
                      <a:pt x="108" y="61"/>
                    </a:cubicBezTo>
                    <a:cubicBezTo>
                      <a:pt x="104" y="64"/>
                      <a:pt x="76" y="83"/>
                      <a:pt x="76" y="83"/>
                    </a:cubicBezTo>
                    <a:cubicBezTo>
                      <a:pt x="76" y="83"/>
                      <a:pt x="76" y="56"/>
                      <a:pt x="77" y="50"/>
                    </a:cubicBezTo>
                    <a:cubicBezTo>
                      <a:pt x="55" y="38"/>
                      <a:pt x="41" y="20"/>
                      <a:pt x="41" y="0"/>
                    </a:cubicBezTo>
                    <a:cubicBezTo>
                      <a:pt x="17" y="10"/>
                      <a:pt x="0" y="28"/>
                      <a:pt x="0" y="48"/>
                    </a:cubicBezTo>
                    <a:cubicBezTo>
                      <a:pt x="0" y="80"/>
                      <a:pt x="37" y="105"/>
                      <a:pt x="83" y="105"/>
                    </a:cubicBezTo>
                    <a:cubicBezTo>
                      <a:pt x="92" y="105"/>
                      <a:pt x="100" y="104"/>
                      <a:pt x="108" y="102"/>
                    </a:cubicBezTo>
                    <a:cubicBezTo>
                      <a:pt x="138" y="132"/>
                      <a:pt x="138" y="132"/>
                      <a:pt x="138" y="132"/>
                    </a:cubicBezTo>
                    <a:cubicBezTo>
                      <a:pt x="130" y="95"/>
                      <a:pt x="130" y="95"/>
                      <a:pt x="130" y="95"/>
                    </a:cubicBezTo>
                    <a:cubicBezTo>
                      <a:pt x="148" y="87"/>
                      <a:pt x="160" y="74"/>
                      <a:pt x="164" y="59"/>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50" name="Freeform 36"/>
              <p:cNvSpPr/>
              <p:nvPr/>
            </p:nvSpPr>
            <p:spPr bwMode="auto">
              <a:xfrm>
                <a:off x="8777288" y="285750"/>
                <a:ext cx="619125" cy="469900"/>
              </a:xfrm>
              <a:custGeom>
                <a:avLst/>
                <a:gdLst>
                  <a:gd name="T0" fmla="*/ 83 w 165"/>
                  <a:gd name="T1" fmla="*/ 0 h 125"/>
                  <a:gd name="T2" fmla="*/ 0 w 165"/>
                  <a:gd name="T3" fmla="*/ 56 h 125"/>
                  <a:gd name="T4" fmla="*/ 36 w 165"/>
                  <a:gd name="T5" fmla="*/ 102 h 125"/>
                  <a:gd name="T6" fmla="*/ 35 w 165"/>
                  <a:gd name="T7" fmla="*/ 125 h 125"/>
                  <a:gd name="T8" fmla="*/ 57 w 165"/>
                  <a:gd name="T9" fmla="*/ 110 h 125"/>
                  <a:gd name="T10" fmla="*/ 83 w 165"/>
                  <a:gd name="T11" fmla="*/ 113 h 125"/>
                  <a:gd name="T12" fmla="*/ 165 w 165"/>
                  <a:gd name="T13" fmla="*/ 56 h 125"/>
                  <a:gd name="T14" fmla="*/ 83 w 165"/>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5" h="125">
                    <a:moveTo>
                      <a:pt x="83" y="0"/>
                    </a:moveTo>
                    <a:cubicBezTo>
                      <a:pt x="37" y="0"/>
                      <a:pt x="0" y="25"/>
                      <a:pt x="0" y="56"/>
                    </a:cubicBezTo>
                    <a:cubicBezTo>
                      <a:pt x="0" y="75"/>
                      <a:pt x="14" y="92"/>
                      <a:pt x="36" y="102"/>
                    </a:cubicBezTo>
                    <a:cubicBezTo>
                      <a:pt x="35" y="125"/>
                      <a:pt x="35" y="125"/>
                      <a:pt x="35" y="125"/>
                    </a:cubicBezTo>
                    <a:cubicBezTo>
                      <a:pt x="57" y="110"/>
                      <a:pt x="57" y="110"/>
                      <a:pt x="57" y="110"/>
                    </a:cubicBezTo>
                    <a:cubicBezTo>
                      <a:pt x="65" y="112"/>
                      <a:pt x="74" y="113"/>
                      <a:pt x="83" y="113"/>
                    </a:cubicBezTo>
                    <a:cubicBezTo>
                      <a:pt x="128" y="113"/>
                      <a:pt x="165" y="87"/>
                      <a:pt x="165" y="56"/>
                    </a:cubicBezTo>
                    <a:cubicBezTo>
                      <a:pt x="165" y="25"/>
                      <a:pt x="128" y="0"/>
                      <a:pt x="83" y="0"/>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sp>
          <p:nvSpPr>
            <p:cNvPr id="247" name="文本框 159"/>
            <p:cNvSpPr txBox="1"/>
            <p:nvPr/>
          </p:nvSpPr>
          <p:spPr>
            <a:xfrm>
              <a:off x="2082879" y="3009130"/>
              <a:ext cx="1970377"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sp>
          <p:nvSpPr>
            <p:cNvPr id="248" name="文本框 113"/>
            <p:cNvSpPr txBox="1"/>
            <p:nvPr/>
          </p:nvSpPr>
          <p:spPr>
            <a:xfrm>
              <a:off x="1774726" y="3232583"/>
              <a:ext cx="2067467" cy="615696"/>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grpSp>
        <p:nvGrpSpPr>
          <p:cNvPr id="251" name="组合 250"/>
          <p:cNvGrpSpPr/>
          <p:nvPr/>
        </p:nvGrpSpPr>
        <p:grpSpPr>
          <a:xfrm>
            <a:off x="1358762" y="3203376"/>
            <a:ext cx="1550802" cy="702253"/>
            <a:chOff x="1811447" y="4272161"/>
            <a:chExt cx="2067467" cy="936555"/>
          </a:xfrm>
        </p:grpSpPr>
        <p:grpSp>
          <p:nvGrpSpPr>
            <p:cNvPr id="252" name="组合 251"/>
            <p:cNvGrpSpPr/>
            <p:nvPr/>
          </p:nvGrpSpPr>
          <p:grpSpPr>
            <a:xfrm>
              <a:off x="1811447" y="4272161"/>
              <a:ext cx="270029" cy="304739"/>
              <a:chOff x="10815638" y="1174750"/>
              <a:chExt cx="728663" cy="822325"/>
            </a:xfrm>
            <a:solidFill>
              <a:srgbClr val="00AF92"/>
            </a:solidFill>
          </p:grpSpPr>
          <p:sp>
            <p:nvSpPr>
              <p:cNvPr id="255"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56" name="Freeform 34"/>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solidFill>
                <a:srgbClr val="33CC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sp>
          <p:nvSpPr>
            <p:cNvPr id="253" name="文本框 154"/>
            <p:cNvSpPr txBox="1"/>
            <p:nvPr/>
          </p:nvSpPr>
          <p:spPr>
            <a:xfrm>
              <a:off x="2082878" y="4306270"/>
              <a:ext cx="1759316"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sp>
          <p:nvSpPr>
            <p:cNvPr id="254" name="文本框 113"/>
            <p:cNvSpPr txBox="1"/>
            <p:nvPr/>
          </p:nvSpPr>
          <p:spPr>
            <a:xfrm>
              <a:off x="1811447" y="4593020"/>
              <a:ext cx="2067467" cy="615696"/>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grpSp>
        <p:nvGrpSpPr>
          <p:cNvPr id="257" name="组合 256"/>
          <p:cNvGrpSpPr/>
          <p:nvPr/>
        </p:nvGrpSpPr>
        <p:grpSpPr>
          <a:xfrm>
            <a:off x="6430770" y="1767286"/>
            <a:ext cx="1579399" cy="690066"/>
            <a:chOff x="8573242" y="2356927"/>
            <a:chExt cx="2105591" cy="920301"/>
          </a:xfrm>
        </p:grpSpPr>
        <p:sp>
          <p:nvSpPr>
            <p:cNvPr id="258" name="文本框 117"/>
            <p:cNvSpPr txBox="1"/>
            <p:nvPr/>
          </p:nvSpPr>
          <p:spPr>
            <a:xfrm>
              <a:off x="8840808" y="2356927"/>
              <a:ext cx="1645308"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grpSp>
          <p:nvGrpSpPr>
            <p:cNvPr id="259" name="Group 11"/>
            <p:cNvGrpSpPr>
              <a:grpSpLocks noChangeAspect="1"/>
            </p:cNvGrpSpPr>
            <p:nvPr/>
          </p:nvGrpSpPr>
          <p:grpSpPr bwMode="auto">
            <a:xfrm>
              <a:off x="8573242" y="2380412"/>
              <a:ext cx="307453" cy="267243"/>
              <a:chOff x="4838" y="1902"/>
              <a:chExt cx="497" cy="432"/>
            </a:xfrm>
            <a:solidFill>
              <a:srgbClr val="FFB850"/>
            </a:solidFill>
          </p:grpSpPr>
          <p:sp>
            <p:nvSpPr>
              <p:cNvPr id="261" name="Freeform 12"/>
              <p:cNvSpPr>
                <a:spLocks noEditPoints="1"/>
              </p:cNvSpPr>
              <p:nvPr/>
            </p:nvSpPr>
            <p:spPr bwMode="auto">
              <a:xfrm>
                <a:off x="5001" y="1999"/>
                <a:ext cx="334" cy="335"/>
              </a:xfrm>
              <a:custGeom>
                <a:avLst/>
                <a:gdLst>
                  <a:gd name="T0" fmla="*/ 9 w 80"/>
                  <a:gd name="T1" fmla="*/ 19 h 80"/>
                  <a:gd name="T2" fmla="*/ 10 w 80"/>
                  <a:gd name="T3" fmla="*/ 26 h 80"/>
                  <a:gd name="T4" fmla="*/ 5 w 80"/>
                  <a:gd name="T5" fmla="*/ 27 h 80"/>
                  <a:gd name="T6" fmla="*/ 0 w 80"/>
                  <a:gd name="T7" fmla="*/ 31 h 80"/>
                  <a:gd name="T8" fmla="*/ 3 w 80"/>
                  <a:gd name="T9" fmla="*/ 37 h 80"/>
                  <a:gd name="T10" fmla="*/ 7 w 80"/>
                  <a:gd name="T11" fmla="*/ 42 h 80"/>
                  <a:gd name="T12" fmla="*/ 3 w 80"/>
                  <a:gd name="T13" fmla="*/ 46 h 80"/>
                  <a:gd name="T14" fmla="*/ 1 w 80"/>
                  <a:gd name="T15" fmla="*/ 52 h 80"/>
                  <a:gd name="T16" fmla="*/ 7 w 80"/>
                  <a:gd name="T17" fmla="*/ 56 h 80"/>
                  <a:gd name="T18" fmla="*/ 11 w 80"/>
                  <a:gd name="T19" fmla="*/ 57 h 80"/>
                  <a:gd name="T20" fmla="*/ 11 w 80"/>
                  <a:gd name="T21" fmla="*/ 63 h 80"/>
                  <a:gd name="T22" fmla="*/ 13 w 80"/>
                  <a:gd name="T23" fmla="*/ 70 h 80"/>
                  <a:gd name="T24" fmla="*/ 19 w 80"/>
                  <a:gd name="T25" fmla="*/ 70 h 80"/>
                  <a:gd name="T26" fmla="*/ 25 w 80"/>
                  <a:gd name="T27" fmla="*/ 70 h 80"/>
                  <a:gd name="T28" fmla="*/ 27 w 80"/>
                  <a:gd name="T29" fmla="*/ 74 h 80"/>
                  <a:gd name="T30" fmla="*/ 31 w 80"/>
                  <a:gd name="T31" fmla="*/ 79 h 80"/>
                  <a:gd name="T32" fmla="*/ 37 w 80"/>
                  <a:gd name="T33" fmla="*/ 76 h 80"/>
                  <a:gd name="T34" fmla="*/ 42 w 80"/>
                  <a:gd name="T35" fmla="*/ 73 h 80"/>
                  <a:gd name="T36" fmla="*/ 46 w 80"/>
                  <a:gd name="T37" fmla="*/ 76 h 80"/>
                  <a:gd name="T38" fmla="*/ 52 w 80"/>
                  <a:gd name="T39" fmla="*/ 78 h 80"/>
                  <a:gd name="T40" fmla="*/ 56 w 80"/>
                  <a:gd name="T41" fmla="*/ 73 h 80"/>
                  <a:gd name="T42" fmla="*/ 58 w 80"/>
                  <a:gd name="T43" fmla="*/ 67 h 80"/>
                  <a:gd name="T44" fmla="*/ 63 w 80"/>
                  <a:gd name="T45" fmla="*/ 68 h 80"/>
                  <a:gd name="T46" fmla="*/ 69 w 80"/>
                  <a:gd name="T47" fmla="*/ 67 h 80"/>
                  <a:gd name="T48" fmla="*/ 70 w 80"/>
                  <a:gd name="T49" fmla="*/ 60 h 80"/>
                  <a:gd name="T50" fmla="*/ 69 w 80"/>
                  <a:gd name="T51" fmla="*/ 54 h 80"/>
                  <a:gd name="T52" fmla="*/ 74 w 80"/>
                  <a:gd name="T53" fmla="*/ 53 h 80"/>
                  <a:gd name="T54" fmla="*/ 79 w 80"/>
                  <a:gd name="T55" fmla="*/ 48 h 80"/>
                  <a:gd name="T56" fmla="*/ 76 w 80"/>
                  <a:gd name="T57" fmla="*/ 42 h 80"/>
                  <a:gd name="T58" fmla="*/ 72 w 80"/>
                  <a:gd name="T59" fmla="*/ 37 h 80"/>
                  <a:gd name="T60" fmla="*/ 76 w 80"/>
                  <a:gd name="T61" fmla="*/ 34 h 80"/>
                  <a:gd name="T62" fmla="*/ 78 w 80"/>
                  <a:gd name="T63" fmla="*/ 27 h 80"/>
                  <a:gd name="T64" fmla="*/ 73 w 80"/>
                  <a:gd name="T65" fmla="*/ 24 h 80"/>
                  <a:gd name="T66" fmla="*/ 67 w 80"/>
                  <a:gd name="T67" fmla="*/ 21 h 80"/>
                  <a:gd name="T68" fmla="*/ 68 w 80"/>
                  <a:gd name="T69" fmla="*/ 16 h 80"/>
                  <a:gd name="T70" fmla="*/ 67 w 80"/>
                  <a:gd name="T71" fmla="*/ 10 h 80"/>
                  <a:gd name="T72" fmla="*/ 60 w 80"/>
                  <a:gd name="T73" fmla="*/ 9 h 80"/>
                  <a:gd name="T74" fmla="*/ 54 w 80"/>
                  <a:gd name="T75" fmla="*/ 10 h 80"/>
                  <a:gd name="T76" fmla="*/ 52 w 80"/>
                  <a:gd name="T77" fmla="*/ 5 h 80"/>
                  <a:gd name="T78" fmla="*/ 48 w 80"/>
                  <a:gd name="T79" fmla="*/ 0 h 80"/>
                  <a:gd name="T80" fmla="*/ 42 w 80"/>
                  <a:gd name="T81" fmla="*/ 3 h 80"/>
                  <a:gd name="T82" fmla="*/ 37 w 80"/>
                  <a:gd name="T83" fmla="*/ 7 h 80"/>
                  <a:gd name="T84" fmla="*/ 33 w 80"/>
                  <a:gd name="T85" fmla="*/ 3 h 80"/>
                  <a:gd name="T86" fmla="*/ 27 w 80"/>
                  <a:gd name="T87" fmla="*/ 1 h 80"/>
                  <a:gd name="T88" fmla="*/ 23 w 80"/>
                  <a:gd name="T89" fmla="*/ 7 h 80"/>
                  <a:gd name="T90" fmla="*/ 21 w 80"/>
                  <a:gd name="T91" fmla="*/ 13 h 80"/>
                  <a:gd name="T92" fmla="*/ 16 w 80"/>
                  <a:gd name="T93" fmla="*/ 11 h 80"/>
                  <a:gd name="T94" fmla="*/ 10 w 80"/>
                  <a:gd name="T95" fmla="*/ 13 h 80"/>
                  <a:gd name="T96" fmla="*/ 9 w 80"/>
                  <a:gd name="T97" fmla="*/ 19 h 80"/>
                  <a:gd name="T98" fmla="*/ 32 w 80"/>
                  <a:gd name="T99" fmla="*/ 18 h 80"/>
                  <a:gd name="T100" fmla="*/ 62 w 80"/>
                  <a:gd name="T101" fmla="*/ 33 h 80"/>
                  <a:gd name="T102" fmla="*/ 47 w 80"/>
                  <a:gd name="T103" fmla="*/ 62 h 80"/>
                  <a:gd name="T104" fmla="*/ 18 w 80"/>
                  <a:gd name="T105" fmla="*/ 47 h 80"/>
                  <a:gd name="T106" fmla="*/ 32 w 80"/>
                  <a:gd name="T107"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80">
                    <a:moveTo>
                      <a:pt x="9" y="19"/>
                    </a:moveTo>
                    <a:cubicBezTo>
                      <a:pt x="11" y="21"/>
                      <a:pt x="10" y="25"/>
                      <a:pt x="10" y="26"/>
                    </a:cubicBezTo>
                    <a:cubicBezTo>
                      <a:pt x="9" y="27"/>
                      <a:pt x="7" y="27"/>
                      <a:pt x="5" y="27"/>
                    </a:cubicBezTo>
                    <a:cubicBezTo>
                      <a:pt x="3" y="26"/>
                      <a:pt x="1" y="28"/>
                      <a:pt x="0" y="31"/>
                    </a:cubicBezTo>
                    <a:cubicBezTo>
                      <a:pt x="0" y="34"/>
                      <a:pt x="1" y="37"/>
                      <a:pt x="3" y="37"/>
                    </a:cubicBezTo>
                    <a:cubicBezTo>
                      <a:pt x="5" y="38"/>
                      <a:pt x="7" y="41"/>
                      <a:pt x="7" y="42"/>
                    </a:cubicBezTo>
                    <a:cubicBezTo>
                      <a:pt x="7" y="44"/>
                      <a:pt x="5" y="45"/>
                      <a:pt x="3" y="46"/>
                    </a:cubicBezTo>
                    <a:cubicBezTo>
                      <a:pt x="1" y="47"/>
                      <a:pt x="0" y="49"/>
                      <a:pt x="1" y="52"/>
                    </a:cubicBezTo>
                    <a:cubicBezTo>
                      <a:pt x="2" y="55"/>
                      <a:pt x="4" y="57"/>
                      <a:pt x="7" y="56"/>
                    </a:cubicBezTo>
                    <a:cubicBezTo>
                      <a:pt x="9" y="55"/>
                      <a:pt x="11" y="56"/>
                      <a:pt x="11" y="57"/>
                    </a:cubicBezTo>
                    <a:cubicBezTo>
                      <a:pt x="12" y="58"/>
                      <a:pt x="13" y="62"/>
                      <a:pt x="11" y="63"/>
                    </a:cubicBezTo>
                    <a:cubicBezTo>
                      <a:pt x="10" y="65"/>
                      <a:pt x="10" y="68"/>
                      <a:pt x="13" y="70"/>
                    </a:cubicBezTo>
                    <a:cubicBezTo>
                      <a:pt x="15" y="72"/>
                      <a:pt x="18" y="72"/>
                      <a:pt x="19" y="70"/>
                    </a:cubicBezTo>
                    <a:cubicBezTo>
                      <a:pt x="20" y="69"/>
                      <a:pt x="24" y="69"/>
                      <a:pt x="25" y="70"/>
                    </a:cubicBezTo>
                    <a:cubicBezTo>
                      <a:pt x="27" y="70"/>
                      <a:pt x="27" y="72"/>
                      <a:pt x="27" y="74"/>
                    </a:cubicBezTo>
                    <a:cubicBezTo>
                      <a:pt x="26" y="76"/>
                      <a:pt x="28" y="78"/>
                      <a:pt x="31" y="79"/>
                    </a:cubicBezTo>
                    <a:cubicBezTo>
                      <a:pt x="34" y="80"/>
                      <a:pt x="37" y="79"/>
                      <a:pt x="37" y="76"/>
                    </a:cubicBezTo>
                    <a:cubicBezTo>
                      <a:pt x="37" y="74"/>
                      <a:pt x="41" y="73"/>
                      <a:pt x="42" y="73"/>
                    </a:cubicBezTo>
                    <a:cubicBezTo>
                      <a:pt x="43" y="72"/>
                      <a:pt x="45" y="74"/>
                      <a:pt x="46" y="76"/>
                    </a:cubicBezTo>
                    <a:cubicBezTo>
                      <a:pt x="46" y="78"/>
                      <a:pt x="49" y="79"/>
                      <a:pt x="52" y="78"/>
                    </a:cubicBezTo>
                    <a:cubicBezTo>
                      <a:pt x="55" y="77"/>
                      <a:pt x="56" y="75"/>
                      <a:pt x="56" y="73"/>
                    </a:cubicBezTo>
                    <a:cubicBezTo>
                      <a:pt x="55" y="71"/>
                      <a:pt x="57" y="68"/>
                      <a:pt x="58" y="67"/>
                    </a:cubicBezTo>
                    <a:cubicBezTo>
                      <a:pt x="59" y="66"/>
                      <a:pt x="61" y="67"/>
                      <a:pt x="63" y="68"/>
                    </a:cubicBezTo>
                    <a:cubicBezTo>
                      <a:pt x="65" y="70"/>
                      <a:pt x="67" y="69"/>
                      <a:pt x="69" y="67"/>
                    </a:cubicBezTo>
                    <a:cubicBezTo>
                      <a:pt x="71" y="65"/>
                      <a:pt x="72" y="62"/>
                      <a:pt x="70" y="60"/>
                    </a:cubicBezTo>
                    <a:cubicBezTo>
                      <a:pt x="69" y="59"/>
                      <a:pt x="69" y="55"/>
                      <a:pt x="69" y="54"/>
                    </a:cubicBezTo>
                    <a:cubicBezTo>
                      <a:pt x="70" y="53"/>
                      <a:pt x="72" y="52"/>
                      <a:pt x="74" y="53"/>
                    </a:cubicBezTo>
                    <a:cubicBezTo>
                      <a:pt x="76" y="53"/>
                      <a:pt x="78" y="51"/>
                      <a:pt x="79" y="48"/>
                    </a:cubicBezTo>
                    <a:cubicBezTo>
                      <a:pt x="80" y="45"/>
                      <a:pt x="78" y="43"/>
                      <a:pt x="76" y="42"/>
                    </a:cubicBezTo>
                    <a:cubicBezTo>
                      <a:pt x="74" y="42"/>
                      <a:pt x="72" y="38"/>
                      <a:pt x="72" y="37"/>
                    </a:cubicBezTo>
                    <a:cubicBezTo>
                      <a:pt x="72" y="36"/>
                      <a:pt x="74" y="34"/>
                      <a:pt x="76" y="34"/>
                    </a:cubicBezTo>
                    <a:cubicBezTo>
                      <a:pt x="78" y="33"/>
                      <a:pt x="79" y="30"/>
                      <a:pt x="78" y="27"/>
                    </a:cubicBezTo>
                    <a:cubicBezTo>
                      <a:pt x="77" y="25"/>
                      <a:pt x="75" y="23"/>
                      <a:pt x="73" y="24"/>
                    </a:cubicBezTo>
                    <a:cubicBezTo>
                      <a:pt x="71" y="24"/>
                      <a:pt x="67" y="22"/>
                      <a:pt x="67" y="21"/>
                    </a:cubicBezTo>
                    <a:cubicBezTo>
                      <a:pt x="66" y="20"/>
                      <a:pt x="66" y="18"/>
                      <a:pt x="68" y="16"/>
                    </a:cubicBezTo>
                    <a:cubicBezTo>
                      <a:pt x="69" y="15"/>
                      <a:pt x="69" y="12"/>
                      <a:pt x="67" y="10"/>
                    </a:cubicBezTo>
                    <a:cubicBezTo>
                      <a:pt x="64" y="8"/>
                      <a:pt x="61" y="8"/>
                      <a:pt x="60" y="9"/>
                    </a:cubicBezTo>
                    <a:cubicBezTo>
                      <a:pt x="59" y="11"/>
                      <a:pt x="55" y="10"/>
                      <a:pt x="54" y="10"/>
                    </a:cubicBezTo>
                    <a:cubicBezTo>
                      <a:pt x="52" y="9"/>
                      <a:pt x="52" y="7"/>
                      <a:pt x="52" y="5"/>
                    </a:cubicBezTo>
                    <a:cubicBezTo>
                      <a:pt x="53" y="3"/>
                      <a:pt x="51" y="1"/>
                      <a:pt x="48" y="0"/>
                    </a:cubicBezTo>
                    <a:cubicBezTo>
                      <a:pt x="45" y="0"/>
                      <a:pt x="42" y="1"/>
                      <a:pt x="42" y="3"/>
                    </a:cubicBezTo>
                    <a:cubicBezTo>
                      <a:pt x="42" y="5"/>
                      <a:pt x="38" y="7"/>
                      <a:pt x="37" y="7"/>
                    </a:cubicBezTo>
                    <a:cubicBezTo>
                      <a:pt x="36" y="7"/>
                      <a:pt x="34" y="5"/>
                      <a:pt x="33" y="3"/>
                    </a:cubicBezTo>
                    <a:cubicBezTo>
                      <a:pt x="33" y="1"/>
                      <a:pt x="30" y="1"/>
                      <a:pt x="27" y="1"/>
                    </a:cubicBezTo>
                    <a:cubicBezTo>
                      <a:pt x="24" y="2"/>
                      <a:pt x="23" y="5"/>
                      <a:pt x="23" y="7"/>
                    </a:cubicBezTo>
                    <a:cubicBezTo>
                      <a:pt x="24" y="9"/>
                      <a:pt x="22" y="12"/>
                      <a:pt x="21" y="13"/>
                    </a:cubicBezTo>
                    <a:cubicBezTo>
                      <a:pt x="20" y="13"/>
                      <a:pt x="18" y="13"/>
                      <a:pt x="16" y="11"/>
                    </a:cubicBezTo>
                    <a:cubicBezTo>
                      <a:pt x="15" y="10"/>
                      <a:pt x="12" y="11"/>
                      <a:pt x="10" y="13"/>
                    </a:cubicBezTo>
                    <a:cubicBezTo>
                      <a:pt x="8" y="15"/>
                      <a:pt x="7" y="18"/>
                      <a:pt x="9" y="19"/>
                    </a:cubicBezTo>
                    <a:close/>
                    <a:moveTo>
                      <a:pt x="32" y="18"/>
                    </a:moveTo>
                    <a:cubicBezTo>
                      <a:pt x="45" y="14"/>
                      <a:pt x="58" y="21"/>
                      <a:pt x="62" y="33"/>
                    </a:cubicBezTo>
                    <a:cubicBezTo>
                      <a:pt x="65" y="45"/>
                      <a:pt x="59" y="58"/>
                      <a:pt x="47" y="62"/>
                    </a:cubicBezTo>
                    <a:cubicBezTo>
                      <a:pt x="34" y="66"/>
                      <a:pt x="21" y="59"/>
                      <a:pt x="18" y="47"/>
                    </a:cubicBezTo>
                    <a:cubicBezTo>
                      <a:pt x="14" y="35"/>
                      <a:pt x="20" y="22"/>
                      <a:pt x="32" y="18"/>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62" name="Freeform 13"/>
              <p:cNvSpPr>
                <a:spLocks noEditPoints="1"/>
              </p:cNvSpPr>
              <p:nvPr/>
            </p:nvSpPr>
            <p:spPr bwMode="auto">
              <a:xfrm>
                <a:off x="4838" y="1902"/>
                <a:ext cx="217" cy="214"/>
              </a:xfrm>
              <a:custGeom>
                <a:avLst/>
                <a:gdLst>
                  <a:gd name="T0" fmla="*/ 6 w 52"/>
                  <a:gd name="T1" fmla="*/ 12 h 51"/>
                  <a:gd name="T2" fmla="*/ 7 w 52"/>
                  <a:gd name="T3" fmla="*/ 16 h 51"/>
                  <a:gd name="T4" fmla="*/ 4 w 52"/>
                  <a:gd name="T5" fmla="*/ 17 h 51"/>
                  <a:gd name="T6" fmla="*/ 1 w 52"/>
                  <a:gd name="T7" fmla="*/ 20 h 51"/>
                  <a:gd name="T8" fmla="*/ 3 w 52"/>
                  <a:gd name="T9" fmla="*/ 24 h 51"/>
                  <a:gd name="T10" fmla="*/ 5 w 52"/>
                  <a:gd name="T11" fmla="*/ 27 h 51"/>
                  <a:gd name="T12" fmla="*/ 3 w 52"/>
                  <a:gd name="T13" fmla="*/ 29 h 51"/>
                  <a:gd name="T14" fmla="*/ 1 w 52"/>
                  <a:gd name="T15" fmla="*/ 33 h 51"/>
                  <a:gd name="T16" fmla="*/ 5 w 52"/>
                  <a:gd name="T17" fmla="*/ 36 h 51"/>
                  <a:gd name="T18" fmla="*/ 8 w 52"/>
                  <a:gd name="T19" fmla="*/ 36 h 51"/>
                  <a:gd name="T20" fmla="*/ 8 w 52"/>
                  <a:gd name="T21" fmla="*/ 41 h 51"/>
                  <a:gd name="T22" fmla="*/ 9 w 52"/>
                  <a:gd name="T23" fmla="*/ 45 h 51"/>
                  <a:gd name="T24" fmla="*/ 13 w 52"/>
                  <a:gd name="T25" fmla="*/ 45 h 51"/>
                  <a:gd name="T26" fmla="*/ 17 w 52"/>
                  <a:gd name="T27" fmla="*/ 45 h 51"/>
                  <a:gd name="T28" fmla="*/ 18 w 52"/>
                  <a:gd name="T29" fmla="*/ 48 h 51"/>
                  <a:gd name="T30" fmla="*/ 21 w 52"/>
                  <a:gd name="T31" fmla="*/ 51 h 51"/>
                  <a:gd name="T32" fmla="*/ 25 w 52"/>
                  <a:gd name="T33" fmla="*/ 49 h 51"/>
                  <a:gd name="T34" fmla="*/ 28 w 52"/>
                  <a:gd name="T35" fmla="*/ 47 h 51"/>
                  <a:gd name="T36" fmla="*/ 30 w 52"/>
                  <a:gd name="T37" fmla="*/ 49 h 51"/>
                  <a:gd name="T38" fmla="*/ 34 w 52"/>
                  <a:gd name="T39" fmla="*/ 50 h 51"/>
                  <a:gd name="T40" fmla="*/ 37 w 52"/>
                  <a:gd name="T41" fmla="*/ 47 h 51"/>
                  <a:gd name="T42" fmla="*/ 38 w 52"/>
                  <a:gd name="T43" fmla="*/ 43 h 51"/>
                  <a:gd name="T44" fmla="*/ 41 w 52"/>
                  <a:gd name="T45" fmla="*/ 44 h 51"/>
                  <a:gd name="T46" fmla="*/ 45 w 52"/>
                  <a:gd name="T47" fmla="*/ 43 h 51"/>
                  <a:gd name="T48" fmla="*/ 46 w 52"/>
                  <a:gd name="T49" fmla="*/ 39 h 51"/>
                  <a:gd name="T50" fmla="*/ 45 w 52"/>
                  <a:gd name="T51" fmla="*/ 35 h 51"/>
                  <a:gd name="T52" fmla="*/ 48 w 52"/>
                  <a:gd name="T53" fmla="*/ 34 h 51"/>
                  <a:gd name="T54" fmla="*/ 51 w 52"/>
                  <a:gd name="T55" fmla="*/ 31 h 51"/>
                  <a:gd name="T56" fmla="*/ 50 w 52"/>
                  <a:gd name="T57" fmla="*/ 27 h 51"/>
                  <a:gd name="T58" fmla="*/ 47 w 52"/>
                  <a:gd name="T59" fmla="*/ 24 h 51"/>
                  <a:gd name="T60" fmla="*/ 49 w 52"/>
                  <a:gd name="T61" fmla="*/ 22 h 51"/>
                  <a:gd name="T62" fmla="*/ 51 w 52"/>
                  <a:gd name="T63" fmla="*/ 18 h 51"/>
                  <a:gd name="T64" fmla="*/ 47 w 52"/>
                  <a:gd name="T65" fmla="*/ 15 h 51"/>
                  <a:gd name="T66" fmla="*/ 44 w 52"/>
                  <a:gd name="T67" fmla="*/ 13 h 51"/>
                  <a:gd name="T68" fmla="*/ 44 w 52"/>
                  <a:gd name="T69" fmla="*/ 10 h 51"/>
                  <a:gd name="T70" fmla="*/ 43 w 52"/>
                  <a:gd name="T71" fmla="*/ 6 h 51"/>
                  <a:gd name="T72" fmla="*/ 39 w 52"/>
                  <a:gd name="T73" fmla="*/ 6 h 51"/>
                  <a:gd name="T74" fmla="*/ 35 w 52"/>
                  <a:gd name="T75" fmla="*/ 6 h 51"/>
                  <a:gd name="T76" fmla="*/ 34 w 52"/>
                  <a:gd name="T77" fmla="*/ 3 h 51"/>
                  <a:gd name="T78" fmla="*/ 32 w 52"/>
                  <a:gd name="T79" fmla="*/ 0 h 51"/>
                  <a:gd name="T80" fmla="*/ 28 w 52"/>
                  <a:gd name="T81" fmla="*/ 2 h 51"/>
                  <a:gd name="T82" fmla="*/ 24 w 52"/>
                  <a:gd name="T83" fmla="*/ 4 h 51"/>
                  <a:gd name="T84" fmla="*/ 22 w 52"/>
                  <a:gd name="T85" fmla="*/ 2 h 51"/>
                  <a:gd name="T86" fmla="*/ 18 w 52"/>
                  <a:gd name="T87" fmla="*/ 1 h 51"/>
                  <a:gd name="T88" fmla="*/ 16 w 52"/>
                  <a:gd name="T89" fmla="*/ 4 h 51"/>
                  <a:gd name="T90" fmla="*/ 14 w 52"/>
                  <a:gd name="T91" fmla="*/ 8 h 51"/>
                  <a:gd name="T92" fmla="*/ 11 w 52"/>
                  <a:gd name="T93" fmla="*/ 7 h 51"/>
                  <a:gd name="T94" fmla="*/ 7 w 52"/>
                  <a:gd name="T95" fmla="*/ 8 h 51"/>
                  <a:gd name="T96" fmla="*/ 6 w 52"/>
                  <a:gd name="T97" fmla="*/ 12 h 51"/>
                  <a:gd name="T98" fmla="*/ 22 w 52"/>
                  <a:gd name="T99" fmla="*/ 11 h 51"/>
                  <a:gd name="T100" fmla="*/ 40 w 52"/>
                  <a:gd name="T101" fmla="*/ 21 h 51"/>
                  <a:gd name="T102" fmla="*/ 31 w 52"/>
                  <a:gd name="T103" fmla="*/ 40 h 51"/>
                  <a:gd name="T104" fmla="*/ 12 w 52"/>
                  <a:gd name="T105" fmla="*/ 30 h 51"/>
                  <a:gd name="T106" fmla="*/ 22 w 52"/>
                  <a:gd name="T107" fmla="*/ 1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1">
                    <a:moveTo>
                      <a:pt x="6" y="12"/>
                    </a:moveTo>
                    <a:cubicBezTo>
                      <a:pt x="7" y="13"/>
                      <a:pt x="7" y="16"/>
                      <a:pt x="7" y="16"/>
                    </a:cubicBezTo>
                    <a:cubicBezTo>
                      <a:pt x="7" y="17"/>
                      <a:pt x="5" y="18"/>
                      <a:pt x="4" y="17"/>
                    </a:cubicBezTo>
                    <a:cubicBezTo>
                      <a:pt x="3" y="17"/>
                      <a:pt x="1" y="18"/>
                      <a:pt x="1" y="20"/>
                    </a:cubicBezTo>
                    <a:cubicBezTo>
                      <a:pt x="0" y="22"/>
                      <a:pt x="1" y="24"/>
                      <a:pt x="3" y="24"/>
                    </a:cubicBezTo>
                    <a:cubicBezTo>
                      <a:pt x="4" y="24"/>
                      <a:pt x="5" y="26"/>
                      <a:pt x="5" y="27"/>
                    </a:cubicBezTo>
                    <a:cubicBezTo>
                      <a:pt x="5" y="28"/>
                      <a:pt x="4" y="29"/>
                      <a:pt x="3" y="29"/>
                    </a:cubicBezTo>
                    <a:cubicBezTo>
                      <a:pt x="1" y="30"/>
                      <a:pt x="1" y="32"/>
                      <a:pt x="1" y="33"/>
                    </a:cubicBezTo>
                    <a:cubicBezTo>
                      <a:pt x="2" y="35"/>
                      <a:pt x="4" y="36"/>
                      <a:pt x="5" y="36"/>
                    </a:cubicBezTo>
                    <a:cubicBezTo>
                      <a:pt x="6" y="36"/>
                      <a:pt x="8" y="36"/>
                      <a:pt x="8" y="36"/>
                    </a:cubicBezTo>
                    <a:cubicBezTo>
                      <a:pt x="8" y="37"/>
                      <a:pt x="9" y="40"/>
                      <a:pt x="8" y="41"/>
                    </a:cubicBezTo>
                    <a:cubicBezTo>
                      <a:pt x="7" y="42"/>
                      <a:pt x="7" y="43"/>
                      <a:pt x="9" y="45"/>
                    </a:cubicBezTo>
                    <a:cubicBezTo>
                      <a:pt x="10" y="46"/>
                      <a:pt x="12" y="46"/>
                      <a:pt x="13" y="45"/>
                    </a:cubicBezTo>
                    <a:cubicBezTo>
                      <a:pt x="14" y="44"/>
                      <a:pt x="16" y="44"/>
                      <a:pt x="17" y="45"/>
                    </a:cubicBezTo>
                    <a:cubicBezTo>
                      <a:pt x="18" y="45"/>
                      <a:pt x="18" y="46"/>
                      <a:pt x="18" y="48"/>
                    </a:cubicBezTo>
                    <a:cubicBezTo>
                      <a:pt x="18" y="49"/>
                      <a:pt x="19" y="50"/>
                      <a:pt x="21" y="51"/>
                    </a:cubicBezTo>
                    <a:cubicBezTo>
                      <a:pt x="22" y="51"/>
                      <a:pt x="24" y="50"/>
                      <a:pt x="25" y="49"/>
                    </a:cubicBezTo>
                    <a:cubicBezTo>
                      <a:pt x="25" y="48"/>
                      <a:pt x="27" y="47"/>
                      <a:pt x="28" y="47"/>
                    </a:cubicBezTo>
                    <a:cubicBezTo>
                      <a:pt x="29" y="47"/>
                      <a:pt x="30" y="48"/>
                      <a:pt x="30" y="49"/>
                    </a:cubicBezTo>
                    <a:cubicBezTo>
                      <a:pt x="30" y="50"/>
                      <a:pt x="32" y="51"/>
                      <a:pt x="34" y="50"/>
                    </a:cubicBezTo>
                    <a:cubicBezTo>
                      <a:pt x="36" y="50"/>
                      <a:pt x="37" y="48"/>
                      <a:pt x="37" y="47"/>
                    </a:cubicBezTo>
                    <a:cubicBezTo>
                      <a:pt x="36" y="45"/>
                      <a:pt x="38" y="43"/>
                      <a:pt x="38" y="43"/>
                    </a:cubicBezTo>
                    <a:cubicBezTo>
                      <a:pt x="39" y="42"/>
                      <a:pt x="40" y="43"/>
                      <a:pt x="41" y="44"/>
                    </a:cubicBezTo>
                    <a:cubicBezTo>
                      <a:pt x="42" y="45"/>
                      <a:pt x="44" y="44"/>
                      <a:pt x="45" y="43"/>
                    </a:cubicBezTo>
                    <a:cubicBezTo>
                      <a:pt x="47" y="42"/>
                      <a:pt x="47" y="40"/>
                      <a:pt x="46" y="39"/>
                    </a:cubicBezTo>
                    <a:cubicBezTo>
                      <a:pt x="45" y="38"/>
                      <a:pt x="45" y="35"/>
                      <a:pt x="45" y="35"/>
                    </a:cubicBezTo>
                    <a:cubicBezTo>
                      <a:pt x="46" y="34"/>
                      <a:pt x="47" y="34"/>
                      <a:pt x="48" y="34"/>
                    </a:cubicBezTo>
                    <a:cubicBezTo>
                      <a:pt x="50" y="34"/>
                      <a:pt x="51" y="33"/>
                      <a:pt x="51" y="31"/>
                    </a:cubicBezTo>
                    <a:cubicBezTo>
                      <a:pt x="52" y="29"/>
                      <a:pt x="51" y="27"/>
                      <a:pt x="50" y="27"/>
                    </a:cubicBezTo>
                    <a:cubicBezTo>
                      <a:pt x="48" y="27"/>
                      <a:pt x="47" y="25"/>
                      <a:pt x="47" y="24"/>
                    </a:cubicBezTo>
                    <a:cubicBezTo>
                      <a:pt x="47" y="23"/>
                      <a:pt x="48" y="22"/>
                      <a:pt x="49" y="22"/>
                    </a:cubicBezTo>
                    <a:cubicBezTo>
                      <a:pt x="51" y="21"/>
                      <a:pt x="51" y="19"/>
                      <a:pt x="51" y="18"/>
                    </a:cubicBezTo>
                    <a:cubicBezTo>
                      <a:pt x="50" y="16"/>
                      <a:pt x="49" y="15"/>
                      <a:pt x="47" y="15"/>
                    </a:cubicBezTo>
                    <a:cubicBezTo>
                      <a:pt x="46" y="16"/>
                      <a:pt x="44" y="14"/>
                      <a:pt x="44" y="13"/>
                    </a:cubicBezTo>
                    <a:cubicBezTo>
                      <a:pt x="43" y="13"/>
                      <a:pt x="43" y="11"/>
                      <a:pt x="44" y="10"/>
                    </a:cubicBezTo>
                    <a:cubicBezTo>
                      <a:pt x="45" y="9"/>
                      <a:pt x="45" y="8"/>
                      <a:pt x="43" y="6"/>
                    </a:cubicBezTo>
                    <a:cubicBezTo>
                      <a:pt x="42" y="5"/>
                      <a:pt x="40" y="5"/>
                      <a:pt x="39" y="6"/>
                    </a:cubicBezTo>
                    <a:cubicBezTo>
                      <a:pt x="38" y="7"/>
                      <a:pt x="36" y="7"/>
                      <a:pt x="35" y="6"/>
                    </a:cubicBezTo>
                    <a:cubicBezTo>
                      <a:pt x="34" y="6"/>
                      <a:pt x="34" y="5"/>
                      <a:pt x="34" y="3"/>
                    </a:cubicBezTo>
                    <a:cubicBezTo>
                      <a:pt x="35" y="2"/>
                      <a:pt x="33" y="1"/>
                      <a:pt x="32" y="0"/>
                    </a:cubicBezTo>
                    <a:cubicBezTo>
                      <a:pt x="30" y="0"/>
                      <a:pt x="28" y="1"/>
                      <a:pt x="28" y="2"/>
                    </a:cubicBezTo>
                    <a:cubicBezTo>
                      <a:pt x="27" y="3"/>
                      <a:pt x="25" y="4"/>
                      <a:pt x="24" y="4"/>
                    </a:cubicBezTo>
                    <a:cubicBezTo>
                      <a:pt x="24" y="4"/>
                      <a:pt x="23" y="3"/>
                      <a:pt x="22" y="2"/>
                    </a:cubicBezTo>
                    <a:cubicBezTo>
                      <a:pt x="22" y="1"/>
                      <a:pt x="20" y="0"/>
                      <a:pt x="18" y="1"/>
                    </a:cubicBezTo>
                    <a:cubicBezTo>
                      <a:pt x="16" y="1"/>
                      <a:pt x="15" y="3"/>
                      <a:pt x="16" y="4"/>
                    </a:cubicBezTo>
                    <a:cubicBezTo>
                      <a:pt x="16" y="6"/>
                      <a:pt x="15" y="8"/>
                      <a:pt x="14" y="8"/>
                    </a:cubicBezTo>
                    <a:cubicBezTo>
                      <a:pt x="13" y="9"/>
                      <a:pt x="12" y="8"/>
                      <a:pt x="11" y="7"/>
                    </a:cubicBezTo>
                    <a:cubicBezTo>
                      <a:pt x="10" y="6"/>
                      <a:pt x="8" y="7"/>
                      <a:pt x="7" y="8"/>
                    </a:cubicBezTo>
                    <a:cubicBezTo>
                      <a:pt x="6" y="10"/>
                      <a:pt x="5" y="11"/>
                      <a:pt x="6" y="12"/>
                    </a:cubicBezTo>
                    <a:close/>
                    <a:moveTo>
                      <a:pt x="22" y="11"/>
                    </a:moveTo>
                    <a:cubicBezTo>
                      <a:pt x="29" y="9"/>
                      <a:pt x="38" y="13"/>
                      <a:pt x="40" y="21"/>
                    </a:cubicBezTo>
                    <a:cubicBezTo>
                      <a:pt x="43" y="29"/>
                      <a:pt x="38" y="37"/>
                      <a:pt x="31" y="40"/>
                    </a:cubicBezTo>
                    <a:cubicBezTo>
                      <a:pt x="23" y="42"/>
                      <a:pt x="14" y="38"/>
                      <a:pt x="12" y="30"/>
                    </a:cubicBezTo>
                    <a:cubicBezTo>
                      <a:pt x="9" y="22"/>
                      <a:pt x="14" y="14"/>
                      <a:pt x="22" y="11"/>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63" name="Freeform 14"/>
              <p:cNvSpPr>
                <a:spLocks noEditPoints="1"/>
              </p:cNvSpPr>
              <p:nvPr/>
            </p:nvSpPr>
            <p:spPr bwMode="auto">
              <a:xfrm>
                <a:off x="4842" y="2116"/>
                <a:ext cx="163" cy="168"/>
              </a:xfrm>
              <a:custGeom>
                <a:avLst/>
                <a:gdLst>
                  <a:gd name="T0" fmla="*/ 4 w 39"/>
                  <a:gd name="T1" fmla="*/ 10 h 40"/>
                  <a:gd name="T2" fmla="*/ 5 w 39"/>
                  <a:gd name="T3" fmla="*/ 13 h 40"/>
                  <a:gd name="T4" fmla="*/ 2 w 39"/>
                  <a:gd name="T5" fmla="*/ 13 h 40"/>
                  <a:gd name="T6" fmla="*/ 0 w 39"/>
                  <a:gd name="T7" fmla="*/ 16 h 40"/>
                  <a:gd name="T8" fmla="*/ 1 w 39"/>
                  <a:gd name="T9" fmla="*/ 19 h 40"/>
                  <a:gd name="T10" fmla="*/ 3 w 39"/>
                  <a:gd name="T11" fmla="*/ 21 h 40"/>
                  <a:gd name="T12" fmla="*/ 2 w 39"/>
                  <a:gd name="T13" fmla="*/ 23 h 40"/>
                  <a:gd name="T14" fmla="*/ 1 w 39"/>
                  <a:gd name="T15" fmla="*/ 26 h 40"/>
                  <a:gd name="T16" fmla="*/ 3 w 39"/>
                  <a:gd name="T17" fmla="*/ 28 h 40"/>
                  <a:gd name="T18" fmla="*/ 5 w 39"/>
                  <a:gd name="T19" fmla="*/ 28 h 40"/>
                  <a:gd name="T20" fmla="*/ 5 w 39"/>
                  <a:gd name="T21" fmla="*/ 31 h 40"/>
                  <a:gd name="T22" fmla="*/ 6 w 39"/>
                  <a:gd name="T23" fmla="*/ 35 h 40"/>
                  <a:gd name="T24" fmla="*/ 9 w 39"/>
                  <a:gd name="T25" fmla="*/ 35 h 40"/>
                  <a:gd name="T26" fmla="*/ 13 w 39"/>
                  <a:gd name="T27" fmla="*/ 34 h 40"/>
                  <a:gd name="T28" fmla="*/ 13 w 39"/>
                  <a:gd name="T29" fmla="*/ 37 h 40"/>
                  <a:gd name="T30" fmla="*/ 15 w 39"/>
                  <a:gd name="T31" fmla="*/ 39 h 40"/>
                  <a:gd name="T32" fmla="*/ 18 w 39"/>
                  <a:gd name="T33" fmla="*/ 38 h 40"/>
                  <a:gd name="T34" fmla="*/ 21 w 39"/>
                  <a:gd name="T35" fmla="*/ 36 h 40"/>
                  <a:gd name="T36" fmla="*/ 22 w 39"/>
                  <a:gd name="T37" fmla="*/ 38 h 40"/>
                  <a:gd name="T38" fmla="*/ 26 w 39"/>
                  <a:gd name="T39" fmla="*/ 39 h 40"/>
                  <a:gd name="T40" fmla="*/ 27 w 39"/>
                  <a:gd name="T41" fmla="*/ 36 h 40"/>
                  <a:gd name="T42" fmla="*/ 29 w 39"/>
                  <a:gd name="T43" fmla="*/ 33 h 40"/>
                  <a:gd name="T44" fmla="*/ 31 w 39"/>
                  <a:gd name="T45" fmla="*/ 34 h 40"/>
                  <a:gd name="T46" fmla="*/ 34 w 39"/>
                  <a:gd name="T47" fmla="*/ 33 h 40"/>
                  <a:gd name="T48" fmla="*/ 35 w 39"/>
                  <a:gd name="T49" fmla="*/ 30 h 40"/>
                  <a:gd name="T50" fmla="*/ 34 w 39"/>
                  <a:gd name="T51" fmla="*/ 27 h 40"/>
                  <a:gd name="T52" fmla="*/ 36 w 39"/>
                  <a:gd name="T53" fmla="*/ 26 h 40"/>
                  <a:gd name="T54" fmla="*/ 39 w 39"/>
                  <a:gd name="T55" fmla="*/ 24 h 40"/>
                  <a:gd name="T56" fmla="*/ 38 w 39"/>
                  <a:gd name="T57" fmla="*/ 21 h 40"/>
                  <a:gd name="T58" fmla="*/ 36 w 39"/>
                  <a:gd name="T59" fmla="*/ 18 h 40"/>
                  <a:gd name="T60" fmla="*/ 37 w 39"/>
                  <a:gd name="T61" fmla="*/ 17 h 40"/>
                  <a:gd name="T62" fmla="*/ 38 w 39"/>
                  <a:gd name="T63" fmla="*/ 14 h 40"/>
                  <a:gd name="T64" fmla="*/ 36 w 39"/>
                  <a:gd name="T65" fmla="*/ 12 h 40"/>
                  <a:gd name="T66" fmla="*/ 33 w 39"/>
                  <a:gd name="T67" fmla="*/ 10 h 40"/>
                  <a:gd name="T68" fmla="*/ 33 w 39"/>
                  <a:gd name="T69" fmla="*/ 8 h 40"/>
                  <a:gd name="T70" fmla="*/ 33 w 39"/>
                  <a:gd name="T71" fmla="*/ 5 h 40"/>
                  <a:gd name="T72" fmla="*/ 30 w 39"/>
                  <a:gd name="T73" fmla="*/ 5 h 40"/>
                  <a:gd name="T74" fmla="*/ 26 w 39"/>
                  <a:gd name="T75" fmla="*/ 5 h 40"/>
                  <a:gd name="T76" fmla="*/ 26 w 39"/>
                  <a:gd name="T77" fmla="*/ 3 h 40"/>
                  <a:gd name="T78" fmla="*/ 24 w 39"/>
                  <a:gd name="T79" fmla="*/ 0 h 40"/>
                  <a:gd name="T80" fmla="*/ 21 w 39"/>
                  <a:gd name="T81" fmla="*/ 2 h 40"/>
                  <a:gd name="T82" fmla="*/ 18 w 39"/>
                  <a:gd name="T83" fmla="*/ 4 h 40"/>
                  <a:gd name="T84" fmla="*/ 16 w 39"/>
                  <a:gd name="T85" fmla="*/ 2 h 40"/>
                  <a:gd name="T86" fmla="*/ 13 w 39"/>
                  <a:gd name="T87" fmla="*/ 1 h 40"/>
                  <a:gd name="T88" fmla="*/ 11 w 39"/>
                  <a:gd name="T89" fmla="*/ 3 h 40"/>
                  <a:gd name="T90" fmla="*/ 10 w 39"/>
                  <a:gd name="T91" fmla="*/ 6 h 40"/>
                  <a:gd name="T92" fmla="*/ 8 w 39"/>
                  <a:gd name="T93" fmla="*/ 6 h 40"/>
                  <a:gd name="T94" fmla="*/ 5 w 39"/>
                  <a:gd name="T95" fmla="*/ 6 h 40"/>
                  <a:gd name="T96" fmla="*/ 4 w 39"/>
                  <a:gd name="T97" fmla="*/ 10 h 40"/>
                  <a:gd name="T98" fmla="*/ 16 w 39"/>
                  <a:gd name="T99" fmla="*/ 9 h 40"/>
                  <a:gd name="T100" fmla="*/ 30 w 39"/>
                  <a:gd name="T101" fmla="*/ 16 h 40"/>
                  <a:gd name="T102" fmla="*/ 23 w 39"/>
                  <a:gd name="T103" fmla="*/ 31 h 40"/>
                  <a:gd name="T104" fmla="*/ 9 w 39"/>
                  <a:gd name="T105" fmla="*/ 23 h 40"/>
                  <a:gd name="T106" fmla="*/ 16 w 39"/>
                  <a:gd name="T10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40">
                    <a:moveTo>
                      <a:pt x="4" y="10"/>
                    </a:moveTo>
                    <a:cubicBezTo>
                      <a:pt x="5" y="10"/>
                      <a:pt x="5" y="12"/>
                      <a:pt x="5" y="13"/>
                    </a:cubicBezTo>
                    <a:cubicBezTo>
                      <a:pt x="4" y="13"/>
                      <a:pt x="3" y="14"/>
                      <a:pt x="2" y="13"/>
                    </a:cubicBezTo>
                    <a:cubicBezTo>
                      <a:pt x="1" y="13"/>
                      <a:pt x="0" y="14"/>
                      <a:pt x="0" y="16"/>
                    </a:cubicBezTo>
                    <a:cubicBezTo>
                      <a:pt x="0" y="17"/>
                      <a:pt x="0" y="18"/>
                      <a:pt x="1" y="19"/>
                    </a:cubicBezTo>
                    <a:cubicBezTo>
                      <a:pt x="2" y="19"/>
                      <a:pt x="3" y="20"/>
                      <a:pt x="3" y="21"/>
                    </a:cubicBezTo>
                    <a:cubicBezTo>
                      <a:pt x="3" y="22"/>
                      <a:pt x="3" y="22"/>
                      <a:pt x="2" y="23"/>
                    </a:cubicBezTo>
                    <a:cubicBezTo>
                      <a:pt x="1" y="23"/>
                      <a:pt x="0" y="24"/>
                      <a:pt x="1" y="26"/>
                    </a:cubicBezTo>
                    <a:cubicBezTo>
                      <a:pt x="1" y="27"/>
                      <a:pt x="2" y="28"/>
                      <a:pt x="3" y="28"/>
                    </a:cubicBezTo>
                    <a:cubicBezTo>
                      <a:pt x="4" y="27"/>
                      <a:pt x="5" y="28"/>
                      <a:pt x="5" y="28"/>
                    </a:cubicBezTo>
                    <a:cubicBezTo>
                      <a:pt x="6" y="29"/>
                      <a:pt x="6" y="31"/>
                      <a:pt x="5" y="31"/>
                    </a:cubicBezTo>
                    <a:cubicBezTo>
                      <a:pt x="5" y="32"/>
                      <a:pt x="5" y="34"/>
                      <a:pt x="6" y="35"/>
                    </a:cubicBezTo>
                    <a:cubicBezTo>
                      <a:pt x="7" y="35"/>
                      <a:pt x="9" y="36"/>
                      <a:pt x="9" y="35"/>
                    </a:cubicBezTo>
                    <a:cubicBezTo>
                      <a:pt x="10" y="34"/>
                      <a:pt x="12" y="34"/>
                      <a:pt x="13" y="34"/>
                    </a:cubicBezTo>
                    <a:cubicBezTo>
                      <a:pt x="13" y="35"/>
                      <a:pt x="13" y="36"/>
                      <a:pt x="13" y="37"/>
                    </a:cubicBezTo>
                    <a:cubicBezTo>
                      <a:pt x="13" y="38"/>
                      <a:pt x="14" y="39"/>
                      <a:pt x="15" y="39"/>
                    </a:cubicBezTo>
                    <a:cubicBezTo>
                      <a:pt x="17" y="40"/>
                      <a:pt x="18" y="39"/>
                      <a:pt x="18" y="38"/>
                    </a:cubicBezTo>
                    <a:cubicBezTo>
                      <a:pt x="18" y="37"/>
                      <a:pt x="20" y="36"/>
                      <a:pt x="21" y="36"/>
                    </a:cubicBezTo>
                    <a:cubicBezTo>
                      <a:pt x="21" y="36"/>
                      <a:pt x="22" y="37"/>
                      <a:pt x="22" y="38"/>
                    </a:cubicBezTo>
                    <a:cubicBezTo>
                      <a:pt x="23" y="39"/>
                      <a:pt x="24" y="39"/>
                      <a:pt x="26" y="39"/>
                    </a:cubicBezTo>
                    <a:cubicBezTo>
                      <a:pt x="27" y="38"/>
                      <a:pt x="28" y="37"/>
                      <a:pt x="27" y="36"/>
                    </a:cubicBezTo>
                    <a:cubicBezTo>
                      <a:pt x="27" y="35"/>
                      <a:pt x="28" y="33"/>
                      <a:pt x="29" y="33"/>
                    </a:cubicBezTo>
                    <a:cubicBezTo>
                      <a:pt x="29" y="33"/>
                      <a:pt x="30" y="33"/>
                      <a:pt x="31" y="34"/>
                    </a:cubicBezTo>
                    <a:cubicBezTo>
                      <a:pt x="32" y="34"/>
                      <a:pt x="33" y="34"/>
                      <a:pt x="34" y="33"/>
                    </a:cubicBezTo>
                    <a:cubicBezTo>
                      <a:pt x="35" y="32"/>
                      <a:pt x="35" y="31"/>
                      <a:pt x="35" y="30"/>
                    </a:cubicBezTo>
                    <a:cubicBezTo>
                      <a:pt x="34" y="29"/>
                      <a:pt x="34" y="27"/>
                      <a:pt x="34" y="27"/>
                    </a:cubicBezTo>
                    <a:cubicBezTo>
                      <a:pt x="34" y="26"/>
                      <a:pt x="35" y="26"/>
                      <a:pt x="36" y="26"/>
                    </a:cubicBezTo>
                    <a:cubicBezTo>
                      <a:pt x="38" y="26"/>
                      <a:pt x="39" y="25"/>
                      <a:pt x="39" y="24"/>
                    </a:cubicBezTo>
                    <a:cubicBezTo>
                      <a:pt x="39" y="23"/>
                      <a:pt x="39" y="21"/>
                      <a:pt x="38" y="21"/>
                    </a:cubicBezTo>
                    <a:cubicBezTo>
                      <a:pt x="37" y="21"/>
                      <a:pt x="36" y="19"/>
                      <a:pt x="36" y="18"/>
                    </a:cubicBezTo>
                    <a:cubicBezTo>
                      <a:pt x="36" y="18"/>
                      <a:pt x="36" y="17"/>
                      <a:pt x="37" y="17"/>
                    </a:cubicBezTo>
                    <a:cubicBezTo>
                      <a:pt x="38" y="16"/>
                      <a:pt x="39" y="15"/>
                      <a:pt x="38" y="14"/>
                    </a:cubicBezTo>
                    <a:cubicBezTo>
                      <a:pt x="38" y="12"/>
                      <a:pt x="37" y="11"/>
                      <a:pt x="36" y="12"/>
                    </a:cubicBezTo>
                    <a:cubicBezTo>
                      <a:pt x="35" y="12"/>
                      <a:pt x="33" y="11"/>
                      <a:pt x="33" y="10"/>
                    </a:cubicBezTo>
                    <a:cubicBezTo>
                      <a:pt x="32" y="10"/>
                      <a:pt x="33" y="9"/>
                      <a:pt x="33" y="8"/>
                    </a:cubicBezTo>
                    <a:cubicBezTo>
                      <a:pt x="34" y="7"/>
                      <a:pt x="34" y="6"/>
                      <a:pt x="33" y="5"/>
                    </a:cubicBezTo>
                    <a:cubicBezTo>
                      <a:pt x="32" y="4"/>
                      <a:pt x="30" y="4"/>
                      <a:pt x="30" y="5"/>
                    </a:cubicBezTo>
                    <a:cubicBezTo>
                      <a:pt x="29" y="5"/>
                      <a:pt x="27" y="5"/>
                      <a:pt x="26" y="5"/>
                    </a:cubicBezTo>
                    <a:cubicBezTo>
                      <a:pt x="26" y="5"/>
                      <a:pt x="26" y="4"/>
                      <a:pt x="26" y="3"/>
                    </a:cubicBezTo>
                    <a:cubicBezTo>
                      <a:pt x="26" y="2"/>
                      <a:pt x="25" y="1"/>
                      <a:pt x="24" y="0"/>
                    </a:cubicBezTo>
                    <a:cubicBezTo>
                      <a:pt x="22" y="0"/>
                      <a:pt x="21" y="1"/>
                      <a:pt x="21" y="2"/>
                    </a:cubicBezTo>
                    <a:cubicBezTo>
                      <a:pt x="20" y="3"/>
                      <a:pt x="19" y="3"/>
                      <a:pt x="18" y="4"/>
                    </a:cubicBezTo>
                    <a:cubicBezTo>
                      <a:pt x="18" y="4"/>
                      <a:pt x="17" y="3"/>
                      <a:pt x="16" y="2"/>
                    </a:cubicBezTo>
                    <a:cubicBezTo>
                      <a:pt x="16" y="1"/>
                      <a:pt x="15" y="0"/>
                      <a:pt x="13" y="1"/>
                    </a:cubicBezTo>
                    <a:cubicBezTo>
                      <a:pt x="12" y="1"/>
                      <a:pt x="11" y="2"/>
                      <a:pt x="11" y="3"/>
                    </a:cubicBezTo>
                    <a:cubicBezTo>
                      <a:pt x="12" y="4"/>
                      <a:pt x="11" y="6"/>
                      <a:pt x="10" y="6"/>
                    </a:cubicBezTo>
                    <a:cubicBezTo>
                      <a:pt x="10" y="7"/>
                      <a:pt x="9" y="6"/>
                      <a:pt x="8" y="6"/>
                    </a:cubicBezTo>
                    <a:cubicBezTo>
                      <a:pt x="7" y="5"/>
                      <a:pt x="6" y="5"/>
                      <a:pt x="5" y="6"/>
                    </a:cubicBezTo>
                    <a:cubicBezTo>
                      <a:pt x="4" y="7"/>
                      <a:pt x="4" y="9"/>
                      <a:pt x="4" y="10"/>
                    </a:cubicBezTo>
                    <a:close/>
                    <a:moveTo>
                      <a:pt x="16" y="9"/>
                    </a:moveTo>
                    <a:cubicBezTo>
                      <a:pt x="22" y="7"/>
                      <a:pt x="28" y="10"/>
                      <a:pt x="30" y="16"/>
                    </a:cubicBezTo>
                    <a:cubicBezTo>
                      <a:pt x="32" y="22"/>
                      <a:pt x="29" y="29"/>
                      <a:pt x="23" y="31"/>
                    </a:cubicBezTo>
                    <a:cubicBezTo>
                      <a:pt x="17" y="33"/>
                      <a:pt x="11" y="29"/>
                      <a:pt x="9" y="23"/>
                    </a:cubicBezTo>
                    <a:cubicBezTo>
                      <a:pt x="7" y="17"/>
                      <a:pt x="10" y="11"/>
                      <a:pt x="16" y="9"/>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sp>
          <p:nvSpPr>
            <p:cNvPr id="260" name="文本框 113"/>
            <p:cNvSpPr txBox="1"/>
            <p:nvPr/>
          </p:nvSpPr>
          <p:spPr>
            <a:xfrm>
              <a:off x="8611366" y="2661532"/>
              <a:ext cx="2067467" cy="615696"/>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grpSp>
        <p:nvGrpSpPr>
          <p:cNvPr id="264" name="组合 263"/>
          <p:cNvGrpSpPr/>
          <p:nvPr/>
        </p:nvGrpSpPr>
        <p:grpSpPr>
          <a:xfrm>
            <a:off x="6424910" y="2768531"/>
            <a:ext cx="1639271" cy="665170"/>
            <a:chOff x="8565431" y="3692229"/>
            <a:chExt cx="2185410" cy="887098"/>
          </a:xfrm>
        </p:grpSpPr>
        <p:sp>
          <p:nvSpPr>
            <p:cNvPr id="265" name="文本框 122"/>
            <p:cNvSpPr txBox="1"/>
            <p:nvPr/>
          </p:nvSpPr>
          <p:spPr>
            <a:xfrm>
              <a:off x="8840808" y="3692229"/>
              <a:ext cx="1645308"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sp>
          <p:nvSpPr>
            <p:cNvPr id="266" name="Freeform 18"/>
            <p:cNvSpPr>
              <a:spLocks noEditPoints="1"/>
            </p:cNvSpPr>
            <p:nvPr/>
          </p:nvSpPr>
          <p:spPr bwMode="auto">
            <a:xfrm>
              <a:off x="8565431" y="3732241"/>
              <a:ext cx="303924" cy="226825"/>
            </a:xfrm>
            <a:custGeom>
              <a:avLst/>
              <a:gdLst>
                <a:gd name="T0" fmla="*/ 82 w 112"/>
                <a:gd name="T1" fmla="*/ 53 h 83"/>
                <a:gd name="T2" fmla="*/ 99 w 112"/>
                <a:gd name="T3" fmla="*/ 36 h 83"/>
                <a:gd name="T4" fmla="*/ 104 w 112"/>
                <a:gd name="T5" fmla="*/ 37 h 83"/>
                <a:gd name="T6" fmla="*/ 104 w 112"/>
                <a:gd name="T7" fmla="*/ 24 h 83"/>
                <a:gd name="T8" fmla="*/ 92 w 112"/>
                <a:gd name="T9" fmla="*/ 12 h 83"/>
                <a:gd name="T10" fmla="*/ 49 w 112"/>
                <a:gd name="T11" fmla="*/ 12 h 83"/>
                <a:gd name="T12" fmla="*/ 39 w 112"/>
                <a:gd name="T13" fmla="*/ 0 h 83"/>
                <a:gd name="T14" fmla="*/ 14 w 112"/>
                <a:gd name="T15" fmla="*/ 0 h 83"/>
                <a:gd name="T16" fmla="*/ 2 w 112"/>
                <a:gd name="T17" fmla="*/ 6 h 83"/>
                <a:gd name="T18" fmla="*/ 0 w 112"/>
                <a:gd name="T19" fmla="*/ 13 h 83"/>
                <a:gd name="T20" fmla="*/ 0 w 112"/>
                <a:gd name="T21" fmla="*/ 13 h 83"/>
                <a:gd name="T22" fmla="*/ 0 w 112"/>
                <a:gd name="T23" fmla="*/ 14 h 83"/>
                <a:gd name="T24" fmla="*/ 0 w 112"/>
                <a:gd name="T25" fmla="*/ 16 h 83"/>
                <a:gd name="T26" fmla="*/ 0 w 112"/>
                <a:gd name="T27" fmla="*/ 34 h 83"/>
                <a:gd name="T28" fmla="*/ 0 w 112"/>
                <a:gd name="T29" fmla="*/ 71 h 83"/>
                <a:gd name="T30" fmla="*/ 12 w 112"/>
                <a:gd name="T31" fmla="*/ 83 h 83"/>
                <a:gd name="T32" fmla="*/ 92 w 112"/>
                <a:gd name="T33" fmla="*/ 83 h 83"/>
                <a:gd name="T34" fmla="*/ 104 w 112"/>
                <a:gd name="T35" fmla="*/ 71 h 83"/>
                <a:gd name="T36" fmla="*/ 104 w 112"/>
                <a:gd name="T37" fmla="*/ 69 h 83"/>
                <a:gd name="T38" fmla="*/ 99 w 112"/>
                <a:gd name="T39" fmla="*/ 69 h 83"/>
                <a:gd name="T40" fmla="*/ 82 w 112"/>
                <a:gd name="T41" fmla="*/ 53 h 83"/>
                <a:gd name="T42" fmla="*/ 104 w 112"/>
                <a:gd name="T43" fmla="*/ 40 h 83"/>
                <a:gd name="T44" fmla="*/ 99 w 112"/>
                <a:gd name="T45" fmla="*/ 39 h 83"/>
                <a:gd name="T46" fmla="*/ 85 w 112"/>
                <a:gd name="T47" fmla="*/ 53 h 83"/>
                <a:gd name="T48" fmla="*/ 99 w 112"/>
                <a:gd name="T49" fmla="*/ 66 h 83"/>
                <a:gd name="T50" fmla="*/ 104 w 112"/>
                <a:gd name="T51" fmla="*/ 65 h 83"/>
                <a:gd name="T52" fmla="*/ 112 w 112"/>
                <a:gd name="T53" fmla="*/ 53 h 83"/>
                <a:gd name="T54" fmla="*/ 104 w 112"/>
                <a:gd name="T55" fmla="*/ 40 h 83"/>
                <a:gd name="T56" fmla="*/ 104 w 112"/>
                <a:gd name="T57" fmla="*/ 56 h 83"/>
                <a:gd name="T58" fmla="*/ 99 w 112"/>
                <a:gd name="T59" fmla="*/ 63 h 83"/>
                <a:gd name="T60" fmla="*/ 98 w 112"/>
                <a:gd name="T61" fmla="*/ 64 h 83"/>
                <a:gd name="T62" fmla="*/ 98 w 112"/>
                <a:gd name="T63" fmla="*/ 64 h 83"/>
                <a:gd name="T64" fmla="*/ 97 w 112"/>
                <a:gd name="T65" fmla="*/ 63 h 83"/>
                <a:gd name="T66" fmla="*/ 89 w 112"/>
                <a:gd name="T67" fmla="*/ 53 h 83"/>
                <a:gd name="T68" fmla="*/ 89 w 112"/>
                <a:gd name="T69" fmla="*/ 53 h 83"/>
                <a:gd name="T70" fmla="*/ 93 w 112"/>
                <a:gd name="T71" fmla="*/ 53 h 83"/>
                <a:gd name="T72" fmla="*/ 98 w 112"/>
                <a:gd name="T73" fmla="*/ 59 h 83"/>
                <a:gd name="T74" fmla="*/ 104 w 112"/>
                <a:gd name="T75" fmla="*/ 50 h 83"/>
                <a:gd name="T76" fmla="*/ 107 w 112"/>
                <a:gd name="T77" fmla="*/ 45 h 83"/>
                <a:gd name="T78" fmla="*/ 109 w 112"/>
                <a:gd name="T79" fmla="*/ 45 h 83"/>
                <a:gd name="T80" fmla="*/ 110 w 112"/>
                <a:gd name="T81" fmla="*/ 47 h 83"/>
                <a:gd name="T82" fmla="*/ 104 w 112"/>
                <a:gd name="T83"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83">
                  <a:moveTo>
                    <a:pt x="82" y="53"/>
                  </a:moveTo>
                  <a:cubicBezTo>
                    <a:pt x="82" y="44"/>
                    <a:pt x="90" y="36"/>
                    <a:pt x="99" y="36"/>
                  </a:cubicBezTo>
                  <a:cubicBezTo>
                    <a:pt x="100" y="36"/>
                    <a:pt x="102" y="37"/>
                    <a:pt x="104" y="37"/>
                  </a:cubicBezTo>
                  <a:cubicBezTo>
                    <a:pt x="104" y="24"/>
                    <a:pt x="104" y="24"/>
                    <a:pt x="104" y="24"/>
                  </a:cubicBezTo>
                  <a:cubicBezTo>
                    <a:pt x="104" y="17"/>
                    <a:pt x="99" y="12"/>
                    <a:pt x="92" y="12"/>
                  </a:cubicBezTo>
                  <a:cubicBezTo>
                    <a:pt x="49" y="12"/>
                    <a:pt x="49" y="12"/>
                    <a:pt x="49" y="12"/>
                  </a:cubicBezTo>
                  <a:cubicBezTo>
                    <a:pt x="48" y="5"/>
                    <a:pt x="43" y="0"/>
                    <a:pt x="39" y="0"/>
                  </a:cubicBezTo>
                  <a:cubicBezTo>
                    <a:pt x="14" y="0"/>
                    <a:pt x="14" y="0"/>
                    <a:pt x="14" y="0"/>
                  </a:cubicBezTo>
                  <a:cubicBezTo>
                    <a:pt x="8" y="0"/>
                    <a:pt x="4" y="2"/>
                    <a:pt x="2" y="6"/>
                  </a:cubicBezTo>
                  <a:cubicBezTo>
                    <a:pt x="1" y="8"/>
                    <a:pt x="0" y="10"/>
                    <a:pt x="0" y="13"/>
                  </a:cubicBezTo>
                  <a:cubicBezTo>
                    <a:pt x="0" y="13"/>
                    <a:pt x="0" y="13"/>
                    <a:pt x="0" y="13"/>
                  </a:cubicBezTo>
                  <a:cubicBezTo>
                    <a:pt x="0" y="14"/>
                    <a:pt x="0" y="14"/>
                    <a:pt x="0" y="14"/>
                  </a:cubicBezTo>
                  <a:cubicBezTo>
                    <a:pt x="0" y="16"/>
                    <a:pt x="0" y="16"/>
                    <a:pt x="0" y="16"/>
                  </a:cubicBezTo>
                  <a:cubicBezTo>
                    <a:pt x="0" y="34"/>
                    <a:pt x="0" y="34"/>
                    <a:pt x="0" y="34"/>
                  </a:cubicBezTo>
                  <a:cubicBezTo>
                    <a:pt x="0" y="71"/>
                    <a:pt x="0" y="71"/>
                    <a:pt x="0" y="71"/>
                  </a:cubicBezTo>
                  <a:cubicBezTo>
                    <a:pt x="0" y="78"/>
                    <a:pt x="5" y="83"/>
                    <a:pt x="12" y="83"/>
                  </a:cubicBezTo>
                  <a:cubicBezTo>
                    <a:pt x="92" y="83"/>
                    <a:pt x="92" y="83"/>
                    <a:pt x="92" y="83"/>
                  </a:cubicBezTo>
                  <a:cubicBezTo>
                    <a:pt x="99" y="83"/>
                    <a:pt x="104" y="78"/>
                    <a:pt x="104" y="71"/>
                  </a:cubicBezTo>
                  <a:cubicBezTo>
                    <a:pt x="104" y="69"/>
                    <a:pt x="104" y="69"/>
                    <a:pt x="104" y="69"/>
                  </a:cubicBezTo>
                  <a:cubicBezTo>
                    <a:pt x="102" y="69"/>
                    <a:pt x="100" y="69"/>
                    <a:pt x="99" y="69"/>
                  </a:cubicBezTo>
                  <a:cubicBezTo>
                    <a:pt x="90" y="69"/>
                    <a:pt x="82" y="62"/>
                    <a:pt x="82" y="53"/>
                  </a:cubicBezTo>
                  <a:close/>
                  <a:moveTo>
                    <a:pt x="104" y="40"/>
                  </a:moveTo>
                  <a:cubicBezTo>
                    <a:pt x="102" y="40"/>
                    <a:pt x="101" y="39"/>
                    <a:pt x="99" y="39"/>
                  </a:cubicBezTo>
                  <a:cubicBezTo>
                    <a:pt x="91" y="39"/>
                    <a:pt x="85" y="45"/>
                    <a:pt x="85" y="53"/>
                  </a:cubicBezTo>
                  <a:cubicBezTo>
                    <a:pt x="85" y="60"/>
                    <a:pt x="91" y="66"/>
                    <a:pt x="99" y="66"/>
                  </a:cubicBezTo>
                  <a:cubicBezTo>
                    <a:pt x="101" y="66"/>
                    <a:pt x="102" y="66"/>
                    <a:pt x="104" y="65"/>
                  </a:cubicBezTo>
                  <a:cubicBezTo>
                    <a:pt x="109" y="63"/>
                    <a:pt x="112" y="59"/>
                    <a:pt x="112" y="53"/>
                  </a:cubicBezTo>
                  <a:cubicBezTo>
                    <a:pt x="112" y="47"/>
                    <a:pt x="109" y="42"/>
                    <a:pt x="104" y="40"/>
                  </a:cubicBezTo>
                  <a:close/>
                  <a:moveTo>
                    <a:pt x="104" y="56"/>
                  </a:moveTo>
                  <a:cubicBezTo>
                    <a:pt x="99" y="63"/>
                    <a:pt x="99" y="63"/>
                    <a:pt x="99" y="63"/>
                  </a:cubicBezTo>
                  <a:cubicBezTo>
                    <a:pt x="99" y="63"/>
                    <a:pt x="99" y="64"/>
                    <a:pt x="98" y="64"/>
                  </a:cubicBezTo>
                  <a:cubicBezTo>
                    <a:pt x="98" y="64"/>
                    <a:pt x="98" y="64"/>
                    <a:pt x="98" y="64"/>
                  </a:cubicBezTo>
                  <a:cubicBezTo>
                    <a:pt x="97" y="64"/>
                    <a:pt x="97" y="63"/>
                    <a:pt x="97" y="63"/>
                  </a:cubicBezTo>
                  <a:cubicBezTo>
                    <a:pt x="89" y="53"/>
                    <a:pt x="89" y="53"/>
                    <a:pt x="89" y="53"/>
                  </a:cubicBezTo>
                  <a:cubicBezTo>
                    <a:pt x="89" y="53"/>
                    <a:pt x="89" y="53"/>
                    <a:pt x="89" y="53"/>
                  </a:cubicBezTo>
                  <a:cubicBezTo>
                    <a:pt x="93" y="53"/>
                    <a:pt x="93" y="53"/>
                    <a:pt x="93" y="53"/>
                  </a:cubicBezTo>
                  <a:cubicBezTo>
                    <a:pt x="98" y="59"/>
                    <a:pt x="98" y="59"/>
                    <a:pt x="98" y="59"/>
                  </a:cubicBezTo>
                  <a:cubicBezTo>
                    <a:pt x="104" y="50"/>
                    <a:pt x="104" y="50"/>
                    <a:pt x="104" y="50"/>
                  </a:cubicBezTo>
                  <a:cubicBezTo>
                    <a:pt x="107" y="45"/>
                    <a:pt x="107" y="45"/>
                    <a:pt x="107" y="45"/>
                  </a:cubicBezTo>
                  <a:cubicBezTo>
                    <a:pt x="107" y="44"/>
                    <a:pt x="108" y="44"/>
                    <a:pt x="109" y="45"/>
                  </a:cubicBezTo>
                  <a:cubicBezTo>
                    <a:pt x="110" y="45"/>
                    <a:pt x="110" y="46"/>
                    <a:pt x="110" y="47"/>
                  </a:cubicBezTo>
                  <a:lnTo>
                    <a:pt x="104" y="56"/>
                  </a:ln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67" name="文本框 113"/>
            <p:cNvSpPr txBox="1"/>
            <p:nvPr/>
          </p:nvSpPr>
          <p:spPr>
            <a:xfrm>
              <a:off x="8683374" y="3963632"/>
              <a:ext cx="2067467" cy="615695"/>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grpSp>
        <p:nvGrpSpPr>
          <p:cNvPr id="268" name="组合 267"/>
          <p:cNvGrpSpPr/>
          <p:nvPr/>
        </p:nvGrpSpPr>
        <p:grpSpPr>
          <a:xfrm>
            <a:off x="6437701" y="3733794"/>
            <a:ext cx="1654024" cy="667772"/>
            <a:chOff x="8582484" y="4979543"/>
            <a:chExt cx="2205078" cy="890569"/>
          </a:xfrm>
        </p:grpSpPr>
        <p:sp>
          <p:nvSpPr>
            <p:cNvPr id="269" name="文本框 127"/>
            <p:cNvSpPr txBox="1"/>
            <p:nvPr/>
          </p:nvSpPr>
          <p:spPr>
            <a:xfrm>
              <a:off x="8840808" y="5012140"/>
              <a:ext cx="1645308" cy="348894"/>
            </a:xfrm>
            <a:prstGeom prst="rect">
              <a:avLst/>
            </a:prstGeom>
            <a:noFill/>
          </p:spPr>
          <p:txBody>
            <a:bodyPr wrap="square" rtlCol="0">
              <a:spAutoFit/>
            </a:bodyPr>
            <a:lstStyle/>
            <a:p>
              <a:r>
                <a:rPr lang="zh-CN" altLang="en-US" sz="1100" dirty="0">
                  <a:solidFill>
                    <a:prstClr val="black">
                      <a:lumMod val="65000"/>
                      <a:lumOff val="35000"/>
                    </a:prstClr>
                  </a:solidFill>
                  <a:latin typeface="+mn-ea"/>
                  <a:ea typeface="+mn-ea"/>
                </a:rPr>
                <a:t>在此添加标题</a:t>
              </a:r>
            </a:p>
          </p:txBody>
        </p:sp>
        <p:grpSp>
          <p:nvGrpSpPr>
            <p:cNvPr id="270" name="Group 4"/>
            <p:cNvGrpSpPr>
              <a:grpSpLocks noChangeAspect="1"/>
            </p:cNvGrpSpPr>
            <p:nvPr/>
          </p:nvGrpSpPr>
          <p:grpSpPr bwMode="auto">
            <a:xfrm>
              <a:off x="8582484" y="4979543"/>
              <a:ext cx="215855" cy="316960"/>
              <a:chOff x="3540" y="531"/>
              <a:chExt cx="348" cy="511"/>
            </a:xfrm>
            <a:solidFill>
              <a:srgbClr val="C65885"/>
            </a:solidFill>
          </p:grpSpPr>
          <p:sp>
            <p:nvSpPr>
              <p:cNvPr id="272" name="Freeform 5"/>
              <p:cNvSpPr/>
              <p:nvPr/>
            </p:nvSpPr>
            <p:spPr bwMode="auto">
              <a:xfrm>
                <a:off x="3540" y="801"/>
                <a:ext cx="348" cy="241"/>
              </a:xfrm>
              <a:custGeom>
                <a:avLst/>
                <a:gdLst>
                  <a:gd name="T0" fmla="*/ 78 w 97"/>
                  <a:gd name="T1" fmla="*/ 0 h 68"/>
                  <a:gd name="T2" fmla="*/ 70 w 97"/>
                  <a:gd name="T3" fmla="*/ 20 h 68"/>
                  <a:gd name="T4" fmla="*/ 49 w 97"/>
                  <a:gd name="T5" fmla="*/ 66 h 68"/>
                  <a:gd name="T6" fmla="*/ 29 w 97"/>
                  <a:gd name="T7" fmla="*/ 20 h 68"/>
                  <a:gd name="T8" fmla="*/ 20 w 97"/>
                  <a:gd name="T9" fmla="*/ 0 h 68"/>
                  <a:gd name="T10" fmla="*/ 0 w 97"/>
                  <a:gd name="T11" fmla="*/ 39 h 68"/>
                  <a:gd name="T12" fmla="*/ 0 w 97"/>
                  <a:gd name="T13" fmla="*/ 50 h 68"/>
                  <a:gd name="T14" fmla="*/ 49 w 97"/>
                  <a:gd name="T15" fmla="*/ 68 h 68"/>
                  <a:gd name="T16" fmla="*/ 97 w 97"/>
                  <a:gd name="T17" fmla="*/ 50 h 68"/>
                  <a:gd name="T18" fmla="*/ 97 w 97"/>
                  <a:gd name="T19" fmla="*/ 39 h 68"/>
                  <a:gd name="T20" fmla="*/ 78 w 97"/>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68">
                    <a:moveTo>
                      <a:pt x="78" y="0"/>
                    </a:moveTo>
                    <a:cubicBezTo>
                      <a:pt x="70" y="20"/>
                      <a:pt x="70" y="20"/>
                      <a:pt x="70" y="20"/>
                    </a:cubicBezTo>
                    <a:cubicBezTo>
                      <a:pt x="49" y="66"/>
                      <a:pt x="49" y="66"/>
                      <a:pt x="49" y="66"/>
                    </a:cubicBezTo>
                    <a:cubicBezTo>
                      <a:pt x="29" y="20"/>
                      <a:pt x="29" y="20"/>
                      <a:pt x="29" y="20"/>
                    </a:cubicBezTo>
                    <a:cubicBezTo>
                      <a:pt x="20" y="0"/>
                      <a:pt x="20" y="0"/>
                      <a:pt x="20" y="0"/>
                    </a:cubicBezTo>
                    <a:cubicBezTo>
                      <a:pt x="8" y="8"/>
                      <a:pt x="0" y="23"/>
                      <a:pt x="0" y="39"/>
                    </a:cubicBezTo>
                    <a:cubicBezTo>
                      <a:pt x="0" y="50"/>
                      <a:pt x="0" y="50"/>
                      <a:pt x="0" y="50"/>
                    </a:cubicBezTo>
                    <a:cubicBezTo>
                      <a:pt x="13" y="61"/>
                      <a:pt x="30" y="68"/>
                      <a:pt x="49" y="68"/>
                    </a:cubicBezTo>
                    <a:cubicBezTo>
                      <a:pt x="67" y="68"/>
                      <a:pt x="84" y="61"/>
                      <a:pt x="97" y="50"/>
                    </a:cubicBezTo>
                    <a:cubicBezTo>
                      <a:pt x="97" y="39"/>
                      <a:pt x="97" y="39"/>
                      <a:pt x="97" y="39"/>
                    </a:cubicBezTo>
                    <a:cubicBezTo>
                      <a:pt x="97" y="23"/>
                      <a:pt x="90" y="9"/>
                      <a:pt x="78" y="0"/>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73" name="Freeform 6"/>
              <p:cNvSpPr/>
              <p:nvPr/>
            </p:nvSpPr>
            <p:spPr bwMode="auto">
              <a:xfrm>
                <a:off x="3687" y="833"/>
                <a:ext cx="58" cy="156"/>
              </a:xfrm>
              <a:custGeom>
                <a:avLst/>
                <a:gdLst>
                  <a:gd name="T0" fmla="*/ 0 w 16"/>
                  <a:gd name="T1" fmla="*/ 0 h 44"/>
                  <a:gd name="T2" fmla="*/ 3 w 16"/>
                  <a:gd name="T3" fmla="*/ 7 h 44"/>
                  <a:gd name="T4" fmla="*/ 0 w 16"/>
                  <a:gd name="T5" fmla="*/ 36 h 44"/>
                  <a:gd name="T6" fmla="*/ 8 w 16"/>
                  <a:gd name="T7" fmla="*/ 44 h 44"/>
                  <a:gd name="T8" fmla="*/ 15 w 16"/>
                  <a:gd name="T9" fmla="*/ 36 h 44"/>
                  <a:gd name="T10" fmla="*/ 12 w 16"/>
                  <a:gd name="T11" fmla="*/ 7 h 44"/>
                  <a:gd name="T12" fmla="*/ 16 w 16"/>
                  <a:gd name="T13" fmla="*/ 0 h 44"/>
                  <a:gd name="T14" fmla="*/ 8 w 16"/>
                  <a:gd name="T15" fmla="*/ 1 h 44"/>
                  <a:gd name="T16" fmla="*/ 0 w 16"/>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4">
                    <a:moveTo>
                      <a:pt x="0" y="0"/>
                    </a:moveTo>
                    <a:cubicBezTo>
                      <a:pt x="0" y="3"/>
                      <a:pt x="1" y="5"/>
                      <a:pt x="3" y="7"/>
                    </a:cubicBezTo>
                    <a:cubicBezTo>
                      <a:pt x="0" y="36"/>
                      <a:pt x="0" y="36"/>
                      <a:pt x="0" y="36"/>
                    </a:cubicBezTo>
                    <a:cubicBezTo>
                      <a:pt x="8" y="44"/>
                      <a:pt x="8" y="44"/>
                      <a:pt x="8" y="44"/>
                    </a:cubicBezTo>
                    <a:cubicBezTo>
                      <a:pt x="15" y="36"/>
                      <a:pt x="15" y="36"/>
                      <a:pt x="15" y="36"/>
                    </a:cubicBezTo>
                    <a:cubicBezTo>
                      <a:pt x="12" y="7"/>
                      <a:pt x="12" y="7"/>
                      <a:pt x="12" y="7"/>
                    </a:cubicBezTo>
                    <a:cubicBezTo>
                      <a:pt x="14" y="5"/>
                      <a:pt x="15" y="3"/>
                      <a:pt x="16" y="0"/>
                    </a:cubicBezTo>
                    <a:cubicBezTo>
                      <a:pt x="13" y="1"/>
                      <a:pt x="10" y="1"/>
                      <a:pt x="8" y="1"/>
                    </a:cubicBezTo>
                    <a:cubicBezTo>
                      <a:pt x="5" y="1"/>
                      <a:pt x="2" y="1"/>
                      <a:pt x="0" y="0"/>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74" name="Freeform 7"/>
              <p:cNvSpPr/>
              <p:nvPr/>
            </p:nvSpPr>
            <p:spPr bwMode="auto">
              <a:xfrm>
                <a:off x="3609" y="652"/>
                <a:ext cx="215" cy="181"/>
              </a:xfrm>
              <a:custGeom>
                <a:avLst/>
                <a:gdLst>
                  <a:gd name="T0" fmla="*/ 30 w 60"/>
                  <a:gd name="T1" fmla="*/ 5 h 51"/>
                  <a:gd name="T2" fmla="*/ 13 w 60"/>
                  <a:gd name="T3" fmla="*/ 0 h 51"/>
                  <a:gd name="T4" fmla="*/ 1 w 60"/>
                  <a:gd name="T5" fmla="*/ 0 h 51"/>
                  <a:gd name="T6" fmla="*/ 0 w 60"/>
                  <a:gd name="T7" fmla="*/ 0 h 51"/>
                  <a:gd name="T8" fmla="*/ 0 w 60"/>
                  <a:gd name="T9" fmla="*/ 6 h 51"/>
                  <a:gd name="T10" fmla="*/ 0 w 60"/>
                  <a:gd name="T11" fmla="*/ 24 h 51"/>
                  <a:gd name="T12" fmla="*/ 22 w 60"/>
                  <a:gd name="T13" fmla="*/ 50 h 51"/>
                  <a:gd name="T14" fmla="*/ 30 w 60"/>
                  <a:gd name="T15" fmla="*/ 51 h 51"/>
                  <a:gd name="T16" fmla="*/ 38 w 60"/>
                  <a:gd name="T17" fmla="*/ 50 h 51"/>
                  <a:gd name="T18" fmla="*/ 60 w 60"/>
                  <a:gd name="T19" fmla="*/ 24 h 51"/>
                  <a:gd name="T20" fmla="*/ 60 w 60"/>
                  <a:gd name="T21" fmla="*/ 6 h 51"/>
                  <a:gd name="T22" fmla="*/ 59 w 60"/>
                  <a:gd name="T23" fmla="*/ 0 h 51"/>
                  <a:gd name="T24" fmla="*/ 47 w 60"/>
                  <a:gd name="T25" fmla="*/ 0 h 51"/>
                  <a:gd name="T26" fmla="*/ 30 w 60"/>
                  <a:gd name="T27"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51">
                    <a:moveTo>
                      <a:pt x="30" y="5"/>
                    </a:moveTo>
                    <a:cubicBezTo>
                      <a:pt x="22" y="5"/>
                      <a:pt x="15" y="3"/>
                      <a:pt x="13" y="0"/>
                    </a:cubicBezTo>
                    <a:cubicBezTo>
                      <a:pt x="1" y="0"/>
                      <a:pt x="1" y="0"/>
                      <a:pt x="1" y="0"/>
                    </a:cubicBezTo>
                    <a:cubicBezTo>
                      <a:pt x="0" y="0"/>
                      <a:pt x="0" y="0"/>
                      <a:pt x="0" y="0"/>
                    </a:cubicBezTo>
                    <a:cubicBezTo>
                      <a:pt x="0" y="2"/>
                      <a:pt x="0" y="4"/>
                      <a:pt x="0" y="6"/>
                    </a:cubicBezTo>
                    <a:cubicBezTo>
                      <a:pt x="0" y="24"/>
                      <a:pt x="0" y="24"/>
                      <a:pt x="0" y="24"/>
                    </a:cubicBezTo>
                    <a:cubicBezTo>
                      <a:pt x="0" y="36"/>
                      <a:pt x="9" y="47"/>
                      <a:pt x="22" y="50"/>
                    </a:cubicBezTo>
                    <a:cubicBezTo>
                      <a:pt x="24" y="51"/>
                      <a:pt x="27" y="51"/>
                      <a:pt x="30" y="51"/>
                    </a:cubicBezTo>
                    <a:cubicBezTo>
                      <a:pt x="32" y="51"/>
                      <a:pt x="35" y="51"/>
                      <a:pt x="38" y="50"/>
                    </a:cubicBezTo>
                    <a:cubicBezTo>
                      <a:pt x="50" y="47"/>
                      <a:pt x="60" y="36"/>
                      <a:pt x="60" y="24"/>
                    </a:cubicBezTo>
                    <a:cubicBezTo>
                      <a:pt x="60" y="6"/>
                      <a:pt x="60" y="6"/>
                      <a:pt x="60" y="6"/>
                    </a:cubicBezTo>
                    <a:cubicBezTo>
                      <a:pt x="60" y="4"/>
                      <a:pt x="59" y="2"/>
                      <a:pt x="59" y="0"/>
                    </a:cubicBezTo>
                    <a:cubicBezTo>
                      <a:pt x="47" y="0"/>
                      <a:pt x="47" y="0"/>
                      <a:pt x="47" y="0"/>
                    </a:cubicBezTo>
                    <a:cubicBezTo>
                      <a:pt x="46" y="3"/>
                      <a:pt x="38" y="5"/>
                      <a:pt x="30" y="5"/>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275" name="Freeform 8"/>
              <p:cNvSpPr>
                <a:spLocks noEditPoints="1"/>
              </p:cNvSpPr>
              <p:nvPr/>
            </p:nvSpPr>
            <p:spPr bwMode="auto">
              <a:xfrm>
                <a:off x="3598" y="531"/>
                <a:ext cx="240" cy="128"/>
              </a:xfrm>
              <a:custGeom>
                <a:avLst/>
                <a:gdLst>
                  <a:gd name="T0" fmla="*/ 33 w 67"/>
                  <a:gd name="T1" fmla="*/ 0 h 36"/>
                  <a:gd name="T2" fmla="*/ 0 w 67"/>
                  <a:gd name="T3" fmla="*/ 31 h 36"/>
                  <a:gd name="T4" fmla="*/ 4 w 67"/>
                  <a:gd name="T5" fmla="*/ 31 h 36"/>
                  <a:gd name="T6" fmla="*/ 4 w 67"/>
                  <a:gd name="T7" fmla="*/ 31 h 36"/>
                  <a:gd name="T8" fmla="*/ 16 w 67"/>
                  <a:gd name="T9" fmla="*/ 31 h 36"/>
                  <a:gd name="T10" fmla="*/ 33 w 67"/>
                  <a:gd name="T11" fmla="*/ 36 h 36"/>
                  <a:gd name="T12" fmla="*/ 51 w 67"/>
                  <a:gd name="T13" fmla="*/ 31 h 36"/>
                  <a:gd name="T14" fmla="*/ 62 w 67"/>
                  <a:gd name="T15" fmla="*/ 31 h 36"/>
                  <a:gd name="T16" fmla="*/ 64 w 67"/>
                  <a:gd name="T17" fmla="*/ 31 h 36"/>
                  <a:gd name="T18" fmla="*/ 67 w 67"/>
                  <a:gd name="T19" fmla="*/ 31 h 36"/>
                  <a:gd name="T20" fmla="*/ 33 w 67"/>
                  <a:gd name="T21" fmla="*/ 0 h 36"/>
                  <a:gd name="T22" fmla="*/ 33 w 67"/>
                  <a:gd name="T23" fmla="*/ 26 h 36"/>
                  <a:gd name="T24" fmla="*/ 27 w 67"/>
                  <a:gd name="T25" fmla="*/ 20 h 36"/>
                  <a:gd name="T26" fmla="*/ 33 w 67"/>
                  <a:gd name="T27" fmla="*/ 14 h 36"/>
                  <a:gd name="T28" fmla="*/ 40 w 67"/>
                  <a:gd name="T29" fmla="*/ 20 h 36"/>
                  <a:gd name="T30" fmla="*/ 33 w 67"/>
                  <a:gd name="T31"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 h="36">
                    <a:moveTo>
                      <a:pt x="33" y="0"/>
                    </a:moveTo>
                    <a:cubicBezTo>
                      <a:pt x="15" y="0"/>
                      <a:pt x="1" y="14"/>
                      <a:pt x="0" y="31"/>
                    </a:cubicBezTo>
                    <a:cubicBezTo>
                      <a:pt x="4" y="31"/>
                      <a:pt x="4" y="31"/>
                      <a:pt x="4" y="31"/>
                    </a:cubicBezTo>
                    <a:cubicBezTo>
                      <a:pt x="4" y="31"/>
                      <a:pt x="4" y="31"/>
                      <a:pt x="4" y="31"/>
                    </a:cubicBezTo>
                    <a:cubicBezTo>
                      <a:pt x="16" y="31"/>
                      <a:pt x="16" y="31"/>
                      <a:pt x="16" y="31"/>
                    </a:cubicBezTo>
                    <a:cubicBezTo>
                      <a:pt x="18" y="34"/>
                      <a:pt x="25" y="36"/>
                      <a:pt x="33" y="36"/>
                    </a:cubicBezTo>
                    <a:cubicBezTo>
                      <a:pt x="42" y="36"/>
                      <a:pt x="49" y="34"/>
                      <a:pt x="51" y="31"/>
                    </a:cubicBezTo>
                    <a:cubicBezTo>
                      <a:pt x="62" y="31"/>
                      <a:pt x="62" y="31"/>
                      <a:pt x="62" y="31"/>
                    </a:cubicBezTo>
                    <a:cubicBezTo>
                      <a:pt x="64" y="31"/>
                      <a:pt x="64" y="31"/>
                      <a:pt x="64" y="31"/>
                    </a:cubicBezTo>
                    <a:cubicBezTo>
                      <a:pt x="67" y="31"/>
                      <a:pt x="67" y="31"/>
                      <a:pt x="67" y="31"/>
                    </a:cubicBezTo>
                    <a:cubicBezTo>
                      <a:pt x="66" y="14"/>
                      <a:pt x="51" y="0"/>
                      <a:pt x="33" y="0"/>
                    </a:cubicBezTo>
                    <a:close/>
                    <a:moveTo>
                      <a:pt x="33" y="26"/>
                    </a:moveTo>
                    <a:cubicBezTo>
                      <a:pt x="30" y="26"/>
                      <a:pt x="27" y="24"/>
                      <a:pt x="27" y="20"/>
                    </a:cubicBezTo>
                    <a:cubicBezTo>
                      <a:pt x="27" y="17"/>
                      <a:pt x="30" y="14"/>
                      <a:pt x="33" y="14"/>
                    </a:cubicBezTo>
                    <a:cubicBezTo>
                      <a:pt x="37" y="14"/>
                      <a:pt x="40" y="17"/>
                      <a:pt x="40" y="20"/>
                    </a:cubicBezTo>
                    <a:cubicBezTo>
                      <a:pt x="40" y="24"/>
                      <a:pt x="37" y="26"/>
                      <a:pt x="33" y="26"/>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sp>
          <p:nvSpPr>
            <p:cNvPr id="271" name="文本框 113"/>
            <p:cNvSpPr txBox="1"/>
            <p:nvPr/>
          </p:nvSpPr>
          <p:spPr>
            <a:xfrm>
              <a:off x="8720095" y="5254416"/>
              <a:ext cx="2067467" cy="615696"/>
            </a:xfrm>
            <a:prstGeom prst="rect">
              <a:avLst/>
            </a:prstGeom>
            <a:noFill/>
          </p:spPr>
          <p:txBody>
            <a:bodyPr wrap="square" rtlCol="0">
              <a:spAutoFit/>
            </a:bodyPr>
            <a:lstStyle/>
            <a:p>
              <a:pPr algn="just"/>
              <a:r>
                <a:rPr lang="zh-CN" altLang="en-US" sz="800" dirty="0">
                  <a:solidFill>
                    <a:schemeClr val="tx1">
                      <a:lumMod val="50000"/>
                      <a:lumOff val="50000"/>
                    </a:schemeClr>
                  </a:solidFill>
                  <a:latin typeface="+mn-ea"/>
                  <a:ea typeface="+mn-ea"/>
                </a:rPr>
                <a:t>单击添加详细文字说明，或复制文本黏贴自此右键只保留文字</a:t>
              </a:r>
            </a:p>
          </p:txBody>
        </p:sp>
      </p:gr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left)">
                                          <p:cBhvr>
                                            <p:cTn id="7" dur="500"/>
                                            <p:tgtEl>
                                              <p:spTgt spid="73"/>
                                            </p:tgtEl>
                                          </p:cBhvr>
                                        </p:animEffect>
                                      </p:childTnLst>
                                    </p:cTn>
                                  </p:par>
                                </p:childTnLst>
                              </p:cTn>
                            </p:par>
                            <p:par>
                              <p:cTn id="8" fill="hold">
                                <p:stCondLst>
                                  <p:cond delay="500"/>
                                </p:stCondLst>
                                <p:childTnLst>
                                  <p:par>
                                    <p:cTn id="9" presetID="2" presetClass="entr" presetSubtype="8" accel="40000" fill="hold" nodeType="afterEffect" p14:presetBounceEnd="40000">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14:bounceEnd="40000">
                                          <p:cBhvr additive="base">
                                            <p:cTn id="11" dur="1500" fill="hold"/>
                                            <p:tgtEl>
                                              <p:spTgt spid="93"/>
                                            </p:tgtEl>
                                            <p:attrNameLst>
                                              <p:attrName>ppt_x</p:attrName>
                                            </p:attrNameLst>
                                          </p:cBhvr>
                                          <p:tavLst>
                                            <p:tav tm="0">
                                              <p:val>
                                                <p:strVal val="0-#ppt_w/2"/>
                                              </p:val>
                                            </p:tav>
                                            <p:tav tm="100000">
                                              <p:val>
                                                <p:strVal val="#ppt_x"/>
                                              </p:val>
                                            </p:tav>
                                          </p:tavLst>
                                        </p:anim>
                                        <p:anim calcmode="lin" valueType="num" p14:bounceEnd="40000">
                                          <p:cBhvr additive="base">
                                            <p:cTn id="12" dur="1500" fill="hold"/>
                                            <p:tgtEl>
                                              <p:spTgt spid="93"/>
                                            </p:tgtEl>
                                            <p:attrNameLst>
                                              <p:attrName>ppt_y</p:attrName>
                                            </p:attrNameLst>
                                          </p:cBhvr>
                                          <p:tavLst>
                                            <p:tav tm="0">
                                              <p:val>
                                                <p:strVal val="#ppt_y"/>
                                              </p:val>
                                            </p:tav>
                                            <p:tav tm="100000">
                                              <p:val>
                                                <p:strVal val="#ppt_y"/>
                                              </p:val>
                                            </p:tav>
                                          </p:tavLst>
                                        </p:anim>
                                      </p:childTnLst>
                                    </p:cTn>
                                  </p:par>
                                  <p:par>
                                    <p:cTn id="13" presetID="2" presetClass="entr" presetSubtype="2" accel="40000" fill="hold" nodeType="withEffect" p14:presetBounceEnd="40000">
                                      <p:stCondLst>
                                        <p:cond delay="0"/>
                                      </p:stCondLst>
                                      <p:childTnLst>
                                        <p:set>
                                          <p:cBhvr>
                                            <p:cTn id="14" dur="1" fill="hold">
                                              <p:stCondLst>
                                                <p:cond delay="0"/>
                                              </p:stCondLst>
                                            </p:cTn>
                                            <p:tgtEl>
                                              <p:spTgt spid="113"/>
                                            </p:tgtEl>
                                            <p:attrNameLst>
                                              <p:attrName>style.visibility</p:attrName>
                                            </p:attrNameLst>
                                          </p:cBhvr>
                                          <p:to>
                                            <p:strVal val="visible"/>
                                          </p:to>
                                        </p:set>
                                        <p:anim calcmode="lin" valueType="num" p14:bounceEnd="40000">
                                          <p:cBhvr additive="base">
                                            <p:cTn id="15" dur="1500" fill="hold"/>
                                            <p:tgtEl>
                                              <p:spTgt spid="113"/>
                                            </p:tgtEl>
                                            <p:attrNameLst>
                                              <p:attrName>ppt_x</p:attrName>
                                            </p:attrNameLst>
                                          </p:cBhvr>
                                          <p:tavLst>
                                            <p:tav tm="0">
                                              <p:val>
                                                <p:strVal val="1+#ppt_w/2"/>
                                              </p:val>
                                            </p:tav>
                                            <p:tav tm="100000">
                                              <p:val>
                                                <p:strVal val="#ppt_x"/>
                                              </p:val>
                                            </p:tav>
                                          </p:tavLst>
                                        </p:anim>
                                        <p:anim calcmode="lin" valueType="num" p14:bounceEnd="40000">
                                          <p:cBhvr additive="base">
                                            <p:cTn id="16" dur="1500" fill="hold"/>
                                            <p:tgtEl>
                                              <p:spTgt spid="113"/>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14:presetBounceEnd="40000">
                                      <p:stCondLst>
                                        <p:cond delay="250"/>
                                      </p:stCondLst>
                                      <p:childTnLst>
                                        <p:set>
                                          <p:cBhvr>
                                            <p:cTn id="18" dur="1" fill="hold">
                                              <p:stCondLst>
                                                <p:cond delay="0"/>
                                              </p:stCondLst>
                                            </p:cTn>
                                            <p:tgtEl>
                                              <p:spTgt spid="103"/>
                                            </p:tgtEl>
                                            <p:attrNameLst>
                                              <p:attrName>style.visibility</p:attrName>
                                            </p:attrNameLst>
                                          </p:cBhvr>
                                          <p:to>
                                            <p:strVal val="visible"/>
                                          </p:to>
                                        </p:set>
                                        <p:anim calcmode="lin" valueType="num" p14:bounceEnd="40000">
                                          <p:cBhvr additive="base">
                                            <p:cTn id="19" dur="1500" fill="hold"/>
                                            <p:tgtEl>
                                              <p:spTgt spid="103"/>
                                            </p:tgtEl>
                                            <p:attrNameLst>
                                              <p:attrName>ppt_x</p:attrName>
                                            </p:attrNameLst>
                                          </p:cBhvr>
                                          <p:tavLst>
                                            <p:tav tm="0">
                                              <p:val>
                                                <p:strVal val="0-#ppt_w/2"/>
                                              </p:val>
                                            </p:tav>
                                            <p:tav tm="100000">
                                              <p:val>
                                                <p:strVal val="#ppt_x"/>
                                              </p:val>
                                            </p:tav>
                                          </p:tavLst>
                                        </p:anim>
                                        <p:anim calcmode="lin" valueType="num" p14:bounceEnd="40000">
                                          <p:cBhvr additive="base">
                                            <p:cTn id="20" dur="1500" fill="hold"/>
                                            <p:tgtEl>
                                              <p:spTgt spid="103"/>
                                            </p:tgtEl>
                                            <p:attrNameLst>
                                              <p:attrName>ppt_y</p:attrName>
                                            </p:attrNameLst>
                                          </p:cBhvr>
                                          <p:tavLst>
                                            <p:tav tm="0">
                                              <p:val>
                                                <p:strVal val="#ppt_y"/>
                                              </p:val>
                                            </p:tav>
                                            <p:tav tm="100000">
                                              <p:val>
                                                <p:strVal val="#ppt_y"/>
                                              </p:val>
                                            </p:tav>
                                          </p:tavLst>
                                        </p:anim>
                                      </p:childTnLst>
                                    </p:cTn>
                                  </p:par>
                                  <p:par>
                                    <p:cTn id="21" presetID="2" presetClass="entr" presetSubtype="2" accel="40000" fill="hold" nodeType="withEffect" p14:presetBounceEnd="40000">
                                      <p:stCondLst>
                                        <p:cond delay="250"/>
                                      </p:stCondLst>
                                      <p:childTnLst>
                                        <p:set>
                                          <p:cBhvr>
                                            <p:cTn id="22" dur="1" fill="hold">
                                              <p:stCondLst>
                                                <p:cond delay="0"/>
                                              </p:stCondLst>
                                            </p:cTn>
                                            <p:tgtEl>
                                              <p:spTgt spid="123"/>
                                            </p:tgtEl>
                                            <p:attrNameLst>
                                              <p:attrName>style.visibility</p:attrName>
                                            </p:attrNameLst>
                                          </p:cBhvr>
                                          <p:to>
                                            <p:strVal val="visible"/>
                                          </p:to>
                                        </p:set>
                                        <p:anim calcmode="lin" valueType="num" p14:bounceEnd="40000">
                                          <p:cBhvr additive="base">
                                            <p:cTn id="23" dur="1500" fill="hold"/>
                                            <p:tgtEl>
                                              <p:spTgt spid="123"/>
                                            </p:tgtEl>
                                            <p:attrNameLst>
                                              <p:attrName>ppt_x</p:attrName>
                                            </p:attrNameLst>
                                          </p:cBhvr>
                                          <p:tavLst>
                                            <p:tav tm="0">
                                              <p:val>
                                                <p:strVal val="1+#ppt_w/2"/>
                                              </p:val>
                                            </p:tav>
                                            <p:tav tm="100000">
                                              <p:val>
                                                <p:strVal val="#ppt_x"/>
                                              </p:val>
                                            </p:tav>
                                          </p:tavLst>
                                        </p:anim>
                                        <p:anim calcmode="lin" valueType="num" p14:bounceEnd="40000">
                                          <p:cBhvr additive="base">
                                            <p:cTn id="24" dur="1500" fill="hold"/>
                                            <p:tgtEl>
                                              <p:spTgt spid="123"/>
                                            </p:tgtEl>
                                            <p:attrNameLst>
                                              <p:attrName>ppt_y</p:attrName>
                                            </p:attrNameLst>
                                          </p:cBhvr>
                                          <p:tavLst>
                                            <p:tav tm="0">
                                              <p:val>
                                                <p:strVal val="#ppt_y"/>
                                              </p:val>
                                            </p:tav>
                                            <p:tav tm="100000">
                                              <p:val>
                                                <p:strVal val="#ppt_y"/>
                                              </p:val>
                                            </p:tav>
                                          </p:tavLst>
                                        </p:anim>
                                      </p:childTnLst>
                                    </p:cTn>
                                  </p:par>
                                  <p:par>
                                    <p:cTn id="25" presetID="2" presetClass="entr" presetSubtype="4" accel="40000" fill="hold" nodeType="withEffect" p14:presetBounceEnd="40000">
                                      <p:stCondLst>
                                        <p:cond delay="500"/>
                                      </p:stCondLst>
                                      <p:childTnLst>
                                        <p:set>
                                          <p:cBhvr>
                                            <p:cTn id="26" dur="1" fill="hold">
                                              <p:stCondLst>
                                                <p:cond delay="0"/>
                                              </p:stCondLst>
                                            </p:cTn>
                                            <p:tgtEl>
                                              <p:spTgt spid="133"/>
                                            </p:tgtEl>
                                            <p:attrNameLst>
                                              <p:attrName>style.visibility</p:attrName>
                                            </p:attrNameLst>
                                          </p:cBhvr>
                                          <p:to>
                                            <p:strVal val="visible"/>
                                          </p:to>
                                        </p:set>
                                        <p:anim calcmode="lin" valueType="num" p14:bounceEnd="40000">
                                          <p:cBhvr additive="base">
                                            <p:cTn id="27" dur="1500" fill="hold"/>
                                            <p:tgtEl>
                                              <p:spTgt spid="133"/>
                                            </p:tgtEl>
                                            <p:attrNameLst>
                                              <p:attrName>ppt_x</p:attrName>
                                            </p:attrNameLst>
                                          </p:cBhvr>
                                          <p:tavLst>
                                            <p:tav tm="0">
                                              <p:val>
                                                <p:strVal val="#ppt_x"/>
                                              </p:val>
                                            </p:tav>
                                            <p:tav tm="100000">
                                              <p:val>
                                                <p:strVal val="#ppt_x"/>
                                              </p:val>
                                            </p:tav>
                                          </p:tavLst>
                                        </p:anim>
                                        <p:anim calcmode="lin" valueType="num" p14:bounceEnd="40000">
                                          <p:cBhvr additive="base">
                                            <p:cTn id="28" dur="1500" fill="hold"/>
                                            <p:tgtEl>
                                              <p:spTgt spid="133"/>
                                            </p:tgtEl>
                                            <p:attrNameLst>
                                              <p:attrName>ppt_y</p:attrName>
                                            </p:attrNameLst>
                                          </p:cBhvr>
                                          <p:tavLst>
                                            <p:tav tm="0">
                                              <p:val>
                                                <p:strVal val="1+#ppt_h/2"/>
                                              </p:val>
                                            </p:tav>
                                            <p:tav tm="100000">
                                              <p:val>
                                                <p:strVal val="#ppt_y"/>
                                              </p:val>
                                            </p:tav>
                                          </p:tavLst>
                                        </p:anim>
                                      </p:childTnLst>
                                    </p:cTn>
                                  </p:par>
                                  <p:par>
                                    <p:cTn id="29" presetID="2" presetClass="entr" presetSubtype="1" accel="40000" fill="hold" nodeType="withEffect" p14:presetBounceEnd="40000">
                                      <p:stCondLst>
                                        <p:cond delay="500"/>
                                      </p:stCondLst>
                                      <p:childTnLst>
                                        <p:set>
                                          <p:cBhvr>
                                            <p:cTn id="30" dur="1" fill="hold">
                                              <p:stCondLst>
                                                <p:cond delay="0"/>
                                              </p:stCondLst>
                                            </p:cTn>
                                            <p:tgtEl>
                                              <p:spTgt spid="143"/>
                                            </p:tgtEl>
                                            <p:attrNameLst>
                                              <p:attrName>style.visibility</p:attrName>
                                            </p:attrNameLst>
                                          </p:cBhvr>
                                          <p:to>
                                            <p:strVal val="visible"/>
                                          </p:to>
                                        </p:set>
                                        <p:anim calcmode="lin" valueType="num" p14:bounceEnd="40000">
                                          <p:cBhvr additive="base">
                                            <p:cTn id="31" dur="1500" fill="hold"/>
                                            <p:tgtEl>
                                              <p:spTgt spid="143"/>
                                            </p:tgtEl>
                                            <p:attrNameLst>
                                              <p:attrName>ppt_x</p:attrName>
                                            </p:attrNameLst>
                                          </p:cBhvr>
                                          <p:tavLst>
                                            <p:tav tm="0">
                                              <p:val>
                                                <p:strVal val="#ppt_x"/>
                                              </p:val>
                                            </p:tav>
                                            <p:tav tm="100000">
                                              <p:val>
                                                <p:strVal val="#ppt_x"/>
                                              </p:val>
                                            </p:tav>
                                          </p:tavLst>
                                        </p:anim>
                                        <p:anim calcmode="lin" valueType="num" p14:bounceEnd="40000">
                                          <p:cBhvr additive="base">
                                            <p:cTn id="32" dur="1500" fill="hold"/>
                                            <p:tgtEl>
                                              <p:spTgt spid="143"/>
                                            </p:tgtEl>
                                            <p:attrNameLst>
                                              <p:attrName>ppt_y</p:attrName>
                                            </p:attrNameLst>
                                          </p:cBhvr>
                                          <p:tavLst>
                                            <p:tav tm="0">
                                              <p:val>
                                                <p:strVal val="0-#ppt_h/2"/>
                                              </p:val>
                                            </p:tav>
                                            <p:tav tm="100000">
                                              <p:val>
                                                <p:strVal val="#ppt_y"/>
                                              </p:val>
                                            </p:tav>
                                          </p:tavLst>
                                        </p:anim>
                                      </p:childTnLst>
                                    </p:cTn>
                                  </p:par>
                                </p:childTnLst>
                              </p:cTn>
                            </p:par>
                            <p:par>
                              <p:cTn id="33" fill="hold">
                                <p:stCondLst>
                                  <p:cond delay="2000"/>
                                </p:stCondLst>
                                <p:childTnLst>
                                  <p:par>
                                    <p:cTn id="34" presetID="14" presetClass="entr" presetSubtype="10" fill="hold" grpId="0" nodeType="afterEffect">
                                      <p:stCondLst>
                                        <p:cond delay="0"/>
                                      </p:stCondLst>
                                      <p:childTnLst>
                                        <p:set>
                                          <p:cBhvr>
                                            <p:cTn id="35" dur="1" fill="hold">
                                              <p:stCondLst>
                                                <p:cond delay="0"/>
                                              </p:stCondLst>
                                            </p:cTn>
                                            <p:tgtEl>
                                              <p:spTgt spid="92"/>
                                            </p:tgtEl>
                                            <p:attrNameLst>
                                              <p:attrName>style.visibility</p:attrName>
                                            </p:attrNameLst>
                                          </p:cBhvr>
                                          <p:to>
                                            <p:strVal val="visible"/>
                                          </p:to>
                                        </p:set>
                                        <p:animEffect transition="in" filter="randombar(horizontal)">
                                          <p:cBhvr>
                                            <p:cTn id="36" dur="500"/>
                                            <p:tgtEl>
                                              <p:spTgt spid="92"/>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100"/>
                                            </p:tgtEl>
                                            <p:attrNameLst>
                                              <p:attrName>style.visibility</p:attrName>
                                            </p:attrNameLst>
                                          </p:cBhvr>
                                          <p:to>
                                            <p:strVal val="visible"/>
                                          </p:to>
                                        </p:set>
                                        <p:animEffect transition="in" filter="fade">
                                          <p:cBhvr>
                                            <p:cTn id="40" dur="500"/>
                                            <p:tgtEl>
                                              <p:spTgt spid="100"/>
                                            </p:tgtEl>
                                          </p:cBhvr>
                                        </p:animEffect>
                                      </p:childTnLst>
                                    </p:cTn>
                                  </p:par>
                                </p:childTnLst>
                              </p:cTn>
                            </p:par>
                            <p:par>
                              <p:cTn id="41" fill="hold">
                                <p:stCondLst>
                                  <p:cond delay="3000"/>
                                </p:stCondLst>
                                <p:childTnLst>
                                  <p:par>
                                    <p:cTn id="42" presetID="10" presetClass="entr" presetSubtype="0" fill="hold" nodeType="afterEffect">
                                      <p:stCondLst>
                                        <p:cond delay="0"/>
                                      </p:stCondLst>
                                      <p:childTnLst>
                                        <p:set>
                                          <p:cBhvr>
                                            <p:cTn id="43" dur="1" fill="hold">
                                              <p:stCondLst>
                                                <p:cond delay="0"/>
                                              </p:stCondLst>
                                            </p:cTn>
                                            <p:tgtEl>
                                              <p:spTgt spid="110"/>
                                            </p:tgtEl>
                                            <p:attrNameLst>
                                              <p:attrName>style.visibility</p:attrName>
                                            </p:attrNameLst>
                                          </p:cBhvr>
                                          <p:to>
                                            <p:strVal val="visible"/>
                                          </p:to>
                                        </p:set>
                                        <p:animEffect transition="in" filter="fade">
                                          <p:cBhvr>
                                            <p:cTn id="44" dur="500"/>
                                            <p:tgtEl>
                                              <p:spTgt spid="110"/>
                                            </p:tgtEl>
                                          </p:cBhvr>
                                        </p:animEffect>
                                      </p:childTnLst>
                                    </p:cTn>
                                  </p:par>
                                </p:childTnLst>
                              </p:cTn>
                            </p:par>
                            <p:par>
                              <p:cTn id="45" fill="hold">
                                <p:stCondLst>
                                  <p:cond delay="3500"/>
                                </p:stCondLst>
                                <p:childTnLst>
                                  <p:par>
                                    <p:cTn id="46" presetID="10" presetClass="entr" presetSubtype="0" fill="hold" nodeType="afterEffect">
                                      <p:stCondLst>
                                        <p:cond delay="0"/>
                                      </p:stCondLst>
                                      <p:childTnLst>
                                        <p:set>
                                          <p:cBhvr>
                                            <p:cTn id="47" dur="1" fill="hold">
                                              <p:stCondLst>
                                                <p:cond delay="0"/>
                                              </p:stCondLst>
                                            </p:cTn>
                                            <p:tgtEl>
                                              <p:spTgt spid="140"/>
                                            </p:tgtEl>
                                            <p:attrNameLst>
                                              <p:attrName>style.visibility</p:attrName>
                                            </p:attrNameLst>
                                          </p:cBhvr>
                                          <p:to>
                                            <p:strVal val="visible"/>
                                          </p:to>
                                        </p:set>
                                        <p:animEffect transition="in" filter="fade">
                                          <p:cBhvr>
                                            <p:cTn id="48" dur="500"/>
                                            <p:tgtEl>
                                              <p:spTgt spid="140"/>
                                            </p:tgtEl>
                                          </p:cBhvr>
                                        </p:animEffect>
                                      </p:childTnLst>
                                    </p:cTn>
                                  </p:par>
                                </p:childTnLst>
                              </p:cTn>
                            </p:par>
                            <p:par>
                              <p:cTn id="49" fill="hold">
                                <p:stCondLst>
                                  <p:cond delay="4000"/>
                                </p:stCondLst>
                                <p:childTnLst>
                                  <p:par>
                                    <p:cTn id="50" presetID="10" presetClass="entr" presetSubtype="0" fill="hold" nodeType="afterEffect">
                                      <p:stCondLst>
                                        <p:cond delay="0"/>
                                      </p:stCondLst>
                                      <p:childTnLst>
                                        <p:set>
                                          <p:cBhvr>
                                            <p:cTn id="51" dur="1" fill="hold">
                                              <p:stCondLst>
                                                <p:cond delay="0"/>
                                              </p:stCondLst>
                                            </p:cTn>
                                            <p:tgtEl>
                                              <p:spTgt spid="130"/>
                                            </p:tgtEl>
                                            <p:attrNameLst>
                                              <p:attrName>style.visibility</p:attrName>
                                            </p:attrNameLst>
                                          </p:cBhvr>
                                          <p:to>
                                            <p:strVal val="visible"/>
                                          </p:to>
                                        </p:set>
                                        <p:animEffect transition="in" filter="fade">
                                          <p:cBhvr>
                                            <p:cTn id="52" dur="500"/>
                                            <p:tgtEl>
                                              <p:spTgt spid="130"/>
                                            </p:tgtEl>
                                          </p:cBhvr>
                                        </p:animEffect>
                                      </p:childTnLst>
                                    </p:cTn>
                                  </p:par>
                                </p:childTnLst>
                              </p:cTn>
                            </p:par>
                            <p:par>
                              <p:cTn id="53" fill="hold">
                                <p:stCondLst>
                                  <p:cond delay="4500"/>
                                </p:stCondLst>
                                <p:childTnLst>
                                  <p:par>
                                    <p:cTn id="54" presetID="10" presetClass="entr" presetSubtype="0" fill="hold" nodeType="afterEffect">
                                      <p:stCondLst>
                                        <p:cond delay="0"/>
                                      </p:stCondLst>
                                      <p:childTnLst>
                                        <p:set>
                                          <p:cBhvr>
                                            <p:cTn id="55" dur="1" fill="hold">
                                              <p:stCondLst>
                                                <p:cond delay="0"/>
                                              </p:stCondLst>
                                            </p:cTn>
                                            <p:tgtEl>
                                              <p:spTgt spid="120"/>
                                            </p:tgtEl>
                                            <p:attrNameLst>
                                              <p:attrName>style.visibility</p:attrName>
                                            </p:attrNameLst>
                                          </p:cBhvr>
                                          <p:to>
                                            <p:strVal val="visible"/>
                                          </p:to>
                                        </p:set>
                                        <p:animEffect transition="in" filter="fade">
                                          <p:cBhvr>
                                            <p:cTn id="56" dur="500"/>
                                            <p:tgtEl>
                                              <p:spTgt spid="120"/>
                                            </p:tgtEl>
                                          </p:cBhvr>
                                        </p:animEffect>
                                      </p:childTnLst>
                                    </p:cTn>
                                  </p:par>
                                </p:childTnLst>
                              </p:cTn>
                            </p:par>
                            <p:par>
                              <p:cTn id="57" fill="hold">
                                <p:stCondLst>
                                  <p:cond delay="5000"/>
                                </p:stCondLst>
                                <p:childTnLst>
                                  <p:par>
                                    <p:cTn id="58" presetID="10" presetClass="entr" presetSubtype="0" fill="hold" nodeType="afterEffect">
                                      <p:stCondLst>
                                        <p:cond delay="0"/>
                                      </p:stCondLst>
                                      <p:childTnLst>
                                        <p:set>
                                          <p:cBhvr>
                                            <p:cTn id="59" dur="1" fill="hold">
                                              <p:stCondLst>
                                                <p:cond delay="0"/>
                                              </p:stCondLst>
                                            </p:cTn>
                                            <p:tgtEl>
                                              <p:spTgt spid="150"/>
                                            </p:tgtEl>
                                            <p:attrNameLst>
                                              <p:attrName>style.visibility</p:attrName>
                                            </p:attrNameLst>
                                          </p:cBhvr>
                                          <p:to>
                                            <p:strVal val="visible"/>
                                          </p:to>
                                        </p:set>
                                        <p:animEffect transition="in" filter="fade">
                                          <p:cBhvr>
                                            <p:cTn id="60" dur="500"/>
                                            <p:tgtEl>
                                              <p:spTgt spid="150"/>
                                            </p:tgtEl>
                                          </p:cBhvr>
                                        </p:animEffect>
                                      </p:childTnLst>
                                    </p:cTn>
                                  </p:par>
                                </p:childTnLst>
                              </p:cTn>
                            </p:par>
                            <p:par>
                              <p:cTn id="61" fill="hold">
                                <p:stCondLst>
                                  <p:cond delay="5500"/>
                                </p:stCondLst>
                                <p:childTnLst>
                                  <p:par>
                                    <p:cTn id="62" presetID="22" presetClass="entr" presetSubtype="2" fill="hold" nodeType="afterEffect">
                                      <p:stCondLst>
                                        <p:cond delay="0"/>
                                      </p:stCondLst>
                                      <p:childTnLst>
                                        <p:set>
                                          <p:cBhvr>
                                            <p:cTn id="63" dur="1" fill="hold">
                                              <p:stCondLst>
                                                <p:cond delay="0"/>
                                              </p:stCondLst>
                                            </p:cTn>
                                            <p:tgtEl>
                                              <p:spTgt spid="238"/>
                                            </p:tgtEl>
                                            <p:attrNameLst>
                                              <p:attrName>style.visibility</p:attrName>
                                            </p:attrNameLst>
                                          </p:cBhvr>
                                          <p:to>
                                            <p:strVal val="visible"/>
                                          </p:to>
                                        </p:set>
                                        <p:animEffect transition="in" filter="wipe(right)">
                                          <p:cBhvr>
                                            <p:cTn id="64" dur="500"/>
                                            <p:tgtEl>
                                              <p:spTgt spid="238"/>
                                            </p:tgtEl>
                                          </p:cBhvr>
                                        </p:animEffect>
                                      </p:childTnLst>
                                    </p:cTn>
                                  </p:par>
                                </p:childTnLst>
                              </p:cTn>
                            </p:par>
                            <p:par>
                              <p:cTn id="65" fill="hold">
                                <p:stCondLst>
                                  <p:cond delay="6000"/>
                                </p:stCondLst>
                                <p:childTnLst>
                                  <p:par>
                                    <p:cTn id="66" presetID="22" presetClass="entr" presetSubtype="4" fill="hold" nodeType="afterEffect">
                                      <p:stCondLst>
                                        <p:cond delay="0"/>
                                      </p:stCondLst>
                                      <p:childTnLst>
                                        <p:set>
                                          <p:cBhvr>
                                            <p:cTn id="67" dur="1" fill="hold">
                                              <p:stCondLst>
                                                <p:cond delay="0"/>
                                              </p:stCondLst>
                                            </p:cTn>
                                            <p:tgtEl>
                                              <p:spTgt spid="241"/>
                                            </p:tgtEl>
                                            <p:attrNameLst>
                                              <p:attrName>style.visibility</p:attrName>
                                            </p:attrNameLst>
                                          </p:cBhvr>
                                          <p:to>
                                            <p:strVal val="visible"/>
                                          </p:to>
                                        </p:set>
                                        <p:animEffect transition="in" filter="wipe(down)">
                                          <p:cBhvr>
                                            <p:cTn id="68" dur="500"/>
                                            <p:tgtEl>
                                              <p:spTgt spid="241"/>
                                            </p:tgtEl>
                                          </p:cBhvr>
                                        </p:animEffect>
                                      </p:childTnLst>
                                    </p:cTn>
                                  </p:par>
                                </p:childTnLst>
                              </p:cTn>
                            </p:par>
                            <p:par>
                              <p:cTn id="69" fill="hold">
                                <p:stCondLst>
                                  <p:cond delay="6500"/>
                                </p:stCondLst>
                                <p:childTnLst>
                                  <p:par>
                                    <p:cTn id="70" presetID="22" presetClass="entr" presetSubtype="2" fill="hold" nodeType="afterEffect">
                                      <p:stCondLst>
                                        <p:cond delay="0"/>
                                      </p:stCondLst>
                                      <p:childTnLst>
                                        <p:set>
                                          <p:cBhvr>
                                            <p:cTn id="71" dur="1" fill="hold">
                                              <p:stCondLst>
                                                <p:cond delay="0"/>
                                              </p:stCondLst>
                                            </p:cTn>
                                            <p:tgtEl>
                                              <p:spTgt spid="235"/>
                                            </p:tgtEl>
                                            <p:attrNameLst>
                                              <p:attrName>style.visibility</p:attrName>
                                            </p:attrNameLst>
                                          </p:cBhvr>
                                          <p:to>
                                            <p:strVal val="visible"/>
                                          </p:to>
                                        </p:set>
                                        <p:animEffect transition="in" filter="wipe(right)">
                                          <p:cBhvr>
                                            <p:cTn id="72" dur="500"/>
                                            <p:tgtEl>
                                              <p:spTgt spid="235"/>
                                            </p:tgtEl>
                                          </p:cBhvr>
                                        </p:animEffect>
                                      </p:childTnLst>
                                    </p:cTn>
                                  </p:par>
                                </p:childTnLst>
                              </p:cTn>
                            </p:par>
                            <p:par>
                              <p:cTn id="73" fill="hold">
                                <p:stCondLst>
                                  <p:cond delay="7000"/>
                                </p:stCondLst>
                                <p:childTnLst>
                                  <p:par>
                                    <p:cTn id="74" presetID="22" presetClass="entr" presetSubtype="4" fill="hold" nodeType="afterEffect">
                                      <p:stCondLst>
                                        <p:cond delay="0"/>
                                      </p:stCondLst>
                                      <p:childTnLst>
                                        <p:set>
                                          <p:cBhvr>
                                            <p:cTn id="75" dur="1" fill="hold">
                                              <p:stCondLst>
                                                <p:cond delay="0"/>
                                              </p:stCondLst>
                                            </p:cTn>
                                            <p:tgtEl>
                                              <p:spTgt spid="245"/>
                                            </p:tgtEl>
                                            <p:attrNameLst>
                                              <p:attrName>style.visibility</p:attrName>
                                            </p:attrNameLst>
                                          </p:cBhvr>
                                          <p:to>
                                            <p:strVal val="visible"/>
                                          </p:to>
                                        </p:set>
                                        <p:animEffect transition="in" filter="wipe(down)">
                                          <p:cBhvr>
                                            <p:cTn id="76" dur="500"/>
                                            <p:tgtEl>
                                              <p:spTgt spid="245"/>
                                            </p:tgtEl>
                                          </p:cBhvr>
                                        </p:animEffect>
                                      </p:childTnLst>
                                    </p:cTn>
                                  </p:par>
                                </p:childTnLst>
                              </p:cTn>
                            </p:par>
                            <p:par>
                              <p:cTn id="77" fill="hold">
                                <p:stCondLst>
                                  <p:cond delay="7500"/>
                                </p:stCondLst>
                                <p:childTnLst>
                                  <p:par>
                                    <p:cTn id="78" presetID="22" presetClass="entr" presetSubtype="2" fill="hold" nodeType="afterEffect">
                                      <p:stCondLst>
                                        <p:cond delay="0"/>
                                      </p:stCondLst>
                                      <p:childTnLst>
                                        <p:set>
                                          <p:cBhvr>
                                            <p:cTn id="79" dur="1" fill="hold">
                                              <p:stCondLst>
                                                <p:cond delay="0"/>
                                              </p:stCondLst>
                                            </p:cTn>
                                            <p:tgtEl>
                                              <p:spTgt spid="232"/>
                                            </p:tgtEl>
                                            <p:attrNameLst>
                                              <p:attrName>style.visibility</p:attrName>
                                            </p:attrNameLst>
                                          </p:cBhvr>
                                          <p:to>
                                            <p:strVal val="visible"/>
                                          </p:to>
                                        </p:set>
                                        <p:animEffect transition="in" filter="wipe(right)">
                                          <p:cBhvr>
                                            <p:cTn id="80" dur="500"/>
                                            <p:tgtEl>
                                              <p:spTgt spid="232"/>
                                            </p:tgtEl>
                                          </p:cBhvr>
                                        </p:animEffect>
                                      </p:childTnLst>
                                    </p:cTn>
                                  </p:par>
                                </p:childTnLst>
                              </p:cTn>
                            </p:par>
                            <p:par>
                              <p:cTn id="81" fill="hold">
                                <p:stCondLst>
                                  <p:cond delay="8000"/>
                                </p:stCondLst>
                                <p:childTnLst>
                                  <p:par>
                                    <p:cTn id="82" presetID="22" presetClass="entr" presetSubtype="4" fill="hold" nodeType="afterEffect">
                                      <p:stCondLst>
                                        <p:cond delay="0"/>
                                      </p:stCondLst>
                                      <p:childTnLst>
                                        <p:set>
                                          <p:cBhvr>
                                            <p:cTn id="83" dur="1" fill="hold">
                                              <p:stCondLst>
                                                <p:cond delay="0"/>
                                              </p:stCondLst>
                                            </p:cTn>
                                            <p:tgtEl>
                                              <p:spTgt spid="251"/>
                                            </p:tgtEl>
                                            <p:attrNameLst>
                                              <p:attrName>style.visibility</p:attrName>
                                            </p:attrNameLst>
                                          </p:cBhvr>
                                          <p:to>
                                            <p:strVal val="visible"/>
                                          </p:to>
                                        </p:set>
                                        <p:animEffect transition="in" filter="wipe(down)">
                                          <p:cBhvr>
                                            <p:cTn id="84" dur="500"/>
                                            <p:tgtEl>
                                              <p:spTgt spid="251"/>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59"/>
                                            </p:tgtEl>
                                            <p:attrNameLst>
                                              <p:attrName>style.visibility</p:attrName>
                                            </p:attrNameLst>
                                          </p:cBhvr>
                                          <p:to>
                                            <p:strVal val="visible"/>
                                          </p:to>
                                        </p:set>
                                        <p:animEffect transition="in" filter="wipe(left)">
                                          <p:cBhvr>
                                            <p:cTn id="88" dur="500"/>
                                            <p:tgtEl>
                                              <p:spTgt spid="159"/>
                                            </p:tgtEl>
                                          </p:cBhvr>
                                        </p:animEffect>
                                      </p:childTnLst>
                                    </p:cTn>
                                  </p:par>
                                </p:childTnLst>
                              </p:cTn>
                            </p:par>
                            <p:par>
                              <p:cTn id="89" fill="hold">
                                <p:stCondLst>
                                  <p:cond delay="9000"/>
                                </p:stCondLst>
                                <p:childTnLst>
                                  <p:par>
                                    <p:cTn id="90" presetID="22" presetClass="entr" presetSubtype="1" fill="hold" nodeType="afterEffect">
                                      <p:stCondLst>
                                        <p:cond delay="0"/>
                                      </p:stCondLst>
                                      <p:childTnLst>
                                        <p:set>
                                          <p:cBhvr>
                                            <p:cTn id="91" dur="1" fill="hold">
                                              <p:stCondLst>
                                                <p:cond delay="0"/>
                                              </p:stCondLst>
                                            </p:cTn>
                                            <p:tgtEl>
                                              <p:spTgt spid="268"/>
                                            </p:tgtEl>
                                            <p:attrNameLst>
                                              <p:attrName>style.visibility</p:attrName>
                                            </p:attrNameLst>
                                          </p:cBhvr>
                                          <p:to>
                                            <p:strVal val="visible"/>
                                          </p:to>
                                        </p:set>
                                        <p:animEffect transition="in" filter="wipe(up)">
                                          <p:cBhvr>
                                            <p:cTn id="92" dur="500"/>
                                            <p:tgtEl>
                                              <p:spTgt spid="268"/>
                                            </p:tgtEl>
                                          </p:cBhvr>
                                        </p:animEffect>
                                      </p:childTnLst>
                                    </p:cTn>
                                  </p:par>
                                </p:childTnLst>
                              </p:cTn>
                            </p:par>
                            <p:par>
                              <p:cTn id="93" fill="hold">
                                <p:stCondLst>
                                  <p:cond delay="9500"/>
                                </p:stCondLst>
                                <p:childTnLst>
                                  <p:par>
                                    <p:cTn id="94" presetID="22" presetClass="entr" presetSubtype="8" fill="hold" nodeType="afterEffect">
                                      <p:stCondLst>
                                        <p:cond delay="0"/>
                                      </p:stCondLst>
                                      <p:childTnLst>
                                        <p:set>
                                          <p:cBhvr>
                                            <p:cTn id="95" dur="1" fill="hold">
                                              <p:stCondLst>
                                                <p:cond delay="0"/>
                                              </p:stCondLst>
                                            </p:cTn>
                                            <p:tgtEl>
                                              <p:spTgt spid="156"/>
                                            </p:tgtEl>
                                            <p:attrNameLst>
                                              <p:attrName>style.visibility</p:attrName>
                                            </p:attrNameLst>
                                          </p:cBhvr>
                                          <p:to>
                                            <p:strVal val="visible"/>
                                          </p:to>
                                        </p:set>
                                        <p:animEffect transition="in" filter="wipe(left)">
                                          <p:cBhvr>
                                            <p:cTn id="96" dur="500"/>
                                            <p:tgtEl>
                                              <p:spTgt spid="156"/>
                                            </p:tgtEl>
                                          </p:cBhvr>
                                        </p:animEffect>
                                      </p:childTnLst>
                                    </p:cTn>
                                  </p:par>
                                </p:childTnLst>
                              </p:cTn>
                            </p:par>
                            <p:par>
                              <p:cTn id="97" fill="hold">
                                <p:stCondLst>
                                  <p:cond delay="10000"/>
                                </p:stCondLst>
                                <p:childTnLst>
                                  <p:par>
                                    <p:cTn id="98" presetID="22" presetClass="entr" presetSubtype="1" fill="hold" nodeType="afterEffect">
                                      <p:stCondLst>
                                        <p:cond delay="0"/>
                                      </p:stCondLst>
                                      <p:childTnLst>
                                        <p:set>
                                          <p:cBhvr>
                                            <p:cTn id="99" dur="1" fill="hold">
                                              <p:stCondLst>
                                                <p:cond delay="0"/>
                                              </p:stCondLst>
                                            </p:cTn>
                                            <p:tgtEl>
                                              <p:spTgt spid="264"/>
                                            </p:tgtEl>
                                            <p:attrNameLst>
                                              <p:attrName>style.visibility</p:attrName>
                                            </p:attrNameLst>
                                          </p:cBhvr>
                                          <p:to>
                                            <p:strVal val="visible"/>
                                          </p:to>
                                        </p:set>
                                        <p:animEffect transition="in" filter="wipe(up)">
                                          <p:cBhvr>
                                            <p:cTn id="100" dur="500"/>
                                            <p:tgtEl>
                                              <p:spTgt spid="264"/>
                                            </p:tgtEl>
                                          </p:cBhvr>
                                        </p:animEffect>
                                      </p:childTnLst>
                                    </p:cTn>
                                  </p:par>
                                </p:childTnLst>
                              </p:cTn>
                            </p:par>
                            <p:par>
                              <p:cTn id="101" fill="hold">
                                <p:stCondLst>
                                  <p:cond delay="10500"/>
                                </p:stCondLst>
                                <p:childTnLst>
                                  <p:par>
                                    <p:cTn id="102" presetID="22" presetClass="entr" presetSubtype="8" fill="hold" nodeType="afterEffect">
                                      <p:stCondLst>
                                        <p:cond delay="0"/>
                                      </p:stCondLst>
                                      <p:childTnLst>
                                        <p:set>
                                          <p:cBhvr>
                                            <p:cTn id="103" dur="1" fill="hold">
                                              <p:stCondLst>
                                                <p:cond delay="0"/>
                                              </p:stCondLst>
                                            </p:cTn>
                                            <p:tgtEl>
                                              <p:spTgt spid="153"/>
                                            </p:tgtEl>
                                            <p:attrNameLst>
                                              <p:attrName>style.visibility</p:attrName>
                                            </p:attrNameLst>
                                          </p:cBhvr>
                                          <p:to>
                                            <p:strVal val="visible"/>
                                          </p:to>
                                        </p:set>
                                        <p:animEffect transition="in" filter="wipe(left)">
                                          <p:cBhvr>
                                            <p:cTn id="104" dur="500"/>
                                            <p:tgtEl>
                                              <p:spTgt spid="153"/>
                                            </p:tgtEl>
                                          </p:cBhvr>
                                        </p:animEffect>
                                      </p:childTnLst>
                                    </p:cTn>
                                  </p:par>
                                </p:childTnLst>
                              </p:cTn>
                            </p:par>
                            <p:par>
                              <p:cTn id="105" fill="hold">
                                <p:stCondLst>
                                  <p:cond delay="11000"/>
                                </p:stCondLst>
                                <p:childTnLst>
                                  <p:par>
                                    <p:cTn id="106" presetID="22" presetClass="entr" presetSubtype="1" fill="hold" nodeType="afterEffect">
                                      <p:stCondLst>
                                        <p:cond delay="0"/>
                                      </p:stCondLst>
                                      <p:childTnLst>
                                        <p:set>
                                          <p:cBhvr>
                                            <p:cTn id="107" dur="1" fill="hold">
                                              <p:stCondLst>
                                                <p:cond delay="0"/>
                                              </p:stCondLst>
                                            </p:cTn>
                                            <p:tgtEl>
                                              <p:spTgt spid="257"/>
                                            </p:tgtEl>
                                            <p:attrNameLst>
                                              <p:attrName>style.visibility</p:attrName>
                                            </p:attrNameLst>
                                          </p:cBhvr>
                                          <p:to>
                                            <p:strVal val="visible"/>
                                          </p:to>
                                        </p:set>
                                        <p:animEffect transition="in" filter="wipe(up)">
                                          <p:cBhvr>
                                            <p:cTn id="108" dur="5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9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left)">
                                          <p:cBhvr>
                                            <p:cTn id="7" dur="500"/>
                                            <p:tgtEl>
                                              <p:spTgt spid="73"/>
                                            </p:tgtEl>
                                          </p:cBhvr>
                                        </p:animEffect>
                                      </p:childTnLst>
                                    </p:cTn>
                                  </p:par>
                                </p:childTnLst>
                              </p:cTn>
                            </p:par>
                            <p:par>
                              <p:cTn id="8" fill="hold">
                                <p:stCondLst>
                                  <p:cond delay="500"/>
                                </p:stCondLst>
                                <p:childTnLst>
                                  <p:par>
                                    <p:cTn id="9" presetID="2" presetClass="entr" presetSubtype="8" accel="40000" fill="hold" nodeType="afterEffect">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1500" fill="hold"/>
                                            <p:tgtEl>
                                              <p:spTgt spid="93"/>
                                            </p:tgtEl>
                                            <p:attrNameLst>
                                              <p:attrName>ppt_x</p:attrName>
                                            </p:attrNameLst>
                                          </p:cBhvr>
                                          <p:tavLst>
                                            <p:tav tm="0">
                                              <p:val>
                                                <p:strVal val="0-#ppt_w/2"/>
                                              </p:val>
                                            </p:tav>
                                            <p:tav tm="100000">
                                              <p:val>
                                                <p:strVal val="#ppt_x"/>
                                              </p:val>
                                            </p:tav>
                                          </p:tavLst>
                                        </p:anim>
                                        <p:anim calcmode="lin" valueType="num">
                                          <p:cBhvr additive="base">
                                            <p:cTn id="12" dur="1500" fill="hold"/>
                                            <p:tgtEl>
                                              <p:spTgt spid="93"/>
                                            </p:tgtEl>
                                            <p:attrNameLst>
                                              <p:attrName>ppt_y</p:attrName>
                                            </p:attrNameLst>
                                          </p:cBhvr>
                                          <p:tavLst>
                                            <p:tav tm="0">
                                              <p:val>
                                                <p:strVal val="#ppt_y"/>
                                              </p:val>
                                            </p:tav>
                                            <p:tav tm="100000">
                                              <p:val>
                                                <p:strVal val="#ppt_y"/>
                                              </p:val>
                                            </p:tav>
                                          </p:tavLst>
                                        </p:anim>
                                      </p:childTnLst>
                                    </p:cTn>
                                  </p:par>
                                  <p:par>
                                    <p:cTn id="13" presetID="2" presetClass="entr" presetSubtype="2" accel="40000" fill="hold" nodeType="withEffect">
                                      <p:stCondLst>
                                        <p:cond delay="0"/>
                                      </p:stCondLst>
                                      <p:childTnLst>
                                        <p:set>
                                          <p:cBhvr>
                                            <p:cTn id="14" dur="1" fill="hold">
                                              <p:stCondLst>
                                                <p:cond delay="0"/>
                                              </p:stCondLst>
                                            </p:cTn>
                                            <p:tgtEl>
                                              <p:spTgt spid="113"/>
                                            </p:tgtEl>
                                            <p:attrNameLst>
                                              <p:attrName>style.visibility</p:attrName>
                                            </p:attrNameLst>
                                          </p:cBhvr>
                                          <p:to>
                                            <p:strVal val="visible"/>
                                          </p:to>
                                        </p:set>
                                        <p:anim calcmode="lin" valueType="num">
                                          <p:cBhvr additive="base">
                                            <p:cTn id="15" dur="1500" fill="hold"/>
                                            <p:tgtEl>
                                              <p:spTgt spid="113"/>
                                            </p:tgtEl>
                                            <p:attrNameLst>
                                              <p:attrName>ppt_x</p:attrName>
                                            </p:attrNameLst>
                                          </p:cBhvr>
                                          <p:tavLst>
                                            <p:tav tm="0">
                                              <p:val>
                                                <p:strVal val="1+#ppt_w/2"/>
                                              </p:val>
                                            </p:tav>
                                            <p:tav tm="100000">
                                              <p:val>
                                                <p:strVal val="#ppt_x"/>
                                              </p:val>
                                            </p:tav>
                                          </p:tavLst>
                                        </p:anim>
                                        <p:anim calcmode="lin" valueType="num">
                                          <p:cBhvr additive="base">
                                            <p:cTn id="16" dur="1500" fill="hold"/>
                                            <p:tgtEl>
                                              <p:spTgt spid="113"/>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stCondLst>
                                        <p:cond delay="250"/>
                                      </p:stCondLst>
                                      <p:childTnLst>
                                        <p:set>
                                          <p:cBhvr>
                                            <p:cTn id="18" dur="1" fill="hold">
                                              <p:stCondLst>
                                                <p:cond delay="0"/>
                                              </p:stCondLst>
                                            </p:cTn>
                                            <p:tgtEl>
                                              <p:spTgt spid="103"/>
                                            </p:tgtEl>
                                            <p:attrNameLst>
                                              <p:attrName>style.visibility</p:attrName>
                                            </p:attrNameLst>
                                          </p:cBhvr>
                                          <p:to>
                                            <p:strVal val="visible"/>
                                          </p:to>
                                        </p:set>
                                        <p:anim calcmode="lin" valueType="num">
                                          <p:cBhvr additive="base">
                                            <p:cTn id="19" dur="1500" fill="hold"/>
                                            <p:tgtEl>
                                              <p:spTgt spid="103"/>
                                            </p:tgtEl>
                                            <p:attrNameLst>
                                              <p:attrName>ppt_x</p:attrName>
                                            </p:attrNameLst>
                                          </p:cBhvr>
                                          <p:tavLst>
                                            <p:tav tm="0">
                                              <p:val>
                                                <p:strVal val="0-#ppt_w/2"/>
                                              </p:val>
                                            </p:tav>
                                            <p:tav tm="100000">
                                              <p:val>
                                                <p:strVal val="#ppt_x"/>
                                              </p:val>
                                            </p:tav>
                                          </p:tavLst>
                                        </p:anim>
                                        <p:anim calcmode="lin" valueType="num">
                                          <p:cBhvr additive="base">
                                            <p:cTn id="20" dur="1500" fill="hold"/>
                                            <p:tgtEl>
                                              <p:spTgt spid="103"/>
                                            </p:tgtEl>
                                            <p:attrNameLst>
                                              <p:attrName>ppt_y</p:attrName>
                                            </p:attrNameLst>
                                          </p:cBhvr>
                                          <p:tavLst>
                                            <p:tav tm="0">
                                              <p:val>
                                                <p:strVal val="#ppt_y"/>
                                              </p:val>
                                            </p:tav>
                                            <p:tav tm="100000">
                                              <p:val>
                                                <p:strVal val="#ppt_y"/>
                                              </p:val>
                                            </p:tav>
                                          </p:tavLst>
                                        </p:anim>
                                      </p:childTnLst>
                                    </p:cTn>
                                  </p:par>
                                  <p:par>
                                    <p:cTn id="21" presetID="2" presetClass="entr" presetSubtype="2" accel="40000" fill="hold" nodeType="withEffect">
                                      <p:stCondLst>
                                        <p:cond delay="250"/>
                                      </p:stCondLst>
                                      <p:childTnLst>
                                        <p:set>
                                          <p:cBhvr>
                                            <p:cTn id="22" dur="1" fill="hold">
                                              <p:stCondLst>
                                                <p:cond delay="0"/>
                                              </p:stCondLst>
                                            </p:cTn>
                                            <p:tgtEl>
                                              <p:spTgt spid="123"/>
                                            </p:tgtEl>
                                            <p:attrNameLst>
                                              <p:attrName>style.visibility</p:attrName>
                                            </p:attrNameLst>
                                          </p:cBhvr>
                                          <p:to>
                                            <p:strVal val="visible"/>
                                          </p:to>
                                        </p:set>
                                        <p:anim calcmode="lin" valueType="num">
                                          <p:cBhvr additive="base">
                                            <p:cTn id="23" dur="1500" fill="hold"/>
                                            <p:tgtEl>
                                              <p:spTgt spid="123"/>
                                            </p:tgtEl>
                                            <p:attrNameLst>
                                              <p:attrName>ppt_x</p:attrName>
                                            </p:attrNameLst>
                                          </p:cBhvr>
                                          <p:tavLst>
                                            <p:tav tm="0">
                                              <p:val>
                                                <p:strVal val="1+#ppt_w/2"/>
                                              </p:val>
                                            </p:tav>
                                            <p:tav tm="100000">
                                              <p:val>
                                                <p:strVal val="#ppt_x"/>
                                              </p:val>
                                            </p:tav>
                                          </p:tavLst>
                                        </p:anim>
                                        <p:anim calcmode="lin" valueType="num">
                                          <p:cBhvr additive="base">
                                            <p:cTn id="24" dur="1500" fill="hold"/>
                                            <p:tgtEl>
                                              <p:spTgt spid="123"/>
                                            </p:tgtEl>
                                            <p:attrNameLst>
                                              <p:attrName>ppt_y</p:attrName>
                                            </p:attrNameLst>
                                          </p:cBhvr>
                                          <p:tavLst>
                                            <p:tav tm="0">
                                              <p:val>
                                                <p:strVal val="#ppt_y"/>
                                              </p:val>
                                            </p:tav>
                                            <p:tav tm="100000">
                                              <p:val>
                                                <p:strVal val="#ppt_y"/>
                                              </p:val>
                                            </p:tav>
                                          </p:tavLst>
                                        </p:anim>
                                      </p:childTnLst>
                                    </p:cTn>
                                  </p:par>
                                  <p:par>
                                    <p:cTn id="25" presetID="2" presetClass="entr" presetSubtype="4" accel="40000" fill="hold" nodeType="withEffect">
                                      <p:stCondLst>
                                        <p:cond delay="500"/>
                                      </p:stCondLst>
                                      <p:childTnLst>
                                        <p:set>
                                          <p:cBhvr>
                                            <p:cTn id="26" dur="1" fill="hold">
                                              <p:stCondLst>
                                                <p:cond delay="0"/>
                                              </p:stCondLst>
                                            </p:cTn>
                                            <p:tgtEl>
                                              <p:spTgt spid="133"/>
                                            </p:tgtEl>
                                            <p:attrNameLst>
                                              <p:attrName>style.visibility</p:attrName>
                                            </p:attrNameLst>
                                          </p:cBhvr>
                                          <p:to>
                                            <p:strVal val="visible"/>
                                          </p:to>
                                        </p:set>
                                        <p:anim calcmode="lin" valueType="num">
                                          <p:cBhvr additive="base">
                                            <p:cTn id="27" dur="1500" fill="hold"/>
                                            <p:tgtEl>
                                              <p:spTgt spid="133"/>
                                            </p:tgtEl>
                                            <p:attrNameLst>
                                              <p:attrName>ppt_x</p:attrName>
                                            </p:attrNameLst>
                                          </p:cBhvr>
                                          <p:tavLst>
                                            <p:tav tm="0">
                                              <p:val>
                                                <p:strVal val="#ppt_x"/>
                                              </p:val>
                                            </p:tav>
                                            <p:tav tm="100000">
                                              <p:val>
                                                <p:strVal val="#ppt_x"/>
                                              </p:val>
                                            </p:tav>
                                          </p:tavLst>
                                        </p:anim>
                                        <p:anim calcmode="lin" valueType="num">
                                          <p:cBhvr additive="base">
                                            <p:cTn id="28" dur="1500" fill="hold"/>
                                            <p:tgtEl>
                                              <p:spTgt spid="133"/>
                                            </p:tgtEl>
                                            <p:attrNameLst>
                                              <p:attrName>ppt_y</p:attrName>
                                            </p:attrNameLst>
                                          </p:cBhvr>
                                          <p:tavLst>
                                            <p:tav tm="0">
                                              <p:val>
                                                <p:strVal val="1+#ppt_h/2"/>
                                              </p:val>
                                            </p:tav>
                                            <p:tav tm="100000">
                                              <p:val>
                                                <p:strVal val="#ppt_y"/>
                                              </p:val>
                                            </p:tav>
                                          </p:tavLst>
                                        </p:anim>
                                      </p:childTnLst>
                                    </p:cTn>
                                  </p:par>
                                  <p:par>
                                    <p:cTn id="29" presetID="2" presetClass="entr" presetSubtype="1" accel="40000" fill="hold" nodeType="withEffect">
                                      <p:stCondLst>
                                        <p:cond delay="500"/>
                                      </p:stCondLst>
                                      <p:childTnLst>
                                        <p:set>
                                          <p:cBhvr>
                                            <p:cTn id="30" dur="1" fill="hold">
                                              <p:stCondLst>
                                                <p:cond delay="0"/>
                                              </p:stCondLst>
                                            </p:cTn>
                                            <p:tgtEl>
                                              <p:spTgt spid="143"/>
                                            </p:tgtEl>
                                            <p:attrNameLst>
                                              <p:attrName>style.visibility</p:attrName>
                                            </p:attrNameLst>
                                          </p:cBhvr>
                                          <p:to>
                                            <p:strVal val="visible"/>
                                          </p:to>
                                        </p:set>
                                        <p:anim calcmode="lin" valueType="num">
                                          <p:cBhvr additive="base">
                                            <p:cTn id="31" dur="1500" fill="hold"/>
                                            <p:tgtEl>
                                              <p:spTgt spid="143"/>
                                            </p:tgtEl>
                                            <p:attrNameLst>
                                              <p:attrName>ppt_x</p:attrName>
                                            </p:attrNameLst>
                                          </p:cBhvr>
                                          <p:tavLst>
                                            <p:tav tm="0">
                                              <p:val>
                                                <p:strVal val="#ppt_x"/>
                                              </p:val>
                                            </p:tav>
                                            <p:tav tm="100000">
                                              <p:val>
                                                <p:strVal val="#ppt_x"/>
                                              </p:val>
                                            </p:tav>
                                          </p:tavLst>
                                        </p:anim>
                                        <p:anim calcmode="lin" valueType="num">
                                          <p:cBhvr additive="base">
                                            <p:cTn id="32" dur="1500" fill="hold"/>
                                            <p:tgtEl>
                                              <p:spTgt spid="143"/>
                                            </p:tgtEl>
                                            <p:attrNameLst>
                                              <p:attrName>ppt_y</p:attrName>
                                            </p:attrNameLst>
                                          </p:cBhvr>
                                          <p:tavLst>
                                            <p:tav tm="0">
                                              <p:val>
                                                <p:strVal val="0-#ppt_h/2"/>
                                              </p:val>
                                            </p:tav>
                                            <p:tav tm="100000">
                                              <p:val>
                                                <p:strVal val="#ppt_y"/>
                                              </p:val>
                                            </p:tav>
                                          </p:tavLst>
                                        </p:anim>
                                      </p:childTnLst>
                                    </p:cTn>
                                  </p:par>
                                </p:childTnLst>
                              </p:cTn>
                            </p:par>
                            <p:par>
                              <p:cTn id="33" fill="hold">
                                <p:stCondLst>
                                  <p:cond delay="2000"/>
                                </p:stCondLst>
                                <p:childTnLst>
                                  <p:par>
                                    <p:cTn id="34" presetID="14" presetClass="entr" presetSubtype="10" fill="hold" grpId="0" nodeType="afterEffect">
                                      <p:stCondLst>
                                        <p:cond delay="0"/>
                                      </p:stCondLst>
                                      <p:childTnLst>
                                        <p:set>
                                          <p:cBhvr>
                                            <p:cTn id="35" dur="1" fill="hold">
                                              <p:stCondLst>
                                                <p:cond delay="0"/>
                                              </p:stCondLst>
                                            </p:cTn>
                                            <p:tgtEl>
                                              <p:spTgt spid="92"/>
                                            </p:tgtEl>
                                            <p:attrNameLst>
                                              <p:attrName>style.visibility</p:attrName>
                                            </p:attrNameLst>
                                          </p:cBhvr>
                                          <p:to>
                                            <p:strVal val="visible"/>
                                          </p:to>
                                        </p:set>
                                        <p:animEffect transition="in" filter="randombar(horizontal)">
                                          <p:cBhvr>
                                            <p:cTn id="36" dur="500"/>
                                            <p:tgtEl>
                                              <p:spTgt spid="92"/>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100"/>
                                            </p:tgtEl>
                                            <p:attrNameLst>
                                              <p:attrName>style.visibility</p:attrName>
                                            </p:attrNameLst>
                                          </p:cBhvr>
                                          <p:to>
                                            <p:strVal val="visible"/>
                                          </p:to>
                                        </p:set>
                                        <p:animEffect transition="in" filter="fade">
                                          <p:cBhvr>
                                            <p:cTn id="40" dur="500"/>
                                            <p:tgtEl>
                                              <p:spTgt spid="100"/>
                                            </p:tgtEl>
                                          </p:cBhvr>
                                        </p:animEffect>
                                      </p:childTnLst>
                                    </p:cTn>
                                  </p:par>
                                </p:childTnLst>
                              </p:cTn>
                            </p:par>
                            <p:par>
                              <p:cTn id="41" fill="hold">
                                <p:stCondLst>
                                  <p:cond delay="3000"/>
                                </p:stCondLst>
                                <p:childTnLst>
                                  <p:par>
                                    <p:cTn id="42" presetID="10" presetClass="entr" presetSubtype="0" fill="hold" nodeType="afterEffect">
                                      <p:stCondLst>
                                        <p:cond delay="0"/>
                                      </p:stCondLst>
                                      <p:childTnLst>
                                        <p:set>
                                          <p:cBhvr>
                                            <p:cTn id="43" dur="1" fill="hold">
                                              <p:stCondLst>
                                                <p:cond delay="0"/>
                                              </p:stCondLst>
                                            </p:cTn>
                                            <p:tgtEl>
                                              <p:spTgt spid="110"/>
                                            </p:tgtEl>
                                            <p:attrNameLst>
                                              <p:attrName>style.visibility</p:attrName>
                                            </p:attrNameLst>
                                          </p:cBhvr>
                                          <p:to>
                                            <p:strVal val="visible"/>
                                          </p:to>
                                        </p:set>
                                        <p:animEffect transition="in" filter="fade">
                                          <p:cBhvr>
                                            <p:cTn id="44" dur="500"/>
                                            <p:tgtEl>
                                              <p:spTgt spid="110"/>
                                            </p:tgtEl>
                                          </p:cBhvr>
                                        </p:animEffect>
                                      </p:childTnLst>
                                    </p:cTn>
                                  </p:par>
                                </p:childTnLst>
                              </p:cTn>
                            </p:par>
                            <p:par>
                              <p:cTn id="45" fill="hold">
                                <p:stCondLst>
                                  <p:cond delay="3500"/>
                                </p:stCondLst>
                                <p:childTnLst>
                                  <p:par>
                                    <p:cTn id="46" presetID="10" presetClass="entr" presetSubtype="0" fill="hold" nodeType="afterEffect">
                                      <p:stCondLst>
                                        <p:cond delay="0"/>
                                      </p:stCondLst>
                                      <p:childTnLst>
                                        <p:set>
                                          <p:cBhvr>
                                            <p:cTn id="47" dur="1" fill="hold">
                                              <p:stCondLst>
                                                <p:cond delay="0"/>
                                              </p:stCondLst>
                                            </p:cTn>
                                            <p:tgtEl>
                                              <p:spTgt spid="140"/>
                                            </p:tgtEl>
                                            <p:attrNameLst>
                                              <p:attrName>style.visibility</p:attrName>
                                            </p:attrNameLst>
                                          </p:cBhvr>
                                          <p:to>
                                            <p:strVal val="visible"/>
                                          </p:to>
                                        </p:set>
                                        <p:animEffect transition="in" filter="fade">
                                          <p:cBhvr>
                                            <p:cTn id="48" dur="500"/>
                                            <p:tgtEl>
                                              <p:spTgt spid="140"/>
                                            </p:tgtEl>
                                          </p:cBhvr>
                                        </p:animEffect>
                                      </p:childTnLst>
                                    </p:cTn>
                                  </p:par>
                                </p:childTnLst>
                              </p:cTn>
                            </p:par>
                            <p:par>
                              <p:cTn id="49" fill="hold">
                                <p:stCondLst>
                                  <p:cond delay="4000"/>
                                </p:stCondLst>
                                <p:childTnLst>
                                  <p:par>
                                    <p:cTn id="50" presetID="10" presetClass="entr" presetSubtype="0" fill="hold" nodeType="afterEffect">
                                      <p:stCondLst>
                                        <p:cond delay="0"/>
                                      </p:stCondLst>
                                      <p:childTnLst>
                                        <p:set>
                                          <p:cBhvr>
                                            <p:cTn id="51" dur="1" fill="hold">
                                              <p:stCondLst>
                                                <p:cond delay="0"/>
                                              </p:stCondLst>
                                            </p:cTn>
                                            <p:tgtEl>
                                              <p:spTgt spid="130"/>
                                            </p:tgtEl>
                                            <p:attrNameLst>
                                              <p:attrName>style.visibility</p:attrName>
                                            </p:attrNameLst>
                                          </p:cBhvr>
                                          <p:to>
                                            <p:strVal val="visible"/>
                                          </p:to>
                                        </p:set>
                                        <p:animEffect transition="in" filter="fade">
                                          <p:cBhvr>
                                            <p:cTn id="52" dur="500"/>
                                            <p:tgtEl>
                                              <p:spTgt spid="130"/>
                                            </p:tgtEl>
                                          </p:cBhvr>
                                        </p:animEffect>
                                      </p:childTnLst>
                                    </p:cTn>
                                  </p:par>
                                </p:childTnLst>
                              </p:cTn>
                            </p:par>
                            <p:par>
                              <p:cTn id="53" fill="hold">
                                <p:stCondLst>
                                  <p:cond delay="4500"/>
                                </p:stCondLst>
                                <p:childTnLst>
                                  <p:par>
                                    <p:cTn id="54" presetID="10" presetClass="entr" presetSubtype="0" fill="hold" nodeType="afterEffect">
                                      <p:stCondLst>
                                        <p:cond delay="0"/>
                                      </p:stCondLst>
                                      <p:childTnLst>
                                        <p:set>
                                          <p:cBhvr>
                                            <p:cTn id="55" dur="1" fill="hold">
                                              <p:stCondLst>
                                                <p:cond delay="0"/>
                                              </p:stCondLst>
                                            </p:cTn>
                                            <p:tgtEl>
                                              <p:spTgt spid="120"/>
                                            </p:tgtEl>
                                            <p:attrNameLst>
                                              <p:attrName>style.visibility</p:attrName>
                                            </p:attrNameLst>
                                          </p:cBhvr>
                                          <p:to>
                                            <p:strVal val="visible"/>
                                          </p:to>
                                        </p:set>
                                        <p:animEffect transition="in" filter="fade">
                                          <p:cBhvr>
                                            <p:cTn id="56" dur="500"/>
                                            <p:tgtEl>
                                              <p:spTgt spid="120"/>
                                            </p:tgtEl>
                                          </p:cBhvr>
                                        </p:animEffect>
                                      </p:childTnLst>
                                    </p:cTn>
                                  </p:par>
                                </p:childTnLst>
                              </p:cTn>
                            </p:par>
                            <p:par>
                              <p:cTn id="57" fill="hold">
                                <p:stCondLst>
                                  <p:cond delay="5000"/>
                                </p:stCondLst>
                                <p:childTnLst>
                                  <p:par>
                                    <p:cTn id="58" presetID="10" presetClass="entr" presetSubtype="0" fill="hold" nodeType="afterEffect">
                                      <p:stCondLst>
                                        <p:cond delay="0"/>
                                      </p:stCondLst>
                                      <p:childTnLst>
                                        <p:set>
                                          <p:cBhvr>
                                            <p:cTn id="59" dur="1" fill="hold">
                                              <p:stCondLst>
                                                <p:cond delay="0"/>
                                              </p:stCondLst>
                                            </p:cTn>
                                            <p:tgtEl>
                                              <p:spTgt spid="150"/>
                                            </p:tgtEl>
                                            <p:attrNameLst>
                                              <p:attrName>style.visibility</p:attrName>
                                            </p:attrNameLst>
                                          </p:cBhvr>
                                          <p:to>
                                            <p:strVal val="visible"/>
                                          </p:to>
                                        </p:set>
                                        <p:animEffect transition="in" filter="fade">
                                          <p:cBhvr>
                                            <p:cTn id="60" dur="500"/>
                                            <p:tgtEl>
                                              <p:spTgt spid="150"/>
                                            </p:tgtEl>
                                          </p:cBhvr>
                                        </p:animEffect>
                                      </p:childTnLst>
                                    </p:cTn>
                                  </p:par>
                                </p:childTnLst>
                              </p:cTn>
                            </p:par>
                            <p:par>
                              <p:cTn id="61" fill="hold">
                                <p:stCondLst>
                                  <p:cond delay="5500"/>
                                </p:stCondLst>
                                <p:childTnLst>
                                  <p:par>
                                    <p:cTn id="62" presetID="22" presetClass="entr" presetSubtype="2" fill="hold" nodeType="afterEffect">
                                      <p:stCondLst>
                                        <p:cond delay="0"/>
                                      </p:stCondLst>
                                      <p:childTnLst>
                                        <p:set>
                                          <p:cBhvr>
                                            <p:cTn id="63" dur="1" fill="hold">
                                              <p:stCondLst>
                                                <p:cond delay="0"/>
                                              </p:stCondLst>
                                            </p:cTn>
                                            <p:tgtEl>
                                              <p:spTgt spid="238"/>
                                            </p:tgtEl>
                                            <p:attrNameLst>
                                              <p:attrName>style.visibility</p:attrName>
                                            </p:attrNameLst>
                                          </p:cBhvr>
                                          <p:to>
                                            <p:strVal val="visible"/>
                                          </p:to>
                                        </p:set>
                                        <p:animEffect transition="in" filter="wipe(right)">
                                          <p:cBhvr>
                                            <p:cTn id="64" dur="500"/>
                                            <p:tgtEl>
                                              <p:spTgt spid="238"/>
                                            </p:tgtEl>
                                          </p:cBhvr>
                                        </p:animEffect>
                                      </p:childTnLst>
                                    </p:cTn>
                                  </p:par>
                                </p:childTnLst>
                              </p:cTn>
                            </p:par>
                            <p:par>
                              <p:cTn id="65" fill="hold">
                                <p:stCondLst>
                                  <p:cond delay="6000"/>
                                </p:stCondLst>
                                <p:childTnLst>
                                  <p:par>
                                    <p:cTn id="66" presetID="22" presetClass="entr" presetSubtype="4" fill="hold" nodeType="afterEffect">
                                      <p:stCondLst>
                                        <p:cond delay="0"/>
                                      </p:stCondLst>
                                      <p:childTnLst>
                                        <p:set>
                                          <p:cBhvr>
                                            <p:cTn id="67" dur="1" fill="hold">
                                              <p:stCondLst>
                                                <p:cond delay="0"/>
                                              </p:stCondLst>
                                            </p:cTn>
                                            <p:tgtEl>
                                              <p:spTgt spid="241"/>
                                            </p:tgtEl>
                                            <p:attrNameLst>
                                              <p:attrName>style.visibility</p:attrName>
                                            </p:attrNameLst>
                                          </p:cBhvr>
                                          <p:to>
                                            <p:strVal val="visible"/>
                                          </p:to>
                                        </p:set>
                                        <p:animEffect transition="in" filter="wipe(down)">
                                          <p:cBhvr>
                                            <p:cTn id="68" dur="500"/>
                                            <p:tgtEl>
                                              <p:spTgt spid="241"/>
                                            </p:tgtEl>
                                          </p:cBhvr>
                                        </p:animEffect>
                                      </p:childTnLst>
                                    </p:cTn>
                                  </p:par>
                                </p:childTnLst>
                              </p:cTn>
                            </p:par>
                            <p:par>
                              <p:cTn id="69" fill="hold">
                                <p:stCondLst>
                                  <p:cond delay="6500"/>
                                </p:stCondLst>
                                <p:childTnLst>
                                  <p:par>
                                    <p:cTn id="70" presetID="22" presetClass="entr" presetSubtype="2" fill="hold" nodeType="afterEffect">
                                      <p:stCondLst>
                                        <p:cond delay="0"/>
                                      </p:stCondLst>
                                      <p:childTnLst>
                                        <p:set>
                                          <p:cBhvr>
                                            <p:cTn id="71" dur="1" fill="hold">
                                              <p:stCondLst>
                                                <p:cond delay="0"/>
                                              </p:stCondLst>
                                            </p:cTn>
                                            <p:tgtEl>
                                              <p:spTgt spid="235"/>
                                            </p:tgtEl>
                                            <p:attrNameLst>
                                              <p:attrName>style.visibility</p:attrName>
                                            </p:attrNameLst>
                                          </p:cBhvr>
                                          <p:to>
                                            <p:strVal val="visible"/>
                                          </p:to>
                                        </p:set>
                                        <p:animEffect transition="in" filter="wipe(right)">
                                          <p:cBhvr>
                                            <p:cTn id="72" dur="500"/>
                                            <p:tgtEl>
                                              <p:spTgt spid="235"/>
                                            </p:tgtEl>
                                          </p:cBhvr>
                                        </p:animEffect>
                                      </p:childTnLst>
                                    </p:cTn>
                                  </p:par>
                                </p:childTnLst>
                              </p:cTn>
                            </p:par>
                            <p:par>
                              <p:cTn id="73" fill="hold">
                                <p:stCondLst>
                                  <p:cond delay="7000"/>
                                </p:stCondLst>
                                <p:childTnLst>
                                  <p:par>
                                    <p:cTn id="74" presetID="22" presetClass="entr" presetSubtype="4" fill="hold" nodeType="afterEffect">
                                      <p:stCondLst>
                                        <p:cond delay="0"/>
                                      </p:stCondLst>
                                      <p:childTnLst>
                                        <p:set>
                                          <p:cBhvr>
                                            <p:cTn id="75" dur="1" fill="hold">
                                              <p:stCondLst>
                                                <p:cond delay="0"/>
                                              </p:stCondLst>
                                            </p:cTn>
                                            <p:tgtEl>
                                              <p:spTgt spid="245"/>
                                            </p:tgtEl>
                                            <p:attrNameLst>
                                              <p:attrName>style.visibility</p:attrName>
                                            </p:attrNameLst>
                                          </p:cBhvr>
                                          <p:to>
                                            <p:strVal val="visible"/>
                                          </p:to>
                                        </p:set>
                                        <p:animEffect transition="in" filter="wipe(down)">
                                          <p:cBhvr>
                                            <p:cTn id="76" dur="500"/>
                                            <p:tgtEl>
                                              <p:spTgt spid="245"/>
                                            </p:tgtEl>
                                          </p:cBhvr>
                                        </p:animEffect>
                                      </p:childTnLst>
                                    </p:cTn>
                                  </p:par>
                                </p:childTnLst>
                              </p:cTn>
                            </p:par>
                            <p:par>
                              <p:cTn id="77" fill="hold">
                                <p:stCondLst>
                                  <p:cond delay="7500"/>
                                </p:stCondLst>
                                <p:childTnLst>
                                  <p:par>
                                    <p:cTn id="78" presetID="22" presetClass="entr" presetSubtype="2" fill="hold" nodeType="afterEffect">
                                      <p:stCondLst>
                                        <p:cond delay="0"/>
                                      </p:stCondLst>
                                      <p:childTnLst>
                                        <p:set>
                                          <p:cBhvr>
                                            <p:cTn id="79" dur="1" fill="hold">
                                              <p:stCondLst>
                                                <p:cond delay="0"/>
                                              </p:stCondLst>
                                            </p:cTn>
                                            <p:tgtEl>
                                              <p:spTgt spid="232"/>
                                            </p:tgtEl>
                                            <p:attrNameLst>
                                              <p:attrName>style.visibility</p:attrName>
                                            </p:attrNameLst>
                                          </p:cBhvr>
                                          <p:to>
                                            <p:strVal val="visible"/>
                                          </p:to>
                                        </p:set>
                                        <p:animEffect transition="in" filter="wipe(right)">
                                          <p:cBhvr>
                                            <p:cTn id="80" dur="500"/>
                                            <p:tgtEl>
                                              <p:spTgt spid="232"/>
                                            </p:tgtEl>
                                          </p:cBhvr>
                                        </p:animEffect>
                                      </p:childTnLst>
                                    </p:cTn>
                                  </p:par>
                                </p:childTnLst>
                              </p:cTn>
                            </p:par>
                            <p:par>
                              <p:cTn id="81" fill="hold">
                                <p:stCondLst>
                                  <p:cond delay="8000"/>
                                </p:stCondLst>
                                <p:childTnLst>
                                  <p:par>
                                    <p:cTn id="82" presetID="22" presetClass="entr" presetSubtype="4" fill="hold" nodeType="afterEffect">
                                      <p:stCondLst>
                                        <p:cond delay="0"/>
                                      </p:stCondLst>
                                      <p:childTnLst>
                                        <p:set>
                                          <p:cBhvr>
                                            <p:cTn id="83" dur="1" fill="hold">
                                              <p:stCondLst>
                                                <p:cond delay="0"/>
                                              </p:stCondLst>
                                            </p:cTn>
                                            <p:tgtEl>
                                              <p:spTgt spid="251"/>
                                            </p:tgtEl>
                                            <p:attrNameLst>
                                              <p:attrName>style.visibility</p:attrName>
                                            </p:attrNameLst>
                                          </p:cBhvr>
                                          <p:to>
                                            <p:strVal val="visible"/>
                                          </p:to>
                                        </p:set>
                                        <p:animEffect transition="in" filter="wipe(down)">
                                          <p:cBhvr>
                                            <p:cTn id="84" dur="500"/>
                                            <p:tgtEl>
                                              <p:spTgt spid="251"/>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59"/>
                                            </p:tgtEl>
                                            <p:attrNameLst>
                                              <p:attrName>style.visibility</p:attrName>
                                            </p:attrNameLst>
                                          </p:cBhvr>
                                          <p:to>
                                            <p:strVal val="visible"/>
                                          </p:to>
                                        </p:set>
                                        <p:animEffect transition="in" filter="wipe(left)">
                                          <p:cBhvr>
                                            <p:cTn id="88" dur="500"/>
                                            <p:tgtEl>
                                              <p:spTgt spid="159"/>
                                            </p:tgtEl>
                                          </p:cBhvr>
                                        </p:animEffect>
                                      </p:childTnLst>
                                    </p:cTn>
                                  </p:par>
                                </p:childTnLst>
                              </p:cTn>
                            </p:par>
                            <p:par>
                              <p:cTn id="89" fill="hold">
                                <p:stCondLst>
                                  <p:cond delay="9000"/>
                                </p:stCondLst>
                                <p:childTnLst>
                                  <p:par>
                                    <p:cTn id="90" presetID="22" presetClass="entr" presetSubtype="1" fill="hold" nodeType="afterEffect">
                                      <p:stCondLst>
                                        <p:cond delay="0"/>
                                      </p:stCondLst>
                                      <p:childTnLst>
                                        <p:set>
                                          <p:cBhvr>
                                            <p:cTn id="91" dur="1" fill="hold">
                                              <p:stCondLst>
                                                <p:cond delay="0"/>
                                              </p:stCondLst>
                                            </p:cTn>
                                            <p:tgtEl>
                                              <p:spTgt spid="268"/>
                                            </p:tgtEl>
                                            <p:attrNameLst>
                                              <p:attrName>style.visibility</p:attrName>
                                            </p:attrNameLst>
                                          </p:cBhvr>
                                          <p:to>
                                            <p:strVal val="visible"/>
                                          </p:to>
                                        </p:set>
                                        <p:animEffect transition="in" filter="wipe(up)">
                                          <p:cBhvr>
                                            <p:cTn id="92" dur="500"/>
                                            <p:tgtEl>
                                              <p:spTgt spid="268"/>
                                            </p:tgtEl>
                                          </p:cBhvr>
                                        </p:animEffect>
                                      </p:childTnLst>
                                    </p:cTn>
                                  </p:par>
                                </p:childTnLst>
                              </p:cTn>
                            </p:par>
                            <p:par>
                              <p:cTn id="93" fill="hold">
                                <p:stCondLst>
                                  <p:cond delay="9500"/>
                                </p:stCondLst>
                                <p:childTnLst>
                                  <p:par>
                                    <p:cTn id="94" presetID="22" presetClass="entr" presetSubtype="8" fill="hold" nodeType="afterEffect">
                                      <p:stCondLst>
                                        <p:cond delay="0"/>
                                      </p:stCondLst>
                                      <p:childTnLst>
                                        <p:set>
                                          <p:cBhvr>
                                            <p:cTn id="95" dur="1" fill="hold">
                                              <p:stCondLst>
                                                <p:cond delay="0"/>
                                              </p:stCondLst>
                                            </p:cTn>
                                            <p:tgtEl>
                                              <p:spTgt spid="156"/>
                                            </p:tgtEl>
                                            <p:attrNameLst>
                                              <p:attrName>style.visibility</p:attrName>
                                            </p:attrNameLst>
                                          </p:cBhvr>
                                          <p:to>
                                            <p:strVal val="visible"/>
                                          </p:to>
                                        </p:set>
                                        <p:animEffect transition="in" filter="wipe(left)">
                                          <p:cBhvr>
                                            <p:cTn id="96" dur="500"/>
                                            <p:tgtEl>
                                              <p:spTgt spid="156"/>
                                            </p:tgtEl>
                                          </p:cBhvr>
                                        </p:animEffect>
                                      </p:childTnLst>
                                    </p:cTn>
                                  </p:par>
                                </p:childTnLst>
                              </p:cTn>
                            </p:par>
                            <p:par>
                              <p:cTn id="97" fill="hold">
                                <p:stCondLst>
                                  <p:cond delay="10000"/>
                                </p:stCondLst>
                                <p:childTnLst>
                                  <p:par>
                                    <p:cTn id="98" presetID="22" presetClass="entr" presetSubtype="1" fill="hold" nodeType="afterEffect">
                                      <p:stCondLst>
                                        <p:cond delay="0"/>
                                      </p:stCondLst>
                                      <p:childTnLst>
                                        <p:set>
                                          <p:cBhvr>
                                            <p:cTn id="99" dur="1" fill="hold">
                                              <p:stCondLst>
                                                <p:cond delay="0"/>
                                              </p:stCondLst>
                                            </p:cTn>
                                            <p:tgtEl>
                                              <p:spTgt spid="264"/>
                                            </p:tgtEl>
                                            <p:attrNameLst>
                                              <p:attrName>style.visibility</p:attrName>
                                            </p:attrNameLst>
                                          </p:cBhvr>
                                          <p:to>
                                            <p:strVal val="visible"/>
                                          </p:to>
                                        </p:set>
                                        <p:animEffect transition="in" filter="wipe(up)">
                                          <p:cBhvr>
                                            <p:cTn id="100" dur="500"/>
                                            <p:tgtEl>
                                              <p:spTgt spid="264"/>
                                            </p:tgtEl>
                                          </p:cBhvr>
                                        </p:animEffect>
                                      </p:childTnLst>
                                    </p:cTn>
                                  </p:par>
                                </p:childTnLst>
                              </p:cTn>
                            </p:par>
                            <p:par>
                              <p:cTn id="101" fill="hold">
                                <p:stCondLst>
                                  <p:cond delay="10500"/>
                                </p:stCondLst>
                                <p:childTnLst>
                                  <p:par>
                                    <p:cTn id="102" presetID="22" presetClass="entr" presetSubtype="8" fill="hold" nodeType="afterEffect">
                                      <p:stCondLst>
                                        <p:cond delay="0"/>
                                      </p:stCondLst>
                                      <p:childTnLst>
                                        <p:set>
                                          <p:cBhvr>
                                            <p:cTn id="103" dur="1" fill="hold">
                                              <p:stCondLst>
                                                <p:cond delay="0"/>
                                              </p:stCondLst>
                                            </p:cTn>
                                            <p:tgtEl>
                                              <p:spTgt spid="153"/>
                                            </p:tgtEl>
                                            <p:attrNameLst>
                                              <p:attrName>style.visibility</p:attrName>
                                            </p:attrNameLst>
                                          </p:cBhvr>
                                          <p:to>
                                            <p:strVal val="visible"/>
                                          </p:to>
                                        </p:set>
                                        <p:animEffect transition="in" filter="wipe(left)">
                                          <p:cBhvr>
                                            <p:cTn id="104" dur="500"/>
                                            <p:tgtEl>
                                              <p:spTgt spid="153"/>
                                            </p:tgtEl>
                                          </p:cBhvr>
                                        </p:animEffect>
                                      </p:childTnLst>
                                    </p:cTn>
                                  </p:par>
                                </p:childTnLst>
                              </p:cTn>
                            </p:par>
                            <p:par>
                              <p:cTn id="105" fill="hold">
                                <p:stCondLst>
                                  <p:cond delay="11000"/>
                                </p:stCondLst>
                                <p:childTnLst>
                                  <p:par>
                                    <p:cTn id="106" presetID="22" presetClass="entr" presetSubtype="1" fill="hold" nodeType="afterEffect">
                                      <p:stCondLst>
                                        <p:cond delay="0"/>
                                      </p:stCondLst>
                                      <p:childTnLst>
                                        <p:set>
                                          <p:cBhvr>
                                            <p:cTn id="107" dur="1" fill="hold">
                                              <p:stCondLst>
                                                <p:cond delay="0"/>
                                              </p:stCondLst>
                                            </p:cTn>
                                            <p:tgtEl>
                                              <p:spTgt spid="257"/>
                                            </p:tgtEl>
                                            <p:attrNameLst>
                                              <p:attrName>style.visibility</p:attrName>
                                            </p:attrNameLst>
                                          </p:cBhvr>
                                          <p:to>
                                            <p:strVal val="visible"/>
                                          </p:to>
                                        </p:set>
                                        <p:animEffect transition="in" filter="wipe(up)">
                                          <p:cBhvr>
                                            <p:cTn id="108" dur="5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92"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52" name="圆角矩形 51"/>
          <p:cNvSpPr/>
          <p:nvPr/>
        </p:nvSpPr>
        <p:spPr>
          <a:xfrm>
            <a:off x="3251620" y="1203598"/>
            <a:ext cx="1305232" cy="1305233"/>
          </a:xfrm>
          <a:prstGeom prst="roundRect">
            <a:avLst>
              <a:gd name="adj" fmla="val 3969"/>
            </a:avLst>
          </a:prstGeom>
          <a:gradFill>
            <a:gsLst>
              <a:gs pos="100000">
                <a:schemeClr val="bg1">
                  <a:lumMod val="97000"/>
                </a:schemeClr>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53" name="圆角矩形 52"/>
          <p:cNvSpPr/>
          <p:nvPr/>
        </p:nvSpPr>
        <p:spPr>
          <a:xfrm>
            <a:off x="4643867" y="2587145"/>
            <a:ext cx="1305232" cy="1305233"/>
          </a:xfrm>
          <a:prstGeom prst="roundRect">
            <a:avLst>
              <a:gd name="adj" fmla="val 3969"/>
            </a:avLst>
          </a:prstGeom>
          <a:gradFill flip="none" rotWithShape="1">
            <a:gsLst>
              <a:gs pos="100000">
                <a:schemeClr val="bg1">
                  <a:lumMod val="97000"/>
                </a:schemeClr>
              </a:gs>
              <a:gs pos="0">
                <a:schemeClr val="bg1">
                  <a:lumMod val="85000"/>
                </a:schemeClr>
              </a:gs>
            </a:gsLst>
            <a:lin ang="2700000" scaled="1"/>
            <a:tileRect/>
          </a:gradFill>
          <a:ln w="22225">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54" name="圆角矩形 53"/>
          <p:cNvSpPr/>
          <p:nvPr/>
        </p:nvSpPr>
        <p:spPr>
          <a:xfrm>
            <a:off x="4643868" y="1632150"/>
            <a:ext cx="876681" cy="876681"/>
          </a:xfrm>
          <a:prstGeom prst="roundRect">
            <a:avLst>
              <a:gd name="adj" fmla="val 3969"/>
            </a:avLst>
          </a:prstGeom>
          <a:gradFill flip="none" rotWithShape="1">
            <a:gsLst>
              <a:gs pos="100000">
                <a:schemeClr val="bg1">
                  <a:lumMod val="97000"/>
                </a:schemeClr>
              </a:gs>
              <a:gs pos="0">
                <a:schemeClr val="bg1">
                  <a:lumMod val="85000"/>
                </a:schemeClr>
              </a:gs>
            </a:gsLst>
            <a:lin ang="2700000" scaled="1"/>
            <a:tileRect/>
          </a:gradFill>
          <a:ln w="22225">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55" name="圆角矩形 54"/>
          <p:cNvSpPr/>
          <p:nvPr/>
        </p:nvSpPr>
        <p:spPr>
          <a:xfrm>
            <a:off x="3680171" y="2590408"/>
            <a:ext cx="876681" cy="876681"/>
          </a:xfrm>
          <a:prstGeom prst="roundRect">
            <a:avLst>
              <a:gd name="adj" fmla="val 3969"/>
            </a:avLst>
          </a:prstGeom>
          <a:gradFill flip="none" rotWithShape="1">
            <a:gsLst>
              <a:gs pos="100000">
                <a:schemeClr val="bg1">
                  <a:lumMod val="97000"/>
                </a:schemeClr>
              </a:gs>
              <a:gs pos="0">
                <a:schemeClr val="bg1">
                  <a:lumMod val="85000"/>
                </a:schemeClr>
              </a:gs>
            </a:gsLst>
            <a:lin ang="2700000" scaled="1"/>
            <a:tileRect/>
          </a:gradFill>
          <a:ln w="22225">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cxnSp>
        <p:nvCxnSpPr>
          <p:cNvPr id="56" name="直接连接符 55"/>
          <p:cNvCxnSpPr/>
          <p:nvPr/>
        </p:nvCxnSpPr>
        <p:spPr>
          <a:xfrm>
            <a:off x="1445305" y="4031507"/>
            <a:ext cx="6578716"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57" name="Group 13"/>
          <p:cNvGrpSpPr>
            <a:grpSpLocks noChangeAspect="1"/>
          </p:cNvGrpSpPr>
          <p:nvPr/>
        </p:nvGrpSpPr>
        <p:grpSpPr bwMode="auto">
          <a:xfrm>
            <a:off x="3883486" y="2827541"/>
            <a:ext cx="463512" cy="468984"/>
            <a:chOff x="2426" y="2781"/>
            <a:chExt cx="593" cy="600"/>
          </a:xfrm>
          <a:solidFill>
            <a:srgbClr val="00682F"/>
          </a:solidFill>
        </p:grpSpPr>
        <p:sp>
          <p:nvSpPr>
            <p:cNvPr id="58"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59"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nvGrpSpPr>
          <p:cNvPr id="60" name="Group 18"/>
          <p:cNvGrpSpPr>
            <a:grpSpLocks noChangeAspect="1"/>
          </p:cNvGrpSpPr>
          <p:nvPr/>
        </p:nvGrpSpPr>
        <p:grpSpPr bwMode="auto">
          <a:xfrm>
            <a:off x="4868066" y="1867398"/>
            <a:ext cx="435918" cy="406196"/>
            <a:chOff x="3802" y="2858"/>
            <a:chExt cx="616" cy="574"/>
          </a:xfrm>
          <a:solidFill>
            <a:srgbClr val="00682F"/>
          </a:solidFill>
        </p:grpSpPr>
        <p:sp>
          <p:nvSpPr>
            <p:cNvPr id="61"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p>
          </p:txBody>
        </p:sp>
        <p:sp>
          <p:nvSpPr>
            <p:cNvPr id="62"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p>
          </p:txBody>
        </p:sp>
        <p:sp>
          <p:nvSpPr>
            <p:cNvPr id="63"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p>
          </p:txBody>
        </p:sp>
        <p:sp>
          <p:nvSpPr>
            <p:cNvPr id="64"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p>
          </p:txBody>
        </p:sp>
        <p:sp>
          <p:nvSpPr>
            <p:cNvPr id="65"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nvGrpSpPr>
          <p:cNvPr id="66" name="组合 65"/>
          <p:cNvGrpSpPr/>
          <p:nvPr/>
        </p:nvGrpSpPr>
        <p:grpSpPr>
          <a:xfrm>
            <a:off x="1223816" y="1217546"/>
            <a:ext cx="1943396" cy="924416"/>
            <a:chOff x="2585018" y="3801665"/>
            <a:chExt cx="2591195" cy="1232555"/>
          </a:xfrm>
        </p:grpSpPr>
        <p:sp>
          <p:nvSpPr>
            <p:cNvPr id="67" name="文本框 43"/>
            <p:cNvSpPr txBox="1"/>
            <p:nvPr/>
          </p:nvSpPr>
          <p:spPr>
            <a:xfrm>
              <a:off x="3451161" y="3801665"/>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68" name="文本框 44"/>
            <p:cNvSpPr txBox="1"/>
            <p:nvPr/>
          </p:nvSpPr>
          <p:spPr>
            <a:xfrm>
              <a:off x="2585018" y="4135512"/>
              <a:ext cx="2591194" cy="898708"/>
            </a:xfrm>
            <a:prstGeom prst="rect">
              <a:avLst/>
            </a:prstGeom>
            <a:noFill/>
          </p:spPr>
          <p:txBody>
            <a:bodyPr wrap="square" rtlCol="0">
              <a:spAutoFit/>
            </a:bodyPr>
            <a:lstStyle/>
            <a:p>
              <a:pPr lvl="0" algn="r">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69" name="组合 68"/>
          <p:cNvGrpSpPr/>
          <p:nvPr/>
        </p:nvGrpSpPr>
        <p:grpSpPr>
          <a:xfrm>
            <a:off x="1568464" y="2712257"/>
            <a:ext cx="1943396" cy="924416"/>
            <a:chOff x="2585018" y="3801665"/>
            <a:chExt cx="2591195" cy="1232555"/>
          </a:xfrm>
        </p:grpSpPr>
        <p:sp>
          <p:nvSpPr>
            <p:cNvPr id="70" name="文本框 43"/>
            <p:cNvSpPr txBox="1"/>
            <p:nvPr/>
          </p:nvSpPr>
          <p:spPr>
            <a:xfrm>
              <a:off x="3451161" y="3801665"/>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71" name="文本框 44"/>
            <p:cNvSpPr txBox="1"/>
            <p:nvPr/>
          </p:nvSpPr>
          <p:spPr>
            <a:xfrm>
              <a:off x="2585018" y="4135512"/>
              <a:ext cx="2591194" cy="898708"/>
            </a:xfrm>
            <a:prstGeom prst="rect">
              <a:avLst/>
            </a:prstGeom>
            <a:noFill/>
          </p:spPr>
          <p:txBody>
            <a:bodyPr wrap="square" rtlCol="0">
              <a:spAutoFit/>
            </a:bodyPr>
            <a:lstStyle/>
            <a:p>
              <a:pPr lvl="0" algn="r">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5706896" y="1217545"/>
            <a:ext cx="1943396" cy="918345"/>
            <a:chOff x="2585018" y="3787873"/>
            <a:chExt cx="2591194" cy="1224460"/>
          </a:xfrm>
        </p:grpSpPr>
        <p:sp>
          <p:nvSpPr>
            <p:cNvPr id="73" name="文本框 43"/>
            <p:cNvSpPr txBox="1"/>
            <p:nvPr/>
          </p:nvSpPr>
          <p:spPr>
            <a:xfrm>
              <a:off x="2588634" y="3787873"/>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74" name="文本框 44"/>
            <p:cNvSpPr txBox="1"/>
            <p:nvPr/>
          </p:nvSpPr>
          <p:spPr>
            <a:xfrm>
              <a:off x="2585018" y="4135512"/>
              <a:ext cx="2591194" cy="876821"/>
            </a:xfrm>
            <a:prstGeom prst="rect">
              <a:avLst/>
            </a:prstGeom>
            <a:noFill/>
          </p:spPr>
          <p:txBody>
            <a:bodyPr wrap="square" rtlCol="0">
              <a:spAutoFit/>
            </a:bodyPr>
            <a:lstStyle/>
            <a:p>
              <a:pPr lvl="0">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87" name="组合 86"/>
          <p:cNvGrpSpPr/>
          <p:nvPr/>
        </p:nvGrpSpPr>
        <p:grpSpPr>
          <a:xfrm>
            <a:off x="6084988" y="2712258"/>
            <a:ext cx="1943396" cy="934967"/>
            <a:chOff x="2585018" y="3787597"/>
            <a:chExt cx="2591194" cy="1246623"/>
          </a:xfrm>
        </p:grpSpPr>
        <p:sp>
          <p:nvSpPr>
            <p:cNvPr id="88" name="文本框 43"/>
            <p:cNvSpPr txBox="1"/>
            <p:nvPr/>
          </p:nvSpPr>
          <p:spPr>
            <a:xfrm>
              <a:off x="2658970" y="3787597"/>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125" name="文本框 44"/>
            <p:cNvSpPr txBox="1"/>
            <p:nvPr/>
          </p:nvSpPr>
          <p:spPr>
            <a:xfrm>
              <a:off x="2585018" y="4135512"/>
              <a:ext cx="2591194" cy="898708"/>
            </a:xfrm>
            <a:prstGeom prst="rect">
              <a:avLst/>
            </a:prstGeom>
            <a:noFill/>
          </p:spPr>
          <p:txBody>
            <a:bodyPr wrap="square" rtlCol="0">
              <a:spAutoFit/>
            </a:bodyPr>
            <a:lstStyle/>
            <a:p>
              <a:pPr lvl="0" algn="r">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sp>
        <p:nvSpPr>
          <p:cNvPr id="126" name="圆角矩形 125"/>
          <p:cNvSpPr/>
          <p:nvPr/>
        </p:nvSpPr>
        <p:spPr>
          <a:xfrm>
            <a:off x="3361563" y="1326090"/>
            <a:ext cx="1114404" cy="1086915"/>
          </a:xfrm>
          <a:prstGeom prst="round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127" name="圆角矩形 126"/>
          <p:cNvSpPr/>
          <p:nvPr/>
        </p:nvSpPr>
        <p:spPr>
          <a:xfrm>
            <a:off x="4746782" y="2721048"/>
            <a:ext cx="1114404" cy="1086915"/>
          </a:xfrm>
          <a:prstGeom prst="round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grpSp>
        <p:nvGrpSpPr>
          <p:cNvPr id="128" name="组合 127"/>
          <p:cNvGrpSpPr/>
          <p:nvPr/>
        </p:nvGrpSpPr>
        <p:grpSpPr>
          <a:xfrm>
            <a:off x="4271850" y="2193270"/>
            <a:ext cx="710856" cy="710856"/>
            <a:chOff x="5478204" y="2761914"/>
            <a:chExt cx="947685" cy="947808"/>
          </a:xfrm>
        </p:grpSpPr>
        <p:sp>
          <p:nvSpPr>
            <p:cNvPr id="129" name="圆角矩形 128"/>
            <p:cNvSpPr/>
            <p:nvPr/>
          </p:nvSpPr>
          <p:spPr>
            <a:xfrm>
              <a:off x="5563697" y="2919729"/>
              <a:ext cx="720480" cy="720574"/>
            </a:xfrm>
            <a:prstGeom prst="roundRect">
              <a:avLst>
                <a:gd name="adj" fmla="val 3969"/>
              </a:avLst>
            </a:prstGeom>
            <a:gradFill flip="none" rotWithShape="1">
              <a:gsLst>
                <a:gs pos="100000">
                  <a:schemeClr val="bg1">
                    <a:lumMod val="97000"/>
                  </a:schemeClr>
                </a:gs>
                <a:gs pos="0">
                  <a:schemeClr val="bg1">
                    <a:lumMod val="85000"/>
                  </a:schemeClr>
                </a:gs>
              </a:gsLst>
              <a:lin ang="2700000" scaled="1"/>
              <a:tileRect/>
            </a:gradFill>
            <a:ln w="22225">
              <a:gradFill flip="none" rotWithShape="1">
                <a:gsLst>
                  <a:gs pos="0">
                    <a:schemeClr val="bg1"/>
                  </a:gs>
                  <a:gs pos="100000">
                    <a:schemeClr val="bg1">
                      <a:lumMod val="75000"/>
                    </a:schemeClr>
                  </a:gs>
                </a:gsLst>
                <a:lin ang="2700000" scaled="1"/>
                <a:tileRect/>
              </a:gradFill>
            </a:ln>
            <a:effectLst>
              <a:outerShdw blurRad="635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130" name="Freeform 48"/>
            <p:cNvSpPr>
              <a:spLocks noEditPoints="1"/>
            </p:cNvSpPr>
            <p:nvPr/>
          </p:nvSpPr>
          <p:spPr bwMode="auto">
            <a:xfrm>
              <a:off x="5708676" y="3043640"/>
              <a:ext cx="434617" cy="472752"/>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31" name="圆角矩形 130"/>
            <p:cNvSpPr/>
            <p:nvPr/>
          </p:nvSpPr>
          <p:spPr>
            <a:xfrm>
              <a:off x="5478204" y="2761914"/>
              <a:ext cx="947685" cy="947808"/>
            </a:xfrm>
            <a:prstGeom prst="roundRect">
              <a:avLst>
                <a:gd name="adj" fmla="val 3969"/>
              </a:avLst>
            </a:prstGeom>
            <a:solidFill>
              <a:schemeClr val="bg1">
                <a:alpha val="25000"/>
              </a:schemeClr>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grpSp>
      <p:sp>
        <p:nvSpPr>
          <p:cNvPr id="132" name="文本框 8"/>
          <p:cNvSpPr txBox="1"/>
          <p:nvPr/>
        </p:nvSpPr>
        <p:spPr>
          <a:xfrm>
            <a:off x="1477670" y="4097865"/>
            <a:ext cx="6332396" cy="577081"/>
          </a:xfrm>
          <a:prstGeom prst="rect">
            <a:avLst/>
          </a:prstGeom>
          <a:noFill/>
        </p:spPr>
        <p:txBody>
          <a:bodyPr wrap="square" lIns="68580" tIns="34290" rIns="68580" bIns="34290" rtlCol="0">
            <a:spAutoFit/>
          </a:bodyPr>
          <a:lstStyle/>
          <a:p>
            <a:pPr algn="just"/>
            <a:r>
              <a:rPr lang="zh-CN" altLang="en-US" sz="1100" dirty="0">
                <a:solidFill>
                  <a:prstClr val="black"/>
                </a:solidFill>
                <a:latin typeface="微软雅黑" panose="020B0503020204020204" pitchFamily="34" charset="-122"/>
                <a:ea typeface="微软雅黑" panose="020B0503020204020204" pitchFamily="34" charset="-122"/>
                <a:cs typeface="方正兰亭纤黑简体"/>
              </a:rPr>
              <a:t> 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zh-CN" altLang="en-US" sz="11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 presetClass="entr" presetSubtype="9"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250" fill="hold"/>
                                        <p:tgtEl>
                                          <p:spTgt spid="52"/>
                                        </p:tgtEl>
                                        <p:attrNameLst>
                                          <p:attrName>ppt_x</p:attrName>
                                        </p:attrNameLst>
                                      </p:cBhvr>
                                      <p:tavLst>
                                        <p:tav tm="0">
                                          <p:val>
                                            <p:strVal val="0-#ppt_w/2"/>
                                          </p:val>
                                        </p:tav>
                                        <p:tav tm="100000">
                                          <p:val>
                                            <p:strVal val="#ppt_x"/>
                                          </p:val>
                                        </p:tav>
                                      </p:tavLst>
                                    </p:anim>
                                    <p:anim calcmode="lin" valueType="num">
                                      <p:cBhvr additive="base">
                                        <p:cTn id="12" dur="250" fill="hold"/>
                                        <p:tgtEl>
                                          <p:spTgt spid="5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6" fill="hold" grpId="0" nodeType="afterEffect">
                                  <p:stCondLst>
                                    <p:cond delay="0"/>
                                  </p:stCondLst>
                                  <p:childTnLst>
                                    <p:set>
                                      <p:cBhvr>
                                        <p:cTn id="15" dur="1" fill="hold">
                                          <p:stCondLst>
                                            <p:cond delay="0"/>
                                          </p:stCondLst>
                                        </p:cTn>
                                        <p:tgtEl>
                                          <p:spTgt spid="53"/>
                                        </p:tgtEl>
                                        <p:attrNameLst>
                                          <p:attrName>style.visibility</p:attrName>
                                        </p:attrNameLst>
                                      </p:cBhvr>
                                      <p:to>
                                        <p:strVal val="visible"/>
                                      </p:to>
                                    </p:set>
                                    <p:anim calcmode="lin" valueType="num">
                                      <p:cBhvr additive="base">
                                        <p:cTn id="16" dur="250" fill="hold"/>
                                        <p:tgtEl>
                                          <p:spTgt spid="53"/>
                                        </p:tgtEl>
                                        <p:attrNameLst>
                                          <p:attrName>ppt_x</p:attrName>
                                        </p:attrNameLst>
                                      </p:cBhvr>
                                      <p:tavLst>
                                        <p:tav tm="0">
                                          <p:val>
                                            <p:strVal val="1+#ppt_w/2"/>
                                          </p:val>
                                        </p:tav>
                                        <p:tav tm="100000">
                                          <p:val>
                                            <p:strVal val="#ppt_x"/>
                                          </p:val>
                                        </p:tav>
                                      </p:tavLst>
                                    </p:anim>
                                    <p:anim calcmode="lin" valueType="num">
                                      <p:cBhvr additive="base">
                                        <p:cTn id="17" dur="250" fill="hold"/>
                                        <p:tgtEl>
                                          <p:spTgt spid="5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12" fill="hold" grpId="0" nodeType="afterEffect">
                                  <p:stCondLst>
                                    <p:cond delay="0"/>
                                  </p:stCondLst>
                                  <p:childTnLst>
                                    <p:set>
                                      <p:cBhvr>
                                        <p:cTn id="20" dur="1" fill="hold">
                                          <p:stCondLst>
                                            <p:cond delay="0"/>
                                          </p:stCondLst>
                                        </p:cTn>
                                        <p:tgtEl>
                                          <p:spTgt spid="55"/>
                                        </p:tgtEl>
                                        <p:attrNameLst>
                                          <p:attrName>style.visibility</p:attrName>
                                        </p:attrNameLst>
                                      </p:cBhvr>
                                      <p:to>
                                        <p:strVal val="visible"/>
                                      </p:to>
                                    </p:set>
                                    <p:anim calcmode="lin" valueType="num">
                                      <p:cBhvr additive="base">
                                        <p:cTn id="21" dur="250" fill="hold"/>
                                        <p:tgtEl>
                                          <p:spTgt spid="55"/>
                                        </p:tgtEl>
                                        <p:attrNameLst>
                                          <p:attrName>ppt_x</p:attrName>
                                        </p:attrNameLst>
                                      </p:cBhvr>
                                      <p:tavLst>
                                        <p:tav tm="0">
                                          <p:val>
                                            <p:strVal val="0-#ppt_w/2"/>
                                          </p:val>
                                        </p:tav>
                                        <p:tav tm="100000">
                                          <p:val>
                                            <p:strVal val="#ppt_x"/>
                                          </p:val>
                                        </p:tav>
                                      </p:tavLst>
                                    </p:anim>
                                    <p:anim calcmode="lin" valueType="num">
                                      <p:cBhvr additive="base">
                                        <p:cTn id="22" dur="250" fill="hold"/>
                                        <p:tgtEl>
                                          <p:spTgt spid="5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3" fill="hold" grpId="0" nodeType="afterEffect">
                                  <p:stCondLst>
                                    <p:cond delay="0"/>
                                  </p:stCondLst>
                                  <p:childTnLst>
                                    <p:set>
                                      <p:cBhvr>
                                        <p:cTn id="25" dur="1" fill="hold">
                                          <p:stCondLst>
                                            <p:cond delay="0"/>
                                          </p:stCondLst>
                                        </p:cTn>
                                        <p:tgtEl>
                                          <p:spTgt spid="54"/>
                                        </p:tgtEl>
                                        <p:attrNameLst>
                                          <p:attrName>style.visibility</p:attrName>
                                        </p:attrNameLst>
                                      </p:cBhvr>
                                      <p:to>
                                        <p:strVal val="visible"/>
                                      </p:to>
                                    </p:set>
                                    <p:anim calcmode="lin" valueType="num">
                                      <p:cBhvr additive="base">
                                        <p:cTn id="26" dur="250" fill="hold"/>
                                        <p:tgtEl>
                                          <p:spTgt spid="54"/>
                                        </p:tgtEl>
                                        <p:attrNameLst>
                                          <p:attrName>ppt_x</p:attrName>
                                        </p:attrNameLst>
                                      </p:cBhvr>
                                      <p:tavLst>
                                        <p:tav tm="0">
                                          <p:val>
                                            <p:strVal val="1+#ppt_w/2"/>
                                          </p:val>
                                        </p:tav>
                                        <p:tav tm="100000">
                                          <p:val>
                                            <p:strVal val="#ppt_x"/>
                                          </p:val>
                                        </p:tav>
                                      </p:tavLst>
                                    </p:anim>
                                    <p:anim calcmode="lin" valueType="num">
                                      <p:cBhvr additive="base">
                                        <p:cTn id="27" dur="250" fill="hold"/>
                                        <p:tgtEl>
                                          <p:spTgt spid="54"/>
                                        </p:tgtEl>
                                        <p:attrNameLst>
                                          <p:attrName>ppt_y</p:attrName>
                                        </p:attrNameLst>
                                      </p:cBhvr>
                                      <p:tavLst>
                                        <p:tav tm="0">
                                          <p:val>
                                            <p:strVal val="0-#ppt_h/2"/>
                                          </p:val>
                                        </p:tav>
                                        <p:tav tm="100000">
                                          <p:val>
                                            <p:strVal val="#ppt_y"/>
                                          </p:val>
                                        </p:tav>
                                      </p:tavLst>
                                    </p:anim>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126"/>
                                        </p:tgtEl>
                                        <p:attrNameLst>
                                          <p:attrName>style.visibility</p:attrName>
                                        </p:attrNameLst>
                                      </p:cBhvr>
                                      <p:to>
                                        <p:strVal val="visible"/>
                                      </p:to>
                                    </p:set>
                                    <p:animEffect transition="in" filter="fade">
                                      <p:cBhvr>
                                        <p:cTn id="31" dur="250"/>
                                        <p:tgtEl>
                                          <p:spTgt spid="126"/>
                                        </p:tgtEl>
                                      </p:cBhvr>
                                    </p:animEffect>
                                    <p:anim calcmode="lin" valueType="num">
                                      <p:cBhvr>
                                        <p:cTn id="32" dur="250" fill="hold"/>
                                        <p:tgtEl>
                                          <p:spTgt spid="126"/>
                                        </p:tgtEl>
                                        <p:attrNameLst>
                                          <p:attrName>ppt_x</p:attrName>
                                        </p:attrNameLst>
                                      </p:cBhvr>
                                      <p:tavLst>
                                        <p:tav tm="0">
                                          <p:val>
                                            <p:strVal val="#ppt_x"/>
                                          </p:val>
                                        </p:tav>
                                        <p:tav tm="100000">
                                          <p:val>
                                            <p:strVal val="#ppt_x"/>
                                          </p:val>
                                        </p:tav>
                                      </p:tavLst>
                                    </p:anim>
                                    <p:anim calcmode="lin" valueType="num">
                                      <p:cBhvr>
                                        <p:cTn id="33" dur="250" fill="hold"/>
                                        <p:tgtEl>
                                          <p:spTgt spid="126"/>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250"/>
                                        <p:tgtEl>
                                          <p:spTgt spid="60"/>
                                        </p:tgtEl>
                                      </p:cBhvr>
                                    </p:animEffect>
                                    <p:anim calcmode="lin" valueType="num">
                                      <p:cBhvr>
                                        <p:cTn id="38" dur="250" fill="hold"/>
                                        <p:tgtEl>
                                          <p:spTgt spid="60"/>
                                        </p:tgtEl>
                                        <p:attrNameLst>
                                          <p:attrName>ppt_x</p:attrName>
                                        </p:attrNameLst>
                                      </p:cBhvr>
                                      <p:tavLst>
                                        <p:tav tm="0">
                                          <p:val>
                                            <p:strVal val="#ppt_x"/>
                                          </p:val>
                                        </p:tav>
                                        <p:tav tm="100000">
                                          <p:val>
                                            <p:strVal val="#ppt_x"/>
                                          </p:val>
                                        </p:tav>
                                      </p:tavLst>
                                    </p:anim>
                                    <p:anim calcmode="lin" valueType="num">
                                      <p:cBhvr>
                                        <p:cTn id="39" dur="250" fill="hold"/>
                                        <p:tgtEl>
                                          <p:spTgt spid="60"/>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27"/>
                                        </p:tgtEl>
                                        <p:attrNameLst>
                                          <p:attrName>style.visibility</p:attrName>
                                        </p:attrNameLst>
                                      </p:cBhvr>
                                      <p:to>
                                        <p:strVal val="visible"/>
                                      </p:to>
                                    </p:set>
                                    <p:animEffect transition="in" filter="fade">
                                      <p:cBhvr>
                                        <p:cTn id="43" dur="250"/>
                                        <p:tgtEl>
                                          <p:spTgt spid="127"/>
                                        </p:tgtEl>
                                      </p:cBhvr>
                                    </p:animEffect>
                                    <p:anim calcmode="lin" valueType="num">
                                      <p:cBhvr>
                                        <p:cTn id="44" dur="250" fill="hold"/>
                                        <p:tgtEl>
                                          <p:spTgt spid="127"/>
                                        </p:tgtEl>
                                        <p:attrNameLst>
                                          <p:attrName>ppt_x</p:attrName>
                                        </p:attrNameLst>
                                      </p:cBhvr>
                                      <p:tavLst>
                                        <p:tav tm="0">
                                          <p:val>
                                            <p:strVal val="#ppt_x"/>
                                          </p:val>
                                        </p:tav>
                                        <p:tav tm="100000">
                                          <p:val>
                                            <p:strVal val="#ppt_x"/>
                                          </p:val>
                                        </p:tav>
                                      </p:tavLst>
                                    </p:anim>
                                    <p:anim calcmode="lin" valueType="num">
                                      <p:cBhvr>
                                        <p:cTn id="45" dur="250" fill="hold"/>
                                        <p:tgtEl>
                                          <p:spTgt spid="127"/>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nodeType="after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250"/>
                                        <p:tgtEl>
                                          <p:spTgt spid="57"/>
                                        </p:tgtEl>
                                      </p:cBhvr>
                                    </p:animEffect>
                                    <p:anim calcmode="lin" valueType="num">
                                      <p:cBhvr>
                                        <p:cTn id="50" dur="250" fill="hold"/>
                                        <p:tgtEl>
                                          <p:spTgt spid="57"/>
                                        </p:tgtEl>
                                        <p:attrNameLst>
                                          <p:attrName>ppt_x</p:attrName>
                                        </p:attrNameLst>
                                      </p:cBhvr>
                                      <p:tavLst>
                                        <p:tav tm="0">
                                          <p:val>
                                            <p:strVal val="#ppt_x"/>
                                          </p:val>
                                        </p:tav>
                                        <p:tav tm="100000">
                                          <p:val>
                                            <p:strVal val="#ppt_x"/>
                                          </p:val>
                                        </p:tav>
                                      </p:tavLst>
                                    </p:anim>
                                    <p:anim calcmode="lin" valueType="num">
                                      <p:cBhvr>
                                        <p:cTn id="51" dur="250" fill="hold"/>
                                        <p:tgtEl>
                                          <p:spTgt spid="57"/>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16" presetClass="entr" presetSubtype="21" fill="hold" nodeType="afterEffect">
                                  <p:stCondLst>
                                    <p:cond delay="0"/>
                                  </p:stCondLst>
                                  <p:childTnLst>
                                    <p:set>
                                      <p:cBhvr>
                                        <p:cTn id="54" dur="1" fill="hold">
                                          <p:stCondLst>
                                            <p:cond delay="0"/>
                                          </p:stCondLst>
                                        </p:cTn>
                                        <p:tgtEl>
                                          <p:spTgt spid="128"/>
                                        </p:tgtEl>
                                        <p:attrNameLst>
                                          <p:attrName>style.visibility</p:attrName>
                                        </p:attrNameLst>
                                      </p:cBhvr>
                                      <p:to>
                                        <p:strVal val="visible"/>
                                      </p:to>
                                    </p:set>
                                    <p:animEffect transition="in" filter="barn(inVertical)">
                                      <p:cBhvr>
                                        <p:cTn id="55" dur="250"/>
                                        <p:tgtEl>
                                          <p:spTgt spid="128"/>
                                        </p:tgtEl>
                                      </p:cBhvr>
                                    </p:animEffect>
                                  </p:childTnLst>
                                </p:cTn>
                              </p:par>
                            </p:childTnLst>
                          </p:cTn>
                        </p:par>
                        <p:par>
                          <p:cTn id="56" fill="hold">
                            <p:stCondLst>
                              <p:cond delay="5000"/>
                            </p:stCondLst>
                            <p:childTnLst>
                              <p:par>
                                <p:cTn id="57" presetID="16" presetClass="entr" presetSubtype="21" fill="hold" nodeType="after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barn(inVertical)">
                                      <p:cBhvr>
                                        <p:cTn id="59" dur="250"/>
                                        <p:tgtEl>
                                          <p:spTgt spid="66"/>
                                        </p:tgtEl>
                                      </p:cBhvr>
                                    </p:animEffect>
                                  </p:childTnLst>
                                </p:cTn>
                              </p:par>
                            </p:childTnLst>
                          </p:cTn>
                        </p:par>
                        <p:par>
                          <p:cTn id="60" fill="hold">
                            <p:stCondLst>
                              <p:cond delay="5500"/>
                            </p:stCondLst>
                            <p:childTnLst>
                              <p:par>
                                <p:cTn id="61" presetID="16" presetClass="entr" presetSubtype="21" fill="hold" nodeType="afterEffect">
                                  <p:stCondLst>
                                    <p:cond delay="0"/>
                                  </p:stCondLst>
                                  <p:childTnLst>
                                    <p:set>
                                      <p:cBhvr>
                                        <p:cTn id="62" dur="1" fill="hold">
                                          <p:stCondLst>
                                            <p:cond delay="0"/>
                                          </p:stCondLst>
                                        </p:cTn>
                                        <p:tgtEl>
                                          <p:spTgt spid="69"/>
                                        </p:tgtEl>
                                        <p:attrNameLst>
                                          <p:attrName>style.visibility</p:attrName>
                                        </p:attrNameLst>
                                      </p:cBhvr>
                                      <p:to>
                                        <p:strVal val="visible"/>
                                      </p:to>
                                    </p:set>
                                    <p:animEffect transition="in" filter="barn(inVertical)">
                                      <p:cBhvr>
                                        <p:cTn id="63" dur="250"/>
                                        <p:tgtEl>
                                          <p:spTgt spid="69"/>
                                        </p:tgtEl>
                                      </p:cBhvr>
                                    </p:animEffect>
                                  </p:childTnLst>
                                </p:cTn>
                              </p:par>
                            </p:childTnLst>
                          </p:cTn>
                        </p:par>
                        <p:par>
                          <p:cTn id="64" fill="hold">
                            <p:stCondLst>
                              <p:cond delay="6000"/>
                            </p:stCondLst>
                            <p:childTnLst>
                              <p:par>
                                <p:cTn id="65" presetID="16" presetClass="entr" presetSubtype="21" fill="hold" nodeType="afterEffect">
                                  <p:stCondLst>
                                    <p:cond delay="0"/>
                                  </p:stCondLst>
                                  <p:childTnLst>
                                    <p:set>
                                      <p:cBhvr>
                                        <p:cTn id="66" dur="1" fill="hold">
                                          <p:stCondLst>
                                            <p:cond delay="0"/>
                                          </p:stCondLst>
                                        </p:cTn>
                                        <p:tgtEl>
                                          <p:spTgt spid="72"/>
                                        </p:tgtEl>
                                        <p:attrNameLst>
                                          <p:attrName>style.visibility</p:attrName>
                                        </p:attrNameLst>
                                      </p:cBhvr>
                                      <p:to>
                                        <p:strVal val="visible"/>
                                      </p:to>
                                    </p:set>
                                    <p:animEffect transition="in" filter="barn(inVertical)">
                                      <p:cBhvr>
                                        <p:cTn id="67" dur="250"/>
                                        <p:tgtEl>
                                          <p:spTgt spid="72"/>
                                        </p:tgtEl>
                                      </p:cBhvr>
                                    </p:animEffect>
                                  </p:childTnLst>
                                </p:cTn>
                              </p:par>
                            </p:childTnLst>
                          </p:cTn>
                        </p:par>
                        <p:par>
                          <p:cTn id="68" fill="hold">
                            <p:stCondLst>
                              <p:cond delay="6500"/>
                            </p:stCondLst>
                            <p:childTnLst>
                              <p:par>
                                <p:cTn id="69" presetID="16" presetClass="entr" presetSubtype="21" fill="hold" nodeType="afterEffect">
                                  <p:stCondLst>
                                    <p:cond delay="0"/>
                                  </p:stCondLst>
                                  <p:childTnLst>
                                    <p:set>
                                      <p:cBhvr>
                                        <p:cTn id="70" dur="1" fill="hold">
                                          <p:stCondLst>
                                            <p:cond delay="0"/>
                                          </p:stCondLst>
                                        </p:cTn>
                                        <p:tgtEl>
                                          <p:spTgt spid="87"/>
                                        </p:tgtEl>
                                        <p:attrNameLst>
                                          <p:attrName>style.visibility</p:attrName>
                                        </p:attrNameLst>
                                      </p:cBhvr>
                                      <p:to>
                                        <p:strVal val="visible"/>
                                      </p:to>
                                    </p:set>
                                    <p:animEffect transition="in" filter="barn(inVertical)">
                                      <p:cBhvr>
                                        <p:cTn id="71" dur="250"/>
                                        <p:tgtEl>
                                          <p:spTgt spid="87"/>
                                        </p:tgtEl>
                                      </p:cBhvr>
                                    </p:animEffect>
                                  </p:childTnLst>
                                </p:cTn>
                              </p:par>
                            </p:childTnLst>
                          </p:cTn>
                        </p:par>
                        <p:par>
                          <p:cTn id="72" fill="hold">
                            <p:stCondLst>
                              <p:cond delay="7000"/>
                            </p:stCondLst>
                            <p:childTnLst>
                              <p:par>
                                <p:cTn id="73" presetID="22" presetClass="entr" presetSubtype="8" fill="hold" nodeType="afterEffect">
                                  <p:stCondLst>
                                    <p:cond delay="0"/>
                                  </p:stCondLst>
                                  <p:childTnLst>
                                    <p:set>
                                      <p:cBhvr>
                                        <p:cTn id="74" dur="1" fill="hold">
                                          <p:stCondLst>
                                            <p:cond delay="0"/>
                                          </p:stCondLst>
                                        </p:cTn>
                                        <p:tgtEl>
                                          <p:spTgt spid="56"/>
                                        </p:tgtEl>
                                        <p:attrNameLst>
                                          <p:attrName>style.visibility</p:attrName>
                                        </p:attrNameLst>
                                      </p:cBhvr>
                                      <p:to>
                                        <p:strVal val="visible"/>
                                      </p:to>
                                    </p:set>
                                    <p:animEffect transition="in" filter="wipe(left)">
                                      <p:cBhvr>
                                        <p:cTn id="75" dur="250"/>
                                        <p:tgtEl>
                                          <p:spTgt spid="56"/>
                                        </p:tgtEl>
                                      </p:cBhvr>
                                    </p:animEffect>
                                  </p:childTnLst>
                                </p:cTn>
                              </p:par>
                            </p:childTnLst>
                          </p:cTn>
                        </p:par>
                        <p:par>
                          <p:cTn id="76" fill="hold">
                            <p:stCondLst>
                              <p:cond delay="7500"/>
                            </p:stCondLst>
                            <p:childTnLst>
                              <p:par>
                                <p:cTn id="77" presetID="42" presetClass="entr" presetSubtype="0" fill="hold" grpId="0" nodeType="afterEffect">
                                  <p:stCondLst>
                                    <p:cond delay="0"/>
                                  </p:stCondLst>
                                  <p:childTnLst>
                                    <p:set>
                                      <p:cBhvr>
                                        <p:cTn id="78" dur="1" fill="hold">
                                          <p:stCondLst>
                                            <p:cond delay="0"/>
                                          </p:stCondLst>
                                        </p:cTn>
                                        <p:tgtEl>
                                          <p:spTgt spid="132"/>
                                        </p:tgtEl>
                                        <p:attrNameLst>
                                          <p:attrName>style.visibility</p:attrName>
                                        </p:attrNameLst>
                                      </p:cBhvr>
                                      <p:to>
                                        <p:strVal val="visible"/>
                                      </p:to>
                                    </p:set>
                                    <p:animEffect transition="in" filter="fade">
                                      <p:cBhvr>
                                        <p:cTn id="79" dur="250"/>
                                        <p:tgtEl>
                                          <p:spTgt spid="132"/>
                                        </p:tgtEl>
                                      </p:cBhvr>
                                    </p:animEffect>
                                    <p:anim calcmode="lin" valueType="num">
                                      <p:cBhvr>
                                        <p:cTn id="80" dur="250" fill="hold"/>
                                        <p:tgtEl>
                                          <p:spTgt spid="132"/>
                                        </p:tgtEl>
                                        <p:attrNameLst>
                                          <p:attrName>ppt_x</p:attrName>
                                        </p:attrNameLst>
                                      </p:cBhvr>
                                      <p:tavLst>
                                        <p:tav tm="0">
                                          <p:val>
                                            <p:strVal val="#ppt_x"/>
                                          </p:val>
                                        </p:tav>
                                        <p:tav tm="100000">
                                          <p:val>
                                            <p:strVal val="#ppt_x"/>
                                          </p:val>
                                        </p:tav>
                                      </p:tavLst>
                                    </p:anim>
                                    <p:anim calcmode="lin" valueType="num">
                                      <p:cBhvr>
                                        <p:cTn id="81" dur="250" fill="hold"/>
                                        <p:tgtEl>
                                          <p:spTgt spid="1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animBg="1"/>
      <p:bldP spid="53" grpId="0" animBg="1"/>
      <p:bldP spid="54" grpId="0" animBg="1"/>
      <p:bldP spid="55" grpId="0" animBg="1"/>
      <p:bldP spid="126" grpId="0" animBg="1"/>
      <p:bldP spid="127" grpId="0" animBg="1"/>
      <p:bldP spid="13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cxnSp>
        <p:nvCxnSpPr>
          <p:cNvPr id="88" name="直接连接符 87"/>
          <p:cNvCxnSpPr/>
          <p:nvPr/>
        </p:nvCxnSpPr>
        <p:spPr>
          <a:xfrm rot="5400000">
            <a:off x="4049709" y="1721558"/>
            <a:ext cx="1007841"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rot="5400000">
            <a:off x="5613383" y="1721558"/>
            <a:ext cx="1007841"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rot="5400000">
            <a:off x="2480385" y="1721558"/>
            <a:ext cx="1007841"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3" name="任意多边形 92"/>
          <p:cNvSpPr/>
          <p:nvPr/>
        </p:nvSpPr>
        <p:spPr>
          <a:xfrm>
            <a:off x="717976" y="2282375"/>
            <a:ext cx="7679714" cy="494385"/>
          </a:xfrm>
          <a:custGeom>
            <a:avLst/>
            <a:gdLst>
              <a:gd name="connsiteX0" fmla="*/ 0 w 8999702"/>
              <a:gd name="connsiteY0" fmla="*/ 0 h 659180"/>
              <a:gd name="connsiteX1" fmla="*/ 8610600 w 8999702"/>
              <a:gd name="connsiteY1" fmla="*/ 0 h 659180"/>
              <a:gd name="connsiteX2" fmla="*/ 8999702 w 8999702"/>
              <a:gd name="connsiteY2" fmla="*/ 329590 h 659180"/>
              <a:gd name="connsiteX3" fmla="*/ 8610600 w 8999702"/>
              <a:gd name="connsiteY3" fmla="*/ 659180 h 659180"/>
              <a:gd name="connsiteX4" fmla="*/ 8610600 w 8999702"/>
              <a:gd name="connsiteY4" fmla="*/ 659179 h 659180"/>
              <a:gd name="connsiteX5" fmla="*/ 1 w 8999702"/>
              <a:gd name="connsiteY5" fmla="*/ 659179 h 659180"/>
              <a:gd name="connsiteX6" fmla="*/ 389102 w 8999702"/>
              <a:gd name="connsiteY6" fmla="*/ 329590 h 65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9702" h="659180">
                <a:moveTo>
                  <a:pt x="0" y="0"/>
                </a:moveTo>
                <a:lnTo>
                  <a:pt x="8610600" y="0"/>
                </a:lnTo>
                <a:lnTo>
                  <a:pt x="8999702" y="329590"/>
                </a:lnTo>
                <a:lnTo>
                  <a:pt x="8610600" y="659180"/>
                </a:lnTo>
                <a:lnTo>
                  <a:pt x="8610600" y="659179"/>
                </a:lnTo>
                <a:lnTo>
                  <a:pt x="1" y="659179"/>
                </a:lnTo>
                <a:lnTo>
                  <a:pt x="389102" y="329590"/>
                </a:lnTo>
                <a:close/>
              </a:path>
            </a:pathLst>
          </a:custGeom>
          <a:solidFill>
            <a:srgbClr val="E6E6E6"/>
          </a:solidFill>
          <a:ln w="15875">
            <a:gradFill flip="none" rotWithShape="1">
              <a:gsLst>
                <a:gs pos="0">
                  <a:schemeClr val="bg1">
                    <a:lumMod val="75000"/>
                  </a:schemeClr>
                </a:gs>
                <a:gs pos="100000">
                  <a:schemeClr val="bg1"/>
                </a:gs>
              </a:gsLst>
              <a:lin ang="2700000" scaled="1"/>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94" name="任意多边形 93"/>
          <p:cNvSpPr/>
          <p:nvPr/>
        </p:nvSpPr>
        <p:spPr>
          <a:xfrm rot="-2700000">
            <a:off x="1682415" y="2223972"/>
            <a:ext cx="619356" cy="619356"/>
          </a:xfrm>
          <a:custGeom>
            <a:avLst/>
            <a:gdLst>
              <a:gd name="connsiteX0" fmla="*/ 571500 w 1013460"/>
              <a:gd name="connsiteY0" fmla="*/ 0 h 1013460"/>
              <a:gd name="connsiteX1" fmla="*/ 1013460 w 1013460"/>
              <a:gd name="connsiteY1" fmla="*/ 0 h 1013460"/>
              <a:gd name="connsiteX2" fmla="*/ 1013460 w 1013460"/>
              <a:gd name="connsiteY2" fmla="*/ 571500 h 1013460"/>
              <a:gd name="connsiteX3" fmla="*/ 1013460 w 1013460"/>
              <a:gd name="connsiteY3" fmla="*/ 1013460 h 1013460"/>
              <a:gd name="connsiteX4" fmla="*/ 571500 w 1013460"/>
              <a:gd name="connsiteY4" fmla="*/ 1013460 h 1013460"/>
              <a:gd name="connsiteX5" fmla="*/ 0 w 1013460"/>
              <a:gd name="connsiteY5" fmla="*/ 1013460 h 1013460"/>
              <a:gd name="connsiteX6" fmla="*/ 0 w 1013460"/>
              <a:gd name="connsiteY6" fmla="*/ 571500 h 1013460"/>
              <a:gd name="connsiteX7" fmla="*/ 571500 w 1013460"/>
              <a:gd name="connsiteY7" fmla="*/ 571500 h 101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3460" h="1013460">
                <a:moveTo>
                  <a:pt x="571500" y="0"/>
                </a:moveTo>
                <a:lnTo>
                  <a:pt x="1013460" y="0"/>
                </a:lnTo>
                <a:lnTo>
                  <a:pt x="1013460" y="571500"/>
                </a:lnTo>
                <a:lnTo>
                  <a:pt x="1013460" y="1013460"/>
                </a:lnTo>
                <a:lnTo>
                  <a:pt x="571500" y="1013460"/>
                </a:lnTo>
                <a:lnTo>
                  <a:pt x="0" y="1013460"/>
                </a:lnTo>
                <a:lnTo>
                  <a:pt x="0" y="571500"/>
                </a:lnTo>
                <a:lnTo>
                  <a:pt x="571500" y="571500"/>
                </a:lnTo>
                <a:close/>
              </a:path>
            </a:pathLst>
          </a:custGeom>
          <a:solidFill>
            <a:srgbClr val="00682F"/>
          </a:solidFill>
          <a:ln>
            <a:noFill/>
          </a:ln>
          <a:effectLst>
            <a:outerShdw blurRad="762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95" name="任意多边形 94"/>
          <p:cNvSpPr/>
          <p:nvPr/>
        </p:nvSpPr>
        <p:spPr>
          <a:xfrm rot="-2700000">
            <a:off x="3321164" y="2223972"/>
            <a:ext cx="619356" cy="619356"/>
          </a:xfrm>
          <a:custGeom>
            <a:avLst/>
            <a:gdLst>
              <a:gd name="connsiteX0" fmla="*/ 571500 w 1013460"/>
              <a:gd name="connsiteY0" fmla="*/ 0 h 1013460"/>
              <a:gd name="connsiteX1" fmla="*/ 1013460 w 1013460"/>
              <a:gd name="connsiteY1" fmla="*/ 0 h 1013460"/>
              <a:gd name="connsiteX2" fmla="*/ 1013460 w 1013460"/>
              <a:gd name="connsiteY2" fmla="*/ 571500 h 1013460"/>
              <a:gd name="connsiteX3" fmla="*/ 1013460 w 1013460"/>
              <a:gd name="connsiteY3" fmla="*/ 1013460 h 1013460"/>
              <a:gd name="connsiteX4" fmla="*/ 571500 w 1013460"/>
              <a:gd name="connsiteY4" fmla="*/ 1013460 h 1013460"/>
              <a:gd name="connsiteX5" fmla="*/ 0 w 1013460"/>
              <a:gd name="connsiteY5" fmla="*/ 1013460 h 1013460"/>
              <a:gd name="connsiteX6" fmla="*/ 0 w 1013460"/>
              <a:gd name="connsiteY6" fmla="*/ 571500 h 1013460"/>
              <a:gd name="connsiteX7" fmla="*/ 571500 w 1013460"/>
              <a:gd name="connsiteY7" fmla="*/ 571500 h 101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3460" h="1013460">
                <a:moveTo>
                  <a:pt x="571500" y="0"/>
                </a:moveTo>
                <a:lnTo>
                  <a:pt x="1013460" y="0"/>
                </a:lnTo>
                <a:lnTo>
                  <a:pt x="1013460" y="571500"/>
                </a:lnTo>
                <a:lnTo>
                  <a:pt x="1013460" y="1013460"/>
                </a:lnTo>
                <a:lnTo>
                  <a:pt x="571500" y="1013460"/>
                </a:lnTo>
                <a:lnTo>
                  <a:pt x="0" y="1013460"/>
                </a:lnTo>
                <a:lnTo>
                  <a:pt x="0" y="571500"/>
                </a:lnTo>
                <a:lnTo>
                  <a:pt x="571500" y="571500"/>
                </a:lnTo>
                <a:close/>
              </a:path>
            </a:pathLst>
          </a:custGeom>
          <a:solidFill>
            <a:srgbClr val="00682F"/>
          </a:solidFill>
          <a:ln>
            <a:noFill/>
          </a:ln>
          <a:effectLst>
            <a:outerShdw blurRad="762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96" name="任意多边形 95"/>
          <p:cNvSpPr/>
          <p:nvPr/>
        </p:nvSpPr>
        <p:spPr>
          <a:xfrm rot="-2700000">
            <a:off x="4959912" y="2223972"/>
            <a:ext cx="619356" cy="619356"/>
          </a:xfrm>
          <a:custGeom>
            <a:avLst/>
            <a:gdLst>
              <a:gd name="connsiteX0" fmla="*/ 571500 w 1013460"/>
              <a:gd name="connsiteY0" fmla="*/ 0 h 1013460"/>
              <a:gd name="connsiteX1" fmla="*/ 1013460 w 1013460"/>
              <a:gd name="connsiteY1" fmla="*/ 0 h 1013460"/>
              <a:gd name="connsiteX2" fmla="*/ 1013460 w 1013460"/>
              <a:gd name="connsiteY2" fmla="*/ 571500 h 1013460"/>
              <a:gd name="connsiteX3" fmla="*/ 1013460 w 1013460"/>
              <a:gd name="connsiteY3" fmla="*/ 1013460 h 1013460"/>
              <a:gd name="connsiteX4" fmla="*/ 571500 w 1013460"/>
              <a:gd name="connsiteY4" fmla="*/ 1013460 h 1013460"/>
              <a:gd name="connsiteX5" fmla="*/ 0 w 1013460"/>
              <a:gd name="connsiteY5" fmla="*/ 1013460 h 1013460"/>
              <a:gd name="connsiteX6" fmla="*/ 0 w 1013460"/>
              <a:gd name="connsiteY6" fmla="*/ 571500 h 1013460"/>
              <a:gd name="connsiteX7" fmla="*/ 571500 w 1013460"/>
              <a:gd name="connsiteY7" fmla="*/ 571500 h 101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3460" h="1013460">
                <a:moveTo>
                  <a:pt x="571500" y="0"/>
                </a:moveTo>
                <a:lnTo>
                  <a:pt x="1013460" y="0"/>
                </a:lnTo>
                <a:lnTo>
                  <a:pt x="1013460" y="571500"/>
                </a:lnTo>
                <a:lnTo>
                  <a:pt x="1013460" y="1013460"/>
                </a:lnTo>
                <a:lnTo>
                  <a:pt x="571500" y="1013460"/>
                </a:lnTo>
                <a:lnTo>
                  <a:pt x="0" y="1013460"/>
                </a:lnTo>
                <a:lnTo>
                  <a:pt x="0" y="571500"/>
                </a:lnTo>
                <a:lnTo>
                  <a:pt x="571500" y="571500"/>
                </a:lnTo>
                <a:close/>
              </a:path>
            </a:pathLst>
          </a:custGeom>
          <a:solidFill>
            <a:srgbClr val="00682F"/>
          </a:solidFill>
          <a:ln>
            <a:noFill/>
          </a:ln>
          <a:effectLst>
            <a:outerShdw blurRad="762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97" name="任意多边形 96"/>
          <p:cNvSpPr/>
          <p:nvPr/>
        </p:nvSpPr>
        <p:spPr>
          <a:xfrm rot="-2700000">
            <a:off x="6598661" y="2223972"/>
            <a:ext cx="619356" cy="619356"/>
          </a:xfrm>
          <a:custGeom>
            <a:avLst/>
            <a:gdLst>
              <a:gd name="connsiteX0" fmla="*/ 571500 w 1013460"/>
              <a:gd name="connsiteY0" fmla="*/ 0 h 1013460"/>
              <a:gd name="connsiteX1" fmla="*/ 1013460 w 1013460"/>
              <a:gd name="connsiteY1" fmla="*/ 0 h 1013460"/>
              <a:gd name="connsiteX2" fmla="*/ 1013460 w 1013460"/>
              <a:gd name="connsiteY2" fmla="*/ 571500 h 1013460"/>
              <a:gd name="connsiteX3" fmla="*/ 1013460 w 1013460"/>
              <a:gd name="connsiteY3" fmla="*/ 1013460 h 1013460"/>
              <a:gd name="connsiteX4" fmla="*/ 571500 w 1013460"/>
              <a:gd name="connsiteY4" fmla="*/ 1013460 h 1013460"/>
              <a:gd name="connsiteX5" fmla="*/ 0 w 1013460"/>
              <a:gd name="connsiteY5" fmla="*/ 1013460 h 1013460"/>
              <a:gd name="connsiteX6" fmla="*/ 0 w 1013460"/>
              <a:gd name="connsiteY6" fmla="*/ 571500 h 1013460"/>
              <a:gd name="connsiteX7" fmla="*/ 571500 w 1013460"/>
              <a:gd name="connsiteY7" fmla="*/ 571500 h 101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3460" h="1013460">
                <a:moveTo>
                  <a:pt x="571500" y="0"/>
                </a:moveTo>
                <a:lnTo>
                  <a:pt x="1013460" y="0"/>
                </a:lnTo>
                <a:lnTo>
                  <a:pt x="1013460" y="571500"/>
                </a:lnTo>
                <a:lnTo>
                  <a:pt x="1013460" y="1013460"/>
                </a:lnTo>
                <a:lnTo>
                  <a:pt x="571500" y="1013460"/>
                </a:lnTo>
                <a:lnTo>
                  <a:pt x="0" y="1013460"/>
                </a:lnTo>
                <a:lnTo>
                  <a:pt x="0" y="571500"/>
                </a:lnTo>
                <a:lnTo>
                  <a:pt x="571500" y="571500"/>
                </a:lnTo>
                <a:close/>
              </a:path>
            </a:pathLst>
          </a:custGeom>
          <a:solidFill>
            <a:srgbClr val="00682F"/>
          </a:solidFill>
          <a:ln>
            <a:noFill/>
          </a:ln>
          <a:effectLst>
            <a:outerShdw blurRad="762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98" name="文本框 25"/>
          <p:cNvSpPr txBox="1"/>
          <p:nvPr/>
        </p:nvSpPr>
        <p:spPr>
          <a:xfrm>
            <a:off x="1023780" y="2337443"/>
            <a:ext cx="750088" cy="392415"/>
          </a:xfrm>
          <a:prstGeom prst="rect">
            <a:avLst/>
          </a:prstGeom>
          <a:noFill/>
        </p:spPr>
        <p:txBody>
          <a:bodyPr wrap="square" lIns="68580" tIns="34290" rIns="68580" bIns="34290" rtlCol="0">
            <a:spAutoFit/>
          </a:bodyPr>
          <a:lstStyle/>
          <a:p>
            <a:pPr algn="ctr"/>
            <a:r>
              <a:rPr lang="en-US" altLang="zh-CN" sz="2100" dirty="0">
                <a:solidFill>
                  <a:schemeClr val="tx1">
                    <a:lumMod val="50000"/>
                    <a:lumOff val="50000"/>
                  </a:schemeClr>
                </a:solidFill>
                <a:latin typeface="Impact" panose="020B0806030902050204" pitchFamily="34" charset="0"/>
              </a:rPr>
              <a:t>01</a:t>
            </a:r>
            <a:endParaRPr lang="zh-CN" altLang="en-US" sz="2100" dirty="0">
              <a:solidFill>
                <a:schemeClr val="tx1">
                  <a:lumMod val="50000"/>
                  <a:lumOff val="50000"/>
                </a:schemeClr>
              </a:solidFill>
              <a:latin typeface="Impact" panose="020B0806030902050204" pitchFamily="34" charset="0"/>
            </a:endParaRPr>
          </a:p>
        </p:txBody>
      </p:sp>
      <p:sp>
        <p:nvSpPr>
          <p:cNvPr id="99" name="文本框 26"/>
          <p:cNvSpPr txBox="1"/>
          <p:nvPr/>
        </p:nvSpPr>
        <p:spPr>
          <a:xfrm>
            <a:off x="2601184" y="2337443"/>
            <a:ext cx="750088" cy="392415"/>
          </a:xfrm>
          <a:prstGeom prst="rect">
            <a:avLst/>
          </a:prstGeom>
          <a:noFill/>
        </p:spPr>
        <p:txBody>
          <a:bodyPr wrap="square" lIns="68580" tIns="34290" rIns="68580" bIns="34290" rtlCol="0">
            <a:spAutoFit/>
          </a:bodyPr>
          <a:lstStyle/>
          <a:p>
            <a:pPr algn="ctr"/>
            <a:r>
              <a:rPr lang="en-US" altLang="zh-CN" sz="2100" dirty="0">
                <a:solidFill>
                  <a:schemeClr val="tx1">
                    <a:lumMod val="50000"/>
                    <a:lumOff val="50000"/>
                  </a:schemeClr>
                </a:solidFill>
                <a:latin typeface="Impact" panose="020B0806030902050204" pitchFamily="34" charset="0"/>
              </a:rPr>
              <a:t>02</a:t>
            </a:r>
            <a:endParaRPr lang="zh-CN" altLang="en-US" sz="2100" dirty="0">
              <a:solidFill>
                <a:schemeClr val="tx1">
                  <a:lumMod val="50000"/>
                  <a:lumOff val="50000"/>
                </a:schemeClr>
              </a:solidFill>
              <a:latin typeface="Impact" panose="020B0806030902050204" pitchFamily="34" charset="0"/>
            </a:endParaRPr>
          </a:p>
        </p:txBody>
      </p:sp>
      <p:sp>
        <p:nvSpPr>
          <p:cNvPr id="100" name="文本框 27"/>
          <p:cNvSpPr txBox="1"/>
          <p:nvPr/>
        </p:nvSpPr>
        <p:spPr>
          <a:xfrm>
            <a:off x="4178588" y="2337443"/>
            <a:ext cx="750088" cy="392415"/>
          </a:xfrm>
          <a:prstGeom prst="rect">
            <a:avLst/>
          </a:prstGeom>
          <a:noFill/>
        </p:spPr>
        <p:txBody>
          <a:bodyPr wrap="square" lIns="68580" tIns="34290" rIns="68580" bIns="34290" rtlCol="0">
            <a:spAutoFit/>
          </a:bodyPr>
          <a:lstStyle/>
          <a:p>
            <a:pPr algn="ctr"/>
            <a:r>
              <a:rPr lang="en-US" altLang="zh-CN" sz="2100" dirty="0">
                <a:solidFill>
                  <a:schemeClr val="tx1">
                    <a:lumMod val="50000"/>
                    <a:lumOff val="50000"/>
                  </a:schemeClr>
                </a:solidFill>
                <a:latin typeface="Impact" panose="020B0806030902050204" pitchFamily="34" charset="0"/>
              </a:rPr>
              <a:t>03</a:t>
            </a:r>
            <a:endParaRPr lang="zh-CN" altLang="en-US" sz="2100" dirty="0">
              <a:solidFill>
                <a:schemeClr val="tx1">
                  <a:lumMod val="50000"/>
                  <a:lumOff val="50000"/>
                </a:schemeClr>
              </a:solidFill>
              <a:latin typeface="Impact" panose="020B0806030902050204" pitchFamily="34" charset="0"/>
            </a:endParaRPr>
          </a:p>
        </p:txBody>
      </p:sp>
      <p:sp>
        <p:nvSpPr>
          <p:cNvPr id="101" name="文本框 28"/>
          <p:cNvSpPr txBox="1"/>
          <p:nvPr/>
        </p:nvSpPr>
        <p:spPr>
          <a:xfrm>
            <a:off x="5755992" y="2337443"/>
            <a:ext cx="750088" cy="392415"/>
          </a:xfrm>
          <a:prstGeom prst="rect">
            <a:avLst/>
          </a:prstGeom>
          <a:noFill/>
        </p:spPr>
        <p:txBody>
          <a:bodyPr wrap="square" lIns="68580" tIns="34290" rIns="68580" bIns="34290" rtlCol="0">
            <a:spAutoFit/>
          </a:bodyPr>
          <a:lstStyle/>
          <a:p>
            <a:pPr algn="ctr"/>
            <a:r>
              <a:rPr lang="en-US" altLang="zh-CN" sz="2100" dirty="0">
                <a:solidFill>
                  <a:schemeClr val="tx1">
                    <a:lumMod val="50000"/>
                    <a:lumOff val="50000"/>
                  </a:schemeClr>
                </a:solidFill>
                <a:latin typeface="Impact" panose="020B0806030902050204" pitchFamily="34" charset="0"/>
              </a:rPr>
              <a:t>04</a:t>
            </a:r>
            <a:endParaRPr lang="zh-CN" altLang="en-US" sz="2100" dirty="0">
              <a:solidFill>
                <a:schemeClr val="tx1">
                  <a:lumMod val="50000"/>
                  <a:lumOff val="50000"/>
                </a:schemeClr>
              </a:solidFill>
              <a:latin typeface="Impact" panose="020B0806030902050204" pitchFamily="34" charset="0"/>
            </a:endParaRPr>
          </a:p>
        </p:txBody>
      </p:sp>
      <p:sp>
        <p:nvSpPr>
          <p:cNvPr id="102" name="文本框 29"/>
          <p:cNvSpPr txBox="1"/>
          <p:nvPr/>
        </p:nvSpPr>
        <p:spPr>
          <a:xfrm>
            <a:off x="7333395" y="2337443"/>
            <a:ext cx="750088" cy="392415"/>
          </a:xfrm>
          <a:prstGeom prst="rect">
            <a:avLst/>
          </a:prstGeom>
          <a:noFill/>
        </p:spPr>
        <p:txBody>
          <a:bodyPr wrap="square" lIns="68580" tIns="34290" rIns="68580" bIns="34290" rtlCol="0">
            <a:spAutoFit/>
          </a:bodyPr>
          <a:lstStyle/>
          <a:p>
            <a:pPr algn="ctr"/>
            <a:r>
              <a:rPr lang="en-US" altLang="zh-CN" sz="2100" dirty="0">
                <a:solidFill>
                  <a:schemeClr val="tx1">
                    <a:lumMod val="50000"/>
                    <a:lumOff val="50000"/>
                  </a:schemeClr>
                </a:solidFill>
                <a:latin typeface="Impact" panose="020B0806030902050204" pitchFamily="34" charset="0"/>
              </a:rPr>
              <a:t>05</a:t>
            </a:r>
            <a:endParaRPr lang="zh-CN" altLang="en-US" sz="2100" dirty="0">
              <a:solidFill>
                <a:schemeClr val="tx1">
                  <a:lumMod val="50000"/>
                  <a:lumOff val="50000"/>
                </a:schemeClr>
              </a:solidFill>
              <a:latin typeface="Impact" panose="020B0806030902050204" pitchFamily="34" charset="0"/>
            </a:endParaRPr>
          </a:p>
        </p:txBody>
      </p:sp>
      <p:sp>
        <p:nvSpPr>
          <p:cNvPr id="103" name="椭圆 102"/>
          <p:cNvSpPr/>
          <p:nvPr/>
        </p:nvSpPr>
        <p:spPr>
          <a:xfrm>
            <a:off x="2942104" y="1066474"/>
            <a:ext cx="84611" cy="84611"/>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4" name="椭圆 103"/>
          <p:cNvSpPr/>
          <p:nvPr/>
        </p:nvSpPr>
        <p:spPr>
          <a:xfrm>
            <a:off x="4511325" y="1066474"/>
            <a:ext cx="84611" cy="84611"/>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5" name="椭圆 104"/>
          <p:cNvSpPr/>
          <p:nvPr/>
        </p:nvSpPr>
        <p:spPr>
          <a:xfrm>
            <a:off x="6074998" y="1066474"/>
            <a:ext cx="84611" cy="84611"/>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6" name="圆角矩形 46"/>
          <p:cNvSpPr/>
          <p:nvPr/>
        </p:nvSpPr>
        <p:spPr>
          <a:xfrm flipH="1">
            <a:off x="6228849" y="1115784"/>
            <a:ext cx="1485303" cy="1093844"/>
          </a:xfrm>
          <a:custGeom>
            <a:avLst/>
            <a:gdLst>
              <a:gd name="connsiteX0" fmla="*/ 0 w 1803400"/>
              <a:gd name="connsiteY0" fmla="*/ 213108 h 1671566"/>
              <a:gd name="connsiteX1" fmla="*/ 213108 w 1803400"/>
              <a:gd name="connsiteY1" fmla="*/ 0 h 1671566"/>
              <a:gd name="connsiteX2" fmla="*/ 1590292 w 1803400"/>
              <a:gd name="connsiteY2" fmla="*/ 0 h 1671566"/>
              <a:gd name="connsiteX3" fmla="*/ 1803400 w 1803400"/>
              <a:gd name="connsiteY3" fmla="*/ 213108 h 1671566"/>
              <a:gd name="connsiteX4" fmla="*/ 1803400 w 1803400"/>
              <a:gd name="connsiteY4" fmla="*/ 1458458 h 1671566"/>
              <a:gd name="connsiteX5" fmla="*/ 1590292 w 1803400"/>
              <a:gd name="connsiteY5" fmla="*/ 1671566 h 1671566"/>
              <a:gd name="connsiteX6" fmla="*/ 213108 w 1803400"/>
              <a:gd name="connsiteY6" fmla="*/ 1671566 h 1671566"/>
              <a:gd name="connsiteX7" fmla="*/ 0 w 1803400"/>
              <a:gd name="connsiteY7" fmla="*/ 1458458 h 1671566"/>
              <a:gd name="connsiteX8" fmla="*/ 0 w 1803400"/>
              <a:gd name="connsiteY8" fmla="*/ 213108 h 1671566"/>
              <a:gd name="connsiteX0-1" fmla="*/ 213108 w 1803400"/>
              <a:gd name="connsiteY0-2" fmla="*/ 1671566 h 1763006"/>
              <a:gd name="connsiteX1-3" fmla="*/ 0 w 1803400"/>
              <a:gd name="connsiteY1-4" fmla="*/ 1458458 h 1763006"/>
              <a:gd name="connsiteX2-5" fmla="*/ 0 w 1803400"/>
              <a:gd name="connsiteY2-6" fmla="*/ 213108 h 1763006"/>
              <a:gd name="connsiteX3-7" fmla="*/ 213108 w 1803400"/>
              <a:gd name="connsiteY3-8" fmla="*/ 0 h 1763006"/>
              <a:gd name="connsiteX4-9" fmla="*/ 1590292 w 1803400"/>
              <a:gd name="connsiteY4-10" fmla="*/ 0 h 1763006"/>
              <a:gd name="connsiteX5-11" fmla="*/ 1803400 w 1803400"/>
              <a:gd name="connsiteY5-12" fmla="*/ 213108 h 1763006"/>
              <a:gd name="connsiteX6-13" fmla="*/ 1803400 w 1803400"/>
              <a:gd name="connsiteY6-14" fmla="*/ 1458458 h 1763006"/>
              <a:gd name="connsiteX7-15" fmla="*/ 1590292 w 1803400"/>
              <a:gd name="connsiteY7-16" fmla="*/ 1671566 h 1763006"/>
              <a:gd name="connsiteX8-17" fmla="*/ 304548 w 1803400"/>
              <a:gd name="connsiteY8-18" fmla="*/ 1763006 h 1763006"/>
              <a:gd name="connsiteX0-19" fmla="*/ 0 w 1803400"/>
              <a:gd name="connsiteY0-20" fmla="*/ 1458458 h 1763006"/>
              <a:gd name="connsiteX1-21" fmla="*/ 0 w 1803400"/>
              <a:gd name="connsiteY1-22" fmla="*/ 213108 h 1763006"/>
              <a:gd name="connsiteX2-23" fmla="*/ 213108 w 1803400"/>
              <a:gd name="connsiteY2-24" fmla="*/ 0 h 1763006"/>
              <a:gd name="connsiteX3-25" fmla="*/ 1590292 w 1803400"/>
              <a:gd name="connsiteY3-26" fmla="*/ 0 h 1763006"/>
              <a:gd name="connsiteX4-27" fmla="*/ 1803400 w 1803400"/>
              <a:gd name="connsiteY4-28" fmla="*/ 213108 h 1763006"/>
              <a:gd name="connsiteX5-29" fmla="*/ 1803400 w 1803400"/>
              <a:gd name="connsiteY5-30" fmla="*/ 1458458 h 1763006"/>
              <a:gd name="connsiteX6-31" fmla="*/ 1590292 w 1803400"/>
              <a:gd name="connsiteY6-32" fmla="*/ 1671566 h 1763006"/>
              <a:gd name="connsiteX7-33" fmla="*/ 304548 w 1803400"/>
              <a:gd name="connsiteY7-34" fmla="*/ 1763006 h 1763006"/>
              <a:gd name="connsiteX0-35" fmla="*/ 0 w 1803400"/>
              <a:gd name="connsiteY0-36" fmla="*/ 1458458 h 1671566"/>
              <a:gd name="connsiteX1-37" fmla="*/ 0 w 1803400"/>
              <a:gd name="connsiteY1-38" fmla="*/ 213108 h 1671566"/>
              <a:gd name="connsiteX2-39" fmla="*/ 213108 w 1803400"/>
              <a:gd name="connsiteY2-40" fmla="*/ 0 h 1671566"/>
              <a:gd name="connsiteX3-41" fmla="*/ 1590292 w 1803400"/>
              <a:gd name="connsiteY3-42" fmla="*/ 0 h 1671566"/>
              <a:gd name="connsiteX4-43" fmla="*/ 1803400 w 1803400"/>
              <a:gd name="connsiteY4-44" fmla="*/ 213108 h 1671566"/>
              <a:gd name="connsiteX5-45" fmla="*/ 1803400 w 1803400"/>
              <a:gd name="connsiteY5-46" fmla="*/ 1458458 h 1671566"/>
              <a:gd name="connsiteX6-47" fmla="*/ 1590292 w 1803400"/>
              <a:gd name="connsiteY6-48" fmla="*/ 1671566 h 1671566"/>
              <a:gd name="connsiteX0-49" fmla="*/ 0 w 1803400"/>
              <a:gd name="connsiteY0-50" fmla="*/ 1458458 h 1458458"/>
              <a:gd name="connsiteX1-51" fmla="*/ 0 w 1803400"/>
              <a:gd name="connsiteY1-52" fmla="*/ 213108 h 1458458"/>
              <a:gd name="connsiteX2-53" fmla="*/ 213108 w 1803400"/>
              <a:gd name="connsiteY2-54" fmla="*/ 0 h 1458458"/>
              <a:gd name="connsiteX3-55" fmla="*/ 1590292 w 1803400"/>
              <a:gd name="connsiteY3-56" fmla="*/ 0 h 1458458"/>
              <a:gd name="connsiteX4-57" fmla="*/ 1803400 w 1803400"/>
              <a:gd name="connsiteY4-58" fmla="*/ 213108 h 1458458"/>
              <a:gd name="connsiteX5-59" fmla="*/ 1803400 w 1803400"/>
              <a:gd name="connsiteY5-60" fmla="*/ 1458458 h 1458458"/>
              <a:gd name="connsiteX0-61" fmla="*/ 0 w 1803400"/>
              <a:gd name="connsiteY0-62" fmla="*/ 1458458 h 1458458"/>
              <a:gd name="connsiteX1-63" fmla="*/ 0 w 1803400"/>
              <a:gd name="connsiteY1-64" fmla="*/ 213108 h 1458458"/>
              <a:gd name="connsiteX2-65" fmla="*/ 213108 w 1803400"/>
              <a:gd name="connsiteY2-66" fmla="*/ 0 h 1458458"/>
              <a:gd name="connsiteX3-67" fmla="*/ 1590292 w 1803400"/>
              <a:gd name="connsiteY3-68" fmla="*/ 0 h 1458458"/>
              <a:gd name="connsiteX4-69" fmla="*/ 1803400 w 1803400"/>
              <a:gd name="connsiteY4-70" fmla="*/ 213108 h 1458458"/>
              <a:gd name="connsiteX0-71" fmla="*/ 0 w 1590292"/>
              <a:gd name="connsiteY0-72" fmla="*/ 1458458 h 1458458"/>
              <a:gd name="connsiteX1-73" fmla="*/ 0 w 1590292"/>
              <a:gd name="connsiteY1-74" fmla="*/ 213108 h 1458458"/>
              <a:gd name="connsiteX2-75" fmla="*/ 213108 w 1590292"/>
              <a:gd name="connsiteY2-76" fmla="*/ 0 h 1458458"/>
              <a:gd name="connsiteX3-77" fmla="*/ 1590292 w 1590292"/>
              <a:gd name="connsiteY3-78" fmla="*/ 0 h 1458458"/>
            </a:gdLst>
            <a:ahLst/>
            <a:cxnLst>
              <a:cxn ang="0">
                <a:pos x="connsiteX0-1" y="connsiteY0-2"/>
              </a:cxn>
              <a:cxn ang="0">
                <a:pos x="connsiteX1-3" y="connsiteY1-4"/>
              </a:cxn>
              <a:cxn ang="0">
                <a:pos x="connsiteX2-5" y="connsiteY2-6"/>
              </a:cxn>
              <a:cxn ang="0">
                <a:pos x="connsiteX3-7" y="connsiteY3-8"/>
              </a:cxn>
            </a:cxnLst>
            <a:rect l="l" t="t" r="r" b="b"/>
            <a:pathLst>
              <a:path w="1590292" h="1458458">
                <a:moveTo>
                  <a:pt x="0" y="1458458"/>
                </a:moveTo>
                <a:lnTo>
                  <a:pt x="0" y="213108"/>
                </a:lnTo>
                <a:cubicBezTo>
                  <a:pt x="0" y="95412"/>
                  <a:pt x="95412" y="0"/>
                  <a:pt x="213108" y="0"/>
                </a:cubicBezTo>
                <a:lnTo>
                  <a:pt x="1590292" y="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107" name="圆角矩形 46"/>
          <p:cNvSpPr/>
          <p:nvPr/>
        </p:nvSpPr>
        <p:spPr>
          <a:xfrm>
            <a:off x="1401204" y="1115784"/>
            <a:ext cx="1481245" cy="1093844"/>
          </a:xfrm>
          <a:custGeom>
            <a:avLst/>
            <a:gdLst>
              <a:gd name="connsiteX0" fmla="*/ 0 w 1803400"/>
              <a:gd name="connsiteY0" fmla="*/ 213108 h 1671566"/>
              <a:gd name="connsiteX1" fmla="*/ 213108 w 1803400"/>
              <a:gd name="connsiteY1" fmla="*/ 0 h 1671566"/>
              <a:gd name="connsiteX2" fmla="*/ 1590292 w 1803400"/>
              <a:gd name="connsiteY2" fmla="*/ 0 h 1671566"/>
              <a:gd name="connsiteX3" fmla="*/ 1803400 w 1803400"/>
              <a:gd name="connsiteY3" fmla="*/ 213108 h 1671566"/>
              <a:gd name="connsiteX4" fmla="*/ 1803400 w 1803400"/>
              <a:gd name="connsiteY4" fmla="*/ 1458458 h 1671566"/>
              <a:gd name="connsiteX5" fmla="*/ 1590292 w 1803400"/>
              <a:gd name="connsiteY5" fmla="*/ 1671566 h 1671566"/>
              <a:gd name="connsiteX6" fmla="*/ 213108 w 1803400"/>
              <a:gd name="connsiteY6" fmla="*/ 1671566 h 1671566"/>
              <a:gd name="connsiteX7" fmla="*/ 0 w 1803400"/>
              <a:gd name="connsiteY7" fmla="*/ 1458458 h 1671566"/>
              <a:gd name="connsiteX8" fmla="*/ 0 w 1803400"/>
              <a:gd name="connsiteY8" fmla="*/ 213108 h 1671566"/>
              <a:gd name="connsiteX0-1" fmla="*/ 213108 w 1803400"/>
              <a:gd name="connsiteY0-2" fmla="*/ 1671566 h 1763006"/>
              <a:gd name="connsiteX1-3" fmla="*/ 0 w 1803400"/>
              <a:gd name="connsiteY1-4" fmla="*/ 1458458 h 1763006"/>
              <a:gd name="connsiteX2-5" fmla="*/ 0 w 1803400"/>
              <a:gd name="connsiteY2-6" fmla="*/ 213108 h 1763006"/>
              <a:gd name="connsiteX3-7" fmla="*/ 213108 w 1803400"/>
              <a:gd name="connsiteY3-8" fmla="*/ 0 h 1763006"/>
              <a:gd name="connsiteX4-9" fmla="*/ 1590292 w 1803400"/>
              <a:gd name="connsiteY4-10" fmla="*/ 0 h 1763006"/>
              <a:gd name="connsiteX5-11" fmla="*/ 1803400 w 1803400"/>
              <a:gd name="connsiteY5-12" fmla="*/ 213108 h 1763006"/>
              <a:gd name="connsiteX6-13" fmla="*/ 1803400 w 1803400"/>
              <a:gd name="connsiteY6-14" fmla="*/ 1458458 h 1763006"/>
              <a:gd name="connsiteX7-15" fmla="*/ 1590292 w 1803400"/>
              <a:gd name="connsiteY7-16" fmla="*/ 1671566 h 1763006"/>
              <a:gd name="connsiteX8-17" fmla="*/ 304548 w 1803400"/>
              <a:gd name="connsiteY8-18" fmla="*/ 1763006 h 1763006"/>
              <a:gd name="connsiteX0-19" fmla="*/ 0 w 1803400"/>
              <a:gd name="connsiteY0-20" fmla="*/ 1458458 h 1763006"/>
              <a:gd name="connsiteX1-21" fmla="*/ 0 w 1803400"/>
              <a:gd name="connsiteY1-22" fmla="*/ 213108 h 1763006"/>
              <a:gd name="connsiteX2-23" fmla="*/ 213108 w 1803400"/>
              <a:gd name="connsiteY2-24" fmla="*/ 0 h 1763006"/>
              <a:gd name="connsiteX3-25" fmla="*/ 1590292 w 1803400"/>
              <a:gd name="connsiteY3-26" fmla="*/ 0 h 1763006"/>
              <a:gd name="connsiteX4-27" fmla="*/ 1803400 w 1803400"/>
              <a:gd name="connsiteY4-28" fmla="*/ 213108 h 1763006"/>
              <a:gd name="connsiteX5-29" fmla="*/ 1803400 w 1803400"/>
              <a:gd name="connsiteY5-30" fmla="*/ 1458458 h 1763006"/>
              <a:gd name="connsiteX6-31" fmla="*/ 1590292 w 1803400"/>
              <a:gd name="connsiteY6-32" fmla="*/ 1671566 h 1763006"/>
              <a:gd name="connsiteX7-33" fmla="*/ 304548 w 1803400"/>
              <a:gd name="connsiteY7-34" fmla="*/ 1763006 h 1763006"/>
              <a:gd name="connsiteX0-35" fmla="*/ 0 w 1803400"/>
              <a:gd name="connsiteY0-36" fmla="*/ 1458458 h 1671566"/>
              <a:gd name="connsiteX1-37" fmla="*/ 0 w 1803400"/>
              <a:gd name="connsiteY1-38" fmla="*/ 213108 h 1671566"/>
              <a:gd name="connsiteX2-39" fmla="*/ 213108 w 1803400"/>
              <a:gd name="connsiteY2-40" fmla="*/ 0 h 1671566"/>
              <a:gd name="connsiteX3-41" fmla="*/ 1590292 w 1803400"/>
              <a:gd name="connsiteY3-42" fmla="*/ 0 h 1671566"/>
              <a:gd name="connsiteX4-43" fmla="*/ 1803400 w 1803400"/>
              <a:gd name="connsiteY4-44" fmla="*/ 213108 h 1671566"/>
              <a:gd name="connsiteX5-45" fmla="*/ 1803400 w 1803400"/>
              <a:gd name="connsiteY5-46" fmla="*/ 1458458 h 1671566"/>
              <a:gd name="connsiteX6-47" fmla="*/ 1590292 w 1803400"/>
              <a:gd name="connsiteY6-48" fmla="*/ 1671566 h 1671566"/>
              <a:gd name="connsiteX0-49" fmla="*/ 0 w 1803400"/>
              <a:gd name="connsiteY0-50" fmla="*/ 1458458 h 1458458"/>
              <a:gd name="connsiteX1-51" fmla="*/ 0 w 1803400"/>
              <a:gd name="connsiteY1-52" fmla="*/ 213108 h 1458458"/>
              <a:gd name="connsiteX2-53" fmla="*/ 213108 w 1803400"/>
              <a:gd name="connsiteY2-54" fmla="*/ 0 h 1458458"/>
              <a:gd name="connsiteX3-55" fmla="*/ 1590292 w 1803400"/>
              <a:gd name="connsiteY3-56" fmla="*/ 0 h 1458458"/>
              <a:gd name="connsiteX4-57" fmla="*/ 1803400 w 1803400"/>
              <a:gd name="connsiteY4-58" fmla="*/ 213108 h 1458458"/>
              <a:gd name="connsiteX5-59" fmla="*/ 1803400 w 1803400"/>
              <a:gd name="connsiteY5-60" fmla="*/ 1458458 h 1458458"/>
              <a:gd name="connsiteX0-61" fmla="*/ 0 w 1803400"/>
              <a:gd name="connsiteY0-62" fmla="*/ 1458458 h 1458458"/>
              <a:gd name="connsiteX1-63" fmla="*/ 0 w 1803400"/>
              <a:gd name="connsiteY1-64" fmla="*/ 213108 h 1458458"/>
              <a:gd name="connsiteX2-65" fmla="*/ 213108 w 1803400"/>
              <a:gd name="connsiteY2-66" fmla="*/ 0 h 1458458"/>
              <a:gd name="connsiteX3-67" fmla="*/ 1590292 w 1803400"/>
              <a:gd name="connsiteY3-68" fmla="*/ 0 h 1458458"/>
              <a:gd name="connsiteX4-69" fmla="*/ 1803400 w 1803400"/>
              <a:gd name="connsiteY4-70" fmla="*/ 213108 h 1458458"/>
              <a:gd name="connsiteX0-71" fmla="*/ 0 w 1590292"/>
              <a:gd name="connsiteY0-72" fmla="*/ 1458458 h 1458458"/>
              <a:gd name="connsiteX1-73" fmla="*/ 0 w 1590292"/>
              <a:gd name="connsiteY1-74" fmla="*/ 213108 h 1458458"/>
              <a:gd name="connsiteX2-75" fmla="*/ 213108 w 1590292"/>
              <a:gd name="connsiteY2-76" fmla="*/ 0 h 1458458"/>
              <a:gd name="connsiteX3-77" fmla="*/ 1590292 w 1590292"/>
              <a:gd name="connsiteY3-78" fmla="*/ 0 h 1458458"/>
            </a:gdLst>
            <a:ahLst/>
            <a:cxnLst>
              <a:cxn ang="0">
                <a:pos x="connsiteX0-1" y="connsiteY0-2"/>
              </a:cxn>
              <a:cxn ang="0">
                <a:pos x="connsiteX1-3" y="connsiteY1-4"/>
              </a:cxn>
              <a:cxn ang="0">
                <a:pos x="connsiteX2-5" y="connsiteY2-6"/>
              </a:cxn>
              <a:cxn ang="0">
                <a:pos x="connsiteX3-7" y="connsiteY3-8"/>
              </a:cxn>
            </a:cxnLst>
            <a:rect l="l" t="t" r="r" b="b"/>
            <a:pathLst>
              <a:path w="1590292" h="1458458">
                <a:moveTo>
                  <a:pt x="0" y="1458458"/>
                </a:moveTo>
                <a:lnTo>
                  <a:pt x="0" y="213108"/>
                </a:lnTo>
                <a:cubicBezTo>
                  <a:pt x="0" y="95412"/>
                  <a:pt x="95412" y="0"/>
                  <a:pt x="213108" y="0"/>
                </a:cubicBezTo>
                <a:lnTo>
                  <a:pt x="1590292" y="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cxnSp>
        <p:nvCxnSpPr>
          <p:cNvPr id="108" name="直接连接符 107"/>
          <p:cNvCxnSpPr/>
          <p:nvPr/>
        </p:nvCxnSpPr>
        <p:spPr>
          <a:xfrm>
            <a:off x="3081909" y="1112212"/>
            <a:ext cx="1355882"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4660835" y="1112212"/>
            <a:ext cx="1355882"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1366242" y="2905486"/>
            <a:ext cx="69926" cy="536405"/>
            <a:chOff x="2690232" y="4097191"/>
            <a:chExt cx="93235" cy="715207"/>
          </a:xfrm>
        </p:grpSpPr>
        <p:sp>
          <p:nvSpPr>
            <p:cNvPr id="111" name="椭圆 110"/>
            <p:cNvSpPr/>
            <p:nvPr/>
          </p:nvSpPr>
          <p:spPr>
            <a:xfrm>
              <a:off x="2690232" y="4097191"/>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2690232" y="4719163"/>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rot="5400000">
              <a:off x="2500788" y="4455019"/>
              <a:ext cx="470988" cy="0"/>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grpSp>
      <p:grpSp>
        <p:nvGrpSpPr>
          <p:cNvPr id="114" name="组合 113"/>
          <p:cNvGrpSpPr/>
          <p:nvPr/>
        </p:nvGrpSpPr>
        <p:grpSpPr>
          <a:xfrm>
            <a:off x="2953171" y="2905486"/>
            <a:ext cx="69926" cy="536405"/>
            <a:chOff x="2690232" y="4097191"/>
            <a:chExt cx="93235" cy="715207"/>
          </a:xfrm>
        </p:grpSpPr>
        <p:sp>
          <p:nvSpPr>
            <p:cNvPr id="115" name="椭圆 114"/>
            <p:cNvSpPr/>
            <p:nvPr/>
          </p:nvSpPr>
          <p:spPr>
            <a:xfrm>
              <a:off x="2690232" y="4097191"/>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2690232" y="4719163"/>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p:nvPr/>
          </p:nvCxnSpPr>
          <p:spPr>
            <a:xfrm rot="5400000">
              <a:off x="2500788" y="4455019"/>
              <a:ext cx="470988" cy="0"/>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4540099" y="2905486"/>
            <a:ext cx="69926" cy="536405"/>
            <a:chOff x="2690232" y="4097191"/>
            <a:chExt cx="93235" cy="715207"/>
          </a:xfrm>
        </p:grpSpPr>
        <p:sp>
          <p:nvSpPr>
            <p:cNvPr id="119" name="椭圆 118"/>
            <p:cNvSpPr/>
            <p:nvPr/>
          </p:nvSpPr>
          <p:spPr>
            <a:xfrm>
              <a:off x="2690232" y="4097191"/>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a:off x="2690232" y="4719163"/>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1" name="直接连接符 120"/>
            <p:cNvCxnSpPr/>
            <p:nvPr/>
          </p:nvCxnSpPr>
          <p:spPr>
            <a:xfrm rot="5400000">
              <a:off x="2500788" y="4455019"/>
              <a:ext cx="470988" cy="0"/>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grpSp>
      <p:grpSp>
        <p:nvGrpSpPr>
          <p:cNvPr id="122" name="组合 121"/>
          <p:cNvGrpSpPr/>
          <p:nvPr/>
        </p:nvGrpSpPr>
        <p:grpSpPr>
          <a:xfrm>
            <a:off x="6094371" y="2905486"/>
            <a:ext cx="69926" cy="536405"/>
            <a:chOff x="2690232" y="4097191"/>
            <a:chExt cx="93235" cy="715207"/>
          </a:xfrm>
        </p:grpSpPr>
        <p:sp>
          <p:nvSpPr>
            <p:cNvPr id="123" name="椭圆 122"/>
            <p:cNvSpPr/>
            <p:nvPr/>
          </p:nvSpPr>
          <p:spPr>
            <a:xfrm>
              <a:off x="2690232" y="4097191"/>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2690232" y="4719163"/>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rot="5400000">
              <a:off x="2500788" y="4455019"/>
              <a:ext cx="470988" cy="0"/>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grpSp>
      <p:sp>
        <p:nvSpPr>
          <p:cNvPr id="126" name="圆角矩形 125"/>
          <p:cNvSpPr/>
          <p:nvPr/>
        </p:nvSpPr>
        <p:spPr>
          <a:xfrm>
            <a:off x="717977" y="3594967"/>
            <a:ext cx="1235189" cy="1107661"/>
          </a:xfrm>
          <a:prstGeom prst="roundRect">
            <a:avLst>
              <a:gd name="adj" fmla="val 6402"/>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27" name="组合 126"/>
          <p:cNvGrpSpPr/>
          <p:nvPr/>
        </p:nvGrpSpPr>
        <p:grpSpPr>
          <a:xfrm>
            <a:off x="790303" y="3474355"/>
            <a:ext cx="1149947" cy="261610"/>
            <a:chOff x="1053736" y="4632469"/>
            <a:chExt cx="1533263" cy="348813"/>
          </a:xfrm>
        </p:grpSpPr>
        <p:sp>
          <p:nvSpPr>
            <p:cNvPr id="128" name="圆角矩形 127"/>
            <p:cNvSpPr/>
            <p:nvPr/>
          </p:nvSpPr>
          <p:spPr>
            <a:xfrm>
              <a:off x="1053736" y="4632469"/>
              <a:ext cx="1457761" cy="325884"/>
            </a:xfrm>
            <a:prstGeom prst="roundRect">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文本框 60"/>
            <p:cNvSpPr txBox="1"/>
            <p:nvPr/>
          </p:nvSpPr>
          <p:spPr>
            <a:xfrm>
              <a:off x="1158573" y="4632469"/>
              <a:ext cx="1428426" cy="348813"/>
            </a:xfrm>
            <a:prstGeom prst="rect">
              <a:avLst/>
            </a:prstGeom>
            <a:noFill/>
          </p:spPr>
          <p:txBody>
            <a:bodyPr wrap="square" rtlCol="0">
              <a:spAutoFit/>
            </a:bodyPr>
            <a:lstStyle/>
            <a:p>
              <a:r>
                <a:rPr lang="zh-CN" altLang="en-US" sz="1100" b="1" dirty="0">
                  <a:solidFill>
                    <a:schemeClr val="bg1"/>
                  </a:solidFill>
                  <a:latin typeface="+mn-ea"/>
                </a:rPr>
                <a:t>在此添加标题</a:t>
              </a:r>
            </a:p>
          </p:txBody>
        </p:sp>
      </p:grpSp>
      <p:sp>
        <p:nvSpPr>
          <p:cNvPr id="130" name="圆角矩形 129"/>
          <p:cNvSpPr/>
          <p:nvPr/>
        </p:nvSpPr>
        <p:spPr>
          <a:xfrm>
            <a:off x="2339358" y="3594967"/>
            <a:ext cx="1235189" cy="1107661"/>
          </a:xfrm>
          <a:prstGeom prst="roundRect">
            <a:avLst>
              <a:gd name="adj" fmla="val 6402"/>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31" name="组合 130"/>
          <p:cNvGrpSpPr/>
          <p:nvPr/>
        </p:nvGrpSpPr>
        <p:grpSpPr>
          <a:xfrm>
            <a:off x="2411682" y="3474355"/>
            <a:ext cx="1149948" cy="261610"/>
            <a:chOff x="3215576" y="4632469"/>
            <a:chExt cx="1533264" cy="348813"/>
          </a:xfrm>
        </p:grpSpPr>
        <p:sp>
          <p:nvSpPr>
            <p:cNvPr id="132" name="圆角矩形 131"/>
            <p:cNvSpPr/>
            <p:nvPr/>
          </p:nvSpPr>
          <p:spPr>
            <a:xfrm>
              <a:off x="3215576" y="4632469"/>
              <a:ext cx="1457761" cy="325884"/>
            </a:xfrm>
            <a:prstGeom prst="roundRect">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文本框 135"/>
            <p:cNvSpPr txBox="1"/>
            <p:nvPr/>
          </p:nvSpPr>
          <p:spPr>
            <a:xfrm>
              <a:off x="3320415" y="4632469"/>
              <a:ext cx="1428425" cy="348813"/>
            </a:xfrm>
            <a:prstGeom prst="rect">
              <a:avLst/>
            </a:prstGeom>
            <a:noFill/>
          </p:spPr>
          <p:txBody>
            <a:bodyPr wrap="square" rtlCol="0">
              <a:spAutoFit/>
            </a:bodyPr>
            <a:lstStyle/>
            <a:p>
              <a:r>
                <a:rPr lang="zh-CN" altLang="en-US" sz="1100" b="1" dirty="0">
                  <a:solidFill>
                    <a:schemeClr val="bg1"/>
                  </a:solidFill>
                  <a:latin typeface="+mn-ea"/>
                </a:rPr>
                <a:t>在此添加标题</a:t>
              </a:r>
            </a:p>
          </p:txBody>
        </p:sp>
      </p:grpSp>
      <p:sp>
        <p:nvSpPr>
          <p:cNvPr id="134" name="圆角矩形 133"/>
          <p:cNvSpPr/>
          <p:nvPr/>
        </p:nvSpPr>
        <p:spPr>
          <a:xfrm>
            <a:off x="3960737" y="3594967"/>
            <a:ext cx="1235189" cy="1107661"/>
          </a:xfrm>
          <a:prstGeom prst="roundRect">
            <a:avLst>
              <a:gd name="adj" fmla="val 6402"/>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35" name="组合 134"/>
          <p:cNvGrpSpPr/>
          <p:nvPr/>
        </p:nvGrpSpPr>
        <p:grpSpPr>
          <a:xfrm>
            <a:off x="4033063" y="3474355"/>
            <a:ext cx="1149947" cy="261610"/>
            <a:chOff x="5377417" y="4632469"/>
            <a:chExt cx="1533262" cy="348813"/>
          </a:xfrm>
        </p:grpSpPr>
        <p:sp>
          <p:nvSpPr>
            <p:cNvPr id="136" name="圆角矩形 135"/>
            <p:cNvSpPr/>
            <p:nvPr/>
          </p:nvSpPr>
          <p:spPr>
            <a:xfrm>
              <a:off x="5377417" y="4632469"/>
              <a:ext cx="1457761" cy="325884"/>
            </a:xfrm>
            <a:prstGeom prst="roundRect">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文本框 148"/>
            <p:cNvSpPr txBox="1"/>
            <p:nvPr/>
          </p:nvSpPr>
          <p:spPr>
            <a:xfrm>
              <a:off x="5482254" y="4632469"/>
              <a:ext cx="1428425" cy="348813"/>
            </a:xfrm>
            <a:prstGeom prst="rect">
              <a:avLst/>
            </a:prstGeom>
            <a:noFill/>
          </p:spPr>
          <p:txBody>
            <a:bodyPr wrap="square" rtlCol="0">
              <a:spAutoFit/>
            </a:bodyPr>
            <a:lstStyle/>
            <a:p>
              <a:r>
                <a:rPr lang="zh-CN" altLang="en-US" sz="1100" b="1" dirty="0">
                  <a:solidFill>
                    <a:schemeClr val="bg1"/>
                  </a:solidFill>
                  <a:latin typeface="+mn-ea"/>
                </a:rPr>
                <a:t>在此添加标题</a:t>
              </a:r>
            </a:p>
          </p:txBody>
        </p:sp>
      </p:grpSp>
      <p:sp>
        <p:nvSpPr>
          <p:cNvPr id="138" name="圆角矩形 137"/>
          <p:cNvSpPr/>
          <p:nvPr/>
        </p:nvSpPr>
        <p:spPr>
          <a:xfrm>
            <a:off x="5582118" y="3594967"/>
            <a:ext cx="1235189" cy="1107661"/>
          </a:xfrm>
          <a:prstGeom prst="roundRect">
            <a:avLst>
              <a:gd name="adj" fmla="val 6402"/>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39" name="组合 138"/>
          <p:cNvGrpSpPr/>
          <p:nvPr/>
        </p:nvGrpSpPr>
        <p:grpSpPr>
          <a:xfrm>
            <a:off x="5654444" y="3474355"/>
            <a:ext cx="1149947" cy="261610"/>
            <a:chOff x="7539258" y="4632469"/>
            <a:chExt cx="1533263" cy="348813"/>
          </a:xfrm>
        </p:grpSpPr>
        <p:sp>
          <p:nvSpPr>
            <p:cNvPr id="140" name="圆角矩形 139"/>
            <p:cNvSpPr/>
            <p:nvPr/>
          </p:nvSpPr>
          <p:spPr>
            <a:xfrm>
              <a:off x="7539258" y="4632469"/>
              <a:ext cx="1457761" cy="325884"/>
            </a:xfrm>
            <a:prstGeom prst="roundRect">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文本框 161"/>
            <p:cNvSpPr txBox="1"/>
            <p:nvPr/>
          </p:nvSpPr>
          <p:spPr>
            <a:xfrm>
              <a:off x="7644095" y="4632469"/>
              <a:ext cx="1428426" cy="348813"/>
            </a:xfrm>
            <a:prstGeom prst="rect">
              <a:avLst/>
            </a:prstGeom>
            <a:noFill/>
          </p:spPr>
          <p:txBody>
            <a:bodyPr wrap="square" rtlCol="0">
              <a:spAutoFit/>
            </a:bodyPr>
            <a:lstStyle/>
            <a:p>
              <a:r>
                <a:rPr lang="zh-CN" altLang="en-US" sz="1100" b="1" dirty="0">
                  <a:solidFill>
                    <a:schemeClr val="bg1"/>
                  </a:solidFill>
                  <a:latin typeface="+mn-ea"/>
                </a:rPr>
                <a:t>在此添加标题</a:t>
              </a:r>
            </a:p>
          </p:txBody>
        </p:sp>
      </p:grpSp>
      <p:sp>
        <p:nvSpPr>
          <p:cNvPr id="142" name="圆角矩形 141"/>
          <p:cNvSpPr/>
          <p:nvPr/>
        </p:nvSpPr>
        <p:spPr>
          <a:xfrm>
            <a:off x="7203499" y="3594967"/>
            <a:ext cx="1235189" cy="1107661"/>
          </a:xfrm>
          <a:prstGeom prst="roundRect">
            <a:avLst>
              <a:gd name="adj" fmla="val 6402"/>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143" name="组合 142"/>
          <p:cNvGrpSpPr/>
          <p:nvPr/>
        </p:nvGrpSpPr>
        <p:grpSpPr>
          <a:xfrm>
            <a:off x="7275824" y="3474355"/>
            <a:ext cx="1149948" cy="261610"/>
            <a:chOff x="9701098" y="4632469"/>
            <a:chExt cx="1533264" cy="348813"/>
          </a:xfrm>
        </p:grpSpPr>
        <p:sp>
          <p:nvSpPr>
            <p:cNvPr id="144" name="圆角矩形 143"/>
            <p:cNvSpPr/>
            <p:nvPr/>
          </p:nvSpPr>
          <p:spPr>
            <a:xfrm>
              <a:off x="9701098" y="4632469"/>
              <a:ext cx="1457761" cy="325884"/>
            </a:xfrm>
            <a:prstGeom prst="roundRect">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74"/>
            <p:cNvSpPr txBox="1"/>
            <p:nvPr/>
          </p:nvSpPr>
          <p:spPr>
            <a:xfrm>
              <a:off x="9805937" y="4632469"/>
              <a:ext cx="1428425" cy="348813"/>
            </a:xfrm>
            <a:prstGeom prst="rect">
              <a:avLst/>
            </a:prstGeom>
            <a:noFill/>
          </p:spPr>
          <p:txBody>
            <a:bodyPr wrap="square" rtlCol="0">
              <a:spAutoFit/>
            </a:bodyPr>
            <a:lstStyle/>
            <a:p>
              <a:r>
                <a:rPr lang="zh-CN" altLang="en-US" sz="1100" b="1" dirty="0">
                  <a:solidFill>
                    <a:schemeClr val="bg1"/>
                  </a:solidFill>
                  <a:latin typeface="+mn-ea"/>
                </a:rPr>
                <a:t>在此添加标题</a:t>
              </a:r>
            </a:p>
          </p:txBody>
        </p:sp>
      </p:grpSp>
      <p:grpSp>
        <p:nvGrpSpPr>
          <p:cNvPr id="146" name="组合 145"/>
          <p:cNvGrpSpPr/>
          <p:nvPr/>
        </p:nvGrpSpPr>
        <p:grpSpPr>
          <a:xfrm>
            <a:off x="7713957" y="2905486"/>
            <a:ext cx="69926" cy="536405"/>
            <a:chOff x="2690232" y="4097191"/>
            <a:chExt cx="93235" cy="715207"/>
          </a:xfrm>
        </p:grpSpPr>
        <p:sp>
          <p:nvSpPr>
            <p:cNvPr id="147" name="椭圆 146"/>
            <p:cNvSpPr/>
            <p:nvPr/>
          </p:nvSpPr>
          <p:spPr>
            <a:xfrm>
              <a:off x="2690232" y="4097191"/>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2690232" y="4719163"/>
              <a:ext cx="93235" cy="93235"/>
            </a:xfrm>
            <a:prstGeom prst="ellipse">
              <a:avLst/>
            </a:pr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rot="5400000">
              <a:off x="2500788" y="4455019"/>
              <a:ext cx="470988" cy="0"/>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4923" y="1377278"/>
            <a:ext cx="567801" cy="567801"/>
            <a:chOff x="1486564" y="1720258"/>
            <a:chExt cx="757068" cy="757068"/>
          </a:xfrm>
        </p:grpSpPr>
        <p:grpSp>
          <p:nvGrpSpPr>
            <p:cNvPr id="151" name="组合 150"/>
            <p:cNvGrpSpPr/>
            <p:nvPr/>
          </p:nvGrpSpPr>
          <p:grpSpPr>
            <a:xfrm>
              <a:off x="1486564" y="1720258"/>
              <a:ext cx="757068" cy="757068"/>
              <a:chOff x="2208974" y="1732724"/>
              <a:chExt cx="916052" cy="916052"/>
            </a:xfrm>
          </p:grpSpPr>
          <p:sp>
            <p:nvSpPr>
              <p:cNvPr id="157" name="椭圆 156"/>
              <p:cNvSpPr/>
              <p:nvPr/>
            </p:nvSpPr>
            <p:spPr>
              <a:xfrm>
                <a:off x="2208974" y="1732724"/>
                <a:ext cx="916052" cy="916052"/>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a:off x="2295525" y="1819275"/>
                <a:ext cx="742950" cy="742950"/>
              </a:xfrm>
              <a:prstGeom prst="ellipse">
                <a:avLst/>
              </a:prstGeom>
              <a:gradFill flip="none" rotWithShape="1">
                <a:gsLst>
                  <a:gs pos="0">
                    <a:schemeClr val="bg1">
                      <a:lumMod val="85000"/>
                    </a:schemeClr>
                  </a:gs>
                  <a:gs pos="100000">
                    <a:schemeClr val="bg1"/>
                  </a:gs>
                </a:gsLst>
                <a:lin ang="2700000" scaled="1"/>
                <a:tileRect/>
              </a:gradFill>
              <a:ln w="15875">
                <a:gradFill flip="none" rotWithShape="1">
                  <a:gsLst>
                    <a:gs pos="100000">
                      <a:schemeClr val="bg1">
                        <a:lumMod val="85000"/>
                      </a:schemeClr>
                    </a:gs>
                    <a:gs pos="0">
                      <a:schemeClr val="bg1"/>
                    </a:gs>
                  </a:gsLst>
                  <a:lin ang="2700000" scaled="1"/>
                  <a:tileRect/>
                </a:grad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Group 4"/>
            <p:cNvGrpSpPr>
              <a:grpSpLocks noChangeAspect="1"/>
            </p:cNvGrpSpPr>
            <p:nvPr/>
          </p:nvGrpSpPr>
          <p:grpSpPr bwMode="auto">
            <a:xfrm>
              <a:off x="1723569" y="1914763"/>
              <a:ext cx="308457" cy="361475"/>
              <a:chOff x="1776" y="1776"/>
              <a:chExt cx="64" cy="75"/>
            </a:xfrm>
            <a:solidFill>
              <a:schemeClr val="bg1">
                <a:lumMod val="50000"/>
              </a:schemeClr>
            </a:solidFill>
          </p:grpSpPr>
          <p:sp>
            <p:nvSpPr>
              <p:cNvPr id="153" name="Freeform 5"/>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4" name="Freeform 6"/>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5" name="Freeform 7"/>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6" name="Freeform 8"/>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59" name="组合 158"/>
          <p:cNvGrpSpPr/>
          <p:nvPr/>
        </p:nvGrpSpPr>
        <p:grpSpPr>
          <a:xfrm>
            <a:off x="2692327" y="1377278"/>
            <a:ext cx="567801" cy="567801"/>
            <a:chOff x="3923590" y="1720258"/>
            <a:chExt cx="757068" cy="757068"/>
          </a:xfrm>
        </p:grpSpPr>
        <p:grpSp>
          <p:nvGrpSpPr>
            <p:cNvPr id="160" name="组合 159"/>
            <p:cNvGrpSpPr/>
            <p:nvPr/>
          </p:nvGrpSpPr>
          <p:grpSpPr>
            <a:xfrm>
              <a:off x="3923590" y="1720258"/>
              <a:ext cx="757068" cy="757068"/>
              <a:chOff x="2208974" y="1732724"/>
              <a:chExt cx="916052" cy="916052"/>
            </a:xfrm>
          </p:grpSpPr>
          <p:sp>
            <p:nvSpPr>
              <p:cNvPr id="167" name="椭圆 166"/>
              <p:cNvSpPr/>
              <p:nvPr/>
            </p:nvSpPr>
            <p:spPr>
              <a:xfrm>
                <a:off x="2208974" y="1732724"/>
                <a:ext cx="916052" cy="916052"/>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a:off x="2295525" y="1819275"/>
                <a:ext cx="742950" cy="742950"/>
              </a:xfrm>
              <a:prstGeom prst="ellipse">
                <a:avLst/>
              </a:prstGeom>
              <a:gradFill flip="none" rotWithShape="1">
                <a:gsLst>
                  <a:gs pos="0">
                    <a:schemeClr val="bg1">
                      <a:lumMod val="85000"/>
                    </a:schemeClr>
                  </a:gs>
                  <a:gs pos="100000">
                    <a:schemeClr val="bg1"/>
                  </a:gs>
                </a:gsLst>
                <a:lin ang="2700000" scaled="1"/>
                <a:tileRect/>
              </a:gradFill>
              <a:ln w="15875">
                <a:gradFill flip="none" rotWithShape="1">
                  <a:gsLst>
                    <a:gs pos="100000">
                      <a:schemeClr val="bg1">
                        <a:lumMod val="85000"/>
                      </a:schemeClr>
                    </a:gs>
                    <a:gs pos="0">
                      <a:schemeClr val="bg1"/>
                    </a:gs>
                  </a:gsLst>
                  <a:lin ang="2700000" scaled="1"/>
                  <a:tileRect/>
                </a:grad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1" name="Group 18"/>
            <p:cNvGrpSpPr>
              <a:grpSpLocks noChangeAspect="1"/>
            </p:cNvGrpSpPr>
            <p:nvPr/>
          </p:nvGrpSpPr>
          <p:grpSpPr bwMode="auto">
            <a:xfrm>
              <a:off x="4140201" y="1949548"/>
              <a:ext cx="313265" cy="291904"/>
              <a:chOff x="3802" y="2858"/>
              <a:chExt cx="616" cy="574"/>
            </a:xfrm>
            <a:solidFill>
              <a:schemeClr val="bg1">
                <a:lumMod val="50000"/>
              </a:schemeClr>
            </a:solidFill>
          </p:grpSpPr>
          <p:sp>
            <p:nvSpPr>
              <p:cNvPr id="162"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3"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4"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5"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6"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69" name="组合 168"/>
          <p:cNvGrpSpPr/>
          <p:nvPr/>
        </p:nvGrpSpPr>
        <p:grpSpPr>
          <a:xfrm>
            <a:off x="4269731" y="1377278"/>
            <a:ext cx="567801" cy="567801"/>
            <a:chOff x="5736515" y="1720258"/>
            <a:chExt cx="757068" cy="757068"/>
          </a:xfrm>
        </p:grpSpPr>
        <p:grpSp>
          <p:nvGrpSpPr>
            <p:cNvPr id="170" name="组合 169"/>
            <p:cNvGrpSpPr/>
            <p:nvPr/>
          </p:nvGrpSpPr>
          <p:grpSpPr>
            <a:xfrm>
              <a:off x="5736515" y="1720258"/>
              <a:ext cx="757068" cy="757068"/>
              <a:chOff x="2208974" y="1732724"/>
              <a:chExt cx="916052" cy="916052"/>
            </a:xfrm>
          </p:grpSpPr>
          <p:sp>
            <p:nvSpPr>
              <p:cNvPr id="174" name="椭圆 173"/>
              <p:cNvSpPr/>
              <p:nvPr/>
            </p:nvSpPr>
            <p:spPr>
              <a:xfrm>
                <a:off x="2208974" y="1732724"/>
                <a:ext cx="916052" cy="916052"/>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p:cNvSpPr/>
              <p:nvPr/>
            </p:nvSpPr>
            <p:spPr>
              <a:xfrm>
                <a:off x="2295525" y="1819275"/>
                <a:ext cx="742950" cy="742950"/>
              </a:xfrm>
              <a:prstGeom prst="ellipse">
                <a:avLst/>
              </a:prstGeom>
              <a:gradFill flip="none" rotWithShape="1">
                <a:gsLst>
                  <a:gs pos="0">
                    <a:schemeClr val="bg1">
                      <a:lumMod val="85000"/>
                    </a:schemeClr>
                  </a:gs>
                  <a:gs pos="100000">
                    <a:schemeClr val="bg1"/>
                  </a:gs>
                </a:gsLst>
                <a:lin ang="2700000" scaled="1"/>
                <a:tileRect/>
              </a:gradFill>
              <a:ln w="15875">
                <a:gradFill flip="none" rotWithShape="1">
                  <a:gsLst>
                    <a:gs pos="100000">
                      <a:schemeClr val="bg1">
                        <a:lumMod val="85000"/>
                      </a:schemeClr>
                    </a:gs>
                    <a:gs pos="0">
                      <a:schemeClr val="bg1"/>
                    </a:gs>
                  </a:gsLst>
                  <a:lin ang="2700000" scaled="1"/>
                  <a:tileRect/>
                </a:grad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Group 13"/>
            <p:cNvGrpSpPr>
              <a:grpSpLocks noChangeAspect="1"/>
            </p:cNvGrpSpPr>
            <p:nvPr/>
          </p:nvGrpSpPr>
          <p:grpSpPr bwMode="auto">
            <a:xfrm>
              <a:off x="5932265" y="1905203"/>
              <a:ext cx="376153" cy="380595"/>
              <a:chOff x="2426" y="2781"/>
              <a:chExt cx="593" cy="600"/>
            </a:xfrm>
            <a:solidFill>
              <a:schemeClr val="bg1">
                <a:lumMod val="50000"/>
              </a:schemeClr>
            </a:solidFill>
          </p:grpSpPr>
          <p:sp>
            <p:nvSpPr>
              <p:cNvPr id="172"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3"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76" name="组合 175"/>
          <p:cNvGrpSpPr/>
          <p:nvPr/>
        </p:nvGrpSpPr>
        <p:grpSpPr>
          <a:xfrm>
            <a:off x="5847134" y="1377278"/>
            <a:ext cx="567801" cy="567801"/>
            <a:chOff x="7549440" y="1720258"/>
            <a:chExt cx="757068" cy="757068"/>
          </a:xfrm>
        </p:grpSpPr>
        <p:grpSp>
          <p:nvGrpSpPr>
            <p:cNvPr id="177" name="组合 176"/>
            <p:cNvGrpSpPr/>
            <p:nvPr/>
          </p:nvGrpSpPr>
          <p:grpSpPr>
            <a:xfrm>
              <a:off x="7549440" y="1720258"/>
              <a:ext cx="757068" cy="757068"/>
              <a:chOff x="2208974" y="1732724"/>
              <a:chExt cx="916052" cy="916052"/>
            </a:xfrm>
          </p:grpSpPr>
          <p:sp>
            <p:nvSpPr>
              <p:cNvPr id="179" name="椭圆 178"/>
              <p:cNvSpPr/>
              <p:nvPr/>
            </p:nvSpPr>
            <p:spPr>
              <a:xfrm>
                <a:off x="2208974" y="1732724"/>
                <a:ext cx="916052" cy="916052"/>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a:off x="2295525" y="1819275"/>
                <a:ext cx="742950" cy="742950"/>
              </a:xfrm>
              <a:prstGeom prst="ellipse">
                <a:avLst/>
              </a:prstGeom>
              <a:gradFill flip="none" rotWithShape="1">
                <a:gsLst>
                  <a:gs pos="0">
                    <a:schemeClr val="bg1">
                      <a:lumMod val="85000"/>
                    </a:schemeClr>
                  </a:gs>
                  <a:gs pos="100000">
                    <a:schemeClr val="bg1"/>
                  </a:gs>
                </a:gsLst>
                <a:lin ang="2700000" scaled="1"/>
                <a:tileRect/>
              </a:gradFill>
              <a:ln w="15875">
                <a:gradFill flip="none" rotWithShape="1">
                  <a:gsLst>
                    <a:gs pos="100000">
                      <a:schemeClr val="bg1">
                        <a:lumMod val="85000"/>
                      </a:schemeClr>
                    </a:gs>
                    <a:gs pos="0">
                      <a:schemeClr val="bg1"/>
                    </a:gs>
                  </a:gsLst>
                  <a:lin ang="2700000" scaled="1"/>
                  <a:tileRect/>
                </a:grad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Freeform 108"/>
            <p:cNvSpPr>
              <a:spLocks noEditPoints="1"/>
            </p:cNvSpPr>
            <p:nvPr/>
          </p:nvSpPr>
          <p:spPr bwMode="auto">
            <a:xfrm>
              <a:off x="7727240" y="1897231"/>
              <a:ext cx="395120" cy="396538"/>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1" name="组合 180"/>
          <p:cNvGrpSpPr/>
          <p:nvPr/>
        </p:nvGrpSpPr>
        <p:grpSpPr>
          <a:xfrm>
            <a:off x="7424537" y="1377278"/>
            <a:ext cx="567801" cy="567801"/>
            <a:chOff x="9899383" y="1720258"/>
            <a:chExt cx="757068" cy="757068"/>
          </a:xfrm>
        </p:grpSpPr>
        <p:grpSp>
          <p:nvGrpSpPr>
            <p:cNvPr id="182" name="组合 181"/>
            <p:cNvGrpSpPr/>
            <p:nvPr/>
          </p:nvGrpSpPr>
          <p:grpSpPr>
            <a:xfrm>
              <a:off x="9899383" y="1720258"/>
              <a:ext cx="757068" cy="757068"/>
              <a:chOff x="2208974" y="1732724"/>
              <a:chExt cx="916052" cy="916052"/>
            </a:xfrm>
          </p:grpSpPr>
          <p:sp>
            <p:nvSpPr>
              <p:cNvPr id="188" name="椭圆 187"/>
              <p:cNvSpPr/>
              <p:nvPr/>
            </p:nvSpPr>
            <p:spPr>
              <a:xfrm>
                <a:off x="2208974" y="1732724"/>
                <a:ext cx="916052" cy="916052"/>
              </a:xfrm>
              <a:prstGeom prst="ellipse">
                <a:avLst/>
              </a:prstGeom>
              <a:solidFill>
                <a:srgbClr val="00682F"/>
              </a:solidFill>
              <a:ln w="19050">
                <a:gradFill flip="none" rotWithShape="1">
                  <a:gsLst>
                    <a:gs pos="0">
                      <a:schemeClr val="bg1">
                        <a:lumMod val="85000"/>
                      </a:schemeClr>
                    </a:gs>
                    <a:gs pos="100000">
                      <a:schemeClr val="bg1"/>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p:nvPr/>
            </p:nvSpPr>
            <p:spPr>
              <a:xfrm>
                <a:off x="2295525" y="1819275"/>
                <a:ext cx="742950" cy="742950"/>
              </a:xfrm>
              <a:prstGeom prst="ellipse">
                <a:avLst/>
              </a:prstGeom>
              <a:gradFill flip="none" rotWithShape="1">
                <a:gsLst>
                  <a:gs pos="0">
                    <a:schemeClr val="bg1">
                      <a:lumMod val="85000"/>
                    </a:schemeClr>
                  </a:gs>
                  <a:gs pos="100000">
                    <a:schemeClr val="bg1"/>
                  </a:gs>
                </a:gsLst>
                <a:lin ang="2700000" scaled="1"/>
                <a:tileRect/>
              </a:gradFill>
              <a:ln w="15875">
                <a:gradFill flip="none" rotWithShape="1">
                  <a:gsLst>
                    <a:gs pos="100000">
                      <a:schemeClr val="bg1">
                        <a:lumMod val="85000"/>
                      </a:schemeClr>
                    </a:gs>
                    <a:gs pos="0">
                      <a:schemeClr val="bg1"/>
                    </a:gs>
                  </a:gsLst>
                  <a:lin ang="2700000" scaled="1"/>
                  <a:tileRect/>
                </a:grad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Group 909"/>
            <p:cNvGrpSpPr>
              <a:grpSpLocks noChangeAspect="1"/>
            </p:cNvGrpSpPr>
            <p:nvPr/>
          </p:nvGrpSpPr>
          <p:grpSpPr bwMode="auto">
            <a:xfrm>
              <a:off x="10117414" y="1952256"/>
              <a:ext cx="336245" cy="286760"/>
              <a:chOff x="6090" y="1175"/>
              <a:chExt cx="265" cy="226"/>
            </a:xfrm>
            <a:solidFill>
              <a:schemeClr val="bg1">
                <a:lumMod val="50000"/>
              </a:schemeClr>
            </a:solidFill>
            <a:effectLst/>
          </p:grpSpPr>
          <p:sp>
            <p:nvSpPr>
              <p:cNvPr id="184" name="Freeform 910"/>
              <p:cNvSpPr/>
              <p:nvPr/>
            </p:nvSpPr>
            <p:spPr bwMode="auto">
              <a:xfrm>
                <a:off x="6129" y="1269"/>
                <a:ext cx="56" cy="96"/>
              </a:xfrm>
              <a:custGeom>
                <a:avLst/>
                <a:gdLst>
                  <a:gd name="T0" fmla="*/ 2 w 23"/>
                  <a:gd name="T1" fmla="*/ 40 h 40"/>
                  <a:gd name="T2" fmla="*/ 21 w 23"/>
                  <a:gd name="T3" fmla="*/ 40 h 40"/>
                  <a:gd name="T4" fmla="*/ 23 w 23"/>
                  <a:gd name="T5" fmla="*/ 38 h 40"/>
                  <a:gd name="T6" fmla="*/ 23 w 23"/>
                  <a:gd name="T7" fmla="*/ 2 h 40"/>
                  <a:gd name="T8" fmla="*/ 21 w 23"/>
                  <a:gd name="T9" fmla="*/ 0 h 40"/>
                  <a:gd name="T10" fmla="*/ 2 w 23"/>
                  <a:gd name="T11" fmla="*/ 0 h 40"/>
                  <a:gd name="T12" fmla="*/ 0 w 23"/>
                  <a:gd name="T13" fmla="*/ 2 h 40"/>
                  <a:gd name="T14" fmla="*/ 0 w 23"/>
                  <a:gd name="T15" fmla="*/ 38 h 40"/>
                  <a:gd name="T16" fmla="*/ 2 w 23"/>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0">
                    <a:moveTo>
                      <a:pt x="2" y="40"/>
                    </a:moveTo>
                    <a:cubicBezTo>
                      <a:pt x="21" y="40"/>
                      <a:pt x="21" y="40"/>
                      <a:pt x="21" y="40"/>
                    </a:cubicBezTo>
                    <a:cubicBezTo>
                      <a:pt x="22" y="40"/>
                      <a:pt x="23" y="39"/>
                      <a:pt x="23" y="38"/>
                    </a:cubicBezTo>
                    <a:cubicBezTo>
                      <a:pt x="23" y="2"/>
                      <a:pt x="23" y="2"/>
                      <a:pt x="23" y="2"/>
                    </a:cubicBezTo>
                    <a:cubicBezTo>
                      <a:pt x="23" y="1"/>
                      <a:pt x="22" y="0"/>
                      <a:pt x="21" y="0"/>
                    </a:cubicBezTo>
                    <a:cubicBezTo>
                      <a:pt x="2" y="0"/>
                      <a:pt x="2" y="0"/>
                      <a:pt x="2" y="0"/>
                    </a:cubicBezTo>
                    <a:cubicBezTo>
                      <a:pt x="1" y="0"/>
                      <a:pt x="0" y="1"/>
                      <a:pt x="0" y="2"/>
                    </a:cubicBezTo>
                    <a:cubicBezTo>
                      <a:pt x="0" y="38"/>
                      <a:pt x="0" y="38"/>
                      <a:pt x="0" y="38"/>
                    </a:cubicBezTo>
                    <a:cubicBezTo>
                      <a:pt x="0" y="39"/>
                      <a:pt x="1" y="40"/>
                      <a:pt x="2"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85" name="Freeform 911"/>
              <p:cNvSpPr/>
              <p:nvPr/>
            </p:nvSpPr>
            <p:spPr bwMode="auto">
              <a:xfrm>
                <a:off x="6209" y="1235"/>
                <a:ext cx="54" cy="130"/>
              </a:xfrm>
              <a:custGeom>
                <a:avLst/>
                <a:gdLst>
                  <a:gd name="T0" fmla="*/ 2 w 22"/>
                  <a:gd name="T1" fmla="*/ 54 h 54"/>
                  <a:gd name="T2" fmla="*/ 20 w 22"/>
                  <a:gd name="T3" fmla="*/ 54 h 54"/>
                  <a:gd name="T4" fmla="*/ 22 w 22"/>
                  <a:gd name="T5" fmla="*/ 52 h 54"/>
                  <a:gd name="T6" fmla="*/ 22 w 22"/>
                  <a:gd name="T7" fmla="*/ 2 h 54"/>
                  <a:gd name="T8" fmla="*/ 20 w 22"/>
                  <a:gd name="T9" fmla="*/ 0 h 54"/>
                  <a:gd name="T10" fmla="*/ 2 w 22"/>
                  <a:gd name="T11" fmla="*/ 0 h 54"/>
                  <a:gd name="T12" fmla="*/ 0 w 22"/>
                  <a:gd name="T13" fmla="*/ 2 h 54"/>
                  <a:gd name="T14" fmla="*/ 0 w 22"/>
                  <a:gd name="T15" fmla="*/ 52 h 54"/>
                  <a:gd name="T16" fmla="*/ 2 w 22"/>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4">
                    <a:moveTo>
                      <a:pt x="2" y="54"/>
                    </a:moveTo>
                    <a:cubicBezTo>
                      <a:pt x="20" y="54"/>
                      <a:pt x="20" y="54"/>
                      <a:pt x="20" y="54"/>
                    </a:cubicBezTo>
                    <a:cubicBezTo>
                      <a:pt x="21" y="54"/>
                      <a:pt x="22" y="53"/>
                      <a:pt x="22" y="52"/>
                    </a:cubicBezTo>
                    <a:cubicBezTo>
                      <a:pt x="22" y="2"/>
                      <a:pt x="22" y="2"/>
                      <a:pt x="22" y="2"/>
                    </a:cubicBezTo>
                    <a:cubicBezTo>
                      <a:pt x="22" y="1"/>
                      <a:pt x="21" y="0"/>
                      <a:pt x="20" y="0"/>
                    </a:cubicBezTo>
                    <a:cubicBezTo>
                      <a:pt x="2" y="0"/>
                      <a:pt x="2" y="0"/>
                      <a:pt x="2" y="0"/>
                    </a:cubicBezTo>
                    <a:cubicBezTo>
                      <a:pt x="1" y="0"/>
                      <a:pt x="0" y="1"/>
                      <a:pt x="0" y="2"/>
                    </a:cubicBezTo>
                    <a:cubicBezTo>
                      <a:pt x="0" y="52"/>
                      <a:pt x="0" y="52"/>
                      <a:pt x="0" y="52"/>
                    </a:cubicBezTo>
                    <a:cubicBezTo>
                      <a:pt x="0" y="53"/>
                      <a:pt x="1" y="54"/>
                      <a:pt x="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86" name="Freeform 912"/>
              <p:cNvSpPr/>
              <p:nvPr/>
            </p:nvSpPr>
            <p:spPr bwMode="auto">
              <a:xfrm>
                <a:off x="6287" y="1207"/>
                <a:ext cx="56" cy="158"/>
              </a:xfrm>
              <a:custGeom>
                <a:avLst/>
                <a:gdLst>
                  <a:gd name="T0" fmla="*/ 2 w 23"/>
                  <a:gd name="T1" fmla="*/ 66 h 66"/>
                  <a:gd name="T2" fmla="*/ 21 w 23"/>
                  <a:gd name="T3" fmla="*/ 66 h 66"/>
                  <a:gd name="T4" fmla="*/ 23 w 23"/>
                  <a:gd name="T5" fmla="*/ 64 h 66"/>
                  <a:gd name="T6" fmla="*/ 23 w 23"/>
                  <a:gd name="T7" fmla="*/ 2 h 66"/>
                  <a:gd name="T8" fmla="*/ 21 w 23"/>
                  <a:gd name="T9" fmla="*/ 0 h 66"/>
                  <a:gd name="T10" fmla="*/ 2 w 23"/>
                  <a:gd name="T11" fmla="*/ 0 h 66"/>
                  <a:gd name="T12" fmla="*/ 0 w 23"/>
                  <a:gd name="T13" fmla="*/ 2 h 66"/>
                  <a:gd name="T14" fmla="*/ 0 w 23"/>
                  <a:gd name="T15" fmla="*/ 64 h 66"/>
                  <a:gd name="T16" fmla="*/ 2 w 2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6">
                    <a:moveTo>
                      <a:pt x="2" y="66"/>
                    </a:moveTo>
                    <a:cubicBezTo>
                      <a:pt x="21" y="66"/>
                      <a:pt x="21" y="66"/>
                      <a:pt x="21" y="66"/>
                    </a:cubicBezTo>
                    <a:cubicBezTo>
                      <a:pt x="22" y="66"/>
                      <a:pt x="23" y="65"/>
                      <a:pt x="23" y="64"/>
                    </a:cubicBezTo>
                    <a:cubicBezTo>
                      <a:pt x="23" y="2"/>
                      <a:pt x="23" y="2"/>
                      <a:pt x="23" y="2"/>
                    </a:cubicBezTo>
                    <a:cubicBezTo>
                      <a:pt x="23" y="1"/>
                      <a:pt x="22" y="0"/>
                      <a:pt x="21" y="0"/>
                    </a:cubicBezTo>
                    <a:cubicBezTo>
                      <a:pt x="2" y="0"/>
                      <a:pt x="2" y="0"/>
                      <a:pt x="2" y="0"/>
                    </a:cubicBezTo>
                    <a:cubicBezTo>
                      <a:pt x="1" y="0"/>
                      <a:pt x="0" y="1"/>
                      <a:pt x="0" y="2"/>
                    </a:cubicBezTo>
                    <a:cubicBezTo>
                      <a:pt x="0" y="64"/>
                      <a:pt x="0" y="64"/>
                      <a:pt x="0" y="64"/>
                    </a:cubicBezTo>
                    <a:cubicBezTo>
                      <a:pt x="0" y="65"/>
                      <a:pt x="1" y="66"/>
                      <a:pt x="2"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87" name="Freeform 913"/>
              <p:cNvSpPr/>
              <p:nvPr/>
            </p:nvSpPr>
            <p:spPr bwMode="auto">
              <a:xfrm>
                <a:off x="6090" y="1175"/>
                <a:ext cx="265" cy="226"/>
              </a:xfrm>
              <a:custGeom>
                <a:avLst/>
                <a:gdLst>
                  <a:gd name="T0" fmla="*/ 104 w 109"/>
                  <a:gd name="T1" fmla="*/ 85 h 94"/>
                  <a:gd name="T2" fmla="*/ 9 w 109"/>
                  <a:gd name="T3" fmla="*/ 85 h 94"/>
                  <a:gd name="T4" fmla="*/ 9 w 109"/>
                  <a:gd name="T5" fmla="*/ 85 h 94"/>
                  <a:gd name="T6" fmla="*/ 9 w 109"/>
                  <a:gd name="T7" fmla="*/ 4 h 94"/>
                  <a:gd name="T8" fmla="*/ 4 w 109"/>
                  <a:gd name="T9" fmla="*/ 0 h 94"/>
                  <a:gd name="T10" fmla="*/ 0 w 109"/>
                  <a:gd name="T11" fmla="*/ 4 h 94"/>
                  <a:gd name="T12" fmla="*/ 0 w 109"/>
                  <a:gd name="T13" fmla="*/ 85 h 94"/>
                  <a:gd name="T14" fmla="*/ 9 w 109"/>
                  <a:gd name="T15" fmla="*/ 94 h 94"/>
                  <a:gd name="T16" fmla="*/ 104 w 109"/>
                  <a:gd name="T17" fmla="*/ 94 h 94"/>
                  <a:gd name="T18" fmla="*/ 109 w 109"/>
                  <a:gd name="T19" fmla="*/ 90 h 94"/>
                  <a:gd name="T20" fmla="*/ 104 w 109"/>
                  <a:gd name="T21" fmla="*/ 8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94">
                    <a:moveTo>
                      <a:pt x="104" y="85"/>
                    </a:moveTo>
                    <a:cubicBezTo>
                      <a:pt x="9" y="85"/>
                      <a:pt x="9" y="85"/>
                      <a:pt x="9" y="85"/>
                    </a:cubicBezTo>
                    <a:cubicBezTo>
                      <a:pt x="9" y="85"/>
                      <a:pt x="9" y="85"/>
                      <a:pt x="9" y="85"/>
                    </a:cubicBezTo>
                    <a:cubicBezTo>
                      <a:pt x="9" y="4"/>
                      <a:pt x="9" y="4"/>
                      <a:pt x="9" y="4"/>
                    </a:cubicBezTo>
                    <a:cubicBezTo>
                      <a:pt x="9" y="2"/>
                      <a:pt x="7" y="0"/>
                      <a:pt x="4" y="0"/>
                    </a:cubicBezTo>
                    <a:cubicBezTo>
                      <a:pt x="2" y="0"/>
                      <a:pt x="0" y="2"/>
                      <a:pt x="0" y="4"/>
                    </a:cubicBezTo>
                    <a:cubicBezTo>
                      <a:pt x="0" y="85"/>
                      <a:pt x="0" y="85"/>
                      <a:pt x="0" y="85"/>
                    </a:cubicBezTo>
                    <a:cubicBezTo>
                      <a:pt x="0" y="90"/>
                      <a:pt x="4" y="94"/>
                      <a:pt x="9" y="94"/>
                    </a:cubicBezTo>
                    <a:cubicBezTo>
                      <a:pt x="104" y="94"/>
                      <a:pt x="104" y="94"/>
                      <a:pt x="104" y="94"/>
                    </a:cubicBezTo>
                    <a:cubicBezTo>
                      <a:pt x="107" y="94"/>
                      <a:pt x="109" y="92"/>
                      <a:pt x="109" y="90"/>
                    </a:cubicBezTo>
                    <a:cubicBezTo>
                      <a:pt x="109" y="87"/>
                      <a:pt x="107" y="85"/>
                      <a:pt x="10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sp>
        <p:nvSpPr>
          <p:cNvPr id="190" name="文本框 129"/>
          <p:cNvSpPr txBox="1"/>
          <p:nvPr/>
        </p:nvSpPr>
        <p:spPr>
          <a:xfrm>
            <a:off x="780516" y="3824894"/>
            <a:ext cx="1103108" cy="692498"/>
          </a:xfrm>
          <a:prstGeom prst="rect">
            <a:avLst/>
          </a:prstGeom>
          <a:noFill/>
        </p:spPr>
        <p:txBody>
          <a:bodyPr wrap="square" lIns="68580" tIns="34290" rIns="68580" bIns="34290" rtlCol="0">
            <a:spAutoFit/>
          </a:bodyPr>
          <a:lstStyle/>
          <a:p>
            <a:pPr algn="just">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sp>
        <p:nvSpPr>
          <p:cNvPr id="191" name="文本框 129"/>
          <p:cNvSpPr txBox="1"/>
          <p:nvPr/>
        </p:nvSpPr>
        <p:spPr>
          <a:xfrm>
            <a:off x="2406788" y="3828903"/>
            <a:ext cx="1103108" cy="692498"/>
          </a:xfrm>
          <a:prstGeom prst="rect">
            <a:avLst/>
          </a:prstGeom>
          <a:noFill/>
        </p:spPr>
        <p:txBody>
          <a:bodyPr wrap="square" lIns="68580" tIns="34290" rIns="68580" bIns="34290" rtlCol="0">
            <a:spAutoFit/>
          </a:bodyPr>
          <a:lstStyle/>
          <a:p>
            <a:pPr algn="just">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sp>
        <p:nvSpPr>
          <p:cNvPr id="192" name="文本框 129"/>
          <p:cNvSpPr txBox="1"/>
          <p:nvPr/>
        </p:nvSpPr>
        <p:spPr>
          <a:xfrm>
            <a:off x="4032460" y="3828903"/>
            <a:ext cx="1103108" cy="692498"/>
          </a:xfrm>
          <a:prstGeom prst="rect">
            <a:avLst/>
          </a:prstGeom>
          <a:noFill/>
        </p:spPr>
        <p:txBody>
          <a:bodyPr wrap="square" lIns="68580" tIns="34290" rIns="68580" bIns="34290" rtlCol="0">
            <a:spAutoFit/>
          </a:bodyPr>
          <a:lstStyle/>
          <a:p>
            <a:pPr algn="just">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sp>
        <p:nvSpPr>
          <p:cNvPr id="193" name="文本框 129"/>
          <p:cNvSpPr txBox="1"/>
          <p:nvPr/>
        </p:nvSpPr>
        <p:spPr>
          <a:xfrm>
            <a:off x="5659729" y="3824894"/>
            <a:ext cx="1103108" cy="692498"/>
          </a:xfrm>
          <a:prstGeom prst="rect">
            <a:avLst/>
          </a:prstGeom>
          <a:noFill/>
        </p:spPr>
        <p:txBody>
          <a:bodyPr wrap="square" lIns="68580" tIns="34290" rIns="68580" bIns="34290" rtlCol="0">
            <a:spAutoFit/>
          </a:bodyPr>
          <a:lstStyle/>
          <a:p>
            <a:pPr algn="just">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sp>
        <p:nvSpPr>
          <p:cNvPr id="194" name="文本框 129"/>
          <p:cNvSpPr txBox="1"/>
          <p:nvPr/>
        </p:nvSpPr>
        <p:spPr>
          <a:xfrm>
            <a:off x="7255361" y="3828903"/>
            <a:ext cx="1103108" cy="692498"/>
          </a:xfrm>
          <a:prstGeom prst="rect">
            <a:avLst/>
          </a:prstGeom>
          <a:noFill/>
        </p:spPr>
        <p:txBody>
          <a:bodyPr wrap="square" lIns="68580" tIns="34290" rIns="68580" bIns="34290" rtlCol="0">
            <a:spAutoFit/>
          </a:bodyPr>
          <a:lstStyle/>
          <a:p>
            <a:pPr algn="just">
              <a:lnSpc>
                <a:spcPct val="150000"/>
              </a:lnSpc>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2" presetClass="entr" presetSubtype="8" accel="40000" fill="hold" grpId="0" nodeType="afterEffect" p14:presetBounceEnd="40000">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14:bounceEnd="40000">
                                          <p:cBhvr additive="base">
                                            <p:cTn id="11" dur="2000" fill="hold"/>
                                            <p:tgtEl>
                                              <p:spTgt spid="93"/>
                                            </p:tgtEl>
                                            <p:attrNameLst>
                                              <p:attrName>ppt_x</p:attrName>
                                            </p:attrNameLst>
                                          </p:cBhvr>
                                          <p:tavLst>
                                            <p:tav tm="0">
                                              <p:val>
                                                <p:strVal val="0-#ppt_w/2"/>
                                              </p:val>
                                            </p:tav>
                                            <p:tav tm="100000">
                                              <p:val>
                                                <p:strVal val="#ppt_x"/>
                                              </p:val>
                                            </p:tav>
                                          </p:tavLst>
                                        </p:anim>
                                        <p:anim calcmode="lin" valueType="num" p14:bounceEnd="40000">
                                          <p:cBhvr additive="base">
                                            <p:cTn id="12" dur="2000" fill="hold"/>
                                            <p:tgtEl>
                                              <p:spTgt spid="93"/>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8" accel="40000" fill="hold" grpId="0" nodeType="afterEffect" p14:presetBounceEnd="40000">
                                      <p:stCondLst>
                                        <p:cond delay="0"/>
                                      </p:stCondLst>
                                      <p:childTnLst>
                                        <p:set>
                                          <p:cBhvr>
                                            <p:cTn id="15" dur="1" fill="hold">
                                              <p:stCondLst>
                                                <p:cond delay="0"/>
                                              </p:stCondLst>
                                            </p:cTn>
                                            <p:tgtEl>
                                              <p:spTgt spid="94"/>
                                            </p:tgtEl>
                                            <p:attrNameLst>
                                              <p:attrName>style.visibility</p:attrName>
                                            </p:attrNameLst>
                                          </p:cBhvr>
                                          <p:to>
                                            <p:strVal val="visible"/>
                                          </p:to>
                                        </p:set>
                                        <p:anim calcmode="lin" valueType="num" p14:bounceEnd="40000">
                                          <p:cBhvr additive="base">
                                            <p:cTn id="16" dur="2000" fill="hold"/>
                                            <p:tgtEl>
                                              <p:spTgt spid="94"/>
                                            </p:tgtEl>
                                            <p:attrNameLst>
                                              <p:attrName>ppt_x</p:attrName>
                                            </p:attrNameLst>
                                          </p:cBhvr>
                                          <p:tavLst>
                                            <p:tav tm="0">
                                              <p:val>
                                                <p:strVal val="0-#ppt_w/2"/>
                                              </p:val>
                                            </p:tav>
                                            <p:tav tm="100000">
                                              <p:val>
                                                <p:strVal val="#ppt_x"/>
                                              </p:val>
                                            </p:tav>
                                          </p:tavLst>
                                        </p:anim>
                                        <p:anim calcmode="lin" valueType="num" p14:bounceEnd="40000">
                                          <p:cBhvr additive="base">
                                            <p:cTn id="17" dur="2000" fill="hold"/>
                                            <p:tgtEl>
                                              <p:spTgt spid="94"/>
                                            </p:tgtEl>
                                            <p:attrNameLst>
                                              <p:attrName>ppt_y</p:attrName>
                                            </p:attrNameLst>
                                          </p:cBhvr>
                                          <p:tavLst>
                                            <p:tav tm="0">
                                              <p:val>
                                                <p:strVal val="#ppt_y"/>
                                              </p:val>
                                            </p:tav>
                                            <p:tav tm="100000">
                                              <p:val>
                                                <p:strVal val="#ppt_y"/>
                                              </p:val>
                                            </p:tav>
                                          </p:tavLst>
                                        </p:anim>
                                      </p:childTnLst>
                                    </p:cTn>
                                  </p:par>
                                  <p:par>
                                    <p:cTn id="18" presetID="2" presetClass="entr" presetSubtype="8" accel="40000" fill="hold" grpId="0" nodeType="withEffect" p14:presetBounceEnd="40000">
                                      <p:stCondLst>
                                        <p:cond delay="250"/>
                                      </p:stCondLst>
                                      <p:childTnLst>
                                        <p:set>
                                          <p:cBhvr>
                                            <p:cTn id="19" dur="1" fill="hold">
                                              <p:stCondLst>
                                                <p:cond delay="0"/>
                                              </p:stCondLst>
                                            </p:cTn>
                                            <p:tgtEl>
                                              <p:spTgt spid="95"/>
                                            </p:tgtEl>
                                            <p:attrNameLst>
                                              <p:attrName>style.visibility</p:attrName>
                                            </p:attrNameLst>
                                          </p:cBhvr>
                                          <p:to>
                                            <p:strVal val="visible"/>
                                          </p:to>
                                        </p:set>
                                        <p:anim calcmode="lin" valueType="num" p14:bounceEnd="40000">
                                          <p:cBhvr additive="base">
                                            <p:cTn id="20" dur="2000" fill="hold"/>
                                            <p:tgtEl>
                                              <p:spTgt spid="95"/>
                                            </p:tgtEl>
                                            <p:attrNameLst>
                                              <p:attrName>ppt_x</p:attrName>
                                            </p:attrNameLst>
                                          </p:cBhvr>
                                          <p:tavLst>
                                            <p:tav tm="0">
                                              <p:val>
                                                <p:strVal val="0-#ppt_w/2"/>
                                              </p:val>
                                            </p:tav>
                                            <p:tav tm="100000">
                                              <p:val>
                                                <p:strVal val="#ppt_x"/>
                                              </p:val>
                                            </p:tav>
                                          </p:tavLst>
                                        </p:anim>
                                        <p:anim calcmode="lin" valueType="num" p14:bounceEnd="40000">
                                          <p:cBhvr additive="base">
                                            <p:cTn id="21" dur="2000" fill="hold"/>
                                            <p:tgtEl>
                                              <p:spTgt spid="95"/>
                                            </p:tgtEl>
                                            <p:attrNameLst>
                                              <p:attrName>ppt_y</p:attrName>
                                            </p:attrNameLst>
                                          </p:cBhvr>
                                          <p:tavLst>
                                            <p:tav tm="0">
                                              <p:val>
                                                <p:strVal val="#ppt_y"/>
                                              </p:val>
                                            </p:tav>
                                            <p:tav tm="100000">
                                              <p:val>
                                                <p:strVal val="#ppt_y"/>
                                              </p:val>
                                            </p:tav>
                                          </p:tavLst>
                                        </p:anim>
                                      </p:childTnLst>
                                    </p:cTn>
                                  </p:par>
                                  <p:par>
                                    <p:cTn id="22" presetID="2" presetClass="entr" presetSubtype="8" accel="40000" fill="hold" grpId="0" nodeType="withEffect" p14:presetBounceEnd="40000">
                                      <p:stCondLst>
                                        <p:cond delay="500"/>
                                      </p:stCondLst>
                                      <p:childTnLst>
                                        <p:set>
                                          <p:cBhvr>
                                            <p:cTn id="23" dur="1" fill="hold">
                                              <p:stCondLst>
                                                <p:cond delay="0"/>
                                              </p:stCondLst>
                                            </p:cTn>
                                            <p:tgtEl>
                                              <p:spTgt spid="96"/>
                                            </p:tgtEl>
                                            <p:attrNameLst>
                                              <p:attrName>style.visibility</p:attrName>
                                            </p:attrNameLst>
                                          </p:cBhvr>
                                          <p:to>
                                            <p:strVal val="visible"/>
                                          </p:to>
                                        </p:set>
                                        <p:anim calcmode="lin" valueType="num" p14:bounceEnd="40000">
                                          <p:cBhvr additive="base">
                                            <p:cTn id="24" dur="2000" fill="hold"/>
                                            <p:tgtEl>
                                              <p:spTgt spid="96"/>
                                            </p:tgtEl>
                                            <p:attrNameLst>
                                              <p:attrName>ppt_x</p:attrName>
                                            </p:attrNameLst>
                                          </p:cBhvr>
                                          <p:tavLst>
                                            <p:tav tm="0">
                                              <p:val>
                                                <p:strVal val="0-#ppt_w/2"/>
                                              </p:val>
                                            </p:tav>
                                            <p:tav tm="100000">
                                              <p:val>
                                                <p:strVal val="#ppt_x"/>
                                              </p:val>
                                            </p:tav>
                                          </p:tavLst>
                                        </p:anim>
                                        <p:anim calcmode="lin" valueType="num" p14:bounceEnd="40000">
                                          <p:cBhvr additive="base">
                                            <p:cTn id="25" dur="2000" fill="hold"/>
                                            <p:tgtEl>
                                              <p:spTgt spid="96"/>
                                            </p:tgtEl>
                                            <p:attrNameLst>
                                              <p:attrName>ppt_y</p:attrName>
                                            </p:attrNameLst>
                                          </p:cBhvr>
                                          <p:tavLst>
                                            <p:tav tm="0">
                                              <p:val>
                                                <p:strVal val="#ppt_y"/>
                                              </p:val>
                                            </p:tav>
                                            <p:tav tm="100000">
                                              <p:val>
                                                <p:strVal val="#ppt_y"/>
                                              </p:val>
                                            </p:tav>
                                          </p:tavLst>
                                        </p:anim>
                                      </p:childTnLst>
                                    </p:cTn>
                                  </p:par>
                                  <p:par>
                                    <p:cTn id="26" presetID="2" presetClass="entr" presetSubtype="8" accel="40000" fill="hold" grpId="0" nodeType="withEffect" p14:presetBounceEnd="40000">
                                      <p:stCondLst>
                                        <p:cond delay="750"/>
                                      </p:stCondLst>
                                      <p:childTnLst>
                                        <p:set>
                                          <p:cBhvr>
                                            <p:cTn id="27" dur="1" fill="hold">
                                              <p:stCondLst>
                                                <p:cond delay="0"/>
                                              </p:stCondLst>
                                            </p:cTn>
                                            <p:tgtEl>
                                              <p:spTgt spid="97"/>
                                            </p:tgtEl>
                                            <p:attrNameLst>
                                              <p:attrName>style.visibility</p:attrName>
                                            </p:attrNameLst>
                                          </p:cBhvr>
                                          <p:to>
                                            <p:strVal val="visible"/>
                                          </p:to>
                                        </p:set>
                                        <p:anim calcmode="lin" valueType="num" p14:bounceEnd="40000">
                                          <p:cBhvr additive="base">
                                            <p:cTn id="28" dur="2000" fill="hold"/>
                                            <p:tgtEl>
                                              <p:spTgt spid="97"/>
                                            </p:tgtEl>
                                            <p:attrNameLst>
                                              <p:attrName>ppt_x</p:attrName>
                                            </p:attrNameLst>
                                          </p:cBhvr>
                                          <p:tavLst>
                                            <p:tav tm="0">
                                              <p:val>
                                                <p:strVal val="0-#ppt_w/2"/>
                                              </p:val>
                                            </p:tav>
                                            <p:tav tm="100000">
                                              <p:val>
                                                <p:strVal val="#ppt_x"/>
                                              </p:val>
                                            </p:tav>
                                          </p:tavLst>
                                        </p:anim>
                                        <p:anim calcmode="lin" valueType="num" p14:bounceEnd="40000">
                                          <p:cBhvr additive="base">
                                            <p:cTn id="29" dur="2000" fill="hold"/>
                                            <p:tgtEl>
                                              <p:spTgt spid="97"/>
                                            </p:tgtEl>
                                            <p:attrNameLst>
                                              <p:attrName>ppt_y</p:attrName>
                                            </p:attrNameLst>
                                          </p:cBhvr>
                                          <p:tavLst>
                                            <p:tav tm="0">
                                              <p:val>
                                                <p:strVal val="#ppt_y"/>
                                              </p:val>
                                            </p:tav>
                                            <p:tav tm="100000">
                                              <p:val>
                                                <p:strVal val="#ppt_y"/>
                                              </p:val>
                                            </p:tav>
                                          </p:tavLst>
                                        </p:anim>
                                      </p:childTnLst>
                                    </p:cTn>
                                  </p:par>
                                </p:childTnLst>
                              </p:cTn>
                            </p:par>
                            <p:par>
                              <p:cTn id="30" fill="hold">
                                <p:stCondLst>
                                  <p:cond delay="4500"/>
                                </p:stCondLst>
                                <p:childTnLst>
                                  <p:par>
                                    <p:cTn id="31" presetID="14" presetClass="entr" presetSubtype="10" fill="hold" grpId="0" nodeType="after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randombar(horizontal)">
                                          <p:cBhvr>
                                            <p:cTn id="33" dur="500"/>
                                            <p:tgtEl>
                                              <p:spTgt spid="98"/>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99"/>
                                            </p:tgtEl>
                                            <p:attrNameLst>
                                              <p:attrName>style.visibility</p:attrName>
                                            </p:attrNameLst>
                                          </p:cBhvr>
                                          <p:to>
                                            <p:strVal val="visible"/>
                                          </p:to>
                                        </p:set>
                                        <p:animEffect transition="in" filter="randombar(horizontal)">
                                          <p:cBhvr>
                                            <p:cTn id="36" dur="500"/>
                                            <p:tgtEl>
                                              <p:spTgt spid="99"/>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00"/>
                                            </p:tgtEl>
                                            <p:attrNameLst>
                                              <p:attrName>style.visibility</p:attrName>
                                            </p:attrNameLst>
                                          </p:cBhvr>
                                          <p:to>
                                            <p:strVal val="visible"/>
                                          </p:to>
                                        </p:set>
                                        <p:animEffect transition="in" filter="randombar(horizontal)">
                                          <p:cBhvr>
                                            <p:cTn id="39" dur="500"/>
                                            <p:tgtEl>
                                              <p:spTgt spid="100"/>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01"/>
                                            </p:tgtEl>
                                            <p:attrNameLst>
                                              <p:attrName>style.visibility</p:attrName>
                                            </p:attrNameLst>
                                          </p:cBhvr>
                                          <p:to>
                                            <p:strVal val="visible"/>
                                          </p:to>
                                        </p:set>
                                        <p:animEffect transition="in" filter="randombar(horizontal)">
                                          <p:cBhvr>
                                            <p:cTn id="42" dur="500"/>
                                            <p:tgtEl>
                                              <p:spTgt spid="101"/>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randombar(horizontal)">
                                          <p:cBhvr>
                                            <p:cTn id="45" dur="500"/>
                                            <p:tgtEl>
                                              <p:spTgt spid="102"/>
                                            </p:tgtEl>
                                          </p:cBhvr>
                                        </p:animEffect>
                                      </p:childTnLst>
                                    </p:cTn>
                                  </p:par>
                                </p:childTnLst>
                              </p:cTn>
                            </p:par>
                            <p:par>
                              <p:cTn id="46" fill="hold">
                                <p:stCondLst>
                                  <p:cond delay="5000"/>
                                </p:stCondLst>
                                <p:childTnLst>
                                  <p:par>
                                    <p:cTn id="47" presetID="22" presetClass="entr" presetSubtype="4" fill="hold" grpId="0" nodeType="afterEffect">
                                      <p:stCondLst>
                                        <p:cond delay="0"/>
                                      </p:stCondLst>
                                      <p:childTnLst>
                                        <p:set>
                                          <p:cBhvr>
                                            <p:cTn id="48" dur="1" fill="hold">
                                              <p:stCondLst>
                                                <p:cond delay="0"/>
                                              </p:stCondLst>
                                            </p:cTn>
                                            <p:tgtEl>
                                              <p:spTgt spid="107"/>
                                            </p:tgtEl>
                                            <p:attrNameLst>
                                              <p:attrName>style.visibility</p:attrName>
                                            </p:attrNameLst>
                                          </p:cBhvr>
                                          <p:to>
                                            <p:strVal val="visible"/>
                                          </p:to>
                                        </p:set>
                                        <p:animEffect transition="in" filter="wipe(down)">
                                          <p:cBhvr>
                                            <p:cTn id="49" dur="500"/>
                                            <p:tgtEl>
                                              <p:spTgt spid="107"/>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106"/>
                                            </p:tgtEl>
                                            <p:attrNameLst>
                                              <p:attrName>style.visibility</p:attrName>
                                            </p:attrNameLst>
                                          </p:cBhvr>
                                          <p:to>
                                            <p:strVal val="visible"/>
                                          </p:to>
                                        </p:set>
                                        <p:animEffect transition="in" filter="wipe(down)">
                                          <p:cBhvr>
                                            <p:cTn id="52" dur="500"/>
                                            <p:tgtEl>
                                              <p:spTgt spid="106"/>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103"/>
                                            </p:tgtEl>
                                            <p:attrNameLst>
                                              <p:attrName>style.visibility</p:attrName>
                                            </p:attrNameLst>
                                          </p:cBhvr>
                                          <p:to>
                                            <p:strVal val="visible"/>
                                          </p:to>
                                        </p:set>
                                        <p:anim calcmode="lin" valueType="num">
                                          <p:cBhvr>
                                            <p:cTn id="56" dur="500" fill="hold"/>
                                            <p:tgtEl>
                                              <p:spTgt spid="103"/>
                                            </p:tgtEl>
                                            <p:attrNameLst>
                                              <p:attrName>ppt_w</p:attrName>
                                            </p:attrNameLst>
                                          </p:cBhvr>
                                          <p:tavLst>
                                            <p:tav tm="0">
                                              <p:val>
                                                <p:fltVal val="0"/>
                                              </p:val>
                                            </p:tav>
                                            <p:tav tm="100000">
                                              <p:val>
                                                <p:strVal val="#ppt_w"/>
                                              </p:val>
                                            </p:tav>
                                          </p:tavLst>
                                        </p:anim>
                                        <p:anim calcmode="lin" valueType="num">
                                          <p:cBhvr>
                                            <p:cTn id="57" dur="500" fill="hold"/>
                                            <p:tgtEl>
                                              <p:spTgt spid="103"/>
                                            </p:tgtEl>
                                            <p:attrNameLst>
                                              <p:attrName>ppt_h</p:attrName>
                                            </p:attrNameLst>
                                          </p:cBhvr>
                                          <p:tavLst>
                                            <p:tav tm="0">
                                              <p:val>
                                                <p:fltVal val="0"/>
                                              </p:val>
                                            </p:tav>
                                            <p:tav tm="100000">
                                              <p:val>
                                                <p:strVal val="#ppt_h"/>
                                              </p:val>
                                            </p:tav>
                                          </p:tavLst>
                                        </p:anim>
                                        <p:animEffect transition="in" filter="fade">
                                          <p:cBhvr>
                                            <p:cTn id="58" dur="500"/>
                                            <p:tgtEl>
                                              <p:spTgt spid="103"/>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04"/>
                                            </p:tgtEl>
                                            <p:attrNameLst>
                                              <p:attrName>style.visibility</p:attrName>
                                            </p:attrNameLst>
                                          </p:cBhvr>
                                          <p:to>
                                            <p:strVal val="visible"/>
                                          </p:to>
                                        </p:set>
                                        <p:anim calcmode="lin" valueType="num">
                                          <p:cBhvr>
                                            <p:cTn id="61" dur="500" fill="hold"/>
                                            <p:tgtEl>
                                              <p:spTgt spid="104"/>
                                            </p:tgtEl>
                                            <p:attrNameLst>
                                              <p:attrName>ppt_w</p:attrName>
                                            </p:attrNameLst>
                                          </p:cBhvr>
                                          <p:tavLst>
                                            <p:tav tm="0">
                                              <p:val>
                                                <p:fltVal val="0"/>
                                              </p:val>
                                            </p:tav>
                                            <p:tav tm="100000">
                                              <p:val>
                                                <p:strVal val="#ppt_w"/>
                                              </p:val>
                                            </p:tav>
                                          </p:tavLst>
                                        </p:anim>
                                        <p:anim calcmode="lin" valueType="num">
                                          <p:cBhvr>
                                            <p:cTn id="62" dur="500" fill="hold"/>
                                            <p:tgtEl>
                                              <p:spTgt spid="104"/>
                                            </p:tgtEl>
                                            <p:attrNameLst>
                                              <p:attrName>ppt_h</p:attrName>
                                            </p:attrNameLst>
                                          </p:cBhvr>
                                          <p:tavLst>
                                            <p:tav tm="0">
                                              <p:val>
                                                <p:fltVal val="0"/>
                                              </p:val>
                                            </p:tav>
                                            <p:tav tm="100000">
                                              <p:val>
                                                <p:strVal val="#ppt_h"/>
                                              </p:val>
                                            </p:tav>
                                          </p:tavLst>
                                        </p:anim>
                                        <p:animEffect transition="in" filter="fade">
                                          <p:cBhvr>
                                            <p:cTn id="63" dur="500"/>
                                            <p:tgtEl>
                                              <p:spTgt spid="10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05"/>
                                            </p:tgtEl>
                                            <p:attrNameLst>
                                              <p:attrName>style.visibility</p:attrName>
                                            </p:attrNameLst>
                                          </p:cBhvr>
                                          <p:to>
                                            <p:strVal val="visible"/>
                                          </p:to>
                                        </p:set>
                                        <p:anim calcmode="lin" valueType="num">
                                          <p:cBhvr>
                                            <p:cTn id="66" dur="500" fill="hold"/>
                                            <p:tgtEl>
                                              <p:spTgt spid="105"/>
                                            </p:tgtEl>
                                            <p:attrNameLst>
                                              <p:attrName>ppt_w</p:attrName>
                                            </p:attrNameLst>
                                          </p:cBhvr>
                                          <p:tavLst>
                                            <p:tav tm="0">
                                              <p:val>
                                                <p:fltVal val="0"/>
                                              </p:val>
                                            </p:tav>
                                            <p:tav tm="100000">
                                              <p:val>
                                                <p:strVal val="#ppt_w"/>
                                              </p:val>
                                            </p:tav>
                                          </p:tavLst>
                                        </p:anim>
                                        <p:anim calcmode="lin" valueType="num">
                                          <p:cBhvr>
                                            <p:cTn id="67" dur="500" fill="hold"/>
                                            <p:tgtEl>
                                              <p:spTgt spid="105"/>
                                            </p:tgtEl>
                                            <p:attrNameLst>
                                              <p:attrName>ppt_h</p:attrName>
                                            </p:attrNameLst>
                                          </p:cBhvr>
                                          <p:tavLst>
                                            <p:tav tm="0">
                                              <p:val>
                                                <p:fltVal val="0"/>
                                              </p:val>
                                            </p:tav>
                                            <p:tav tm="100000">
                                              <p:val>
                                                <p:strVal val="#ppt_h"/>
                                              </p:val>
                                            </p:tav>
                                          </p:tavLst>
                                        </p:anim>
                                        <p:animEffect transition="in" filter="fade">
                                          <p:cBhvr>
                                            <p:cTn id="68" dur="500"/>
                                            <p:tgtEl>
                                              <p:spTgt spid="105"/>
                                            </p:tgtEl>
                                          </p:cBhvr>
                                        </p:animEffect>
                                      </p:childTnLst>
                                    </p:cTn>
                                  </p:par>
                                </p:childTnLst>
                              </p:cTn>
                            </p:par>
                            <p:par>
                              <p:cTn id="69" fill="hold">
                                <p:stCondLst>
                                  <p:cond delay="6000"/>
                                </p:stCondLst>
                                <p:childTnLst>
                                  <p:par>
                                    <p:cTn id="70" presetID="16" presetClass="entr" presetSubtype="21" fill="hold" nodeType="afterEffect">
                                      <p:stCondLst>
                                        <p:cond delay="0"/>
                                      </p:stCondLst>
                                      <p:childTnLst>
                                        <p:set>
                                          <p:cBhvr>
                                            <p:cTn id="71" dur="1" fill="hold">
                                              <p:stCondLst>
                                                <p:cond delay="0"/>
                                              </p:stCondLst>
                                            </p:cTn>
                                            <p:tgtEl>
                                              <p:spTgt spid="109"/>
                                            </p:tgtEl>
                                            <p:attrNameLst>
                                              <p:attrName>style.visibility</p:attrName>
                                            </p:attrNameLst>
                                          </p:cBhvr>
                                          <p:to>
                                            <p:strVal val="visible"/>
                                          </p:to>
                                        </p:set>
                                        <p:animEffect transition="in" filter="barn(inVertical)">
                                          <p:cBhvr>
                                            <p:cTn id="72" dur="500"/>
                                            <p:tgtEl>
                                              <p:spTgt spid="109"/>
                                            </p:tgtEl>
                                          </p:cBhvr>
                                        </p:animEffect>
                                      </p:childTnLst>
                                    </p:cTn>
                                  </p:par>
                                  <p:par>
                                    <p:cTn id="73" presetID="16" presetClass="entr" presetSubtype="21" fill="hold" nodeType="withEffect">
                                      <p:stCondLst>
                                        <p:cond delay="0"/>
                                      </p:stCondLst>
                                      <p:childTnLst>
                                        <p:set>
                                          <p:cBhvr>
                                            <p:cTn id="74" dur="1" fill="hold">
                                              <p:stCondLst>
                                                <p:cond delay="0"/>
                                              </p:stCondLst>
                                            </p:cTn>
                                            <p:tgtEl>
                                              <p:spTgt spid="108"/>
                                            </p:tgtEl>
                                            <p:attrNameLst>
                                              <p:attrName>style.visibility</p:attrName>
                                            </p:attrNameLst>
                                          </p:cBhvr>
                                          <p:to>
                                            <p:strVal val="visible"/>
                                          </p:to>
                                        </p:set>
                                        <p:animEffect transition="in" filter="barn(inVertical)">
                                          <p:cBhvr>
                                            <p:cTn id="75" dur="500"/>
                                            <p:tgtEl>
                                              <p:spTgt spid="108"/>
                                            </p:tgtEl>
                                          </p:cBhvr>
                                        </p:animEffect>
                                      </p:childTnLst>
                                    </p:cTn>
                                  </p:par>
                                </p:childTnLst>
                              </p:cTn>
                            </p:par>
                            <p:par>
                              <p:cTn id="76" fill="hold">
                                <p:stCondLst>
                                  <p:cond delay="6500"/>
                                </p:stCondLst>
                                <p:childTnLst>
                                  <p:par>
                                    <p:cTn id="77" presetID="22" presetClass="entr" presetSubtype="1" fill="hold" nodeType="afterEffect">
                                      <p:stCondLst>
                                        <p:cond delay="0"/>
                                      </p:stCondLst>
                                      <p:childTnLst>
                                        <p:set>
                                          <p:cBhvr>
                                            <p:cTn id="78" dur="1" fill="hold">
                                              <p:stCondLst>
                                                <p:cond delay="0"/>
                                              </p:stCondLst>
                                            </p:cTn>
                                            <p:tgtEl>
                                              <p:spTgt spid="92"/>
                                            </p:tgtEl>
                                            <p:attrNameLst>
                                              <p:attrName>style.visibility</p:attrName>
                                            </p:attrNameLst>
                                          </p:cBhvr>
                                          <p:to>
                                            <p:strVal val="visible"/>
                                          </p:to>
                                        </p:set>
                                        <p:animEffect transition="in" filter="wipe(up)">
                                          <p:cBhvr>
                                            <p:cTn id="79" dur="500"/>
                                            <p:tgtEl>
                                              <p:spTgt spid="92"/>
                                            </p:tgtEl>
                                          </p:cBhvr>
                                        </p:animEffect>
                                      </p:childTnLst>
                                    </p:cTn>
                                  </p:par>
                                  <p:par>
                                    <p:cTn id="80" presetID="22" presetClass="entr" presetSubtype="1" fill="hold" nodeType="withEffect">
                                      <p:stCondLst>
                                        <p:cond delay="0"/>
                                      </p:stCondLst>
                                      <p:childTnLst>
                                        <p:set>
                                          <p:cBhvr>
                                            <p:cTn id="81" dur="1" fill="hold">
                                              <p:stCondLst>
                                                <p:cond delay="0"/>
                                              </p:stCondLst>
                                            </p:cTn>
                                            <p:tgtEl>
                                              <p:spTgt spid="88"/>
                                            </p:tgtEl>
                                            <p:attrNameLst>
                                              <p:attrName>style.visibility</p:attrName>
                                            </p:attrNameLst>
                                          </p:cBhvr>
                                          <p:to>
                                            <p:strVal val="visible"/>
                                          </p:to>
                                        </p:set>
                                        <p:animEffect transition="in" filter="wipe(up)">
                                          <p:cBhvr>
                                            <p:cTn id="82" dur="500"/>
                                            <p:tgtEl>
                                              <p:spTgt spid="88"/>
                                            </p:tgtEl>
                                          </p:cBhvr>
                                        </p:animEffect>
                                      </p:childTnLst>
                                    </p:cTn>
                                  </p:par>
                                  <p:par>
                                    <p:cTn id="83" presetID="22" presetClass="entr" presetSubtype="1" fill="hold" nodeType="withEffect">
                                      <p:stCondLst>
                                        <p:cond delay="0"/>
                                      </p:stCondLst>
                                      <p:childTnLst>
                                        <p:set>
                                          <p:cBhvr>
                                            <p:cTn id="84" dur="1" fill="hold">
                                              <p:stCondLst>
                                                <p:cond delay="0"/>
                                              </p:stCondLst>
                                            </p:cTn>
                                            <p:tgtEl>
                                              <p:spTgt spid="91"/>
                                            </p:tgtEl>
                                            <p:attrNameLst>
                                              <p:attrName>style.visibility</p:attrName>
                                            </p:attrNameLst>
                                          </p:cBhvr>
                                          <p:to>
                                            <p:strVal val="visible"/>
                                          </p:to>
                                        </p:set>
                                        <p:animEffect transition="in" filter="wipe(up)">
                                          <p:cBhvr>
                                            <p:cTn id="85" dur="500"/>
                                            <p:tgtEl>
                                              <p:spTgt spid="91"/>
                                            </p:tgtEl>
                                          </p:cBhvr>
                                        </p:animEffect>
                                      </p:childTnLst>
                                    </p:cTn>
                                  </p:par>
                                </p:childTnLst>
                              </p:cTn>
                            </p:par>
                            <p:par>
                              <p:cTn id="86" fill="hold">
                                <p:stCondLst>
                                  <p:cond delay="7000"/>
                                </p:stCondLst>
                                <p:childTnLst>
                                  <p:par>
                                    <p:cTn id="87" presetID="53" presetClass="entr" presetSubtype="16" fill="hold" nodeType="afterEffect">
                                      <p:stCondLst>
                                        <p:cond delay="0"/>
                                      </p:stCondLst>
                                      <p:childTnLst>
                                        <p:set>
                                          <p:cBhvr>
                                            <p:cTn id="88" dur="1" fill="hold">
                                              <p:stCondLst>
                                                <p:cond delay="0"/>
                                              </p:stCondLst>
                                            </p:cTn>
                                            <p:tgtEl>
                                              <p:spTgt spid="150"/>
                                            </p:tgtEl>
                                            <p:attrNameLst>
                                              <p:attrName>style.visibility</p:attrName>
                                            </p:attrNameLst>
                                          </p:cBhvr>
                                          <p:to>
                                            <p:strVal val="visible"/>
                                          </p:to>
                                        </p:set>
                                        <p:anim calcmode="lin" valueType="num">
                                          <p:cBhvr>
                                            <p:cTn id="89" dur="500" fill="hold"/>
                                            <p:tgtEl>
                                              <p:spTgt spid="150"/>
                                            </p:tgtEl>
                                            <p:attrNameLst>
                                              <p:attrName>ppt_w</p:attrName>
                                            </p:attrNameLst>
                                          </p:cBhvr>
                                          <p:tavLst>
                                            <p:tav tm="0">
                                              <p:val>
                                                <p:fltVal val="0"/>
                                              </p:val>
                                            </p:tav>
                                            <p:tav tm="100000">
                                              <p:val>
                                                <p:strVal val="#ppt_w"/>
                                              </p:val>
                                            </p:tav>
                                          </p:tavLst>
                                        </p:anim>
                                        <p:anim calcmode="lin" valueType="num">
                                          <p:cBhvr>
                                            <p:cTn id="90" dur="500" fill="hold"/>
                                            <p:tgtEl>
                                              <p:spTgt spid="150"/>
                                            </p:tgtEl>
                                            <p:attrNameLst>
                                              <p:attrName>ppt_h</p:attrName>
                                            </p:attrNameLst>
                                          </p:cBhvr>
                                          <p:tavLst>
                                            <p:tav tm="0">
                                              <p:val>
                                                <p:fltVal val="0"/>
                                              </p:val>
                                            </p:tav>
                                            <p:tav tm="100000">
                                              <p:val>
                                                <p:strVal val="#ppt_h"/>
                                              </p:val>
                                            </p:tav>
                                          </p:tavLst>
                                        </p:anim>
                                        <p:animEffect transition="in" filter="fade">
                                          <p:cBhvr>
                                            <p:cTn id="91" dur="500"/>
                                            <p:tgtEl>
                                              <p:spTgt spid="150"/>
                                            </p:tgtEl>
                                          </p:cBhvr>
                                        </p:animEffect>
                                      </p:childTnLst>
                                    </p:cTn>
                                  </p:par>
                                  <p:par>
                                    <p:cTn id="92" presetID="53" presetClass="entr" presetSubtype="16" fill="hold" nodeType="withEffect">
                                      <p:stCondLst>
                                        <p:cond delay="0"/>
                                      </p:stCondLst>
                                      <p:childTnLst>
                                        <p:set>
                                          <p:cBhvr>
                                            <p:cTn id="93" dur="1" fill="hold">
                                              <p:stCondLst>
                                                <p:cond delay="0"/>
                                              </p:stCondLst>
                                            </p:cTn>
                                            <p:tgtEl>
                                              <p:spTgt spid="159"/>
                                            </p:tgtEl>
                                            <p:attrNameLst>
                                              <p:attrName>style.visibility</p:attrName>
                                            </p:attrNameLst>
                                          </p:cBhvr>
                                          <p:to>
                                            <p:strVal val="visible"/>
                                          </p:to>
                                        </p:set>
                                        <p:anim calcmode="lin" valueType="num">
                                          <p:cBhvr>
                                            <p:cTn id="94" dur="500" fill="hold"/>
                                            <p:tgtEl>
                                              <p:spTgt spid="159"/>
                                            </p:tgtEl>
                                            <p:attrNameLst>
                                              <p:attrName>ppt_w</p:attrName>
                                            </p:attrNameLst>
                                          </p:cBhvr>
                                          <p:tavLst>
                                            <p:tav tm="0">
                                              <p:val>
                                                <p:fltVal val="0"/>
                                              </p:val>
                                            </p:tav>
                                            <p:tav tm="100000">
                                              <p:val>
                                                <p:strVal val="#ppt_w"/>
                                              </p:val>
                                            </p:tav>
                                          </p:tavLst>
                                        </p:anim>
                                        <p:anim calcmode="lin" valueType="num">
                                          <p:cBhvr>
                                            <p:cTn id="95" dur="500" fill="hold"/>
                                            <p:tgtEl>
                                              <p:spTgt spid="159"/>
                                            </p:tgtEl>
                                            <p:attrNameLst>
                                              <p:attrName>ppt_h</p:attrName>
                                            </p:attrNameLst>
                                          </p:cBhvr>
                                          <p:tavLst>
                                            <p:tav tm="0">
                                              <p:val>
                                                <p:fltVal val="0"/>
                                              </p:val>
                                            </p:tav>
                                            <p:tav tm="100000">
                                              <p:val>
                                                <p:strVal val="#ppt_h"/>
                                              </p:val>
                                            </p:tav>
                                          </p:tavLst>
                                        </p:anim>
                                        <p:animEffect transition="in" filter="fade">
                                          <p:cBhvr>
                                            <p:cTn id="96" dur="500"/>
                                            <p:tgtEl>
                                              <p:spTgt spid="159"/>
                                            </p:tgtEl>
                                          </p:cBhvr>
                                        </p:animEffect>
                                      </p:childTnLst>
                                    </p:cTn>
                                  </p:par>
                                  <p:par>
                                    <p:cTn id="97" presetID="53" presetClass="entr" presetSubtype="16" fill="hold" nodeType="withEffect">
                                      <p:stCondLst>
                                        <p:cond delay="0"/>
                                      </p:stCondLst>
                                      <p:childTnLst>
                                        <p:set>
                                          <p:cBhvr>
                                            <p:cTn id="98" dur="1" fill="hold">
                                              <p:stCondLst>
                                                <p:cond delay="0"/>
                                              </p:stCondLst>
                                            </p:cTn>
                                            <p:tgtEl>
                                              <p:spTgt spid="169"/>
                                            </p:tgtEl>
                                            <p:attrNameLst>
                                              <p:attrName>style.visibility</p:attrName>
                                            </p:attrNameLst>
                                          </p:cBhvr>
                                          <p:to>
                                            <p:strVal val="visible"/>
                                          </p:to>
                                        </p:set>
                                        <p:anim calcmode="lin" valueType="num">
                                          <p:cBhvr>
                                            <p:cTn id="99" dur="500" fill="hold"/>
                                            <p:tgtEl>
                                              <p:spTgt spid="169"/>
                                            </p:tgtEl>
                                            <p:attrNameLst>
                                              <p:attrName>ppt_w</p:attrName>
                                            </p:attrNameLst>
                                          </p:cBhvr>
                                          <p:tavLst>
                                            <p:tav tm="0">
                                              <p:val>
                                                <p:fltVal val="0"/>
                                              </p:val>
                                            </p:tav>
                                            <p:tav tm="100000">
                                              <p:val>
                                                <p:strVal val="#ppt_w"/>
                                              </p:val>
                                            </p:tav>
                                          </p:tavLst>
                                        </p:anim>
                                        <p:anim calcmode="lin" valueType="num">
                                          <p:cBhvr>
                                            <p:cTn id="100" dur="500" fill="hold"/>
                                            <p:tgtEl>
                                              <p:spTgt spid="169"/>
                                            </p:tgtEl>
                                            <p:attrNameLst>
                                              <p:attrName>ppt_h</p:attrName>
                                            </p:attrNameLst>
                                          </p:cBhvr>
                                          <p:tavLst>
                                            <p:tav tm="0">
                                              <p:val>
                                                <p:fltVal val="0"/>
                                              </p:val>
                                            </p:tav>
                                            <p:tav tm="100000">
                                              <p:val>
                                                <p:strVal val="#ppt_h"/>
                                              </p:val>
                                            </p:tav>
                                          </p:tavLst>
                                        </p:anim>
                                        <p:animEffect transition="in" filter="fade">
                                          <p:cBhvr>
                                            <p:cTn id="101" dur="500"/>
                                            <p:tgtEl>
                                              <p:spTgt spid="169"/>
                                            </p:tgtEl>
                                          </p:cBhvr>
                                        </p:animEffect>
                                      </p:childTnLst>
                                    </p:cTn>
                                  </p:par>
                                  <p:par>
                                    <p:cTn id="102" presetID="53" presetClass="entr" presetSubtype="16" fill="hold" nodeType="withEffect">
                                      <p:stCondLst>
                                        <p:cond delay="0"/>
                                      </p:stCondLst>
                                      <p:childTnLst>
                                        <p:set>
                                          <p:cBhvr>
                                            <p:cTn id="103" dur="1" fill="hold">
                                              <p:stCondLst>
                                                <p:cond delay="0"/>
                                              </p:stCondLst>
                                            </p:cTn>
                                            <p:tgtEl>
                                              <p:spTgt spid="176"/>
                                            </p:tgtEl>
                                            <p:attrNameLst>
                                              <p:attrName>style.visibility</p:attrName>
                                            </p:attrNameLst>
                                          </p:cBhvr>
                                          <p:to>
                                            <p:strVal val="visible"/>
                                          </p:to>
                                        </p:set>
                                        <p:anim calcmode="lin" valueType="num">
                                          <p:cBhvr>
                                            <p:cTn id="104" dur="500" fill="hold"/>
                                            <p:tgtEl>
                                              <p:spTgt spid="176"/>
                                            </p:tgtEl>
                                            <p:attrNameLst>
                                              <p:attrName>ppt_w</p:attrName>
                                            </p:attrNameLst>
                                          </p:cBhvr>
                                          <p:tavLst>
                                            <p:tav tm="0">
                                              <p:val>
                                                <p:fltVal val="0"/>
                                              </p:val>
                                            </p:tav>
                                            <p:tav tm="100000">
                                              <p:val>
                                                <p:strVal val="#ppt_w"/>
                                              </p:val>
                                            </p:tav>
                                          </p:tavLst>
                                        </p:anim>
                                        <p:anim calcmode="lin" valueType="num">
                                          <p:cBhvr>
                                            <p:cTn id="105" dur="500" fill="hold"/>
                                            <p:tgtEl>
                                              <p:spTgt spid="176"/>
                                            </p:tgtEl>
                                            <p:attrNameLst>
                                              <p:attrName>ppt_h</p:attrName>
                                            </p:attrNameLst>
                                          </p:cBhvr>
                                          <p:tavLst>
                                            <p:tav tm="0">
                                              <p:val>
                                                <p:fltVal val="0"/>
                                              </p:val>
                                            </p:tav>
                                            <p:tav tm="100000">
                                              <p:val>
                                                <p:strVal val="#ppt_h"/>
                                              </p:val>
                                            </p:tav>
                                          </p:tavLst>
                                        </p:anim>
                                        <p:animEffect transition="in" filter="fade">
                                          <p:cBhvr>
                                            <p:cTn id="106" dur="500"/>
                                            <p:tgtEl>
                                              <p:spTgt spid="176"/>
                                            </p:tgtEl>
                                          </p:cBhvr>
                                        </p:animEffect>
                                      </p:childTnLst>
                                    </p:cTn>
                                  </p:par>
                                  <p:par>
                                    <p:cTn id="107" presetID="53" presetClass="entr" presetSubtype="16" fill="hold" nodeType="withEffect">
                                      <p:stCondLst>
                                        <p:cond delay="0"/>
                                      </p:stCondLst>
                                      <p:childTnLst>
                                        <p:set>
                                          <p:cBhvr>
                                            <p:cTn id="108" dur="1" fill="hold">
                                              <p:stCondLst>
                                                <p:cond delay="0"/>
                                              </p:stCondLst>
                                            </p:cTn>
                                            <p:tgtEl>
                                              <p:spTgt spid="181"/>
                                            </p:tgtEl>
                                            <p:attrNameLst>
                                              <p:attrName>style.visibility</p:attrName>
                                            </p:attrNameLst>
                                          </p:cBhvr>
                                          <p:to>
                                            <p:strVal val="visible"/>
                                          </p:to>
                                        </p:set>
                                        <p:anim calcmode="lin" valueType="num">
                                          <p:cBhvr>
                                            <p:cTn id="109" dur="500" fill="hold"/>
                                            <p:tgtEl>
                                              <p:spTgt spid="181"/>
                                            </p:tgtEl>
                                            <p:attrNameLst>
                                              <p:attrName>ppt_w</p:attrName>
                                            </p:attrNameLst>
                                          </p:cBhvr>
                                          <p:tavLst>
                                            <p:tav tm="0">
                                              <p:val>
                                                <p:fltVal val="0"/>
                                              </p:val>
                                            </p:tav>
                                            <p:tav tm="100000">
                                              <p:val>
                                                <p:strVal val="#ppt_w"/>
                                              </p:val>
                                            </p:tav>
                                          </p:tavLst>
                                        </p:anim>
                                        <p:anim calcmode="lin" valueType="num">
                                          <p:cBhvr>
                                            <p:cTn id="110" dur="500" fill="hold"/>
                                            <p:tgtEl>
                                              <p:spTgt spid="181"/>
                                            </p:tgtEl>
                                            <p:attrNameLst>
                                              <p:attrName>ppt_h</p:attrName>
                                            </p:attrNameLst>
                                          </p:cBhvr>
                                          <p:tavLst>
                                            <p:tav tm="0">
                                              <p:val>
                                                <p:fltVal val="0"/>
                                              </p:val>
                                            </p:tav>
                                            <p:tav tm="100000">
                                              <p:val>
                                                <p:strVal val="#ppt_h"/>
                                              </p:val>
                                            </p:tav>
                                          </p:tavLst>
                                        </p:anim>
                                        <p:animEffect transition="in" filter="fade">
                                          <p:cBhvr>
                                            <p:cTn id="111" dur="500"/>
                                            <p:tgtEl>
                                              <p:spTgt spid="181"/>
                                            </p:tgtEl>
                                          </p:cBhvr>
                                        </p:animEffect>
                                      </p:childTnLst>
                                    </p:cTn>
                                  </p:par>
                                </p:childTnLst>
                              </p:cTn>
                            </p:par>
                            <p:par>
                              <p:cTn id="112" fill="hold">
                                <p:stCondLst>
                                  <p:cond delay="7500"/>
                                </p:stCondLst>
                                <p:childTnLst>
                                  <p:par>
                                    <p:cTn id="113" presetID="22" presetClass="entr" presetSubtype="1" fill="hold" nodeType="afterEffect">
                                      <p:stCondLst>
                                        <p:cond delay="0"/>
                                      </p:stCondLst>
                                      <p:childTnLst>
                                        <p:set>
                                          <p:cBhvr>
                                            <p:cTn id="114" dur="1" fill="hold">
                                              <p:stCondLst>
                                                <p:cond delay="0"/>
                                              </p:stCondLst>
                                            </p:cTn>
                                            <p:tgtEl>
                                              <p:spTgt spid="110"/>
                                            </p:tgtEl>
                                            <p:attrNameLst>
                                              <p:attrName>style.visibility</p:attrName>
                                            </p:attrNameLst>
                                          </p:cBhvr>
                                          <p:to>
                                            <p:strVal val="visible"/>
                                          </p:to>
                                        </p:set>
                                        <p:animEffect transition="in" filter="wipe(up)">
                                          <p:cBhvr>
                                            <p:cTn id="115" dur="500"/>
                                            <p:tgtEl>
                                              <p:spTgt spid="110"/>
                                            </p:tgtEl>
                                          </p:cBhvr>
                                        </p:animEffect>
                                      </p:childTnLst>
                                    </p:cTn>
                                  </p:par>
                                  <p:par>
                                    <p:cTn id="116" presetID="22" presetClass="entr" presetSubtype="1" fill="hold" nodeType="withEffect">
                                      <p:stCondLst>
                                        <p:cond delay="0"/>
                                      </p:stCondLst>
                                      <p:childTnLst>
                                        <p:set>
                                          <p:cBhvr>
                                            <p:cTn id="117" dur="1" fill="hold">
                                              <p:stCondLst>
                                                <p:cond delay="0"/>
                                              </p:stCondLst>
                                            </p:cTn>
                                            <p:tgtEl>
                                              <p:spTgt spid="114"/>
                                            </p:tgtEl>
                                            <p:attrNameLst>
                                              <p:attrName>style.visibility</p:attrName>
                                            </p:attrNameLst>
                                          </p:cBhvr>
                                          <p:to>
                                            <p:strVal val="visible"/>
                                          </p:to>
                                        </p:set>
                                        <p:animEffect transition="in" filter="wipe(up)">
                                          <p:cBhvr>
                                            <p:cTn id="118" dur="500"/>
                                            <p:tgtEl>
                                              <p:spTgt spid="114"/>
                                            </p:tgtEl>
                                          </p:cBhvr>
                                        </p:animEffect>
                                      </p:childTnLst>
                                    </p:cTn>
                                  </p:par>
                                  <p:par>
                                    <p:cTn id="119" presetID="22" presetClass="entr" presetSubtype="1" fill="hold" nodeType="withEffect">
                                      <p:stCondLst>
                                        <p:cond delay="0"/>
                                      </p:stCondLst>
                                      <p:childTnLst>
                                        <p:set>
                                          <p:cBhvr>
                                            <p:cTn id="120" dur="1" fill="hold">
                                              <p:stCondLst>
                                                <p:cond delay="0"/>
                                              </p:stCondLst>
                                            </p:cTn>
                                            <p:tgtEl>
                                              <p:spTgt spid="118"/>
                                            </p:tgtEl>
                                            <p:attrNameLst>
                                              <p:attrName>style.visibility</p:attrName>
                                            </p:attrNameLst>
                                          </p:cBhvr>
                                          <p:to>
                                            <p:strVal val="visible"/>
                                          </p:to>
                                        </p:set>
                                        <p:animEffect transition="in" filter="wipe(up)">
                                          <p:cBhvr>
                                            <p:cTn id="121" dur="500"/>
                                            <p:tgtEl>
                                              <p:spTgt spid="118"/>
                                            </p:tgtEl>
                                          </p:cBhvr>
                                        </p:animEffect>
                                      </p:childTnLst>
                                    </p:cTn>
                                  </p:par>
                                  <p:par>
                                    <p:cTn id="122" presetID="22" presetClass="entr" presetSubtype="1" fill="hold" nodeType="withEffect">
                                      <p:stCondLst>
                                        <p:cond delay="0"/>
                                      </p:stCondLst>
                                      <p:childTnLst>
                                        <p:set>
                                          <p:cBhvr>
                                            <p:cTn id="123" dur="1" fill="hold">
                                              <p:stCondLst>
                                                <p:cond delay="0"/>
                                              </p:stCondLst>
                                            </p:cTn>
                                            <p:tgtEl>
                                              <p:spTgt spid="122"/>
                                            </p:tgtEl>
                                            <p:attrNameLst>
                                              <p:attrName>style.visibility</p:attrName>
                                            </p:attrNameLst>
                                          </p:cBhvr>
                                          <p:to>
                                            <p:strVal val="visible"/>
                                          </p:to>
                                        </p:set>
                                        <p:animEffect transition="in" filter="wipe(up)">
                                          <p:cBhvr>
                                            <p:cTn id="124" dur="500"/>
                                            <p:tgtEl>
                                              <p:spTgt spid="122"/>
                                            </p:tgtEl>
                                          </p:cBhvr>
                                        </p:animEffect>
                                      </p:childTnLst>
                                    </p:cTn>
                                  </p:par>
                                  <p:par>
                                    <p:cTn id="125" presetID="22" presetClass="entr" presetSubtype="1" fill="hold" nodeType="withEffect">
                                      <p:stCondLst>
                                        <p:cond delay="0"/>
                                      </p:stCondLst>
                                      <p:childTnLst>
                                        <p:set>
                                          <p:cBhvr>
                                            <p:cTn id="126" dur="1" fill="hold">
                                              <p:stCondLst>
                                                <p:cond delay="0"/>
                                              </p:stCondLst>
                                            </p:cTn>
                                            <p:tgtEl>
                                              <p:spTgt spid="146"/>
                                            </p:tgtEl>
                                            <p:attrNameLst>
                                              <p:attrName>style.visibility</p:attrName>
                                            </p:attrNameLst>
                                          </p:cBhvr>
                                          <p:to>
                                            <p:strVal val="visible"/>
                                          </p:to>
                                        </p:set>
                                        <p:animEffect transition="in" filter="wipe(up)">
                                          <p:cBhvr>
                                            <p:cTn id="127" dur="500"/>
                                            <p:tgtEl>
                                              <p:spTgt spid="146"/>
                                            </p:tgtEl>
                                          </p:cBhvr>
                                        </p:animEffect>
                                      </p:childTnLst>
                                    </p:cTn>
                                  </p:par>
                                </p:childTnLst>
                              </p:cTn>
                            </p:par>
                            <p:par>
                              <p:cTn id="128" fill="hold">
                                <p:stCondLst>
                                  <p:cond delay="8000"/>
                                </p:stCondLst>
                                <p:childTnLst>
                                  <p:par>
                                    <p:cTn id="129" presetID="16" presetClass="entr" presetSubtype="21" fill="hold" grpId="0" nodeType="afterEffect">
                                      <p:stCondLst>
                                        <p:cond delay="0"/>
                                      </p:stCondLst>
                                      <p:childTnLst>
                                        <p:set>
                                          <p:cBhvr>
                                            <p:cTn id="130" dur="1" fill="hold">
                                              <p:stCondLst>
                                                <p:cond delay="0"/>
                                              </p:stCondLst>
                                            </p:cTn>
                                            <p:tgtEl>
                                              <p:spTgt spid="126"/>
                                            </p:tgtEl>
                                            <p:attrNameLst>
                                              <p:attrName>style.visibility</p:attrName>
                                            </p:attrNameLst>
                                          </p:cBhvr>
                                          <p:to>
                                            <p:strVal val="visible"/>
                                          </p:to>
                                        </p:set>
                                        <p:animEffect transition="in" filter="barn(inVertical)">
                                          <p:cBhvr>
                                            <p:cTn id="131" dur="500"/>
                                            <p:tgtEl>
                                              <p:spTgt spid="126"/>
                                            </p:tgtEl>
                                          </p:cBhvr>
                                        </p:animEffect>
                                      </p:childTnLst>
                                    </p:cTn>
                                  </p:par>
                                  <p:par>
                                    <p:cTn id="132" presetID="16" presetClass="entr" presetSubtype="21" fill="hold" grpId="0" nodeType="withEffect">
                                      <p:stCondLst>
                                        <p:cond delay="0"/>
                                      </p:stCondLst>
                                      <p:childTnLst>
                                        <p:set>
                                          <p:cBhvr>
                                            <p:cTn id="133" dur="1" fill="hold">
                                              <p:stCondLst>
                                                <p:cond delay="0"/>
                                              </p:stCondLst>
                                            </p:cTn>
                                            <p:tgtEl>
                                              <p:spTgt spid="130"/>
                                            </p:tgtEl>
                                            <p:attrNameLst>
                                              <p:attrName>style.visibility</p:attrName>
                                            </p:attrNameLst>
                                          </p:cBhvr>
                                          <p:to>
                                            <p:strVal val="visible"/>
                                          </p:to>
                                        </p:set>
                                        <p:animEffect transition="in" filter="barn(inVertical)">
                                          <p:cBhvr>
                                            <p:cTn id="134" dur="500"/>
                                            <p:tgtEl>
                                              <p:spTgt spid="130"/>
                                            </p:tgtEl>
                                          </p:cBhvr>
                                        </p:animEffect>
                                      </p:childTnLst>
                                    </p:cTn>
                                  </p:par>
                                  <p:par>
                                    <p:cTn id="135" presetID="16" presetClass="entr" presetSubtype="21" fill="hold" grpId="0" nodeType="withEffect">
                                      <p:stCondLst>
                                        <p:cond delay="0"/>
                                      </p:stCondLst>
                                      <p:childTnLst>
                                        <p:set>
                                          <p:cBhvr>
                                            <p:cTn id="136" dur="1" fill="hold">
                                              <p:stCondLst>
                                                <p:cond delay="0"/>
                                              </p:stCondLst>
                                            </p:cTn>
                                            <p:tgtEl>
                                              <p:spTgt spid="134"/>
                                            </p:tgtEl>
                                            <p:attrNameLst>
                                              <p:attrName>style.visibility</p:attrName>
                                            </p:attrNameLst>
                                          </p:cBhvr>
                                          <p:to>
                                            <p:strVal val="visible"/>
                                          </p:to>
                                        </p:set>
                                        <p:animEffect transition="in" filter="barn(inVertical)">
                                          <p:cBhvr>
                                            <p:cTn id="137" dur="500"/>
                                            <p:tgtEl>
                                              <p:spTgt spid="134"/>
                                            </p:tgtEl>
                                          </p:cBhvr>
                                        </p:animEffect>
                                      </p:childTnLst>
                                    </p:cTn>
                                  </p:par>
                                  <p:par>
                                    <p:cTn id="138" presetID="16" presetClass="entr" presetSubtype="21" fill="hold" grpId="0" nodeType="withEffect">
                                      <p:stCondLst>
                                        <p:cond delay="0"/>
                                      </p:stCondLst>
                                      <p:childTnLst>
                                        <p:set>
                                          <p:cBhvr>
                                            <p:cTn id="139" dur="1" fill="hold">
                                              <p:stCondLst>
                                                <p:cond delay="0"/>
                                              </p:stCondLst>
                                            </p:cTn>
                                            <p:tgtEl>
                                              <p:spTgt spid="138"/>
                                            </p:tgtEl>
                                            <p:attrNameLst>
                                              <p:attrName>style.visibility</p:attrName>
                                            </p:attrNameLst>
                                          </p:cBhvr>
                                          <p:to>
                                            <p:strVal val="visible"/>
                                          </p:to>
                                        </p:set>
                                        <p:animEffect transition="in" filter="barn(inVertical)">
                                          <p:cBhvr>
                                            <p:cTn id="140" dur="500"/>
                                            <p:tgtEl>
                                              <p:spTgt spid="138"/>
                                            </p:tgtEl>
                                          </p:cBhvr>
                                        </p:animEffect>
                                      </p:childTnLst>
                                    </p:cTn>
                                  </p:par>
                                  <p:par>
                                    <p:cTn id="141" presetID="16" presetClass="entr" presetSubtype="21" fill="hold" grpId="0" nodeType="withEffect">
                                      <p:stCondLst>
                                        <p:cond delay="0"/>
                                      </p:stCondLst>
                                      <p:childTnLst>
                                        <p:set>
                                          <p:cBhvr>
                                            <p:cTn id="142" dur="1" fill="hold">
                                              <p:stCondLst>
                                                <p:cond delay="0"/>
                                              </p:stCondLst>
                                            </p:cTn>
                                            <p:tgtEl>
                                              <p:spTgt spid="142"/>
                                            </p:tgtEl>
                                            <p:attrNameLst>
                                              <p:attrName>style.visibility</p:attrName>
                                            </p:attrNameLst>
                                          </p:cBhvr>
                                          <p:to>
                                            <p:strVal val="visible"/>
                                          </p:to>
                                        </p:set>
                                        <p:animEffect transition="in" filter="barn(inVertical)">
                                          <p:cBhvr>
                                            <p:cTn id="143" dur="500"/>
                                            <p:tgtEl>
                                              <p:spTgt spid="142"/>
                                            </p:tgtEl>
                                          </p:cBhvr>
                                        </p:animEffect>
                                      </p:childTnLst>
                                    </p:cTn>
                                  </p:par>
                                </p:childTnLst>
                              </p:cTn>
                            </p:par>
                            <p:par>
                              <p:cTn id="144" fill="hold">
                                <p:stCondLst>
                                  <p:cond delay="8500"/>
                                </p:stCondLst>
                                <p:childTnLst>
                                  <p:par>
                                    <p:cTn id="145" presetID="42" presetClass="entr" presetSubtype="0" fill="hold" nodeType="afterEffect">
                                      <p:stCondLst>
                                        <p:cond delay="0"/>
                                      </p:stCondLst>
                                      <p:childTnLst>
                                        <p:set>
                                          <p:cBhvr>
                                            <p:cTn id="146" dur="1" fill="hold">
                                              <p:stCondLst>
                                                <p:cond delay="0"/>
                                              </p:stCondLst>
                                            </p:cTn>
                                            <p:tgtEl>
                                              <p:spTgt spid="127"/>
                                            </p:tgtEl>
                                            <p:attrNameLst>
                                              <p:attrName>style.visibility</p:attrName>
                                            </p:attrNameLst>
                                          </p:cBhvr>
                                          <p:to>
                                            <p:strVal val="visible"/>
                                          </p:to>
                                        </p:set>
                                        <p:animEffect transition="in" filter="fade">
                                          <p:cBhvr>
                                            <p:cTn id="147" dur="500"/>
                                            <p:tgtEl>
                                              <p:spTgt spid="127"/>
                                            </p:tgtEl>
                                          </p:cBhvr>
                                        </p:animEffect>
                                        <p:anim calcmode="lin" valueType="num">
                                          <p:cBhvr>
                                            <p:cTn id="148" dur="500" fill="hold"/>
                                            <p:tgtEl>
                                              <p:spTgt spid="127"/>
                                            </p:tgtEl>
                                            <p:attrNameLst>
                                              <p:attrName>ppt_x</p:attrName>
                                            </p:attrNameLst>
                                          </p:cBhvr>
                                          <p:tavLst>
                                            <p:tav tm="0">
                                              <p:val>
                                                <p:strVal val="#ppt_x"/>
                                              </p:val>
                                            </p:tav>
                                            <p:tav tm="100000">
                                              <p:val>
                                                <p:strVal val="#ppt_x"/>
                                              </p:val>
                                            </p:tav>
                                          </p:tavLst>
                                        </p:anim>
                                        <p:anim calcmode="lin" valueType="num">
                                          <p:cBhvr>
                                            <p:cTn id="149" dur="500" fill="hold"/>
                                            <p:tgtEl>
                                              <p:spTgt spid="127"/>
                                            </p:tgtEl>
                                            <p:attrNameLst>
                                              <p:attrName>ppt_y</p:attrName>
                                            </p:attrNameLst>
                                          </p:cBhvr>
                                          <p:tavLst>
                                            <p:tav tm="0">
                                              <p:val>
                                                <p:strVal val="#ppt_y+.1"/>
                                              </p:val>
                                            </p:tav>
                                            <p:tav tm="100000">
                                              <p:val>
                                                <p:strVal val="#ppt_y"/>
                                              </p:val>
                                            </p:tav>
                                          </p:tavLst>
                                        </p:anim>
                                      </p:childTnLst>
                                    </p:cTn>
                                  </p:par>
                                </p:childTnLst>
                              </p:cTn>
                            </p:par>
                            <p:par>
                              <p:cTn id="150" fill="hold">
                                <p:stCondLst>
                                  <p:cond delay="9000"/>
                                </p:stCondLst>
                                <p:childTnLst>
                                  <p:par>
                                    <p:cTn id="151" presetID="42" presetClass="entr" presetSubtype="0" fill="hold" nodeType="afterEffect">
                                      <p:stCondLst>
                                        <p:cond delay="0"/>
                                      </p:stCondLst>
                                      <p:childTnLst>
                                        <p:set>
                                          <p:cBhvr>
                                            <p:cTn id="152" dur="1" fill="hold">
                                              <p:stCondLst>
                                                <p:cond delay="0"/>
                                              </p:stCondLst>
                                            </p:cTn>
                                            <p:tgtEl>
                                              <p:spTgt spid="131"/>
                                            </p:tgtEl>
                                            <p:attrNameLst>
                                              <p:attrName>style.visibility</p:attrName>
                                            </p:attrNameLst>
                                          </p:cBhvr>
                                          <p:to>
                                            <p:strVal val="visible"/>
                                          </p:to>
                                        </p:set>
                                        <p:animEffect transition="in" filter="fade">
                                          <p:cBhvr>
                                            <p:cTn id="153" dur="500"/>
                                            <p:tgtEl>
                                              <p:spTgt spid="131"/>
                                            </p:tgtEl>
                                          </p:cBhvr>
                                        </p:animEffect>
                                        <p:anim calcmode="lin" valueType="num">
                                          <p:cBhvr>
                                            <p:cTn id="154" dur="500" fill="hold"/>
                                            <p:tgtEl>
                                              <p:spTgt spid="131"/>
                                            </p:tgtEl>
                                            <p:attrNameLst>
                                              <p:attrName>ppt_x</p:attrName>
                                            </p:attrNameLst>
                                          </p:cBhvr>
                                          <p:tavLst>
                                            <p:tav tm="0">
                                              <p:val>
                                                <p:strVal val="#ppt_x"/>
                                              </p:val>
                                            </p:tav>
                                            <p:tav tm="100000">
                                              <p:val>
                                                <p:strVal val="#ppt_x"/>
                                              </p:val>
                                            </p:tav>
                                          </p:tavLst>
                                        </p:anim>
                                        <p:anim calcmode="lin" valueType="num">
                                          <p:cBhvr>
                                            <p:cTn id="155" dur="500" fill="hold"/>
                                            <p:tgtEl>
                                              <p:spTgt spid="131"/>
                                            </p:tgtEl>
                                            <p:attrNameLst>
                                              <p:attrName>ppt_y</p:attrName>
                                            </p:attrNameLst>
                                          </p:cBhvr>
                                          <p:tavLst>
                                            <p:tav tm="0">
                                              <p:val>
                                                <p:strVal val="#ppt_y+.1"/>
                                              </p:val>
                                            </p:tav>
                                            <p:tav tm="100000">
                                              <p:val>
                                                <p:strVal val="#ppt_y"/>
                                              </p:val>
                                            </p:tav>
                                          </p:tavLst>
                                        </p:anim>
                                      </p:childTnLst>
                                    </p:cTn>
                                  </p:par>
                                </p:childTnLst>
                              </p:cTn>
                            </p:par>
                            <p:par>
                              <p:cTn id="156" fill="hold">
                                <p:stCondLst>
                                  <p:cond delay="9500"/>
                                </p:stCondLst>
                                <p:childTnLst>
                                  <p:par>
                                    <p:cTn id="157" presetID="42" presetClass="entr" presetSubtype="0" fill="hold" nodeType="afterEffect">
                                      <p:stCondLst>
                                        <p:cond delay="0"/>
                                      </p:stCondLst>
                                      <p:childTnLst>
                                        <p:set>
                                          <p:cBhvr>
                                            <p:cTn id="158" dur="1" fill="hold">
                                              <p:stCondLst>
                                                <p:cond delay="0"/>
                                              </p:stCondLst>
                                            </p:cTn>
                                            <p:tgtEl>
                                              <p:spTgt spid="135"/>
                                            </p:tgtEl>
                                            <p:attrNameLst>
                                              <p:attrName>style.visibility</p:attrName>
                                            </p:attrNameLst>
                                          </p:cBhvr>
                                          <p:to>
                                            <p:strVal val="visible"/>
                                          </p:to>
                                        </p:set>
                                        <p:animEffect transition="in" filter="fade">
                                          <p:cBhvr>
                                            <p:cTn id="159" dur="500"/>
                                            <p:tgtEl>
                                              <p:spTgt spid="135"/>
                                            </p:tgtEl>
                                          </p:cBhvr>
                                        </p:animEffect>
                                        <p:anim calcmode="lin" valueType="num">
                                          <p:cBhvr>
                                            <p:cTn id="160" dur="500" fill="hold"/>
                                            <p:tgtEl>
                                              <p:spTgt spid="135"/>
                                            </p:tgtEl>
                                            <p:attrNameLst>
                                              <p:attrName>ppt_x</p:attrName>
                                            </p:attrNameLst>
                                          </p:cBhvr>
                                          <p:tavLst>
                                            <p:tav tm="0">
                                              <p:val>
                                                <p:strVal val="#ppt_x"/>
                                              </p:val>
                                            </p:tav>
                                            <p:tav tm="100000">
                                              <p:val>
                                                <p:strVal val="#ppt_x"/>
                                              </p:val>
                                            </p:tav>
                                          </p:tavLst>
                                        </p:anim>
                                        <p:anim calcmode="lin" valueType="num">
                                          <p:cBhvr>
                                            <p:cTn id="161" dur="500" fill="hold"/>
                                            <p:tgtEl>
                                              <p:spTgt spid="135"/>
                                            </p:tgtEl>
                                            <p:attrNameLst>
                                              <p:attrName>ppt_y</p:attrName>
                                            </p:attrNameLst>
                                          </p:cBhvr>
                                          <p:tavLst>
                                            <p:tav tm="0">
                                              <p:val>
                                                <p:strVal val="#ppt_y+.1"/>
                                              </p:val>
                                            </p:tav>
                                            <p:tav tm="100000">
                                              <p:val>
                                                <p:strVal val="#ppt_y"/>
                                              </p:val>
                                            </p:tav>
                                          </p:tavLst>
                                        </p:anim>
                                      </p:childTnLst>
                                    </p:cTn>
                                  </p:par>
                                </p:childTnLst>
                              </p:cTn>
                            </p:par>
                            <p:par>
                              <p:cTn id="162" fill="hold">
                                <p:stCondLst>
                                  <p:cond delay="10000"/>
                                </p:stCondLst>
                                <p:childTnLst>
                                  <p:par>
                                    <p:cTn id="163" presetID="42" presetClass="entr" presetSubtype="0" fill="hold" nodeType="afterEffect">
                                      <p:stCondLst>
                                        <p:cond delay="0"/>
                                      </p:stCondLst>
                                      <p:childTnLst>
                                        <p:set>
                                          <p:cBhvr>
                                            <p:cTn id="164" dur="1" fill="hold">
                                              <p:stCondLst>
                                                <p:cond delay="0"/>
                                              </p:stCondLst>
                                            </p:cTn>
                                            <p:tgtEl>
                                              <p:spTgt spid="139"/>
                                            </p:tgtEl>
                                            <p:attrNameLst>
                                              <p:attrName>style.visibility</p:attrName>
                                            </p:attrNameLst>
                                          </p:cBhvr>
                                          <p:to>
                                            <p:strVal val="visible"/>
                                          </p:to>
                                        </p:set>
                                        <p:animEffect transition="in" filter="fade">
                                          <p:cBhvr>
                                            <p:cTn id="165" dur="500"/>
                                            <p:tgtEl>
                                              <p:spTgt spid="139"/>
                                            </p:tgtEl>
                                          </p:cBhvr>
                                        </p:animEffect>
                                        <p:anim calcmode="lin" valueType="num">
                                          <p:cBhvr>
                                            <p:cTn id="166" dur="500" fill="hold"/>
                                            <p:tgtEl>
                                              <p:spTgt spid="139"/>
                                            </p:tgtEl>
                                            <p:attrNameLst>
                                              <p:attrName>ppt_x</p:attrName>
                                            </p:attrNameLst>
                                          </p:cBhvr>
                                          <p:tavLst>
                                            <p:tav tm="0">
                                              <p:val>
                                                <p:strVal val="#ppt_x"/>
                                              </p:val>
                                            </p:tav>
                                            <p:tav tm="100000">
                                              <p:val>
                                                <p:strVal val="#ppt_x"/>
                                              </p:val>
                                            </p:tav>
                                          </p:tavLst>
                                        </p:anim>
                                        <p:anim calcmode="lin" valueType="num">
                                          <p:cBhvr>
                                            <p:cTn id="167" dur="500" fill="hold"/>
                                            <p:tgtEl>
                                              <p:spTgt spid="139"/>
                                            </p:tgtEl>
                                            <p:attrNameLst>
                                              <p:attrName>ppt_y</p:attrName>
                                            </p:attrNameLst>
                                          </p:cBhvr>
                                          <p:tavLst>
                                            <p:tav tm="0">
                                              <p:val>
                                                <p:strVal val="#ppt_y+.1"/>
                                              </p:val>
                                            </p:tav>
                                            <p:tav tm="100000">
                                              <p:val>
                                                <p:strVal val="#ppt_y"/>
                                              </p:val>
                                            </p:tav>
                                          </p:tavLst>
                                        </p:anim>
                                      </p:childTnLst>
                                    </p:cTn>
                                  </p:par>
                                </p:childTnLst>
                              </p:cTn>
                            </p:par>
                            <p:par>
                              <p:cTn id="168" fill="hold">
                                <p:stCondLst>
                                  <p:cond delay="10500"/>
                                </p:stCondLst>
                                <p:childTnLst>
                                  <p:par>
                                    <p:cTn id="169" presetID="42" presetClass="entr" presetSubtype="0" fill="hold" nodeType="afterEffect">
                                      <p:stCondLst>
                                        <p:cond delay="0"/>
                                      </p:stCondLst>
                                      <p:childTnLst>
                                        <p:set>
                                          <p:cBhvr>
                                            <p:cTn id="170" dur="1" fill="hold">
                                              <p:stCondLst>
                                                <p:cond delay="0"/>
                                              </p:stCondLst>
                                            </p:cTn>
                                            <p:tgtEl>
                                              <p:spTgt spid="143"/>
                                            </p:tgtEl>
                                            <p:attrNameLst>
                                              <p:attrName>style.visibility</p:attrName>
                                            </p:attrNameLst>
                                          </p:cBhvr>
                                          <p:to>
                                            <p:strVal val="visible"/>
                                          </p:to>
                                        </p:set>
                                        <p:animEffect transition="in" filter="fade">
                                          <p:cBhvr>
                                            <p:cTn id="171" dur="500"/>
                                            <p:tgtEl>
                                              <p:spTgt spid="143"/>
                                            </p:tgtEl>
                                          </p:cBhvr>
                                        </p:animEffect>
                                        <p:anim calcmode="lin" valueType="num">
                                          <p:cBhvr>
                                            <p:cTn id="172" dur="500" fill="hold"/>
                                            <p:tgtEl>
                                              <p:spTgt spid="143"/>
                                            </p:tgtEl>
                                            <p:attrNameLst>
                                              <p:attrName>ppt_x</p:attrName>
                                            </p:attrNameLst>
                                          </p:cBhvr>
                                          <p:tavLst>
                                            <p:tav tm="0">
                                              <p:val>
                                                <p:strVal val="#ppt_x"/>
                                              </p:val>
                                            </p:tav>
                                            <p:tav tm="100000">
                                              <p:val>
                                                <p:strVal val="#ppt_x"/>
                                              </p:val>
                                            </p:tav>
                                          </p:tavLst>
                                        </p:anim>
                                        <p:anim calcmode="lin" valueType="num">
                                          <p:cBhvr>
                                            <p:cTn id="173" dur="500" fill="hold"/>
                                            <p:tgtEl>
                                              <p:spTgt spid="143"/>
                                            </p:tgtEl>
                                            <p:attrNameLst>
                                              <p:attrName>ppt_y</p:attrName>
                                            </p:attrNameLst>
                                          </p:cBhvr>
                                          <p:tavLst>
                                            <p:tav tm="0">
                                              <p:val>
                                                <p:strVal val="#ppt_y+.1"/>
                                              </p:val>
                                            </p:tav>
                                            <p:tav tm="100000">
                                              <p:val>
                                                <p:strVal val="#ppt_y"/>
                                              </p:val>
                                            </p:tav>
                                          </p:tavLst>
                                        </p:anim>
                                      </p:childTnLst>
                                    </p:cTn>
                                  </p:par>
                                </p:childTnLst>
                              </p:cTn>
                            </p:par>
                            <p:par>
                              <p:cTn id="174" fill="hold">
                                <p:stCondLst>
                                  <p:cond delay="11000"/>
                                </p:stCondLst>
                                <p:childTnLst>
                                  <p:par>
                                    <p:cTn id="175" presetID="14" presetClass="entr" presetSubtype="10" fill="hold" grpId="0" nodeType="afterEffect">
                                      <p:stCondLst>
                                        <p:cond delay="0"/>
                                      </p:stCondLst>
                                      <p:childTnLst>
                                        <p:set>
                                          <p:cBhvr>
                                            <p:cTn id="176" dur="1" fill="hold">
                                              <p:stCondLst>
                                                <p:cond delay="0"/>
                                              </p:stCondLst>
                                            </p:cTn>
                                            <p:tgtEl>
                                              <p:spTgt spid="190"/>
                                            </p:tgtEl>
                                            <p:attrNameLst>
                                              <p:attrName>style.visibility</p:attrName>
                                            </p:attrNameLst>
                                          </p:cBhvr>
                                          <p:to>
                                            <p:strVal val="visible"/>
                                          </p:to>
                                        </p:set>
                                        <p:animEffect transition="in" filter="randombar(horizontal)">
                                          <p:cBhvr>
                                            <p:cTn id="177" dur="500"/>
                                            <p:tgtEl>
                                              <p:spTgt spid="190"/>
                                            </p:tgtEl>
                                          </p:cBhvr>
                                        </p:animEffect>
                                      </p:childTnLst>
                                    </p:cTn>
                                  </p:par>
                                  <p:par>
                                    <p:cTn id="178" presetID="14" presetClass="entr" presetSubtype="10" fill="hold" grpId="0" nodeType="withEffect">
                                      <p:stCondLst>
                                        <p:cond delay="0"/>
                                      </p:stCondLst>
                                      <p:childTnLst>
                                        <p:set>
                                          <p:cBhvr>
                                            <p:cTn id="179" dur="1" fill="hold">
                                              <p:stCondLst>
                                                <p:cond delay="0"/>
                                              </p:stCondLst>
                                            </p:cTn>
                                            <p:tgtEl>
                                              <p:spTgt spid="191"/>
                                            </p:tgtEl>
                                            <p:attrNameLst>
                                              <p:attrName>style.visibility</p:attrName>
                                            </p:attrNameLst>
                                          </p:cBhvr>
                                          <p:to>
                                            <p:strVal val="visible"/>
                                          </p:to>
                                        </p:set>
                                        <p:animEffect transition="in" filter="randombar(horizontal)">
                                          <p:cBhvr>
                                            <p:cTn id="180" dur="500"/>
                                            <p:tgtEl>
                                              <p:spTgt spid="191"/>
                                            </p:tgtEl>
                                          </p:cBhvr>
                                        </p:animEffect>
                                      </p:childTnLst>
                                    </p:cTn>
                                  </p:par>
                                  <p:par>
                                    <p:cTn id="181" presetID="14" presetClass="entr" presetSubtype="10" fill="hold" grpId="0" nodeType="withEffect">
                                      <p:stCondLst>
                                        <p:cond delay="0"/>
                                      </p:stCondLst>
                                      <p:childTnLst>
                                        <p:set>
                                          <p:cBhvr>
                                            <p:cTn id="182" dur="1" fill="hold">
                                              <p:stCondLst>
                                                <p:cond delay="0"/>
                                              </p:stCondLst>
                                            </p:cTn>
                                            <p:tgtEl>
                                              <p:spTgt spid="192"/>
                                            </p:tgtEl>
                                            <p:attrNameLst>
                                              <p:attrName>style.visibility</p:attrName>
                                            </p:attrNameLst>
                                          </p:cBhvr>
                                          <p:to>
                                            <p:strVal val="visible"/>
                                          </p:to>
                                        </p:set>
                                        <p:animEffect transition="in" filter="randombar(horizontal)">
                                          <p:cBhvr>
                                            <p:cTn id="183" dur="500"/>
                                            <p:tgtEl>
                                              <p:spTgt spid="192"/>
                                            </p:tgtEl>
                                          </p:cBhvr>
                                        </p:animEffect>
                                      </p:childTnLst>
                                    </p:cTn>
                                  </p:par>
                                  <p:par>
                                    <p:cTn id="184" presetID="14" presetClass="entr" presetSubtype="10" fill="hold" grpId="0" nodeType="withEffect">
                                      <p:stCondLst>
                                        <p:cond delay="0"/>
                                      </p:stCondLst>
                                      <p:childTnLst>
                                        <p:set>
                                          <p:cBhvr>
                                            <p:cTn id="185" dur="1" fill="hold">
                                              <p:stCondLst>
                                                <p:cond delay="0"/>
                                              </p:stCondLst>
                                            </p:cTn>
                                            <p:tgtEl>
                                              <p:spTgt spid="193"/>
                                            </p:tgtEl>
                                            <p:attrNameLst>
                                              <p:attrName>style.visibility</p:attrName>
                                            </p:attrNameLst>
                                          </p:cBhvr>
                                          <p:to>
                                            <p:strVal val="visible"/>
                                          </p:to>
                                        </p:set>
                                        <p:animEffect transition="in" filter="randombar(horizontal)">
                                          <p:cBhvr>
                                            <p:cTn id="186" dur="500"/>
                                            <p:tgtEl>
                                              <p:spTgt spid="193"/>
                                            </p:tgtEl>
                                          </p:cBhvr>
                                        </p:animEffect>
                                      </p:childTnLst>
                                    </p:cTn>
                                  </p:par>
                                  <p:par>
                                    <p:cTn id="187" presetID="14" presetClass="entr" presetSubtype="10" fill="hold" grpId="0" nodeType="withEffect">
                                      <p:stCondLst>
                                        <p:cond delay="0"/>
                                      </p:stCondLst>
                                      <p:childTnLst>
                                        <p:set>
                                          <p:cBhvr>
                                            <p:cTn id="188" dur="1" fill="hold">
                                              <p:stCondLst>
                                                <p:cond delay="0"/>
                                              </p:stCondLst>
                                            </p:cTn>
                                            <p:tgtEl>
                                              <p:spTgt spid="194"/>
                                            </p:tgtEl>
                                            <p:attrNameLst>
                                              <p:attrName>style.visibility</p:attrName>
                                            </p:attrNameLst>
                                          </p:cBhvr>
                                          <p:to>
                                            <p:strVal val="visible"/>
                                          </p:to>
                                        </p:set>
                                        <p:animEffect transition="in" filter="randombar(horizontal)">
                                          <p:cBhvr>
                                            <p:cTn id="189"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93" grpId="0" animBg="1"/>
          <p:bldP spid="94" grpId="0" animBg="1"/>
          <p:bldP spid="95" grpId="0" animBg="1"/>
          <p:bldP spid="96" grpId="0" animBg="1"/>
          <p:bldP spid="97" grpId="0" animBg="1"/>
          <p:bldP spid="98" grpId="0"/>
          <p:bldP spid="99" grpId="0"/>
          <p:bldP spid="100" grpId="0"/>
          <p:bldP spid="101" grpId="0"/>
          <p:bldP spid="102" grpId="0"/>
          <p:bldP spid="103" grpId="0" animBg="1"/>
          <p:bldP spid="104" grpId="0" animBg="1"/>
          <p:bldP spid="105" grpId="0" animBg="1"/>
          <p:bldP spid="106" grpId="0" animBg="1"/>
          <p:bldP spid="107" grpId="0" animBg="1"/>
          <p:bldP spid="126" grpId="0" animBg="1"/>
          <p:bldP spid="130" grpId="0" animBg="1"/>
          <p:bldP spid="134" grpId="0" animBg="1"/>
          <p:bldP spid="138" grpId="0" animBg="1"/>
          <p:bldP spid="142" grpId="0" animBg="1"/>
          <p:bldP spid="190" grpId="0"/>
          <p:bldP spid="191" grpId="0"/>
          <p:bldP spid="192" grpId="0"/>
          <p:bldP spid="193" grpId="0"/>
          <p:bldP spid="19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2" presetClass="entr" presetSubtype="8" accel="40000" fill="hold" grpId="0" nodeType="afterEffect">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2000" fill="hold"/>
                                            <p:tgtEl>
                                              <p:spTgt spid="93"/>
                                            </p:tgtEl>
                                            <p:attrNameLst>
                                              <p:attrName>ppt_x</p:attrName>
                                            </p:attrNameLst>
                                          </p:cBhvr>
                                          <p:tavLst>
                                            <p:tav tm="0">
                                              <p:val>
                                                <p:strVal val="0-#ppt_w/2"/>
                                              </p:val>
                                            </p:tav>
                                            <p:tav tm="100000">
                                              <p:val>
                                                <p:strVal val="#ppt_x"/>
                                              </p:val>
                                            </p:tav>
                                          </p:tavLst>
                                        </p:anim>
                                        <p:anim calcmode="lin" valueType="num">
                                          <p:cBhvr additive="base">
                                            <p:cTn id="12" dur="2000" fill="hold"/>
                                            <p:tgtEl>
                                              <p:spTgt spid="93"/>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8" accel="40000" fill="hold" grpId="0" nodeType="afterEffect">
                                      <p:stCondLst>
                                        <p:cond delay="0"/>
                                      </p:stCondLst>
                                      <p:childTnLst>
                                        <p:set>
                                          <p:cBhvr>
                                            <p:cTn id="15" dur="1" fill="hold">
                                              <p:stCondLst>
                                                <p:cond delay="0"/>
                                              </p:stCondLst>
                                            </p:cTn>
                                            <p:tgtEl>
                                              <p:spTgt spid="94"/>
                                            </p:tgtEl>
                                            <p:attrNameLst>
                                              <p:attrName>style.visibility</p:attrName>
                                            </p:attrNameLst>
                                          </p:cBhvr>
                                          <p:to>
                                            <p:strVal val="visible"/>
                                          </p:to>
                                        </p:set>
                                        <p:anim calcmode="lin" valueType="num">
                                          <p:cBhvr additive="base">
                                            <p:cTn id="16" dur="2000" fill="hold"/>
                                            <p:tgtEl>
                                              <p:spTgt spid="94"/>
                                            </p:tgtEl>
                                            <p:attrNameLst>
                                              <p:attrName>ppt_x</p:attrName>
                                            </p:attrNameLst>
                                          </p:cBhvr>
                                          <p:tavLst>
                                            <p:tav tm="0">
                                              <p:val>
                                                <p:strVal val="0-#ppt_w/2"/>
                                              </p:val>
                                            </p:tav>
                                            <p:tav tm="100000">
                                              <p:val>
                                                <p:strVal val="#ppt_x"/>
                                              </p:val>
                                            </p:tav>
                                          </p:tavLst>
                                        </p:anim>
                                        <p:anim calcmode="lin" valueType="num">
                                          <p:cBhvr additive="base">
                                            <p:cTn id="17" dur="2000" fill="hold"/>
                                            <p:tgtEl>
                                              <p:spTgt spid="94"/>
                                            </p:tgtEl>
                                            <p:attrNameLst>
                                              <p:attrName>ppt_y</p:attrName>
                                            </p:attrNameLst>
                                          </p:cBhvr>
                                          <p:tavLst>
                                            <p:tav tm="0">
                                              <p:val>
                                                <p:strVal val="#ppt_y"/>
                                              </p:val>
                                            </p:tav>
                                            <p:tav tm="100000">
                                              <p:val>
                                                <p:strVal val="#ppt_y"/>
                                              </p:val>
                                            </p:tav>
                                          </p:tavLst>
                                        </p:anim>
                                      </p:childTnLst>
                                    </p:cTn>
                                  </p:par>
                                  <p:par>
                                    <p:cTn id="18" presetID="2" presetClass="entr" presetSubtype="8" accel="40000" fill="hold" grpId="0" nodeType="withEffect">
                                      <p:stCondLst>
                                        <p:cond delay="250"/>
                                      </p:stCondLst>
                                      <p:childTnLst>
                                        <p:set>
                                          <p:cBhvr>
                                            <p:cTn id="19" dur="1" fill="hold">
                                              <p:stCondLst>
                                                <p:cond delay="0"/>
                                              </p:stCondLst>
                                            </p:cTn>
                                            <p:tgtEl>
                                              <p:spTgt spid="95"/>
                                            </p:tgtEl>
                                            <p:attrNameLst>
                                              <p:attrName>style.visibility</p:attrName>
                                            </p:attrNameLst>
                                          </p:cBhvr>
                                          <p:to>
                                            <p:strVal val="visible"/>
                                          </p:to>
                                        </p:set>
                                        <p:anim calcmode="lin" valueType="num">
                                          <p:cBhvr additive="base">
                                            <p:cTn id="20" dur="2000" fill="hold"/>
                                            <p:tgtEl>
                                              <p:spTgt spid="95"/>
                                            </p:tgtEl>
                                            <p:attrNameLst>
                                              <p:attrName>ppt_x</p:attrName>
                                            </p:attrNameLst>
                                          </p:cBhvr>
                                          <p:tavLst>
                                            <p:tav tm="0">
                                              <p:val>
                                                <p:strVal val="0-#ppt_w/2"/>
                                              </p:val>
                                            </p:tav>
                                            <p:tav tm="100000">
                                              <p:val>
                                                <p:strVal val="#ppt_x"/>
                                              </p:val>
                                            </p:tav>
                                          </p:tavLst>
                                        </p:anim>
                                        <p:anim calcmode="lin" valueType="num">
                                          <p:cBhvr additive="base">
                                            <p:cTn id="21" dur="2000" fill="hold"/>
                                            <p:tgtEl>
                                              <p:spTgt spid="95"/>
                                            </p:tgtEl>
                                            <p:attrNameLst>
                                              <p:attrName>ppt_y</p:attrName>
                                            </p:attrNameLst>
                                          </p:cBhvr>
                                          <p:tavLst>
                                            <p:tav tm="0">
                                              <p:val>
                                                <p:strVal val="#ppt_y"/>
                                              </p:val>
                                            </p:tav>
                                            <p:tav tm="100000">
                                              <p:val>
                                                <p:strVal val="#ppt_y"/>
                                              </p:val>
                                            </p:tav>
                                          </p:tavLst>
                                        </p:anim>
                                      </p:childTnLst>
                                    </p:cTn>
                                  </p:par>
                                  <p:par>
                                    <p:cTn id="22" presetID="2" presetClass="entr" presetSubtype="8" accel="40000" fill="hold" grpId="0" nodeType="withEffect">
                                      <p:stCondLst>
                                        <p:cond delay="500"/>
                                      </p:stCondLst>
                                      <p:childTnLst>
                                        <p:set>
                                          <p:cBhvr>
                                            <p:cTn id="23" dur="1" fill="hold">
                                              <p:stCondLst>
                                                <p:cond delay="0"/>
                                              </p:stCondLst>
                                            </p:cTn>
                                            <p:tgtEl>
                                              <p:spTgt spid="96"/>
                                            </p:tgtEl>
                                            <p:attrNameLst>
                                              <p:attrName>style.visibility</p:attrName>
                                            </p:attrNameLst>
                                          </p:cBhvr>
                                          <p:to>
                                            <p:strVal val="visible"/>
                                          </p:to>
                                        </p:set>
                                        <p:anim calcmode="lin" valueType="num">
                                          <p:cBhvr additive="base">
                                            <p:cTn id="24" dur="2000" fill="hold"/>
                                            <p:tgtEl>
                                              <p:spTgt spid="96"/>
                                            </p:tgtEl>
                                            <p:attrNameLst>
                                              <p:attrName>ppt_x</p:attrName>
                                            </p:attrNameLst>
                                          </p:cBhvr>
                                          <p:tavLst>
                                            <p:tav tm="0">
                                              <p:val>
                                                <p:strVal val="0-#ppt_w/2"/>
                                              </p:val>
                                            </p:tav>
                                            <p:tav tm="100000">
                                              <p:val>
                                                <p:strVal val="#ppt_x"/>
                                              </p:val>
                                            </p:tav>
                                          </p:tavLst>
                                        </p:anim>
                                        <p:anim calcmode="lin" valueType="num">
                                          <p:cBhvr additive="base">
                                            <p:cTn id="25" dur="2000" fill="hold"/>
                                            <p:tgtEl>
                                              <p:spTgt spid="96"/>
                                            </p:tgtEl>
                                            <p:attrNameLst>
                                              <p:attrName>ppt_y</p:attrName>
                                            </p:attrNameLst>
                                          </p:cBhvr>
                                          <p:tavLst>
                                            <p:tav tm="0">
                                              <p:val>
                                                <p:strVal val="#ppt_y"/>
                                              </p:val>
                                            </p:tav>
                                            <p:tav tm="100000">
                                              <p:val>
                                                <p:strVal val="#ppt_y"/>
                                              </p:val>
                                            </p:tav>
                                          </p:tavLst>
                                        </p:anim>
                                      </p:childTnLst>
                                    </p:cTn>
                                  </p:par>
                                  <p:par>
                                    <p:cTn id="26" presetID="2" presetClass="entr" presetSubtype="8" accel="40000" fill="hold" grpId="0" nodeType="withEffect">
                                      <p:stCondLst>
                                        <p:cond delay="750"/>
                                      </p:stCondLst>
                                      <p:childTnLst>
                                        <p:set>
                                          <p:cBhvr>
                                            <p:cTn id="27" dur="1" fill="hold">
                                              <p:stCondLst>
                                                <p:cond delay="0"/>
                                              </p:stCondLst>
                                            </p:cTn>
                                            <p:tgtEl>
                                              <p:spTgt spid="97"/>
                                            </p:tgtEl>
                                            <p:attrNameLst>
                                              <p:attrName>style.visibility</p:attrName>
                                            </p:attrNameLst>
                                          </p:cBhvr>
                                          <p:to>
                                            <p:strVal val="visible"/>
                                          </p:to>
                                        </p:set>
                                        <p:anim calcmode="lin" valueType="num">
                                          <p:cBhvr additive="base">
                                            <p:cTn id="28" dur="2000" fill="hold"/>
                                            <p:tgtEl>
                                              <p:spTgt spid="97"/>
                                            </p:tgtEl>
                                            <p:attrNameLst>
                                              <p:attrName>ppt_x</p:attrName>
                                            </p:attrNameLst>
                                          </p:cBhvr>
                                          <p:tavLst>
                                            <p:tav tm="0">
                                              <p:val>
                                                <p:strVal val="0-#ppt_w/2"/>
                                              </p:val>
                                            </p:tav>
                                            <p:tav tm="100000">
                                              <p:val>
                                                <p:strVal val="#ppt_x"/>
                                              </p:val>
                                            </p:tav>
                                          </p:tavLst>
                                        </p:anim>
                                        <p:anim calcmode="lin" valueType="num">
                                          <p:cBhvr additive="base">
                                            <p:cTn id="29" dur="2000" fill="hold"/>
                                            <p:tgtEl>
                                              <p:spTgt spid="97"/>
                                            </p:tgtEl>
                                            <p:attrNameLst>
                                              <p:attrName>ppt_y</p:attrName>
                                            </p:attrNameLst>
                                          </p:cBhvr>
                                          <p:tavLst>
                                            <p:tav tm="0">
                                              <p:val>
                                                <p:strVal val="#ppt_y"/>
                                              </p:val>
                                            </p:tav>
                                            <p:tav tm="100000">
                                              <p:val>
                                                <p:strVal val="#ppt_y"/>
                                              </p:val>
                                            </p:tav>
                                          </p:tavLst>
                                        </p:anim>
                                      </p:childTnLst>
                                    </p:cTn>
                                  </p:par>
                                </p:childTnLst>
                              </p:cTn>
                            </p:par>
                            <p:par>
                              <p:cTn id="30" fill="hold">
                                <p:stCondLst>
                                  <p:cond delay="4500"/>
                                </p:stCondLst>
                                <p:childTnLst>
                                  <p:par>
                                    <p:cTn id="31" presetID="14" presetClass="entr" presetSubtype="10" fill="hold" grpId="0" nodeType="after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randombar(horizontal)">
                                          <p:cBhvr>
                                            <p:cTn id="33" dur="500"/>
                                            <p:tgtEl>
                                              <p:spTgt spid="98"/>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99"/>
                                            </p:tgtEl>
                                            <p:attrNameLst>
                                              <p:attrName>style.visibility</p:attrName>
                                            </p:attrNameLst>
                                          </p:cBhvr>
                                          <p:to>
                                            <p:strVal val="visible"/>
                                          </p:to>
                                        </p:set>
                                        <p:animEffect transition="in" filter="randombar(horizontal)">
                                          <p:cBhvr>
                                            <p:cTn id="36" dur="500"/>
                                            <p:tgtEl>
                                              <p:spTgt spid="99"/>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00"/>
                                            </p:tgtEl>
                                            <p:attrNameLst>
                                              <p:attrName>style.visibility</p:attrName>
                                            </p:attrNameLst>
                                          </p:cBhvr>
                                          <p:to>
                                            <p:strVal val="visible"/>
                                          </p:to>
                                        </p:set>
                                        <p:animEffect transition="in" filter="randombar(horizontal)">
                                          <p:cBhvr>
                                            <p:cTn id="39" dur="500"/>
                                            <p:tgtEl>
                                              <p:spTgt spid="100"/>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01"/>
                                            </p:tgtEl>
                                            <p:attrNameLst>
                                              <p:attrName>style.visibility</p:attrName>
                                            </p:attrNameLst>
                                          </p:cBhvr>
                                          <p:to>
                                            <p:strVal val="visible"/>
                                          </p:to>
                                        </p:set>
                                        <p:animEffect transition="in" filter="randombar(horizontal)">
                                          <p:cBhvr>
                                            <p:cTn id="42" dur="500"/>
                                            <p:tgtEl>
                                              <p:spTgt spid="101"/>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randombar(horizontal)">
                                          <p:cBhvr>
                                            <p:cTn id="45" dur="500"/>
                                            <p:tgtEl>
                                              <p:spTgt spid="102"/>
                                            </p:tgtEl>
                                          </p:cBhvr>
                                        </p:animEffect>
                                      </p:childTnLst>
                                    </p:cTn>
                                  </p:par>
                                </p:childTnLst>
                              </p:cTn>
                            </p:par>
                            <p:par>
                              <p:cTn id="46" fill="hold">
                                <p:stCondLst>
                                  <p:cond delay="5000"/>
                                </p:stCondLst>
                                <p:childTnLst>
                                  <p:par>
                                    <p:cTn id="47" presetID="22" presetClass="entr" presetSubtype="4" fill="hold" grpId="0" nodeType="afterEffect">
                                      <p:stCondLst>
                                        <p:cond delay="0"/>
                                      </p:stCondLst>
                                      <p:childTnLst>
                                        <p:set>
                                          <p:cBhvr>
                                            <p:cTn id="48" dur="1" fill="hold">
                                              <p:stCondLst>
                                                <p:cond delay="0"/>
                                              </p:stCondLst>
                                            </p:cTn>
                                            <p:tgtEl>
                                              <p:spTgt spid="107"/>
                                            </p:tgtEl>
                                            <p:attrNameLst>
                                              <p:attrName>style.visibility</p:attrName>
                                            </p:attrNameLst>
                                          </p:cBhvr>
                                          <p:to>
                                            <p:strVal val="visible"/>
                                          </p:to>
                                        </p:set>
                                        <p:animEffect transition="in" filter="wipe(down)">
                                          <p:cBhvr>
                                            <p:cTn id="49" dur="500"/>
                                            <p:tgtEl>
                                              <p:spTgt spid="107"/>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106"/>
                                            </p:tgtEl>
                                            <p:attrNameLst>
                                              <p:attrName>style.visibility</p:attrName>
                                            </p:attrNameLst>
                                          </p:cBhvr>
                                          <p:to>
                                            <p:strVal val="visible"/>
                                          </p:to>
                                        </p:set>
                                        <p:animEffect transition="in" filter="wipe(down)">
                                          <p:cBhvr>
                                            <p:cTn id="52" dur="500"/>
                                            <p:tgtEl>
                                              <p:spTgt spid="106"/>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103"/>
                                            </p:tgtEl>
                                            <p:attrNameLst>
                                              <p:attrName>style.visibility</p:attrName>
                                            </p:attrNameLst>
                                          </p:cBhvr>
                                          <p:to>
                                            <p:strVal val="visible"/>
                                          </p:to>
                                        </p:set>
                                        <p:anim calcmode="lin" valueType="num">
                                          <p:cBhvr>
                                            <p:cTn id="56" dur="500" fill="hold"/>
                                            <p:tgtEl>
                                              <p:spTgt spid="103"/>
                                            </p:tgtEl>
                                            <p:attrNameLst>
                                              <p:attrName>ppt_w</p:attrName>
                                            </p:attrNameLst>
                                          </p:cBhvr>
                                          <p:tavLst>
                                            <p:tav tm="0">
                                              <p:val>
                                                <p:fltVal val="0"/>
                                              </p:val>
                                            </p:tav>
                                            <p:tav tm="100000">
                                              <p:val>
                                                <p:strVal val="#ppt_w"/>
                                              </p:val>
                                            </p:tav>
                                          </p:tavLst>
                                        </p:anim>
                                        <p:anim calcmode="lin" valueType="num">
                                          <p:cBhvr>
                                            <p:cTn id="57" dur="500" fill="hold"/>
                                            <p:tgtEl>
                                              <p:spTgt spid="103"/>
                                            </p:tgtEl>
                                            <p:attrNameLst>
                                              <p:attrName>ppt_h</p:attrName>
                                            </p:attrNameLst>
                                          </p:cBhvr>
                                          <p:tavLst>
                                            <p:tav tm="0">
                                              <p:val>
                                                <p:fltVal val="0"/>
                                              </p:val>
                                            </p:tav>
                                            <p:tav tm="100000">
                                              <p:val>
                                                <p:strVal val="#ppt_h"/>
                                              </p:val>
                                            </p:tav>
                                          </p:tavLst>
                                        </p:anim>
                                        <p:animEffect transition="in" filter="fade">
                                          <p:cBhvr>
                                            <p:cTn id="58" dur="500"/>
                                            <p:tgtEl>
                                              <p:spTgt spid="103"/>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04"/>
                                            </p:tgtEl>
                                            <p:attrNameLst>
                                              <p:attrName>style.visibility</p:attrName>
                                            </p:attrNameLst>
                                          </p:cBhvr>
                                          <p:to>
                                            <p:strVal val="visible"/>
                                          </p:to>
                                        </p:set>
                                        <p:anim calcmode="lin" valueType="num">
                                          <p:cBhvr>
                                            <p:cTn id="61" dur="500" fill="hold"/>
                                            <p:tgtEl>
                                              <p:spTgt spid="104"/>
                                            </p:tgtEl>
                                            <p:attrNameLst>
                                              <p:attrName>ppt_w</p:attrName>
                                            </p:attrNameLst>
                                          </p:cBhvr>
                                          <p:tavLst>
                                            <p:tav tm="0">
                                              <p:val>
                                                <p:fltVal val="0"/>
                                              </p:val>
                                            </p:tav>
                                            <p:tav tm="100000">
                                              <p:val>
                                                <p:strVal val="#ppt_w"/>
                                              </p:val>
                                            </p:tav>
                                          </p:tavLst>
                                        </p:anim>
                                        <p:anim calcmode="lin" valueType="num">
                                          <p:cBhvr>
                                            <p:cTn id="62" dur="500" fill="hold"/>
                                            <p:tgtEl>
                                              <p:spTgt spid="104"/>
                                            </p:tgtEl>
                                            <p:attrNameLst>
                                              <p:attrName>ppt_h</p:attrName>
                                            </p:attrNameLst>
                                          </p:cBhvr>
                                          <p:tavLst>
                                            <p:tav tm="0">
                                              <p:val>
                                                <p:fltVal val="0"/>
                                              </p:val>
                                            </p:tav>
                                            <p:tav tm="100000">
                                              <p:val>
                                                <p:strVal val="#ppt_h"/>
                                              </p:val>
                                            </p:tav>
                                          </p:tavLst>
                                        </p:anim>
                                        <p:animEffect transition="in" filter="fade">
                                          <p:cBhvr>
                                            <p:cTn id="63" dur="500"/>
                                            <p:tgtEl>
                                              <p:spTgt spid="10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05"/>
                                            </p:tgtEl>
                                            <p:attrNameLst>
                                              <p:attrName>style.visibility</p:attrName>
                                            </p:attrNameLst>
                                          </p:cBhvr>
                                          <p:to>
                                            <p:strVal val="visible"/>
                                          </p:to>
                                        </p:set>
                                        <p:anim calcmode="lin" valueType="num">
                                          <p:cBhvr>
                                            <p:cTn id="66" dur="500" fill="hold"/>
                                            <p:tgtEl>
                                              <p:spTgt spid="105"/>
                                            </p:tgtEl>
                                            <p:attrNameLst>
                                              <p:attrName>ppt_w</p:attrName>
                                            </p:attrNameLst>
                                          </p:cBhvr>
                                          <p:tavLst>
                                            <p:tav tm="0">
                                              <p:val>
                                                <p:fltVal val="0"/>
                                              </p:val>
                                            </p:tav>
                                            <p:tav tm="100000">
                                              <p:val>
                                                <p:strVal val="#ppt_w"/>
                                              </p:val>
                                            </p:tav>
                                          </p:tavLst>
                                        </p:anim>
                                        <p:anim calcmode="lin" valueType="num">
                                          <p:cBhvr>
                                            <p:cTn id="67" dur="500" fill="hold"/>
                                            <p:tgtEl>
                                              <p:spTgt spid="105"/>
                                            </p:tgtEl>
                                            <p:attrNameLst>
                                              <p:attrName>ppt_h</p:attrName>
                                            </p:attrNameLst>
                                          </p:cBhvr>
                                          <p:tavLst>
                                            <p:tav tm="0">
                                              <p:val>
                                                <p:fltVal val="0"/>
                                              </p:val>
                                            </p:tav>
                                            <p:tav tm="100000">
                                              <p:val>
                                                <p:strVal val="#ppt_h"/>
                                              </p:val>
                                            </p:tav>
                                          </p:tavLst>
                                        </p:anim>
                                        <p:animEffect transition="in" filter="fade">
                                          <p:cBhvr>
                                            <p:cTn id="68" dur="500"/>
                                            <p:tgtEl>
                                              <p:spTgt spid="105"/>
                                            </p:tgtEl>
                                          </p:cBhvr>
                                        </p:animEffect>
                                      </p:childTnLst>
                                    </p:cTn>
                                  </p:par>
                                </p:childTnLst>
                              </p:cTn>
                            </p:par>
                            <p:par>
                              <p:cTn id="69" fill="hold">
                                <p:stCondLst>
                                  <p:cond delay="6000"/>
                                </p:stCondLst>
                                <p:childTnLst>
                                  <p:par>
                                    <p:cTn id="70" presetID="16" presetClass="entr" presetSubtype="21" fill="hold" nodeType="afterEffect">
                                      <p:stCondLst>
                                        <p:cond delay="0"/>
                                      </p:stCondLst>
                                      <p:childTnLst>
                                        <p:set>
                                          <p:cBhvr>
                                            <p:cTn id="71" dur="1" fill="hold">
                                              <p:stCondLst>
                                                <p:cond delay="0"/>
                                              </p:stCondLst>
                                            </p:cTn>
                                            <p:tgtEl>
                                              <p:spTgt spid="109"/>
                                            </p:tgtEl>
                                            <p:attrNameLst>
                                              <p:attrName>style.visibility</p:attrName>
                                            </p:attrNameLst>
                                          </p:cBhvr>
                                          <p:to>
                                            <p:strVal val="visible"/>
                                          </p:to>
                                        </p:set>
                                        <p:animEffect transition="in" filter="barn(inVertical)">
                                          <p:cBhvr>
                                            <p:cTn id="72" dur="500"/>
                                            <p:tgtEl>
                                              <p:spTgt spid="109"/>
                                            </p:tgtEl>
                                          </p:cBhvr>
                                        </p:animEffect>
                                      </p:childTnLst>
                                    </p:cTn>
                                  </p:par>
                                  <p:par>
                                    <p:cTn id="73" presetID="16" presetClass="entr" presetSubtype="21" fill="hold" nodeType="withEffect">
                                      <p:stCondLst>
                                        <p:cond delay="0"/>
                                      </p:stCondLst>
                                      <p:childTnLst>
                                        <p:set>
                                          <p:cBhvr>
                                            <p:cTn id="74" dur="1" fill="hold">
                                              <p:stCondLst>
                                                <p:cond delay="0"/>
                                              </p:stCondLst>
                                            </p:cTn>
                                            <p:tgtEl>
                                              <p:spTgt spid="108"/>
                                            </p:tgtEl>
                                            <p:attrNameLst>
                                              <p:attrName>style.visibility</p:attrName>
                                            </p:attrNameLst>
                                          </p:cBhvr>
                                          <p:to>
                                            <p:strVal val="visible"/>
                                          </p:to>
                                        </p:set>
                                        <p:animEffect transition="in" filter="barn(inVertical)">
                                          <p:cBhvr>
                                            <p:cTn id="75" dur="500"/>
                                            <p:tgtEl>
                                              <p:spTgt spid="108"/>
                                            </p:tgtEl>
                                          </p:cBhvr>
                                        </p:animEffect>
                                      </p:childTnLst>
                                    </p:cTn>
                                  </p:par>
                                </p:childTnLst>
                              </p:cTn>
                            </p:par>
                            <p:par>
                              <p:cTn id="76" fill="hold">
                                <p:stCondLst>
                                  <p:cond delay="6500"/>
                                </p:stCondLst>
                                <p:childTnLst>
                                  <p:par>
                                    <p:cTn id="77" presetID="22" presetClass="entr" presetSubtype="1" fill="hold" nodeType="afterEffect">
                                      <p:stCondLst>
                                        <p:cond delay="0"/>
                                      </p:stCondLst>
                                      <p:childTnLst>
                                        <p:set>
                                          <p:cBhvr>
                                            <p:cTn id="78" dur="1" fill="hold">
                                              <p:stCondLst>
                                                <p:cond delay="0"/>
                                              </p:stCondLst>
                                            </p:cTn>
                                            <p:tgtEl>
                                              <p:spTgt spid="92"/>
                                            </p:tgtEl>
                                            <p:attrNameLst>
                                              <p:attrName>style.visibility</p:attrName>
                                            </p:attrNameLst>
                                          </p:cBhvr>
                                          <p:to>
                                            <p:strVal val="visible"/>
                                          </p:to>
                                        </p:set>
                                        <p:animEffect transition="in" filter="wipe(up)">
                                          <p:cBhvr>
                                            <p:cTn id="79" dur="500"/>
                                            <p:tgtEl>
                                              <p:spTgt spid="92"/>
                                            </p:tgtEl>
                                          </p:cBhvr>
                                        </p:animEffect>
                                      </p:childTnLst>
                                    </p:cTn>
                                  </p:par>
                                  <p:par>
                                    <p:cTn id="80" presetID="22" presetClass="entr" presetSubtype="1" fill="hold" nodeType="withEffect">
                                      <p:stCondLst>
                                        <p:cond delay="0"/>
                                      </p:stCondLst>
                                      <p:childTnLst>
                                        <p:set>
                                          <p:cBhvr>
                                            <p:cTn id="81" dur="1" fill="hold">
                                              <p:stCondLst>
                                                <p:cond delay="0"/>
                                              </p:stCondLst>
                                            </p:cTn>
                                            <p:tgtEl>
                                              <p:spTgt spid="88"/>
                                            </p:tgtEl>
                                            <p:attrNameLst>
                                              <p:attrName>style.visibility</p:attrName>
                                            </p:attrNameLst>
                                          </p:cBhvr>
                                          <p:to>
                                            <p:strVal val="visible"/>
                                          </p:to>
                                        </p:set>
                                        <p:animEffect transition="in" filter="wipe(up)">
                                          <p:cBhvr>
                                            <p:cTn id="82" dur="500"/>
                                            <p:tgtEl>
                                              <p:spTgt spid="88"/>
                                            </p:tgtEl>
                                          </p:cBhvr>
                                        </p:animEffect>
                                      </p:childTnLst>
                                    </p:cTn>
                                  </p:par>
                                  <p:par>
                                    <p:cTn id="83" presetID="22" presetClass="entr" presetSubtype="1" fill="hold" nodeType="withEffect">
                                      <p:stCondLst>
                                        <p:cond delay="0"/>
                                      </p:stCondLst>
                                      <p:childTnLst>
                                        <p:set>
                                          <p:cBhvr>
                                            <p:cTn id="84" dur="1" fill="hold">
                                              <p:stCondLst>
                                                <p:cond delay="0"/>
                                              </p:stCondLst>
                                            </p:cTn>
                                            <p:tgtEl>
                                              <p:spTgt spid="91"/>
                                            </p:tgtEl>
                                            <p:attrNameLst>
                                              <p:attrName>style.visibility</p:attrName>
                                            </p:attrNameLst>
                                          </p:cBhvr>
                                          <p:to>
                                            <p:strVal val="visible"/>
                                          </p:to>
                                        </p:set>
                                        <p:animEffect transition="in" filter="wipe(up)">
                                          <p:cBhvr>
                                            <p:cTn id="85" dur="500"/>
                                            <p:tgtEl>
                                              <p:spTgt spid="91"/>
                                            </p:tgtEl>
                                          </p:cBhvr>
                                        </p:animEffect>
                                      </p:childTnLst>
                                    </p:cTn>
                                  </p:par>
                                </p:childTnLst>
                              </p:cTn>
                            </p:par>
                            <p:par>
                              <p:cTn id="86" fill="hold">
                                <p:stCondLst>
                                  <p:cond delay="7000"/>
                                </p:stCondLst>
                                <p:childTnLst>
                                  <p:par>
                                    <p:cTn id="87" presetID="53" presetClass="entr" presetSubtype="16" fill="hold" nodeType="afterEffect">
                                      <p:stCondLst>
                                        <p:cond delay="0"/>
                                      </p:stCondLst>
                                      <p:childTnLst>
                                        <p:set>
                                          <p:cBhvr>
                                            <p:cTn id="88" dur="1" fill="hold">
                                              <p:stCondLst>
                                                <p:cond delay="0"/>
                                              </p:stCondLst>
                                            </p:cTn>
                                            <p:tgtEl>
                                              <p:spTgt spid="150"/>
                                            </p:tgtEl>
                                            <p:attrNameLst>
                                              <p:attrName>style.visibility</p:attrName>
                                            </p:attrNameLst>
                                          </p:cBhvr>
                                          <p:to>
                                            <p:strVal val="visible"/>
                                          </p:to>
                                        </p:set>
                                        <p:anim calcmode="lin" valueType="num">
                                          <p:cBhvr>
                                            <p:cTn id="89" dur="500" fill="hold"/>
                                            <p:tgtEl>
                                              <p:spTgt spid="150"/>
                                            </p:tgtEl>
                                            <p:attrNameLst>
                                              <p:attrName>ppt_w</p:attrName>
                                            </p:attrNameLst>
                                          </p:cBhvr>
                                          <p:tavLst>
                                            <p:tav tm="0">
                                              <p:val>
                                                <p:fltVal val="0"/>
                                              </p:val>
                                            </p:tav>
                                            <p:tav tm="100000">
                                              <p:val>
                                                <p:strVal val="#ppt_w"/>
                                              </p:val>
                                            </p:tav>
                                          </p:tavLst>
                                        </p:anim>
                                        <p:anim calcmode="lin" valueType="num">
                                          <p:cBhvr>
                                            <p:cTn id="90" dur="500" fill="hold"/>
                                            <p:tgtEl>
                                              <p:spTgt spid="150"/>
                                            </p:tgtEl>
                                            <p:attrNameLst>
                                              <p:attrName>ppt_h</p:attrName>
                                            </p:attrNameLst>
                                          </p:cBhvr>
                                          <p:tavLst>
                                            <p:tav tm="0">
                                              <p:val>
                                                <p:fltVal val="0"/>
                                              </p:val>
                                            </p:tav>
                                            <p:tav tm="100000">
                                              <p:val>
                                                <p:strVal val="#ppt_h"/>
                                              </p:val>
                                            </p:tav>
                                          </p:tavLst>
                                        </p:anim>
                                        <p:animEffect transition="in" filter="fade">
                                          <p:cBhvr>
                                            <p:cTn id="91" dur="500"/>
                                            <p:tgtEl>
                                              <p:spTgt spid="150"/>
                                            </p:tgtEl>
                                          </p:cBhvr>
                                        </p:animEffect>
                                      </p:childTnLst>
                                    </p:cTn>
                                  </p:par>
                                  <p:par>
                                    <p:cTn id="92" presetID="53" presetClass="entr" presetSubtype="16" fill="hold" nodeType="withEffect">
                                      <p:stCondLst>
                                        <p:cond delay="0"/>
                                      </p:stCondLst>
                                      <p:childTnLst>
                                        <p:set>
                                          <p:cBhvr>
                                            <p:cTn id="93" dur="1" fill="hold">
                                              <p:stCondLst>
                                                <p:cond delay="0"/>
                                              </p:stCondLst>
                                            </p:cTn>
                                            <p:tgtEl>
                                              <p:spTgt spid="159"/>
                                            </p:tgtEl>
                                            <p:attrNameLst>
                                              <p:attrName>style.visibility</p:attrName>
                                            </p:attrNameLst>
                                          </p:cBhvr>
                                          <p:to>
                                            <p:strVal val="visible"/>
                                          </p:to>
                                        </p:set>
                                        <p:anim calcmode="lin" valueType="num">
                                          <p:cBhvr>
                                            <p:cTn id="94" dur="500" fill="hold"/>
                                            <p:tgtEl>
                                              <p:spTgt spid="159"/>
                                            </p:tgtEl>
                                            <p:attrNameLst>
                                              <p:attrName>ppt_w</p:attrName>
                                            </p:attrNameLst>
                                          </p:cBhvr>
                                          <p:tavLst>
                                            <p:tav tm="0">
                                              <p:val>
                                                <p:fltVal val="0"/>
                                              </p:val>
                                            </p:tav>
                                            <p:tav tm="100000">
                                              <p:val>
                                                <p:strVal val="#ppt_w"/>
                                              </p:val>
                                            </p:tav>
                                          </p:tavLst>
                                        </p:anim>
                                        <p:anim calcmode="lin" valueType="num">
                                          <p:cBhvr>
                                            <p:cTn id="95" dur="500" fill="hold"/>
                                            <p:tgtEl>
                                              <p:spTgt spid="159"/>
                                            </p:tgtEl>
                                            <p:attrNameLst>
                                              <p:attrName>ppt_h</p:attrName>
                                            </p:attrNameLst>
                                          </p:cBhvr>
                                          <p:tavLst>
                                            <p:tav tm="0">
                                              <p:val>
                                                <p:fltVal val="0"/>
                                              </p:val>
                                            </p:tav>
                                            <p:tav tm="100000">
                                              <p:val>
                                                <p:strVal val="#ppt_h"/>
                                              </p:val>
                                            </p:tav>
                                          </p:tavLst>
                                        </p:anim>
                                        <p:animEffect transition="in" filter="fade">
                                          <p:cBhvr>
                                            <p:cTn id="96" dur="500"/>
                                            <p:tgtEl>
                                              <p:spTgt spid="159"/>
                                            </p:tgtEl>
                                          </p:cBhvr>
                                        </p:animEffect>
                                      </p:childTnLst>
                                    </p:cTn>
                                  </p:par>
                                  <p:par>
                                    <p:cTn id="97" presetID="53" presetClass="entr" presetSubtype="16" fill="hold" nodeType="withEffect">
                                      <p:stCondLst>
                                        <p:cond delay="0"/>
                                      </p:stCondLst>
                                      <p:childTnLst>
                                        <p:set>
                                          <p:cBhvr>
                                            <p:cTn id="98" dur="1" fill="hold">
                                              <p:stCondLst>
                                                <p:cond delay="0"/>
                                              </p:stCondLst>
                                            </p:cTn>
                                            <p:tgtEl>
                                              <p:spTgt spid="169"/>
                                            </p:tgtEl>
                                            <p:attrNameLst>
                                              <p:attrName>style.visibility</p:attrName>
                                            </p:attrNameLst>
                                          </p:cBhvr>
                                          <p:to>
                                            <p:strVal val="visible"/>
                                          </p:to>
                                        </p:set>
                                        <p:anim calcmode="lin" valueType="num">
                                          <p:cBhvr>
                                            <p:cTn id="99" dur="500" fill="hold"/>
                                            <p:tgtEl>
                                              <p:spTgt spid="169"/>
                                            </p:tgtEl>
                                            <p:attrNameLst>
                                              <p:attrName>ppt_w</p:attrName>
                                            </p:attrNameLst>
                                          </p:cBhvr>
                                          <p:tavLst>
                                            <p:tav tm="0">
                                              <p:val>
                                                <p:fltVal val="0"/>
                                              </p:val>
                                            </p:tav>
                                            <p:tav tm="100000">
                                              <p:val>
                                                <p:strVal val="#ppt_w"/>
                                              </p:val>
                                            </p:tav>
                                          </p:tavLst>
                                        </p:anim>
                                        <p:anim calcmode="lin" valueType="num">
                                          <p:cBhvr>
                                            <p:cTn id="100" dur="500" fill="hold"/>
                                            <p:tgtEl>
                                              <p:spTgt spid="169"/>
                                            </p:tgtEl>
                                            <p:attrNameLst>
                                              <p:attrName>ppt_h</p:attrName>
                                            </p:attrNameLst>
                                          </p:cBhvr>
                                          <p:tavLst>
                                            <p:tav tm="0">
                                              <p:val>
                                                <p:fltVal val="0"/>
                                              </p:val>
                                            </p:tav>
                                            <p:tav tm="100000">
                                              <p:val>
                                                <p:strVal val="#ppt_h"/>
                                              </p:val>
                                            </p:tav>
                                          </p:tavLst>
                                        </p:anim>
                                        <p:animEffect transition="in" filter="fade">
                                          <p:cBhvr>
                                            <p:cTn id="101" dur="500"/>
                                            <p:tgtEl>
                                              <p:spTgt spid="169"/>
                                            </p:tgtEl>
                                          </p:cBhvr>
                                        </p:animEffect>
                                      </p:childTnLst>
                                    </p:cTn>
                                  </p:par>
                                  <p:par>
                                    <p:cTn id="102" presetID="53" presetClass="entr" presetSubtype="16" fill="hold" nodeType="withEffect">
                                      <p:stCondLst>
                                        <p:cond delay="0"/>
                                      </p:stCondLst>
                                      <p:childTnLst>
                                        <p:set>
                                          <p:cBhvr>
                                            <p:cTn id="103" dur="1" fill="hold">
                                              <p:stCondLst>
                                                <p:cond delay="0"/>
                                              </p:stCondLst>
                                            </p:cTn>
                                            <p:tgtEl>
                                              <p:spTgt spid="176"/>
                                            </p:tgtEl>
                                            <p:attrNameLst>
                                              <p:attrName>style.visibility</p:attrName>
                                            </p:attrNameLst>
                                          </p:cBhvr>
                                          <p:to>
                                            <p:strVal val="visible"/>
                                          </p:to>
                                        </p:set>
                                        <p:anim calcmode="lin" valueType="num">
                                          <p:cBhvr>
                                            <p:cTn id="104" dur="500" fill="hold"/>
                                            <p:tgtEl>
                                              <p:spTgt spid="176"/>
                                            </p:tgtEl>
                                            <p:attrNameLst>
                                              <p:attrName>ppt_w</p:attrName>
                                            </p:attrNameLst>
                                          </p:cBhvr>
                                          <p:tavLst>
                                            <p:tav tm="0">
                                              <p:val>
                                                <p:fltVal val="0"/>
                                              </p:val>
                                            </p:tav>
                                            <p:tav tm="100000">
                                              <p:val>
                                                <p:strVal val="#ppt_w"/>
                                              </p:val>
                                            </p:tav>
                                          </p:tavLst>
                                        </p:anim>
                                        <p:anim calcmode="lin" valueType="num">
                                          <p:cBhvr>
                                            <p:cTn id="105" dur="500" fill="hold"/>
                                            <p:tgtEl>
                                              <p:spTgt spid="176"/>
                                            </p:tgtEl>
                                            <p:attrNameLst>
                                              <p:attrName>ppt_h</p:attrName>
                                            </p:attrNameLst>
                                          </p:cBhvr>
                                          <p:tavLst>
                                            <p:tav tm="0">
                                              <p:val>
                                                <p:fltVal val="0"/>
                                              </p:val>
                                            </p:tav>
                                            <p:tav tm="100000">
                                              <p:val>
                                                <p:strVal val="#ppt_h"/>
                                              </p:val>
                                            </p:tav>
                                          </p:tavLst>
                                        </p:anim>
                                        <p:animEffect transition="in" filter="fade">
                                          <p:cBhvr>
                                            <p:cTn id="106" dur="500"/>
                                            <p:tgtEl>
                                              <p:spTgt spid="176"/>
                                            </p:tgtEl>
                                          </p:cBhvr>
                                        </p:animEffect>
                                      </p:childTnLst>
                                    </p:cTn>
                                  </p:par>
                                  <p:par>
                                    <p:cTn id="107" presetID="53" presetClass="entr" presetSubtype="16" fill="hold" nodeType="withEffect">
                                      <p:stCondLst>
                                        <p:cond delay="0"/>
                                      </p:stCondLst>
                                      <p:childTnLst>
                                        <p:set>
                                          <p:cBhvr>
                                            <p:cTn id="108" dur="1" fill="hold">
                                              <p:stCondLst>
                                                <p:cond delay="0"/>
                                              </p:stCondLst>
                                            </p:cTn>
                                            <p:tgtEl>
                                              <p:spTgt spid="181"/>
                                            </p:tgtEl>
                                            <p:attrNameLst>
                                              <p:attrName>style.visibility</p:attrName>
                                            </p:attrNameLst>
                                          </p:cBhvr>
                                          <p:to>
                                            <p:strVal val="visible"/>
                                          </p:to>
                                        </p:set>
                                        <p:anim calcmode="lin" valueType="num">
                                          <p:cBhvr>
                                            <p:cTn id="109" dur="500" fill="hold"/>
                                            <p:tgtEl>
                                              <p:spTgt spid="181"/>
                                            </p:tgtEl>
                                            <p:attrNameLst>
                                              <p:attrName>ppt_w</p:attrName>
                                            </p:attrNameLst>
                                          </p:cBhvr>
                                          <p:tavLst>
                                            <p:tav tm="0">
                                              <p:val>
                                                <p:fltVal val="0"/>
                                              </p:val>
                                            </p:tav>
                                            <p:tav tm="100000">
                                              <p:val>
                                                <p:strVal val="#ppt_w"/>
                                              </p:val>
                                            </p:tav>
                                          </p:tavLst>
                                        </p:anim>
                                        <p:anim calcmode="lin" valueType="num">
                                          <p:cBhvr>
                                            <p:cTn id="110" dur="500" fill="hold"/>
                                            <p:tgtEl>
                                              <p:spTgt spid="181"/>
                                            </p:tgtEl>
                                            <p:attrNameLst>
                                              <p:attrName>ppt_h</p:attrName>
                                            </p:attrNameLst>
                                          </p:cBhvr>
                                          <p:tavLst>
                                            <p:tav tm="0">
                                              <p:val>
                                                <p:fltVal val="0"/>
                                              </p:val>
                                            </p:tav>
                                            <p:tav tm="100000">
                                              <p:val>
                                                <p:strVal val="#ppt_h"/>
                                              </p:val>
                                            </p:tav>
                                          </p:tavLst>
                                        </p:anim>
                                        <p:animEffect transition="in" filter="fade">
                                          <p:cBhvr>
                                            <p:cTn id="111" dur="500"/>
                                            <p:tgtEl>
                                              <p:spTgt spid="181"/>
                                            </p:tgtEl>
                                          </p:cBhvr>
                                        </p:animEffect>
                                      </p:childTnLst>
                                    </p:cTn>
                                  </p:par>
                                </p:childTnLst>
                              </p:cTn>
                            </p:par>
                            <p:par>
                              <p:cTn id="112" fill="hold">
                                <p:stCondLst>
                                  <p:cond delay="7500"/>
                                </p:stCondLst>
                                <p:childTnLst>
                                  <p:par>
                                    <p:cTn id="113" presetID="22" presetClass="entr" presetSubtype="1" fill="hold" nodeType="afterEffect">
                                      <p:stCondLst>
                                        <p:cond delay="0"/>
                                      </p:stCondLst>
                                      <p:childTnLst>
                                        <p:set>
                                          <p:cBhvr>
                                            <p:cTn id="114" dur="1" fill="hold">
                                              <p:stCondLst>
                                                <p:cond delay="0"/>
                                              </p:stCondLst>
                                            </p:cTn>
                                            <p:tgtEl>
                                              <p:spTgt spid="110"/>
                                            </p:tgtEl>
                                            <p:attrNameLst>
                                              <p:attrName>style.visibility</p:attrName>
                                            </p:attrNameLst>
                                          </p:cBhvr>
                                          <p:to>
                                            <p:strVal val="visible"/>
                                          </p:to>
                                        </p:set>
                                        <p:animEffect transition="in" filter="wipe(up)">
                                          <p:cBhvr>
                                            <p:cTn id="115" dur="500"/>
                                            <p:tgtEl>
                                              <p:spTgt spid="110"/>
                                            </p:tgtEl>
                                          </p:cBhvr>
                                        </p:animEffect>
                                      </p:childTnLst>
                                    </p:cTn>
                                  </p:par>
                                  <p:par>
                                    <p:cTn id="116" presetID="22" presetClass="entr" presetSubtype="1" fill="hold" nodeType="withEffect">
                                      <p:stCondLst>
                                        <p:cond delay="0"/>
                                      </p:stCondLst>
                                      <p:childTnLst>
                                        <p:set>
                                          <p:cBhvr>
                                            <p:cTn id="117" dur="1" fill="hold">
                                              <p:stCondLst>
                                                <p:cond delay="0"/>
                                              </p:stCondLst>
                                            </p:cTn>
                                            <p:tgtEl>
                                              <p:spTgt spid="114"/>
                                            </p:tgtEl>
                                            <p:attrNameLst>
                                              <p:attrName>style.visibility</p:attrName>
                                            </p:attrNameLst>
                                          </p:cBhvr>
                                          <p:to>
                                            <p:strVal val="visible"/>
                                          </p:to>
                                        </p:set>
                                        <p:animEffect transition="in" filter="wipe(up)">
                                          <p:cBhvr>
                                            <p:cTn id="118" dur="500"/>
                                            <p:tgtEl>
                                              <p:spTgt spid="114"/>
                                            </p:tgtEl>
                                          </p:cBhvr>
                                        </p:animEffect>
                                      </p:childTnLst>
                                    </p:cTn>
                                  </p:par>
                                  <p:par>
                                    <p:cTn id="119" presetID="22" presetClass="entr" presetSubtype="1" fill="hold" nodeType="withEffect">
                                      <p:stCondLst>
                                        <p:cond delay="0"/>
                                      </p:stCondLst>
                                      <p:childTnLst>
                                        <p:set>
                                          <p:cBhvr>
                                            <p:cTn id="120" dur="1" fill="hold">
                                              <p:stCondLst>
                                                <p:cond delay="0"/>
                                              </p:stCondLst>
                                            </p:cTn>
                                            <p:tgtEl>
                                              <p:spTgt spid="118"/>
                                            </p:tgtEl>
                                            <p:attrNameLst>
                                              <p:attrName>style.visibility</p:attrName>
                                            </p:attrNameLst>
                                          </p:cBhvr>
                                          <p:to>
                                            <p:strVal val="visible"/>
                                          </p:to>
                                        </p:set>
                                        <p:animEffect transition="in" filter="wipe(up)">
                                          <p:cBhvr>
                                            <p:cTn id="121" dur="500"/>
                                            <p:tgtEl>
                                              <p:spTgt spid="118"/>
                                            </p:tgtEl>
                                          </p:cBhvr>
                                        </p:animEffect>
                                      </p:childTnLst>
                                    </p:cTn>
                                  </p:par>
                                  <p:par>
                                    <p:cTn id="122" presetID="22" presetClass="entr" presetSubtype="1" fill="hold" nodeType="withEffect">
                                      <p:stCondLst>
                                        <p:cond delay="0"/>
                                      </p:stCondLst>
                                      <p:childTnLst>
                                        <p:set>
                                          <p:cBhvr>
                                            <p:cTn id="123" dur="1" fill="hold">
                                              <p:stCondLst>
                                                <p:cond delay="0"/>
                                              </p:stCondLst>
                                            </p:cTn>
                                            <p:tgtEl>
                                              <p:spTgt spid="122"/>
                                            </p:tgtEl>
                                            <p:attrNameLst>
                                              <p:attrName>style.visibility</p:attrName>
                                            </p:attrNameLst>
                                          </p:cBhvr>
                                          <p:to>
                                            <p:strVal val="visible"/>
                                          </p:to>
                                        </p:set>
                                        <p:animEffect transition="in" filter="wipe(up)">
                                          <p:cBhvr>
                                            <p:cTn id="124" dur="500"/>
                                            <p:tgtEl>
                                              <p:spTgt spid="122"/>
                                            </p:tgtEl>
                                          </p:cBhvr>
                                        </p:animEffect>
                                      </p:childTnLst>
                                    </p:cTn>
                                  </p:par>
                                  <p:par>
                                    <p:cTn id="125" presetID="22" presetClass="entr" presetSubtype="1" fill="hold" nodeType="withEffect">
                                      <p:stCondLst>
                                        <p:cond delay="0"/>
                                      </p:stCondLst>
                                      <p:childTnLst>
                                        <p:set>
                                          <p:cBhvr>
                                            <p:cTn id="126" dur="1" fill="hold">
                                              <p:stCondLst>
                                                <p:cond delay="0"/>
                                              </p:stCondLst>
                                            </p:cTn>
                                            <p:tgtEl>
                                              <p:spTgt spid="146"/>
                                            </p:tgtEl>
                                            <p:attrNameLst>
                                              <p:attrName>style.visibility</p:attrName>
                                            </p:attrNameLst>
                                          </p:cBhvr>
                                          <p:to>
                                            <p:strVal val="visible"/>
                                          </p:to>
                                        </p:set>
                                        <p:animEffect transition="in" filter="wipe(up)">
                                          <p:cBhvr>
                                            <p:cTn id="127" dur="500"/>
                                            <p:tgtEl>
                                              <p:spTgt spid="146"/>
                                            </p:tgtEl>
                                          </p:cBhvr>
                                        </p:animEffect>
                                      </p:childTnLst>
                                    </p:cTn>
                                  </p:par>
                                </p:childTnLst>
                              </p:cTn>
                            </p:par>
                            <p:par>
                              <p:cTn id="128" fill="hold">
                                <p:stCondLst>
                                  <p:cond delay="8000"/>
                                </p:stCondLst>
                                <p:childTnLst>
                                  <p:par>
                                    <p:cTn id="129" presetID="16" presetClass="entr" presetSubtype="21" fill="hold" grpId="0" nodeType="afterEffect">
                                      <p:stCondLst>
                                        <p:cond delay="0"/>
                                      </p:stCondLst>
                                      <p:childTnLst>
                                        <p:set>
                                          <p:cBhvr>
                                            <p:cTn id="130" dur="1" fill="hold">
                                              <p:stCondLst>
                                                <p:cond delay="0"/>
                                              </p:stCondLst>
                                            </p:cTn>
                                            <p:tgtEl>
                                              <p:spTgt spid="126"/>
                                            </p:tgtEl>
                                            <p:attrNameLst>
                                              <p:attrName>style.visibility</p:attrName>
                                            </p:attrNameLst>
                                          </p:cBhvr>
                                          <p:to>
                                            <p:strVal val="visible"/>
                                          </p:to>
                                        </p:set>
                                        <p:animEffect transition="in" filter="barn(inVertical)">
                                          <p:cBhvr>
                                            <p:cTn id="131" dur="500"/>
                                            <p:tgtEl>
                                              <p:spTgt spid="126"/>
                                            </p:tgtEl>
                                          </p:cBhvr>
                                        </p:animEffect>
                                      </p:childTnLst>
                                    </p:cTn>
                                  </p:par>
                                  <p:par>
                                    <p:cTn id="132" presetID="16" presetClass="entr" presetSubtype="21" fill="hold" grpId="0" nodeType="withEffect">
                                      <p:stCondLst>
                                        <p:cond delay="0"/>
                                      </p:stCondLst>
                                      <p:childTnLst>
                                        <p:set>
                                          <p:cBhvr>
                                            <p:cTn id="133" dur="1" fill="hold">
                                              <p:stCondLst>
                                                <p:cond delay="0"/>
                                              </p:stCondLst>
                                            </p:cTn>
                                            <p:tgtEl>
                                              <p:spTgt spid="130"/>
                                            </p:tgtEl>
                                            <p:attrNameLst>
                                              <p:attrName>style.visibility</p:attrName>
                                            </p:attrNameLst>
                                          </p:cBhvr>
                                          <p:to>
                                            <p:strVal val="visible"/>
                                          </p:to>
                                        </p:set>
                                        <p:animEffect transition="in" filter="barn(inVertical)">
                                          <p:cBhvr>
                                            <p:cTn id="134" dur="500"/>
                                            <p:tgtEl>
                                              <p:spTgt spid="130"/>
                                            </p:tgtEl>
                                          </p:cBhvr>
                                        </p:animEffect>
                                      </p:childTnLst>
                                    </p:cTn>
                                  </p:par>
                                  <p:par>
                                    <p:cTn id="135" presetID="16" presetClass="entr" presetSubtype="21" fill="hold" grpId="0" nodeType="withEffect">
                                      <p:stCondLst>
                                        <p:cond delay="0"/>
                                      </p:stCondLst>
                                      <p:childTnLst>
                                        <p:set>
                                          <p:cBhvr>
                                            <p:cTn id="136" dur="1" fill="hold">
                                              <p:stCondLst>
                                                <p:cond delay="0"/>
                                              </p:stCondLst>
                                            </p:cTn>
                                            <p:tgtEl>
                                              <p:spTgt spid="134"/>
                                            </p:tgtEl>
                                            <p:attrNameLst>
                                              <p:attrName>style.visibility</p:attrName>
                                            </p:attrNameLst>
                                          </p:cBhvr>
                                          <p:to>
                                            <p:strVal val="visible"/>
                                          </p:to>
                                        </p:set>
                                        <p:animEffect transition="in" filter="barn(inVertical)">
                                          <p:cBhvr>
                                            <p:cTn id="137" dur="500"/>
                                            <p:tgtEl>
                                              <p:spTgt spid="134"/>
                                            </p:tgtEl>
                                          </p:cBhvr>
                                        </p:animEffect>
                                      </p:childTnLst>
                                    </p:cTn>
                                  </p:par>
                                  <p:par>
                                    <p:cTn id="138" presetID="16" presetClass="entr" presetSubtype="21" fill="hold" grpId="0" nodeType="withEffect">
                                      <p:stCondLst>
                                        <p:cond delay="0"/>
                                      </p:stCondLst>
                                      <p:childTnLst>
                                        <p:set>
                                          <p:cBhvr>
                                            <p:cTn id="139" dur="1" fill="hold">
                                              <p:stCondLst>
                                                <p:cond delay="0"/>
                                              </p:stCondLst>
                                            </p:cTn>
                                            <p:tgtEl>
                                              <p:spTgt spid="138"/>
                                            </p:tgtEl>
                                            <p:attrNameLst>
                                              <p:attrName>style.visibility</p:attrName>
                                            </p:attrNameLst>
                                          </p:cBhvr>
                                          <p:to>
                                            <p:strVal val="visible"/>
                                          </p:to>
                                        </p:set>
                                        <p:animEffect transition="in" filter="barn(inVertical)">
                                          <p:cBhvr>
                                            <p:cTn id="140" dur="500"/>
                                            <p:tgtEl>
                                              <p:spTgt spid="138"/>
                                            </p:tgtEl>
                                          </p:cBhvr>
                                        </p:animEffect>
                                      </p:childTnLst>
                                    </p:cTn>
                                  </p:par>
                                  <p:par>
                                    <p:cTn id="141" presetID="16" presetClass="entr" presetSubtype="21" fill="hold" grpId="0" nodeType="withEffect">
                                      <p:stCondLst>
                                        <p:cond delay="0"/>
                                      </p:stCondLst>
                                      <p:childTnLst>
                                        <p:set>
                                          <p:cBhvr>
                                            <p:cTn id="142" dur="1" fill="hold">
                                              <p:stCondLst>
                                                <p:cond delay="0"/>
                                              </p:stCondLst>
                                            </p:cTn>
                                            <p:tgtEl>
                                              <p:spTgt spid="142"/>
                                            </p:tgtEl>
                                            <p:attrNameLst>
                                              <p:attrName>style.visibility</p:attrName>
                                            </p:attrNameLst>
                                          </p:cBhvr>
                                          <p:to>
                                            <p:strVal val="visible"/>
                                          </p:to>
                                        </p:set>
                                        <p:animEffect transition="in" filter="barn(inVertical)">
                                          <p:cBhvr>
                                            <p:cTn id="143" dur="500"/>
                                            <p:tgtEl>
                                              <p:spTgt spid="142"/>
                                            </p:tgtEl>
                                          </p:cBhvr>
                                        </p:animEffect>
                                      </p:childTnLst>
                                    </p:cTn>
                                  </p:par>
                                </p:childTnLst>
                              </p:cTn>
                            </p:par>
                            <p:par>
                              <p:cTn id="144" fill="hold">
                                <p:stCondLst>
                                  <p:cond delay="8500"/>
                                </p:stCondLst>
                                <p:childTnLst>
                                  <p:par>
                                    <p:cTn id="145" presetID="42" presetClass="entr" presetSubtype="0" fill="hold" nodeType="afterEffect">
                                      <p:stCondLst>
                                        <p:cond delay="0"/>
                                      </p:stCondLst>
                                      <p:childTnLst>
                                        <p:set>
                                          <p:cBhvr>
                                            <p:cTn id="146" dur="1" fill="hold">
                                              <p:stCondLst>
                                                <p:cond delay="0"/>
                                              </p:stCondLst>
                                            </p:cTn>
                                            <p:tgtEl>
                                              <p:spTgt spid="127"/>
                                            </p:tgtEl>
                                            <p:attrNameLst>
                                              <p:attrName>style.visibility</p:attrName>
                                            </p:attrNameLst>
                                          </p:cBhvr>
                                          <p:to>
                                            <p:strVal val="visible"/>
                                          </p:to>
                                        </p:set>
                                        <p:animEffect transition="in" filter="fade">
                                          <p:cBhvr>
                                            <p:cTn id="147" dur="500"/>
                                            <p:tgtEl>
                                              <p:spTgt spid="127"/>
                                            </p:tgtEl>
                                          </p:cBhvr>
                                        </p:animEffect>
                                        <p:anim calcmode="lin" valueType="num">
                                          <p:cBhvr>
                                            <p:cTn id="148" dur="500" fill="hold"/>
                                            <p:tgtEl>
                                              <p:spTgt spid="127"/>
                                            </p:tgtEl>
                                            <p:attrNameLst>
                                              <p:attrName>ppt_x</p:attrName>
                                            </p:attrNameLst>
                                          </p:cBhvr>
                                          <p:tavLst>
                                            <p:tav tm="0">
                                              <p:val>
                                                <p:strVal val="#ppt_x"/>
                                              </p:val>
                                            </p:tav>
                                            <p:tav tm="100000">
                                              <p:val>
                                                <p:strVal val="#ppt_x"/>
                                              </p:val>
                                            </p:tav>
                                          </p:tavLst>
                                        </p:anim>
                                        <p:anim calcmode="lin" valueType="num">
                                          <p:cBhvr>
                                            <p:cTn id="149" dur="500" fill="hold"/>
                                            <p:tgtEl>
                                              <p:spTgt spid="127"/>
                                            </p:tgtEl>
                                            <p:attrNameLst>
                                              <p:attrName>ppt_y</p:attrName>
                                            </p:attrNameLst>
                                          </p:cBhvr>
                                          <p:tavLst>
                                            <p:tav tm="0">
                                              <p:val>
                                                <p:strVal val="#ppt_y+.1"/>
                                              </p:val>
                                            </p:tav>
                                            <p:tav tm="100000">
                                              <p:val>
                                                <p:strVal val="#ppt_y"/>
                                              </p:val>
                                            </p:tav>
                                          </p:tavLst>
                                        </p:anim>
                                      </p:childTnLst>
                                    </p:cTn>
                                  </p:par>
                                </p:childTnLst>
                              </p:cTn>
                            </p:par>
                            <p:par>
                              <p:cTn id="150" fill="hold">
                                <p:stCondLst>
                                  <p:cond delay="9000"/>
                                </p:stCondLst>
                                <p:childTnLst>
                                  <p:par>
                                    <p:cTn id="151" presetID="42" presetClass="entr" presetSubtype="0" fill="hold" nodeType="afterEffect">
                                      <p:stCondLst>
                                        <p:cond delay="0"/>
                                      </p:stCondLst>
                                      <p:childTnLst>
                                        <p:set>
                                          <p:cBhvr>
                                            <p:cTn id="152" dur="1" fill="hold">
                                              <p:stCondLst>
                                                <p:cond delay="0"/>
                                              </p:stCondLst>
                                            </p:cTn>
                                            <p:tgtEl>
                                              <p:spTgt spid="131"/>
                                            </p:tgtEl>
                                            <p:attrNameLst>
                                              <p:attrName>style.visibility</p:attrName>
                                            </p:attrNameLst>
                                          </p:cBhvr>
                                          <p:to>
                                            <p:strVal val="visible"/>
                                          </p:to>
                                        </p:set>
                                        <p:animEffect transition="in" filter="fade">
                                          <p:cBhvr>
                                            <p:cTn id="153" dur="500"/>
                                            <p:tgtEl>
                                              <p:spTgt spid="131"/>
                                            </p:tgtEl>
                                          </p:cBhvr>
                                        </p:animEffect>
                                        <p:anim calcmode="lin" valueType="num">
                                          <p:cBhvr>
                                            <p:cTn id="154" dur="500" fill="hold"/>
                                            <p:tgtEl>
                                              <p:spTgt spid="131"/>
                                            </p:tgtEl>
                                            <p:attrNameLst>
                                              <p:attrName>ppt_x</p:attrName>
                                            </p:attrNameLst>
                                          </p:cBhvr>
                                          <p:tavLst>
                                            <p:tav tm="0">
                                              <p:val>
                                                <p:strVal val="#ppt_x"/>
                                              </p:val>
                                            </p:tav>
                                            <p:tav tm="100000">
                                              <p:val>
                                                <p:strVal val="#ppt_x"/>
                                              </p:val>
                                            </p:tav>
                                          </p:tavLst>
                                        </p:anim>
                                        <p:anim calcmode="lin" valueType="num">
                                          <p:cBhvr>
                                            <p:cTn id="155" dur="500" fill="hold"/>
                                            <p:tgtEl>
                                              <p:spTgt spid="131"/>
                                            </p:tgtEl>
                                            <p:attrNameLst>
                                              <p:attrName>ppt_y</p:attrName>
                                            </p:attrNameLst>
                                          </p:cBhvr>
                                          <p:tavLst>
                                            <p:tav tm="0">
                                              <p:val>
                                                <p:strVal val="#ppt_y+.1"/>
                                              </p:val>
                                            </p:tav>
                                            <p:tav tm="100000">
                                              <p:val>
                                                <p:strVal val="#ppt_y"/>
                                              </p:val>
                                            </p:tav>
                                          </p:tavLst>
                                        </p:anim>
                                      </p:childTnLst>
                                    </p:cTn>
                                  </p:par>
                                </p:childTnLst>
                              </p:cTn>
                            </p:par>
                            <p:par>
                              <p:cTn id="156" fill="hold">
                                <p:stCondLst>
                                  <p:cond delay="9500"/>
                                </p:stCondLst>
                                <p:childTnLst>
                                  <p:par>
                                    <p:cTn id="157" presetID="42" presetClass="entr" presetSubtype="0" fill="hold" nodeType="afterEffect">
                                      <p:stCondLst>
                                        <p:cond delay="0"/>
                                      </p:stCondLst>
                                      <p:childTnLst>
                                        <p:set>
                                          <p:cBhvr>
                                            <p:cTn id="158" dur="1" fill="hold">
                                              <p:stCondLst>
                                                <p:cond delay="0"/>
                                              </p:stCondLst>
                                            </p:cTn>
                                            <p:tgtEl>
                                              <p:spTgt spid="135"/>
                                            </p:tgtEl>
                                            <p:attrNameLst>
                                              <p:attrName>style.visibility</p:attrName>
                                            </p:attrNameLst>
                                          </p:cBhvr>
                                          <p:to>
                                            <p:strVal val="visible"/>
                                          </p:to>
                                        </p:set>
                                        <p:animEffect transition="in" filter="fade">
                                          <p:cBhvr>
                                            <p:cTn id="159" dur="500"/>
                                            <p:tgtEl>
                                              <p:spTgt spid="135"/>
                                            </p:tgtEl>
                                          </p:cBhvr>
                                        </p:animEffect>
                                        <p:anim calcmode="lin" valueType="num">
                                          <p:cBhvr>
                                            <p:cTn id="160" dur="500" fill="hold"/>
                                            <p:tgtEl>
                                              <p:spTgt spid="135"/>
                                            </p:tgtEl>
                                            <p:attrNameLst>
                                              <p:attrName>ppt_x</p:attrName>
                                            </p:attrNameLst>
                                          </p:cBhvr>
                                          <p:tavLst>
                                            <p:tav tm="0">
                                              <p:val>
                                                <p:strVal val="#ppt_x"/>
                                              </p:val>
                                            </p:tav>
                                            <p:tav tm="100000">
                                              <p:val>
                                                <p:strVal val="#ppt_x"/>
                                              </p:val>
                                            </p:tav>
                                          </p:tavLst>
                                        </p:anim>
                                        <p:anim calcmode="lin" valueType="num">
                                          <p:cBhvr>
                                            <p:cTn id="161" dur="500" fill="hold"/>
                                            <p:tgtEl>
                                              <p:spTgt spid="135"/>
                                            </p:tgtEl>
                                            <p:attrNameLst>
                                              <p:attrName>ppt_y</p:attrName>
                                            </p:attrNameLst>
                                          </p:cBhvr>
                                          <p:tavLst>
                                            <p:tav tm="0">
                                              <p:val>
                                                <p:strVal val="#ppt_y+.1"/>
                                              </p:val>
                                            </p:tav>
                                            <p:tav tm="100000">
                                              <p:val>
                                                <p:strVal val="#ppt_y"/>
                                              </p:val>
                                            </p:tav>
                                          </p:tavLst>
                                        </p:anim>
                                      </p:childTnLst>
                                    </p:cTn>
                                  </p:par>
                                </p:childTnLst>
                              </p:cTn>
                            </p:par>
                            <p:par>
                              <p:cTn id="162" fill="hold">
                                <p:stCondLst>
                                  <p:cond delay="10000"/>
                                </p:stCondLst>
                                <p:childTnLst>
                                  <p:par>
                                    <p:cTn id="163" presetID="42" presetClass="entr" presetSubtype="0" fill="hold" nodeType="afterEffect">
                                      <p:stCondLst>
                                        <p:cond delay="0"/>
                                      </p:stCondLst>
                                      <p:childTnLst>
                                        <p:set>
                                          <p:cBhvr>
                                            <p:cTn id="164" dur="1" fill="hold">
                                              <p:stCondLst>
                                                <p:cond delay="0"/>
                                              </p:stCondLst>
                                            </p:cTn>
                                            <p:tgtEl>
                                              <p:spTgt spid="139"/>
                                            </p:tgtEl>
                                            <p:attrNameLst>
                                              <p:attrName>style.visibility</p:attrName>
                                            </p:attrNameLst>
                                          </p:cBhvr>
                                          <p:to>
                                            <p:strVal val="visible"/>
                                          </p:to>
                                        </p:set>
                                        <p:animEffect transition="in" filter="fade">
                                          <p:cBhvr>
                                            <p:cTn id="165" dur="500"/>
                                            <p:tgtEl>
                                              <p:spTgt spid="139"/>
                                            </p:tgtEl>
                                          </p:cBhvr>
                                        </p:animEffect>
                                        <p:anim calcmode="lin" valueType="num">
                                          <p:cBhvr>
                                            <p:cTn id="166" dur="500" fill="hold"/>
                                            <p:tgtEl>
                                              <p:spTgt spid="139"/>
                                            </p:tgtEl>
                                            <p:attrNameLst>
                                              <p:attrName>ppt_x</p:attrName>
                                            </p:attrNameLst>
                                          </p:cBhvr>
                                          <p:tavLst>
                                            <p:tav tm="0">
                                              <p:val>
                                                <p:strVal val="#ppt_x"/>
                                              </p:val>
                                            </p:tav>
                                            <p:tav tm="100000">
                                              <p:val>
                                                <p:strVal val="#ppt_x"/>
                                              </p:val>
                                            </p:tav>
                                          </p:tavLst>
                                        </p:anim>
                                        <p:anim calcmode="lin" valueType="num">
                                          <p:cBhvr>
                                            <p:cTn id="167" dur="500" fill="hold"/>
                                            <p:tgtEl>
                                              <p:spTgt spid="139"/>
                                            </p:tgtEl>
                                            <p:attrNameLst>
                                              <p:attrName>ppt_y</p:attrName>
                                            </p:attrNameLst>
                                          </p:cBhvr>
                                          <p:tavLst>
                                            <p:tav tm="0">
                                              <p:val>
                                                <p:strVal val="#ppt_y+.1"/>
                                              </p:val>
                                            </p:tav>
                                            <p:tav tm="100000">
                                              <p:val>
                                                <p:strVal val="#ppt_y"/>
                                              </p:val>
                                            </p:tav>
                                          </p:tavLst>
                                        </p:anim>
                                      </p:childTnLst>
                                    </p:cTn>
                                  </p:par>
                                </p:childTnLst>
                              </p:cTn>
                            </p:par>
                            <p:par>
                              <p:cTn id="168" fill="hold">
                                <p:stCondLst>
                                  <p:cond delay="10500"/>
                                </p:stCondLst>
                                <p:childTnLst>
                                  <p:par>
                                    <p:cTn id="169" presetID="42" presetClass="entr" presetSubtype="0" fill="hold" nodeType="afterEffect">
                                      <p:stCondLst>
                                        <p:cond delay="0"/>
                                      </p:stCondLst>
                                      <p:childTnLst>
                                        <p:set>
                                          <p:cBhvr>
                                            <p:cTn id="170" dur="1" fill="hold">
                                              <p:stCondLst>
                                                <p:cond delay="0"/>
                                              </p:stCondLst>
                                            </p:cTn>
                                            <p:tgtEl>
                                              <p:spTgt spid="143"/>
                                            </p:tgtEl>
                                            <p:attrNameLst>
                                              <p:attrName>style.visibility</p:attrName>
                                            </p:attrNameLst>
                                          </p:cBhvr>
                                          <p:to>
                                            <p:strVal val="visible"/>
                                          </p:to>
                                        </p:set>
                                        <p:animEffect transition="in" filter="fade">
                                          <p:cBhvr>
                                            <p:cTn id="171" dur="500"/>
                                            <p:tgtEl>
                                              <p:spTgt spid="143"/>
                                            </p:tgtEl>
                                          </p:cBhvr>
                                        </p:animEffect>
                                        <p:anim calcmode="lin" valueType="num">
                                          <p:cBhvr>
                                            <p:cTn id="172" dur="500" fill="hold"/>
                                            <p:tgtEl>
                                              <p:spTgt spid="143"/>
                                            </p:tgtEl>
                                            <p:attrNameLst>
                                              <p:attrName>ppt_x</p:attrName>
                                            </p:attrNameLst>
                                          </p:cBhvr>
                                          <p:tavLst>
                                            <p:tav tm="0">
                                              <p:val>
                                                <p:strVal val="#ppt_x"/>
                                              </p:val>
                                            </p:tav>
                                            <p:tav tm="100000">
                                              <p:val>
                                                <p:strVal val="#ppt_x"/>
                                              </p:val>
                                            </p:tav>
                                          </p:tavLst>
                                        </p:anim>
                                        <p:anim calcmode="lin" valueType="num">
                                          <p:cBhvr>
                                            <p:cTn id="173" dur="500" fill="hold"/>
                                            <p:tgtEl>
                                              <p:spTgt spid="143"/>
                                            </p:tgtEl>
                                            <p:attrNameLst>
                                              <p:attrName>ppt_y</p:attrName>
                                            </p:attrNameLst>
                                          </p:cBhvr>
                                          <p:tavLst>
                                            <p:tav tm="0">
                                              <p:val>
                                                <p:strVal val="#ppt_y+.1"/>
                                              </p:val>
                                            </p:tav>
                                            <p:tav tm="100000">
                                              <p:val>
                                                <p:strVal val="#ppt_y"/>
                                              </p:val>
                                            </p:tav>
                                          </p:tavLst>
                                        </p:anim>
                                      </p:childTnLst>
                                    </p:cTn>
                                  </p:par>
                                </p:childTnLst>
                              </p:cTn>
                            </p:par>
                            <p:par>
                              <p:cTn id="174" fill="hold">
                                <p:stCondLst>
                                  <p:cond delay="11000"/>
                                </p:stCondLst>
                                <p:childTnLst>
                                  <p:par>
                                    <p:cTn id="175" presetID="14" presetClass="entr" presetSubtype="10" fill="hold" grpId="0" nodeType="afterEffect">
                                      <p:stCondLst>
                                        <p:cond delay="0"/>
                                      </p:stCondLst>
                                      <p:childTnLst>
                                        <p:set>
                                          <p:cBhvr>
                                            <p:cTn id="176" dur="1" fill="hold">
                                              <p:stCondLst>
                                                <p:cond delay="0"/>
                                              </p:stCondLst>
                                            </p:cTn>
                                            <p:tgtEl>
                                              <p:spTgt spid="190"/>
                                            </p:tgtEl>
                                            <p:attrNameLst>
                                              <p:attrName>style.visibility</p:attrName>
                                            </p:attrNameLst>
                                          </p:cBhvr>
                                          <p:to>
                                            <p:strVal val="visible"/>
                                          </p:to>
                                        </p:set>
                                        <p:animEffect transition="in" filter="randombar(horizontal)">
                                          <p:cBhvr>
                                            <p:cTn id="177" dur="500"/>
                                            <p:tgtEl>
                                              <p:spTgt spid="190"/>
                                            </p:tgtEl>
                                          </p:cBhvr>
                                        </p:animEffect>
                                      </p:childTnLst>
                                    </p:cTn>
                                  </p:par>
                                  <p:par>
                                    <p:cTn id="178" presetID="14" presetClass="entr" presetSubtype="10" fill="hold" grpId="0" nodeType="withEffect">
                                      <p:stCondLst>
                                        <p:cond delay="0"/>
                                      </p:stCondLst>
                                      <p:childTnLst>
                                        <p:set>
                                          <p:cBhvr>
                                            <p:cTn id="179" dur="1" fill="hold">
                                              <p:stCondLst>
                                                <p:cond delay="0"/>
                                              </p:stCondLst>
                                            </p:cTn>
                                            <p:tgtEl>
                                              <p:spTgt spid="191"/>
                                            </p:tgtEl>
                                            <p:attrNameLst>
                                              <p:attrName>style.visibility</p:attrName>
                                            </p:attrNameLst>
                                          </p:cBhvr>
                                          <p:to>
                                            <p:strVal val="visible"/>
                                          </p:to>
                                        </p:set>
                                        <p:animEffect transition="in" filter="randombar(horizontal)">
                                          <p:cBhvr>
                                            <p:cTn id="180" dur="500"/>
                                            <p:tgtEl>
                                              <p:spTgt spid="191"/>
                                            </p:tgtEl>
                                          </p:cBhvr>
                                        </p:animEffect>
                                      </p:childTnLst>
                                    </p:cTn>
                                  </p:par>
                                  <p:par>
                                    <p:cTn id="181" presetID="14" presetClass="entr" presetSubtype="10" fill="hold" grpId="0" nodeType="withEffect">
                                      <p:stCondLst>
                                        <p:cond delay="0"/>
                                      </p:stCondLst>
                                      <p:childTnLst>
                                        <p:set>
                                          <p:cBhvr>
                                            <p:cTn id="182" dur="1" fill="hold">
                                              <p:stCondLst>
                                                <p:cond delay="0"/>
                                              </p:stCondLst>
                                            </p:cTn>
                                            <p:tgtEl>
                                              <p:spTgt spid="192"/>
                                            </p:tgtEl>
                                            <p:attrNameLst>
                                              <p:attrName>style.visibility</p:attrName>
                                            </p:attrNameLst>
                                          </p:cBhvr>
                                          <p:to>
                                            <p:strVal val="visible"/>
                                          </p:to>
                                        </p:set>
                                        <p:animEffect transition="in" filter="randombar(horizontal)">
                                          <p:cBhvr>
                                            <p:cTn id="183" dur="500"/>
                                            <p:tgtEl>
                                              <p:spTgt spid="192"/>
                                            </p:tgtEl>
                                          </p:cBhvr>
                                        </p:animEffect>
                                      </p:childTnLst>
                                    </p:cTn>
                                  </p:par>
                                  <p:par>
                                    <p:cTn id="184" presetID="14" presetClass="entr" presetSubtype="10" fill="hold" grpId="0" nodeType="withEffect">
                                      <p:stCondLst>
                                        <p:cond delay="0"/>
                                      </p:stCondLst>
                                      <p:childTnLst>
                                        <p:set>
                                          <p:cBhvr>
                                            <p:cTn id="185" dur="1" fill="hold">
                                              <p:stCondLst>
                                                <p:cond delay="0"/>
                                              </p:stCondLst>
                                            </p:cTn>
                                            <p:tgtEl>
                                              <p:spTgt spid="193"/>
                                            </p:tgtEl>
                                            <p:attrNameLst>
                                              <p:attrName>style.visibility</p:attrName>
                                            </p:attrNameLst>
                                          </p:cBhvr>
                                          <p:to>
                                            <p:strVal val="visible"/>
                                          </p:to>
                                        </p:set>
                                        <p:animEffect transition="in" filter="randombar(horizontal)">
                                          <p:cBhvr>
                                            <p:cTn id="186" dur="500"/>
                                            <p:tgtEl>
                                              <p:spTgt spid="193"/>
                                            </p:tgtEl>
                                          </p:cBhvr>
                                        </p:animEffect>
                                      </p:childTnLst>
                                    </p:cTn>
                                  </p:par>
                                  <p:par>
                                    <p:cTn id="187" presetID="14" presetClass="entr" presetSubtype="10" fill="hold" grpId="0" nodeType="withEffect">
                                      <p:stCondLst>
                                        <p:cond delay="0"/>
                                      </p:stCondLst>
                                      <p:childTnLst>
                                        <p:set>
                                          <p:cBhvr>
                                            <p:cTn id="188" dur="1" fill="hold">
                                              <p:stCondLst>
                                                <p:cond delay="0"/>
                                              </p:stCondLst>
                                            </p:cTn>
                                            <p:tgtEl>
                                              <p:spTgt spid="194"/>
                                            </p:tgtEl>
                                            <p:attrNameLst>
                                              <p:attrName>style.visibility</p:attrName>
                                            </p:attrNameLst>
                                          </p:cBhvr>
                                          <p:to>
                                            <p:strVal val="visible"/>
                                          </p:to>
                                        </p:set>
                                        <p:animEffect transition="in" filter="randombar(horizontal)">
                                          <p:cBhvr>
                                            <p:cTn id="189"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93" grpId="0" animBg="1"/>
          <p:bldP spid="94" grpId="0" animBg="1"/>
          <p:bldP spid="95" grpId="0" animBg="1"/>
          <p:bldP spid="96" grpId="0" animBg="1"/>
          <p:bldP spid="97" grpId="0" animBg="1"/>
          <p:bldP spid="98" grpId="0"/>
          <p:bldP spid="99" grpId="0"/>
          <p:bldP spid="100" grpId="0"/>
          <p:bldP spid="101" grpId="0"/>
          <p:bldP spid="102" grpId="0"/>
          <p:bldP spid="103" grpId="0" animBg="1"/>
          <p:bldP spid="104" grpId="0" animBg="1"/>
          <p:bldP spid="105" grpId="0" animBg="1"/>
          <p:bldP spid="106" grpId="0" animBg="1"/>
          <p:bldP spid="107" grpId="0" animBg="1"/>
          <p:bldP spid="126" grpId="0" animBg="1"/>
          <p:bldP spid="130" grpId="0" animBg="1"/>
          <p:bldP spid="134" grpId="0" animBg="1"/>
          <p:bldP spid="138" grpId="0" animBg="1"/>
          <p:bldP spid="142" grpId="0" animBg="1"/>
          <p:bldP spid="190" grpId="0"/>
          <p:bldP spid="191" grpId="0"/>
          <p:bldP spid="192" grpId="0"/>
          <p:bldP spid="193" grpId="0"/>
          <p:bldP spid="194"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Box 151"/>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73" name="组合 72"/>
          <p:cNvGrpSpPr/>
          <p:nvPr/>
        </p:nvGrpSpPr>
        <p:grpSpPr>
          <a:xfrm>
            <a:off x="3688397" y="1780005"/>
            <a:ext cx="1228715" cy="401493"/>
            <a:chOff x="5341758" y="1852276"/>
            <a:chExt cx="1638286" cy="535324"/>
          </a:xfrm>
        </p:grpSpPr>
        <p:sp>
          <p:nvSpPr>
            <p:cNvPr id="74" name="任意多边形 73"/>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75000"/>
                  </a:schemeClr>
                </a:gs>
              </a:gsLst>
              <a:lin ang="2700000" scaled="1"/>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prstClr val="black"/>
                </a:solidFill>
              </a:endParaRPr>
            </a:p>
          </p:txBody>
        </p:sp>
        <p:sp>
          <p:nvSpPr>
            <p:cNvPr id="75" name="任意多边形 74"/>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7000"/>
                  </a:schemeClr>
                </a:gs>
                <a:gs pos="100000">
                  <a:schemeClr val="bg1">
                    <a:lumMod val="79000"/>
                  </a:schemeClr>
                </a:gs>
              </a:gsLst>
              <a:lin ang="2700000" scaled="1"/>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76" name="组合 75"/>
          <p:cNvGrpSpPr/>
          <p:nvPr/>
        </p:nvGrpSpPr>
        <p:grpSpPr>
          <a:xfrm rot="3600000">
            <a:off x="4597100" y="2011712"/>
            <a:ext cx="1228715" cy="401493"/>
            <a:chOff x="5341758" y="1852276"/>
            <a:chExt cx="1638286" cy="535324"/>
          </a:xfrm>
        </p:grpSpPr>
        <p:sp>
          <p:nvSpPr>
            <p:cNvPr id="77" name="任意多边形 76"/>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80000"/>
                  </a:schemeClr>
                </a:gs>
              </a:gsLst>
              <a:lin ang="20700000" scaled="0"/>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prstClr val="black"/>
                </a:solidFill>
              </a:endParaRPr>
            </a:p>
          </p:txBody>
        </p:sp>
        <p:sp>
          <p:nvSpPr>
            <p:cNvPr id="78" name="任意多边形 77"/>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5000"/>
                  </a:schemeClr>
                </a:gs>
                <a:gs pos="100000">
                  <a:schemeClr val="bg1">
                    <a:lumMod val="81000"/>
                  </a:schemeClr>
                </a:gs>
              </a:gsLst>
              <a:lin ang="20700000" scaled="0"/>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79" name="组合 78"/>
          <p:cNvGrpSpPr/>
          <p:nvPr/>
        </p:nvGrpSpPr>
        <p:grpSpPr>
          <a:xfrm rot="7200000">
            <a:off x="4870666" y="2910672"/>
            <a:ext cx="1228715" cy="401493"/>
            <a:chOff x="5341758" y="1852276"/>
            <a:chExt cx="1638286" cy="535324"/>
          </a:xfrm>
        </p:grpSpPr>
        <p:sp>
          <p:nvSpPr>
            <p:cNvPr id="80" name="任意多边形 79"/>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80000"/>
                  </a:schemeClr>
                </a:gs>
              </a:gsLst>
              <a:lin ang="17100000" scaled="0"/>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prstClr val="black"/>
                </a:solidFill>
              </a:endParaRPr>
            </a:p>
          </p:txBody>
        </p:sp>
        <p:sp>
          <p:nvSpPr>
            <p:cNvPr id="81" name="任意多边形 80"/>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5000"/>
                  </a:schemeClr>
                </a:gs>
                <a:gs pos="100000">
                  <a:schemeClr val="bg1">
                    <a:lumMod val="81000"/>
                  </a:schemeClr>
                </a:gs>
              </a:gsLst>
              <a:lin ang="17100000" scaled="0"/>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82" name="组合 81"/>
          <p:cNvGrpSpPr/>
          <p:nvPr/>
        </p:nvGrpSpPr>
        <p:grpSpPr>
          <a:xfrm flipH="1" flipV="1">
            <a:off x="4234062" y="3585569"/>
            <a:ext cx="1228715" cy="401493"/>
            <a:chOff x="5341758" y="1852276"/>
            <a:chExt cx="1638286" cy="535324"/>
          </a:xfrm>
        </p:grpSpPr>
        <p:sp>
          <p:nvSpPr>
            <p:cNvPr id="83" name="任意多边形 82"/>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80000"/>
                  </a:schemeClr>
                </a:gs>
              </a:gsLst>
              <a:lin ang="13500000" scaled="0"/>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dirty="0">
                <a:solidFill>
                  <a:prstClr val="black"/>
                </a:solidFill>
              </a:endParaRPr>
            </a:p>
          </p:txBody>
        </p:sp>
        <p:sp>
          <p:nvSpPr>
            <p:cNvPr id="84" name="任意多边形 83"/>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5000"/>
                  </a:schemeClr>
                </a:gs>
                <a:gs pos="100000">
                  <a:schemeClr val="bg1">
                    <a:lumMod val="81000"/>
                  </a:schemeClr>
                </a:gs>
              </a:gsLst>
              <a:lin ang="13500000" scaled="0"/>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85" name="组合 84"/>
          <p:cNvGrpSpPr/>
          <p:nvPr/>
        </p:nvGrpSpPr>
        <p:grpSpPr>
          <a:xfrm rot="3600000" flipH="1" flipV="1">
            <a:off x="3325353" y="3353867"/>
            <a:ext cx="1228715" cy="401493"/>
            <a:chOff x="5341758" y="1852276"/>
            <a:chExt cx="1638286" cy="535324"/>
          </a:xfrm>
        </p:grpSpPr>
        <p:sp>
          <p:nvSpPr>
            <p:cNvPr id="86" name="任意多边形 85"/>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80000"/>
                  </a:schemeClr>
                </a:gs>
              </a:gsLst>
              <a:lin ang="9900000" scaled="0"/>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prstClr val="black"/>
                </a:solidFill>
              </a:endParaRPr>
            </a:p>
          </p:txBody>
        </p:sp>
        <p:sp>
          <p:nvSpPr>
            <p:cNvPr id="87" name="任意多边形 86"/>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5000"/>
                  </a:schemeClr>
                </a:gs>
                <a:gs pos="100000">
                  <a:schemeClr val="bg1">
                    <a:lumMod val="81000"/>
                  </a:schemeClr>
                </a:gs>
              </a:gsLst>
              <a:lin ang="9900000" scaled="0"/>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88" name="组合 87"/>
          <p:cNvGrpSpPr/>
          <p:nvPr/>
        </p:nvGrpSpPr>
        <p:grpSpPr>
          <a:xfrm rot="7200000" flipH="1" flipV="1">
            <a:off x="3051785" y="2454905"/>
            <a:ext cx="1228715" cy="401493"/>
            <a:chOff x="5341758" y="1852276"/>
            <a:chExt cx="1638286" cy="535324"/>
          </a:xfrm>
        </p:grpSpPr>
        <p:sp>
          <p:nvSpPr>
            <p:cNvPr id="89" name="任意多边形 88"/>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100000">
                  <a:schemeClr val="bg1"/>
                </a:gs>
                <a:gs pos="0">
                  <a:schemeClr val="bg1">
                    <a:lumMod val="80000"/>
                  </a:schemeClr>
                </a:gs>
              </a:gsLst>
              <a:lin ang="7500000" scaled="0"/>
            </a:gradFill>
            <a:ln w="19050">
              <a:noFill/>
            </a:ln>
            <a:effectLst>
              <a:outerShdw blurRad="1016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prstClr val="black"/>
                </a:solidFill>
              </a:endParaRPr>
            </a:p>
          </p:txBody>
        </p:sp>
        <p:sp>
          <p:nvSpPr>
            <p:cNvPr id="90" name="任意多边形 89"/>
            <p:cNvSpPr/>
            <p:nvPr/>
          </p:nvSpPr>
          <p:spPr bwMode="auto">
            <a:xfrm rot="10800000">
              <a:off x="5341758" y="1852276"/>
              <a:ext cx="1638286"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adFill>
              <a:gsLst>
                <a:gs pos="0">
                  <a:schemeClr val="bg1">
                    <a:lumMod val="95000"/>
                  </a:schemeClr>
                </a:gs>
                <a:gs pos="100000">
                  <a:schemeClr val="bg1">
                    <a:lumMod val="81000"/>
                  </a:schemeClr>
                </a:gs>
              </a:gsLst>
              <a:lin ang="7500000" scaled="0"/>
            </a:gradFill>
            <a:ln w="19050">
              <a:noFill/>
            </a:ln>
            <a:effectLst>
              <a:softEdge rad="25400"/>
            </a:effectLst>
          </p:spPr>
          <p:txBody>
            <a:bodyPr vert="horz" wrap="square" lIns="91440" tIns="45720" rIns="91440" bIns="45720" numCol="1" anchor="t" anchorCtr="0" compatLnSpc="1">
              <a:noAutofit/>
            </a:bodyPr>
            <a:lstStyle/>
            <a:p>
              <a:endParaRPr lang="zh-CN" altLang="en-US">
                <a:solidFill>
                  <a:prstClr val="black"/>
                </a:solidFill>
              </a:endParaRPr>
            </a:p>
          </p:txBody>
        </p:sp>
      </p:grpSp>
      <p:grpSp>
        <p:nvGrpSpPr>
          <p:cNvPr id="91" name="Group 8"/>
          <p:cNvGrpSpPr>
            <a:grpSpLocks noChangeAspect="1"/>
          </p:cNvGrpSpPr>
          <p:nvPr/>
        </p:nvGrpSpPr>
        <p:grpSpPr bwMode="auto">
          <a:xfrm>
            <a:off x="4230552" y="1849824"/>
            <a:ext cx="248237" cy="271999"/>
            <a:chOff x="3437" y="2282"/>
            <a:chExt cx="679" cy="744"/>
          </a:xfrm>
          <a:solidFill>
            <a:srgbClr val="00682F"/>
          </a:solidFill>
        </p:grpSpPr>
        <p:sp>
          <p:nvSpPr>
            <p:cNvPr id="92" name="Freeform 9"/>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10"/>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4" name="Group 13"/>
          <p:cNvGrpSpPr>
            <a:grpSpLocks noChangeAspect="1"/>
          </p:cNvGrpSpPr>
          <p:nvPr/>
        </p:nvGrpSpPr>
        <p:grpSpPr bwMode="auto">
          <a:xfrm>
            <a:off x="5091666" y="2107325"/>
            <a:ext cx="272209" cy="275423"/>
            <a:chOff x="2426" y="2781"/>
            <a:chExt cx="593" cy="600"/>
          </a:xfrm>
          <a:solidFill>
            <a:srgbClr val="00682F"/>
          </a:solidFill>
        </p:grpSpPr>
        <p:sp>
          <p:nvSpPr>
            <p:cNvPr id="95"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7" name="Group 18"/>
          <p:cNvGrpSpPr>
            <a:grpSpLocks noChangeAspect="1"/>
          </p:cNvGrpSpPr>
          <p:nvPr/>
        </p:nvGrpSpPr>
        <p:grpSpPr bwMode="auto">
          <a:xfrm>
            <a:off x="3547012" y="2458297"/>
            <a:ext cx="282767" cy="263487"/>
            <a:chOff x="3802" y="2858"/>
            <a:chExt cx="616" cy="574"/>
          </a:xfrm>
          <a:solidFill>
            <a:srgbClr val="00682F"/>
          </a:solidFill>
        </p:grpSpPr>
        <p:sp>
          <p:nvSpPr>
            <p:cNvPr id="98"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9"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0"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1"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03" name="Group 26"/>
          <p:cNvGrpSpPr>
            <a:grpSpLocks noChangeAspect="1"/>
          </p:cNvGrpSpPr>
          <p:nvPr/>
        </p:nvGrpSpPr>
        <p:grpSpPr bwMode="auto">
          <a:xfrm>
            <a:off x="3777636" y="3453428"/>
            <a:ext cx="332654" cy="164916"/>
            <a:chOff x="5676" y="2597"/>
            <a:chExt cx="1061" cy="526"/>
          </a:xfrm>
          <a:solidFill>
            <a:srgbClr val="00682F"/>
          </a:solidFill>
        </p:grpSpPr>
        <p:sp>
          <p:nvSpPr>
            <p:cNvPr id="104" name="Freeform 27"/>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9"/>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32"/>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34"/>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37"/>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9"/>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9" name="Freeform 108"/>
          <p:cNvSpPr>
            <a:spLocks noEditPoints="1"/>
          </p:cNvSpPr>
          <p:nvPr/>
        </p:nvSpPr>
        <p:spPr bwMode="auto">
          <a:xfrm>
            <a:off x="5347033" y="2984951"/>
            <a:ext cx="275982" cy="276975"/>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rgbClr val="00682F"/>
          </a:solidFill>
          <a:ln>
            <a:noFill/>
          </a:ln>
        </p:spPr>
        <p:txBody>
          <a:bodyPr vert="horz" wrap="square" lIns="68580" tIns="34290" rIns="68580" bIns="34290" numCol="1" anchor="t" anchorCtr="0" compatLnSpc="1"/>
          <a:lstStyle/>
          <a:p>
            <a:endParaRPr lang="zh-CN" altLang="en-US"/>
          </a:p>
        </p:txBody>
      </p:sp>
      <p:grpSp>
        <p:nvGrpSpPr>
          <p:cNvPr id="120" name="组合 119"/>
          <p:cNvGrpSpPr/>
          <p:nvPr/>
        </p:nvGrpSpPr>
        <p:grpSpPr>
          <a:xfrm>
            <a:off x="4678624" y="3658469"/>
            <a:ext cx="234972" cy="255704"/>
            <a:chOff x="4873626" y="1965325"/>
            <a:chExt cx="269876" cy="293688"/>
          </a:xfrm>
          <a:solidFill>
            <a:srgbClr val="00682F"/>
          </a:solidFill>
        </p:grpSpPr>
        <p:sp>
          <p:nvSpPr>
            <p:cNvPr id="121" name="Freeform 502"/>
            <p:cNvSpPr/>
            <p:nvPr/>
          </p:nvSpPr>
          <p:spPr bwMode="auto">
            <a:xfrm>
              <a:off x="4873626"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03"/>
            <p:cNvSpPr/>
            <p:nvPr/>
          </p:nvSpPr>
          <p:spPr bwMode="auto">
            <a:xfrm>
              <a:off x="4884739"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04"/>
            <p:cNvSpPr/>
            <p:nvPr/>
          </p:nvSpPr>
          <p:spPr bwMode="auto">
            <a:xfrm>
              <a:off x="4940301"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5" name="组合 124"/>
          <p:cNvGrpSpPr/>
          <p:nvPr/>
        </p:nvGrpSpPr>
        <p:grpSpPr>
          <a:xfrm flipH="1" flipV="1">
            <a:off x="1941343" y="1857722"/>
            <a:ext cx="1568735" cy="522969"/>
            <a:chOff x="5271455" y="4628205"/>
            <a:chExt cx="2091646" cy="697292"/>
          </a:xfrm>
        </p:grpSpPr>
        <p:sp>
          <p:nvSpPr>
            <p:cNvPr id="126" name="椭圆 125"/>
            <p:cNvSpPr/>
            <p:nvPr/>
          </p:nvSpPr>
          <p:spPr>
            <a:xfrm>
              <a:off x="5271455" y="4628205"/>
              <a:ext cx="81021" cy="73655"/>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任意多边形 126"/>
            <p:cNvSpPr/>
            <p:nvPr/>
          </p:nvSpPr>
          <p:spPr>
            <a:xfrm>
              <a:off x="5335429" y="4686869"/>
              <a:ext cx="202767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28" name="组合 127"/>
          <p:cNvGrpSpPr/>
          <p:nvPr/>
        </p:nvGrpSpPr>
        <p:grpSpPr>
          <a:xfrm flipH="1">
            <a:off x="1994843" y="3429587"/>
            <a:ext cx="1568735" cy="522969"/>
            <a:chOff x="5271455" y="4628205"/>
            <a:chExt cx="2091646" cy="697292"/>
          </a:xfrm>
        </p:grpSpPr>
        <p:sp>
          <p:nvSpPr>
            <p:cNvPr id="129" name="椭圆 128"/>
            <p:cNvSpPr/>
            <p:nvPr/>
          </p:nvSpPr>
          <p:spPr>
            <a:xfrm>
              <a:off x="5271455" y="4628205"/>
              <a:ext cx="81021" cy="73655"/>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0" name="任意多边形 129"/>
            <p:cNvSpPr/>
            <p:nvPr/>
          </p:nvSpPr>
          <p:spPr>
            <a:xfrm>
              <a:off x="5335429" y="4686869"/>
              <a:ext cx="202767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1" name="组合 130"/>
          <p:cNvGrpSpPr/>
          <p:nvPr/>
        </p:nvGrpSpPr>
        <p:grpSpPr>
          <a:xfrm flipV="1">
            <a:off x="5578327" y="1874391"/>
            <a:ext cx="1563972" cy="522969"/>
            <a:chOff x="5277805" y="4628205"/>
            <a:chExt cx="2085296" cy="697292"/>
          </a:xfrm>
        </p:grpSpPr>
        <p:sp>
          <p:nvSpPr>
            <p:cNvPr id="132" name="椭圆 131"/>
            <p:cNvSpPr/>
            <p:nvPr/>
          </p:nvSpPr>
          <p:spPr>
            <a:xfrm>
              <a:off x="5277805" y="4628205"/>
              <a:ext cx="81021" cy="73655"/>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任意多边形 132"/>
            <p:cNvSpPr/>
            <p:nvPr/>
          </p:nvSpPr>
          <p:spPr>
            <a:xfrm>
              <a:off x="5335429" y="4686869"/>
              <a:ext cx="202767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4" name="组合 133"/>
          <p:cNvGrpSpPr/>
          <p:nvPr/>
        </p:nvGrpSpPr>
        <p:grpSpPr>
          <a:xfrm>
            <a:off x="5580686" y="3419754"/>
            <a:ext cx="1563972" cy="522969"/>
            <a:chOff x="5277805" y="4628205"/>
            <a:chExt cx="2085296" cy="697292"/>
          </a:xfrm>
        </p:grpSpPr>
        <p:sp>
          <p:nvSpPr>
            <p:cNvPr id="135" name="椭圆 134"/>
            <p:cNvSpPr/>
            <p:nvPr/>
          </p:nvSpPr>
          <p:spPr>
            <a:xfrm>
              <a:off x="5277805" y="4628205"/>
              <a:ext cx="81021" cy="73655"/>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6" name="任意多边形 135"/>
            <p:cNvSpPr/>
            <p:nvPr/>
          </p:nvSpPr>
          <p:spPr>
            <a:xfrm>
              <a:off x="5335429" y="4686869"/>
              <a:ext cx="202767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7" name="组合 136"/>
          <p:cNvGrpSpPr/>
          <p:nvPr/>
        </p:nvGrpSpPr>
        <p:grpSpPr>
          <a:xfrm>
            <a:off x="4251285" y="2354138"/>
            <a:ext cx="670028" cy="670028"/>
            <a:chOff x="4982374" y="2208496"/>
            <a:chExt cx="2227648" cy="2227648"/>
          </a:xfrm>
          <a:effectLst>
            <a:outerShdw blurRad="50800" dist="25400" dir="2700000" algn="tl" rotWithShape="0">
              <a:prstClr val="black">
                <a:alpha val="40000"/>
              </a:prstClr>
            </a:outerShdw>
          </a:effectLst>
        </p:grpSpPr>
        <p:sp>
          <p:nvSpPr>
            <p:cNvPr id="138" name="椭圆 137"/>
            <p:cNvSpPr/>
            <p:nvPr/>
          </p:nvSpPr>
          <p:spPr>
            <a:xfrm>
              <a:off x="4982374" y="2208496"/>
              <a:ext cx="2227648" cy="2227648"/>
            </a:xfrm>
            <a:prstGeom prst="ellipse">
              <a:avLst/>
            </a:prstGeom>
            <a:gradFill>
              <a:gsLst>
                <a:gs pos="0">
                  <a:schemeClr val="bg1">
                    <a:lumMod val="97000"/>
                  </a:schemeClr>
                </a:gs>
                <a:gs pos="100000">
                  <a:schemeClr val="bg1">
                    <a:lumMod val="76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Group 35"/>
            <p:cNvGrpSpPr>
              <a:grpSpLocks noChangeAspect="1"/>
            </p:cNvGrpSpPr>
            <p:nvPr/>
          </p:nvGrpSpPr>
          <p:grpSpPr bwMode="auto">
            <a:xfrm>
              <a:off x="5112459" y="2218471"/>
              <a:ext cx="2016983" cy="1955861"/>
              <a:chOff x="3477" y="1809"/>
              <a:chExt cx="726" cy="704"/>
            </a:xfrm>
            <a:noFill/>
          </p:grpSpPr>
          <p:sp>
            <p:nvSpPr>
              <p:cNvPr id="140" name="Freeform 36"/>
              <p:cNvSpPr/>
              <p:nvPr/>
            </p:nvSpPr>
            <p:spPr bwMode="auto">
              <a:xfrm>
                <a:off x="3928" y="1833"/>
                <a:ext cx="15" cy="12"/>
              </a:xfrm>
              <a:custGeom>
                <a:avLst/>
                <a:gdLst>
                  <a:gd name="T0" fmla="*/ 5 w 6"/>
                  <a:gd name="T1" fmla="*/ 0 h 5"/>
                  <a:gd name="T2" fmla="*/ 0 w 6"/>
                  <a:gd name="T3" fmla="*/ 0 h 5"/>
                  <a:gd name="T4" fmla="*/ 0 w 6"/>
                  <a:gd name="T5" fmla="*/ 3 h 5"/>
                  <a:gd name="T6" fmla="*/ 0 w 6"/>
                  <a:gd name="T7" fmla="*/ 4 h 5"/>
                  <a:gd name="T8" fmla="*/ 0 w 6"/>
                  <a:gd name="T9" fmla="*/ 5 h 5"/>
                  <a:gd name="T10" fmla="*/ 1 w 6"/>
                  <a:gd name="T11" fmla="*/ 5 h 5"/>
                  <a:gd name="T12" fmla="*/ 5 w 6"/>
                  <a:gd name="T13" fmla="*/ 5 h 5"/>
                  <a:gd name="T14" fmla="*/ 6 w 6"/>
                  <a:gd name="T15" fmla="*/ 5 h 5"/>
                  <a:gd name="T16" fmla="*/ 6 w 6"/>
                  <a:gd name="T17" fmla="*/ 5 h 5"/>
                  <a:gd name="T18" fmla="*/ 6 w 6"/>
                  <a:gd name="T19" fmla="*/ 5 h 5"/>
                  <a:gd name="T20" fmla="*/ 6 w 6"/>
                  <a:gd name="T21" fmla="*/ 4 h 5"/>
                  <a:gd name="T22" fmla="*/ 6 w 6"/>
                  <a:gd name="T23" fmla="*/ 3 h 5"/>
                  <a:gd name="T24" fmla="*/ 6 w 6"/>
                  <a:gd name="T25" fmla="*/ 3 h 5"/>
                  <a:gd name="T26" fmla="*/ 5 w 6"/>
                  <a:gd name="T27" fmla="*/ 2 h 5"/>
                  <a:gd name="T28" fmla="*/ 5 w 6"/>
                  <a:gd name="T29" fmla="*/ 2 h 5"/>
                  <a:gd name="T30" fmla="*/ 5 w 6"/>
                  <a:gd name="T31" fmla="*/ 1 h 5"/>
                  <a:gd name="T32" fmla="*/ 5 w 6"/>
                  <a:gd name="T3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5">
                    <a:moveTo>
                      <a:pt x="5" y="0"/>
                    </a:moveTo>
                    <a:cubicBezTo>
                      <a:pt x="0" y="0"/>
                      <a:pt x="0" y="0"/>
                      <a:pt x="0" y="0"/>
                    </a:cubicBezTo>
                    <a:cubicBezTo>
                      <a:pt x="0" y="3"/>
                      <a:pt x="0" y="3"/>
                      <a:pt x="0" y="3"/>
                    </a:cubicBezTo>
                    <a:cubicBezTo>
                      <a:pt x="0" y="4"/>
                      <a:pt x="0" y="4"/>
                      <a:pt x="0" y="4"/>
                    </a:cubicBezTo>
                    <a:cubicBezTo>
                      <a:pt x="0" y="4"/>
                      <a:pt x="0" y="4"/>
                      <a:pt x="0" y="5"/>
                    </a:cubicBezTo>
                    <a:cubicBezTo>
                      <a:pt x="1" y="5"/>
                      <a:pt x="1" y="5"/>
                      <a:pt x="1" y="5"/>
                    </a:cubicBezTo>
                    <a:cubicBezTo>
                      <a:pt x="5" y="5"/>
                      <a:pt x="5" y="5"/>
                      <a:pt x="5" y="5"/>
                    </a:cubicBezTo>
                    <a:cubicBezTo>
                      <a:pt x="6" y="5"/>
                      <a:pt x="6" y="5"/>
                      <a:pt x="6" y="5"/>
                    </a:cubicBezTo>
                    <a:cubicBezTo>
                      <a:pt x="6" y="5"/>
                      <a:pt x="6" y="5"/>
                      <a:pt x="6" y="5"/>
                    </a:cubicBezTo>
                    <a:cubicBezTo>
                      <a:pt x="6" y="5"/>
                      <a:pt x="6" y="5"/>
                      <a:pt x="6" y="5"/>
                    </a:cubicBezTo>
                    <a:cubicBezTo>
                      <a:pt x="6" y="4"/>
                      <a:pt x="6" y="4"/>
                      <a:pt x="6" y="4"/>
                    </a:cubicBezTo>
                    <a:cubicBezTo>
                      <a:pt x="6" y="4"/>
                      <a:pt x="6" y="4"/>
                      <a:pt x="6" y="3"/>
                    </a:cubicBezTo>
                    <a:cubicBezTo>
                      <a:pt x="6" y="3"/>
                      <a:pt x="6" y="3"/>
                      <a:pt x="6" y="3"/>
                    </a:cubicBezTo>
                    <a:cubicBezTo>
                      <a:pt x="6" y="3"/>
                      <a:pt x="6" y="3"/>
                      <a:pt x="5" y="2"/>
                    </a:cubicBezTo>
                    <a:cubicBezTo>
                      <a:pt x="5" y="2"/>
                      <a:pt x="5" y="2"/>
                      <a:pt x="5" y="2"/>
                    </a:cubicBezTo>
                    <a:cubicBezTo>
                      <a:pt x="5" y="1"/>
                      <a:pt x="5" y="1"/>
                      <a:pt x="5" y="1"/>
                    </a:cubicBezTo>
                    <a:cubicBezTo>
                      <a:pt x="5" y="0"/>
                      <a:pt x="5" y="0"/>
                      <a:pt x="5"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1" name="Freeform 37"/>
              <p:cNvSpPr/>
              <p:nvPr/>
            </p:nvSpPr>
            <p:spPr bwMode="auto">
              <a:xfrm>
                <a:off x="3928" y="1840"/>
                <a:ext cx="34" cy="33"/>
              </a:xfrm>
              <a:custGeom>
                <a:avLst/>
                <a:gdLst>
                  <a:gd name="T0" fmla="*/ 7 w 14"/>
                  <a:gd name="T1" fmla="*/ 0 h 14"/>
                  <a:gd name="T2" fmla="*/ 6 w 14"/>
                  <a:gd name="T3" fmla="*/ 0 h 14"/>
                  <a:gd name="T4" fmla="*/ 6 w 14"/>
                  <a:gd name="T5" fmla="*/ 1 h 14"/>
                  <a:gd name="T6" fmla="*/ 6 w 14"/>
                  <a:gd name="T7" fmla="*/ 2 h 14"/>
                  <a:gd name="T8" fmla="*/ 6 w 14"/>
                  <a:gd name="T9" fmla="*/ 2 h 14"/>
                  <a:gd name="T10" fmla="*/ 6 w 14"/>
                  <a:gd name="T11" fmla="*/ 2 h 14"/>
                  <a:gd name="T12" fmla="*/ 5 w 14"/>
                  <a:gd name="T13" fmla="*/ 3 h 14"/>
                  <a:gd name="T14" fmla="*/ 5 w 14"/>
                  <a:gd name="T15" fmla="*/ 3 h 14"/>
                  <a:gd name="T16" fmla="*/ 4 w 14"/>
                  <a:gd name="T17" fmla="*/ 3 h 14"/>
                  <a:gd name="T18" fmla="*/ 4 w 14"/>
                  <a:gd name="T19" fmla="*/ 3 h 14"/>
                  <a:gd name="T20" fmla="*/ 3 w 14"/>
                  <a:gd name="T21" fmla="*/ 3 h 14"/>
                  <a:gd name="T22" fmla="*/ 3 w 14"/>
                  <a:gd name="T23" fmla="*/ 4 h 14"/>
                  <a:gd name="T24" fmla="*/ 3 w 14"/>
                  <a:gd name="T25" fmla="*/ 4 h 14"/>
                  <a:gd name="T26" fmla="*/ 3 w 14"/>
                  <a:gd name="T27" fmla="*/ 4 h 14"/>
                  <a:gd name="T28" fmla="*/ 3 w 14"/>
                  <a:gd name="T29" fmla="*/ 4 h 14"/>
                  <a:gd name="T30" fmla="*/ 2 w 14"/>
                  <a:gd name="T31" fmla="*/ 4 h 14"/>
                  <a:gd name="T32" fmla="*/ 1 w 14"/>
                  <a:gd name="T33" fmla="*/ 4 h 14"/>
                  <a:gd name="T34" fmla="*/ 0 w 14"/>
                  <a:gd name="T35" fmla="*/ 5 h 14"/>
                  <a:gd name="T36" fmla="*/ 0 w 14"/>
                  <a:gd name="T37" fmla="*/ 6 h 14"/>
                  <a:gd name="T38" fmla="*/ 0 w 14"/>
                  <a:gd name="T39" fmla="*/ 6 h 14"/>
                  <a:gd name="T40" fmla="*/ 0 w 14"/>
                  <a:gd name="T41" fmla="*/ 9 h 14"/>
                  <a:gd name="T42" fmla="*/ 1 w 14"/>
                  <a:gd name="T43" fmla="*/ 9 h 14"/>
                  <a:gd name="T44" fmla="*/ 1 w 14"/>
                  <a:gd name="T45" fmla="*/ 9 h 14"/>
                  <a:gd name="T46" fmla="*/ 1 w 14"/>
                  <a:gd name="T47" fmla="*/ 9 h 14"/>
                  <a:gd name="T48" fmla="*/ 1 w 14"/>
                  <a:gd name="T49" fmla="*/ 9 h 14"/>
                  <a:gd name="T50" fmla="*/ 1 w 14"/>
                  <a:gd name="T51" fmla="*/ 11 h 14"/>
                  <a:gd name="T52" fmla="*/ 2 w 14"/>
                  <a:gd name="T53" fmla="*/ 11 h 14"/>
                  <a:gd name="T54" fmla="*/ 3 w 14"/>
                  <a:gd name="T55" fmla="*/ 11 h 14"/>
                  <a:gd name="T56" fmla="*/ 3 w 14"/>
                  <a:gd name="T57" fmla="*/ 11 h 14"/>
                  <a:gd name="T58" fmla="*/ 3 w 14"/>
                  <a:gd name="T59" fmla="*/ 11 h 14"/>
                  <a:gd name="T60" fmla="*/ 3 w 14"/>
                  <a:gd name="T61" fmla="*/ 13 h 14"/>
                  <a:gd name="T62" fmla="*/ 5 w 14"/>
                  <a:gd name="T63" fmla="*/ 13 h 14"/>
                  <a:gd name="T64" fmla="*/ 6 w 14"/>
                  <a:gd name="T65" fmla="*/ 14 h 14"/>
                  <a:gd name="T66" fmla="*/ 7 w 14"/>
                  <a:gd name="T67" fmla="*/ 14 h 14"/>
                  <a:gd name="T68" fmla="*/ 9 w 14"/>
                  <a:gd name="T69" fmla="*/ 13 h 14"/>
                  <a:gd name="T70" fmla="*/ 10 w 14"/>
                  <a:gd name="T71" fmla="*/ 13 h 14"/>
                  <a:gd name="T72" fmla="*/ 10 w 14"/>
                  <a:gd name="T73" fmla="*/ 12 h 14"/>
                  <a:gd name="T74" fmla="*/ 11 w 14"/>
                  <a:gd name="T75" fmla="*/ 12 h 14"/>
                  <a:gd name="T76" fmla="*/ 12 w 14"/>
                  <a:gd name="T77" fmla="*/ 12 h 14"/>
                  <a:gd name="T78" fmla="*/ 13 w 14"/>
                  <a:gd name="T79" fmla="*/ 8 h 14"/>
                  <a:gd name="T80" fmla="*/ 13 w 14"/>
                  <a:gd name="T81" fmla="*/ 7 h 14"/>
                  <a:gd name="T82" fmla="*/ 12 w 14"/>
                  <a:gd name="T83" fmla="*/ 5 h 14"/>
                  <a:gd name="T84" fmla="*/ 12 w 14"/>
                  <a:gd name="T85" fmla="*/ 5 h 14"/>
                  <a:gd name="T86" fmla="*/ 12 w 14"/>
                  <a:gd name="T87" fmla="*/ 5 h 14"/>
                  <a:gd name="T88" fmla="*/ 13 w 14"/>
                  <a:gd name="T89" fmla="*/ 4 h 14"/>
                  <a:gd name="T90" fmla="*/ 13 w 14"/>
                  <a:gd name="T91" fmla="*/ 2 h 14"/>
                  <a:gd name="T92" fmla="*/ 13 w 14"/>
                  <a:gd name="T93" fmla="*/ 2 h 14"/>
                  <a:gd name="T94" fmla="*/ 12 w 14"/>
                  <a:gd name="T95" fmla="*/ 2 h 14"/>
                  <a:gd name="T96" fmla="*/ 12 w 14"/>
                  <a:gd name="T97" fmla="*/ 1 h 14"/>
                  <a:gd name="T98" fmla="*/ 11 w 14"/>
                  <a:gd name="T99" fmla="*/ 1 h 14"/>
                  <a:gd name="T100" fmla="*/ 8 w 14"/>
                  <a:gd name="T101" fmla="*/ 0 h 14"/>
                  <a:gd name="T102" fmla="*/ 8 w 14"/>
                  <a:gd name="T103" fmla="*/ 0 h 14"/>
                  <a:gd name="T104" fmla="*/ 7 w 14"/>
                  <a:gd name="T105" fmla="*/ 0 h 14"/>
                  <a:gd name="T106" fmla="*/ 7 w 14"/>
                  <a:gd name="T107" fmla="*/ 0 h 14"/>
                  <a:gd name="T108" fmla="*/ 7 w 14"/>
                  <a:gd name="T10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 h="14">
                    <a:moveTo>
                      <a:pt x="7" y="0"/>
                    </a:moveTo>
                    <a:cubicBezTo>
                      <a:pt x="7" y="0"/>
                      <a:pt x="6" y="0"/>
                      <a:pt x="6" y="0"/>
                    </a:cubicBezTo>
                    <a:cubicBezTo>
                      <a:pt x="6" y="1"/>
                      <a:pt x="6" y="1"/>
                      <a:pt x="6" y="1"/>
                    </a:cubicBezTo>
                    <a:cubicBezTo>
                      <a:pt x="6" y="2"/>
                      <a:pt x="6" y="2"/>
                      <a:pt x="6" y="2"/>
                    </a:cubicBezTo>
                    <a:cubicBezTo>
                      <a:pt x="6" y="2"/>
                      <a:pt x="6" y="2"/>
                      <a:pt x="6" y="2"/>
                    </a:cubicBezTo>
                    <a:cubicBezTo>
                      <a:pt x="6" y="2"/>
                      <a:pt x="6" y="2"/>
                      <a:pt x="6" y="2"/>
                    </a:cubicBezTo>
                    <a:cubicBezTo>
                      <a:pt x="5" y="3"/>
                      <a:pt x="5" y="3"/>
                      <a:pt x="5" y="3"/>
                    </a:cubicBezTo>
                    <a:cubicBezTo>
                      <a:pt x="5" y="3"/>
                      <a:pt x="5" y="3"/>
                      <a:pt x="5" y="3"/>
                    </a:cubicBezTo>
                    <a:cubicBezTo>
                      <a:pt x="4" y="3"/>
                      <a:pt x="4" y="3"/>
                      <a:pt x="4" y="3"/>
                    </a:cubicBezTo>
                    <a:cubicBezTo>
                      <a:pt x="4" y="3"/>
                      <a:pt x="4" y="3"/>
                      <a:pt x="4" y="3"/>
                    </a:cubicBezTo>
                    <a:cubicBezTo>
                      <a:pt x="3" y="3"/>
                      <a:pt x="3" y="3"/>
                      <a:pt x="3" y="3"/>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1" y="4"/>
                      <a:pt x="1" y="4"/>
                      <a:pt x="1" y="4"/>
                    </a:cubicBezTo>
                    <a:cubicBezTo>
                      <a:pt x="1" y="4"/>
                      <a:pt x="1" y="4"/>
                      <a:pt x="0" y="5"/>
                    </a:cubicBezTo>
                    <a:cubicBezTo>
                      <a:pt x="0" y="5"/>
                      <a:pt x="0" y="6"/>
                      <a:pt x="0" y="6"/>
                    </a:cubicBezTo>
                    <a:cubicBezTo>
                      <a:pt x="0" y="6"/>
                      <a:pt x="0" y="6"/>
                      <a:pt x="0" y="6"/>
                    </a:cubicBezTo>
                    <a:cubicBezTo>
                      <a:pt x="0" y="9"/>
                      <a:pt x="0" y="9"/>
                      <a:pt x="0" y="9"/>
                    </a:cubicBezTo>
                    <a:cubicBezTo>
                      <a:pt x="1" y="9"/>
                      <a:pt x="1" y="9"/>
                      <a:pt x="1" y="9"/>
                    </a:cubicBezTo>
                    <a:cubicBezTo>
                      <a:pt x="1" y="9"/>
                      <a:pt x="1" y="9"/>
                      <a:pt x="1" y="9"/>
                    </a:cubicBezTo>
                    <a:cubicBezTo>
                      <a:pt x="1" y="9"/>
                      <a:pt x="1" y="9"/>
                      <a:pt x="1" y="9"/>
                    </a:cubicBezTo>
                    <a:cubicBezTo>
                      <a:pt x="1" y="9"/>
                      <a:pt x="1" y="9"/>
                      <a:pt x="1" y="9"/>
                    </a:cubicBezTo>
                    <a:cubicBezTo>
                      <a:pt x="1" y="11"/>
                      <a:pt x="1" y="11"/>
                      <a:pt x="1" y="11"/>
                    </a:cubicBezTo>
                    <a:cubicBezTo>
                      <a:pt x="2" y="11"/>
                      <a:pt x="2" y="11"/>
                      <a:pt x="2" y="11"/>
                    </a:cubicBezTo>
                    <a:cubicBezTo>
                      <a:pt x="3" y="11"/>
                      <a:pt x="3" y="11"/>
                      <a:pt x="3" y="11"/>
                    </a:cubicBezTo>
                    <a:cubicBezTo>
                      <a:pt x="3" y="11"/>
                      <a:pt x="3" y="11"/>
                      <a:pt x="3" y="11"/>
                    </a:cubicBezTo>
                    <a:cubicBezTo>
                      <a:pt x="3" y="11"/>
                      <a:pt x="3" y="11"/>
                      <a:pt x="3" y="11"/>
                    </a:cubicBezTo>
                    <a:cubicBezTo>
                      <a:pt x="3" y="12"/>
                      <a:pt x="3" y="12"/>
                      <a:pt x="3" y="13"/>
                    </a:cubicBezTo>
                    <a:cubicBezTo>
                      <a:pt x="4" y="13"/>
                      <a:pt x="5" y="13"/>
                      <a:pt x="5" y="13"/>
                    </a:cubicBezTo>
                    <a:cubicBezTo>
                      <a:pt x="6" y="14"/>
                      <a:pt x="6" y="14"/>
                      <a:pt x="6" y="14"/>
                    </a:cubicBezTo>
                    <a:cubicBezTo>
                      <a:pt x="7" y="14"/>
                      <a:pt x="7" y="14"/>
                      <a:pt x="7" y="14"/>
                    </a:cubicBezTo>
                    <a:cubicBezTo>
                      <a:pt x="8" y="14"/>
                      <a:pt x="9" y="13"/>
                      <a:pt x="9" y="13"/>
                    </a:cubicBezTo>
                    <a:cubicBezTo>
                      <a:pt x="10" y="13"/>
                      <a:pt x="10" y="13"/>
                      <a:pt x="10" y="13"/>
                    </a:cubicBezTo>
                    <a:cubicBezTo>
                      <a:pt x="10" y="12"/>
                      <a:pt x="10" y="12"/>
                      <a:pt x="10" y="12"/>
                    </a:cubicBezTo>
                    <a:cubicBezTo>
                      <a:pt x="11" y="12"/>
                      <a:pt x="11" y="12"/>
                      <a:pt x="11" y="12"/>
                    </a:cubicBezTo>
                    <a:cubicBezTo>
                      <a:pt x="12" y="12"/>
                      <a:pt x="12" y="12"/>
                      <a:pt x="12" y="12"/>
                    </a:cubicBezTo>
                    <a:cubicBezTo>
                      <a:pt x="13" y="11"/>
                      <a:pt x="14" y="9"/>
                      <a:pt x="13" y="8"/>
                    </a:cubicBezTo>
                    <a:cubicBezTo>
                      <a:pt x="13" y="7"/>
                      <a:pt x="13" y="7"/>
                      <a:pt x="13" y="7"/>
                    </a:cubicBezTo>
                    <a:cubicBezTo>
                      <a:pt x="12" y="6"/>
                      <a:pt x="12" y="6"/>
                      <a:pt x="12" y="5"/>
                    </a:cubicBezTo>
                    <a:cubicBezTo>
                      <a:pt x="12" y="5"/>
                      <a:pt x="12" y="5"/>
                      <a:pt x="12" y="5"/>
                    </a:cubicBezTo>
                    <a:cubicBezTo>
                      <a:pt x="12" y="5"/>
                      <a:pt x="12" y="5"/>
                      <a:pt x="12" y="5"/>
                    </a:cubicBezTo>
                    <a:cubicBezTo>
                      <a:pt x="13" y="5"/>
                      <a:pt x="13" y="5"/>
                      <a:pt x="13" y="4"/>
                    </a:cubicBezTo>
                    <a:cubicBezTo>
                      <a:pt x="13" y="2"/>
                      <a:pt x="13" y="2"/>
                      <a:pt x="13" y="2"/>
                    </a:cubicBezTo>
                    <a:cubicBezTo>
                      <a:pt x="13" y="2"/>
                      <a:pt x="13" y="2"/>
                      <a:pt x="13" y="2"/>
                    </a:cubicBezTo>
                    <a:cubicBezTo>
                      <a:pt x="12" y="2"/>
                      <a:pt x="12" y="2"/>
                      <a:pt x="12" y="2"/>
                    </a:cubicBezTo>
                    <a:cubicBezTo>
                      <a:pt x="12" y="1"/>
                      <a:pt x="12" y="1"/>
                      <a:pt x="12" y="1"/>
                    </a:cubicBezTo>
                    <a:cubicBezTo>
                      <a:pt x="11" y="1"/>
                      <a:pt x="11" y="1"/>
                      <a:pt x="11" y="1"/>
                    </a:cubicBezTo>
                    <a:cubicBezTo>
                      <a:pt x="10" y="0"/>
                      <a:pt x="9" y="0"/>
                      <a:pt x="8" y="0"/>
                    </a:cubicBezTo>
                    <a:cubicBezTo>
                      <a:pt x="8" y="0"/>
                      <a:pt x="8" y="0"/>
                      <a:pt x="8" y="0"/>
                    </a:cubicBezTo>
                    <a:cubicBezTo>
                      <a:pt x="7" y="0"/>
                      <a:pt x="7" y="0"/>
                      <a:pt x="7" y="0"/>
                    </a:cubicBezTo>
                    <a:cubicBezTo>
                      <a:pt x="7" y="0"/>
                      <a:pt x="7" y="0"/>
                      <a:pt x="7" y="0"/>
                    </a:cubicBezTo>
                    <a:cubicBezTo>
                      <a:pt x="7" y="0"/>
                      <a:pt x="7" y="0"/>
                      <a:pt x="7"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2" name="Freeform 38"/>
              <p:cNvSpPr/>
              <p:nvPr/>
            </p:nvSpPr>
            <p:spPr bwMode="auto">
              <a:xfrm>
                <a:off x="3959" y="1847"/>
                <a:ext cx="22" cy="19"/>
              </a:xfrm>
              <a:custGeom>
                <a:avLst/>
                <a:gdLst>
                  <a:gd name="T0" fmla="*/ 4 w 9"/>
                  <a:gd name="T1" fmla="*/ 0 h 8"/>
                  <a:gd name="T2" fmla="*/ 0 w 9"/>
                  <a:gd name="T3" fmla="*/ 1 h 8"/>
                  <a:gd name="T4" fmla="*/ 0 w 9"/>
                  <a:gd name="T5" fmla="*/ 2 h 8"/>
                  <a:gd name="T6" fmla="*/ 1 w 9"/>
                  <a:gd name="T7" fmla="*/ 3 h 8"/>
                  <a:gd name="T8" fmla="*/ 2 w 9"/>
                  <a:gd name="T9" fmla="*/ 4 h 8"/>
                  <a:gd name="T10" fmla="*/ 3 w 9"/>
                  <a:gd name="T11" fmla="*/ 5 h 8"/>
                  <a:gd name="T12" fmla="*/ 3 w 9"/>
                  <a:gd name="T13" fmla="*/ 6 h 8"/>
                  <a:gd name="T14" fmla="*/ 4 w 9"/>
                  <a:gd name="T15" fmla="*/ 6 h 8"/>
                  <a:gd name="T16" fmla="*/ 4 w 9"/>
                  <a:gd name="T17" fmla="*/ 6 h 8"/>
                  <a:gd name="T18" fmla="*/ 4 w 9"/>
                  <a:gd name="T19" fmla="*/ 7 h 8"/>
                  <a:gd name="T20" fmla="*/ 4 w 9"/>
                  <a:gd name="T21" fmla="*/ 7 h 8"/>
                  <a:gd name="T22" fmla="*/ 6 w 9"/>
                  <a:gd name="T23" fmla="*/ 7 h 8"/>
                  <a:gd name="T24" fmla="*/ 6 w 9"/>
                  <a:gd name="T25" fmla="*/ 8 h 8"/>
                  <a:gd name="T26" fmla="*/ 9 w 9"/>
                  <a:gd name="T27" fmla="*/ 6 h 8"/>
                  <a:gd name="T28" fmla="*/ 9 w 9"/>
                  <a:gd name="T29" fmla="*/ 3 h 8"/>
                  <a:gd name="T30" fmla="*/ 9 w 9"/>
                  <a:gd name="T31" fmla="*/ 2 h 8"/>
                  <a:gd name="T32" fmla="*/ 9 w 9"/>
                  <a:gd name="T33" fmla="*/ 1 h 8"/>
                  <a:gd name="T34" fmla="*/ 8 w 9"/>
                  <a:gd name="T35" fmla="*/ 1 h 8"/>
                  <a:gd name="T36" fmla="*/ 7 w 9"/>
                  <a:gd name="T37" fmla="*/ 1 h 8"/>
                  <a:gd name="T38" fmla="*/ 7 w 9"/>
                  <a:gd name="T39" fmla="*/ 1 h 8"/>
                  <a:gd name="T40" fmla="*/ 7 w 9"/>
                  <a:gd name="T41" fmla="*/ 1 h 8"/>
                  <a:gd name="T42" fmla="*/ 8 w 9"/>
                  <a:gd name="T43" fmla="*/ 0 h 8"/>
                  <a:gd name="T44" fmla="*/ 7 w 9"/>
                  <a:gd name="T45" fmla="*/ 0 h 8"/>
                  <a:gd name="T46" fmla="*/ 5 w 9"/>
                  <a:gd name="T47" fmla="*/ 0 h 8"/>
                  <a:gd name="T48" fmla="*/ 4 w 9"/>
                  <a:gd name="T4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8">
                    <a:moveTo>
                      <a:pt x="4" y="0"/>
                    </a:moveTo>
                    <a:cubicBezTo>
                      <a:pt x="3" y="0"/>
                      <a:pt x="1" y="0"/>
                      <a:pt x="0" y="1"/>
                    </a:cubicBezTo>
                    <a:cubicBezTo>
                      <a:pt x="0" y="1"/>
                      <a:pt x="0" y="2"/>
                      <a:pt x="0" y="2"/>
                    </a:cubicBezTo>
                    <a:cubicBezTo>
                      <a:pt x="0" y="3"/>
                      <a:pt x="0" y="3"/>
                      <a:pt x="1" y="3"/>
                    </a:cubicBezTo>
                    <a:cubicBezTo>
                      <a:pt x="2" y="4"/>
                      <a:pt x="2" y="4"/>
                      <a:pt x="2" y="4"/>
                    </a:cubicBezTo>
                    <a:cubicBezTo>
                      <a:pt x="2" y="4"/>
                      <a:pt x="3" y="5"/>
                      <a:pt x="3" y="5"/>
                    </a:cubicBezTo>
                    <a:cubicBezTo>
                      <a:pt x="3" y="6"/>
                      <a:pt x="3" y="6"/>
                      <a:pt x="3" y="6"/>
                    </a:cubicBezTo>
                    <a:cubicBezTo>
                      <a:pt x="4" y="6"/>
                      <a:pt x="4" y="6"/>
                      <a:pt x="4" y="6"/>
                    </a:cubicBezTo>
                    <a:cubicBezTo>
                      <a:pt x="4" y="6"/>
                      <a:pt x="4" y="6"/>
                      <a:pt x="4" y="6"/>
                    </a:cubicBezTo>
                    <a:cubicBezTo>
                      <a:pt x="4" y="6"/>
                      <a:pt x="4" y="6"/>
                      <a:pt x="4" y="7"/>
                    </a:cubicBezTo>
                    <a:cubicBezTo>
                      <a:pt x="4" y="7"/>
                      <a:pt x="4" y="7"/>
                      <a:pt x="4" y="7"/>
                    </a:cubicBezTo>
                    <a:cubicBezTo>
                      <a:pt x="6" y="7"/>
                      <a:pt x="6" y="7"/>
                      <a:pt x="6" y="7"/>
                    </a:cubicBezTo>
                    <a:cubicBezTo>
                      <a:pt x="6" y="8"/>
                      <a:pt x="6" y="8"/>
                      <a:pt x="6" y="8"/>
                    </a:cubicBezTo>
                    <a:cubicBezTo>
                      <a:pt x="7" y="8"/>
                      <a:pt x="8" y="7"/>
                      <a:pt x="9" y="6"/>
                    </a:cubicBezTo>
                    <a:cubicBezTo>
                      <a:pt x="9" y="5"/>
                      <a:pt x="9" y="4"/>
                      <a:pt x="9" y="3"/>
                    </a:cubicBezTo>
                    <a:cubicBezTo>
                      <a:pt x="9" y="2"/>
                      <a:pt x="9" y="2"/>
                      <a:pt x="9" y="2"/>
                    </a:cubicBezTo>
                    <a:cubicBezTo>
                      <a:pt x="9" y="1"/>
                      <a:pt x="9" y="1"/>
                      <a:pt x="9" y="1"/>
                    </a:cubicBezTo>
                    <a:cubicBezTo>
                      <a:pt x="8" y="1"/>
                      <a:pt x="8" y="1"/>
                      <a:pt x="8" y="1"/>
                    </a:cubicBezTo>
                    <a:cubicBezTo>
                      <a:pt x="8" y="1"/>
                      <a:pt x="8" y="1"/>
                      <a:pt x="7" y="1"/>
                    </a:cubicBezTo>
                    <a:cubicBezTo>
                      <a:pt x="7" y="1"/>
                      <a:pt x="7" y="1"/>
                      <a:pt x="7" y="1"/>
                    </a:cubicBezTo>
                    <a:cubicBezTo>
                      <a:pt x="7" y="1"/>
                      <a:pt x="7" y="1"/>
                      <a:pt x="7" y="1"/>
                    </a:cubicBezTo>
                    <a:cubicBezTo>
                      <a:pt x="8" y="0"/>
                      <a:pt x="8" y="0"/>
                      <a:pt x="8" y="0"/>
                    </a:cubicBezTo>
                    <a:cubicBezTo>
                      <a:pt x="7" y="0"/>
                      <a:pt x="7" y="0"/>
                      <a:pt x="7" y="0"/>
                    </a:cubicBezTo>
                    <a:cubicBezTo>
                      <a:pt x="6" y="0"/>
                      <a:pt x="6" y="0"/>
                      <a:pt x="5" y="0"/>
                    </a:cubicBezTo>
                    <a:cubicBezTo>
                      <a:pt x="5" y="0"/>
                      <a:pt x="4" y="0"/>
                      <a:pt x="4"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3" name="Freeform 39"/>
              <p:cNvSpPr/>
              <p:nvPr/>
            </p:nvSpPr>
            <p:spPr bwMode="auto">
              <a:xfrm>
                <a:off x="3959" y="1864"/>
                <a:ext cx="22" cy="14"/>
              </a:xfrm>
              <a:custGeom>
                <a:avLst/>
                <a:gdLst>
                  <a:gd name="T0" fmla="*/ 6 w 9"/>
                  <a:gd name="T1" fmla="*/ 0 h 6"/>
                  <a:gd name="T2" fmla="*/ 4 w 9"/>
                  <a:gd name="T3" fmla="*/ 0 h 6"/>
                  <a:gd name="T4" fmla="*/ 1 w 9"/>
                  <a:gd name="T5" fmla="*/ 0 h 6"/>
                  <a:gd name="T6" fmla="*/ 0 w 9"/>
                  <a:gd name="T7" fmla="*/ 1 h 6"/>
                  <a:gd name="T8" fmla="*/ 0 w 9"/>
                  <a:gd name="T9" fmla="*/ 2 h 6"/>
                  <a:gd name="T10" fmla="*/ 0 w 9"/>
                  <a:gd name="T11" fmla="*/ 2 h 6"/>
                  <a:gd name="T12" fmla="*/ 0 w 9"/>
                  <a:gd name="T13" fmla="*/ 5 h 6"/>
                  <a:gd name="T14" fmla="*/ 3 w 9"/>
                  <a:gd name="T15" fmla="*/ 5 h 6"/>
                  <a:gd name="T16" fmla="*/ 3 w 9"/>
                  <a:gd name="T17" fmla="*/ 6 h 6"/>
                  <a:gd name="T18" fmla="*/ 8 w 9"/>
                  <a:gd name="T19" fmla="*/ 6 h 6"/>
                  <a:gd name="T20" fmla="*/ 8 w 9"/>
                  <a:gd name="T21" fmla="*/ 6 h 6"/>
                  <a:gd name="T22" fmla="*/ 9 w 9"/>
                  <a:gd name="T23" fmla="*/ 6 h 6"/>
                  <a:gd name="T24" fmla="*/ 9 w 9"/>
                  <a:gd name="T25" fmla="*/ 5 h 6"/>
                  <a:gd name="T26" fmla="*/ 9 w 9"/>
                  <a:gd name="T27" fmla="*/ 5 h 6"/>
                  <a:gd name="T28" fmla="*/ 9 w 9"/>
                  <a:gd name="T29" fmla="*/ 3 h 6"/>
                  <a:gd name="T30" fmla="*/ 7 w 9"/>
                  <a:gd name="T31" fmla="*/ 2 h 6"/>
                  <a:gd name="T32" fmla="*/ 7 w 9"/>
                  <a:gd name="T33" fmla="*/ 2 h 6"/>
                  <a:gd name="T34" fmla="*/ 7 w 9"/>
                  <a:gd name="T35" fmla="*/ 2 h 6"/>
                  <a:gd name="T36" fmla="*/ 6 w 9"/>
                  <a:gd name="T37" fmla="*/ 2 h 6"/>
                  <a:gd name="T38" fmla="*/ 6 w 9"/>
                  <a:gd name="T39" fmla="*/ 1 h 6"/>
                  <a:gd name="T40" fmla="*/ 6 w 9"/>
                  <a:gd name="T41" fmla="*/ 1 h 6"/>
                  <a:gd name="T42" fmla="*/ 6 w 9"/>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6">
                    <a:moveTo>
                      <a:pt x="6" y="0"/>
                    </a:moveTo>
                    <a:cubicBezTo>
                      <a:pt x="4" y="0"/>
                      <a:pt x="4" y="0"/>
                      <a:pt x="4" y="0"/>
                    </a:cubicBezTo>
                    <a:cubicBezTo>
                      <a:pt x="1" y="0"/>
                      <a:pt x="1" y="0"/>
                      <a:pt x="1" y="0"/>
                    </a:cubicBezTo>
                    <a:cubicBezTo>
                      <a:pt x="1" y="0"/>
                      <a:pt x="0" y="0"/>
                      <a:pt x="0" y="1"/>
                    </a:cubicBezTo>
                    <a:cubicBezTo>
                      <a:pt x="0" y="1"/>
                      <a:pt x="0" y="1"/>
                      <a:pt x="0" y="2"/>
                    </a:cubicBezTo>
                    <a:cubicBezTo>
                      <a:pt x="0" y="2"/>
                      <a:pt x="0" y="2"/>
                      <a:pt x="0" y="2"/>
                    </a:cubicBezTo>
                    <a:cubicBezTo>
                      <a:pt x="0" y="5"/>
                      <a:pt x="0" y="5"/>
                      <a:pt x="0" y="5"/>
                    </a:cubicBezTo>
                    <a:cubicBezTo>
                      <a:pt x="3" y="5"/>
                      <a:pt x="3" y="5"/>
                      <a:pt x="3" y="5"/>
                    </a:cubicBezTo>
                    <a:cubicBezTo>
                      <a:pt x="3" y="6"/>
                      <a:pt x="3" y="6"/>
                      <a:pt x="3" y="6"/>
                    </a:cubicBezTo>
                    <a:cubicBezTo>
                      <a:pt x="8" y="6"/>
                      <a:pt x="8" y="6"/>
                      <a:pt x="8" y="6"/>
                    </a:cubicBezTo>
                    <a:cubicBezTo>
                      <a:pt x="8" y="6"/>
                      <a:pt x="8" y="6"/>
                      <a:pt x="8" y="6"/>
                    </a:cubicBezTo>
                    <a:cubicBezTo>
                      <a:pt x="8" y="6"/>
                      <a:pt x="9" y="6"/>
                      <a:pt x="9" y="6"/>
                    </a:cubicBezTo>
                    <a:cubicBezTo>
                      <a:pt x="9" y="6"/>
                      <a:pt x="9" y="5"/>
                      <a:pt x="9" y="5"/>
                    </a:cubicBezTo>
                    <a:cubicBezTo>
                      <a:pt x="9" y="5"/>
                      <a:pt x="9" y="5"/>
                      <a:pt x="9" y="5"/>
                    </a:cubicBezTo>
                    <a:cubicBezTo>
                      <a:pt x="9" y="4"/>
                      <a:pt x="9" y="4"/>
                      <a:pt x="9" y="3"/>
                    </a:cubicBezTo>
                    <a:cubicBezTo>
                      <a:pt x="9" y="2"/>
                      <a:pt x="8" y="2"/>
                      <a:pt x="7" y="2"/>
                    </a:cubicBezTo>
                    <a:cubicBezTo>
                      <a:pt x="7" y="2"/>
                      <a:pt x="7" y="2"/>
                      <a:pt x="7" y="2"/>
                    </a:cubicBezTo>
                    <a:cubicBezTo>
                      <a:pt x="7" y="2"/>
                      <a:pt x="7" y="2"/>
                      <a:pt x="7" y="2"/>
                    </a:cubicBezTo>
                    <a:cubicBezTo>
                      <a:pt x="6" y="2"/>
                      <a:pt x="6" y="2"/>
                      <a:pt x="6" y="2"/>
                    </a:cubicBezTo>
                    <a:cubicBezTo>
                      <a:pt x="6" y="1"/>
                      <a:pt x="6" y="1"/>
                      <a:pt x="6" y="1"/>
                    </a:cubicBezTo>
                    <a:cubicBezTo>
                      <a:pt x="6" y="1"/>
                      <a:pt x="6" y="1"/>
                      <a:pt x="6" y="1"/>
                    </a:cubicBezTo>
                    <a:cubicBezTo>
                      <a:pt x="6" y="0"/>
                      <a:pt x="6" y="0"/>
                      <a:pt x="6"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4" name="Freeform 40"/>
              <p:cNvSpPr/>
              <p:nvPr/>
            </p:nvSpPr>
            <p:spPr bwMode="auto">
              <a:xfrm>
                <a:off x="3764" y="1809"/>
                <a:ext cx="81" cy="57"/>
              </a:xfrm>
              <a:custGeom>
                <a:avLst/>
                <a:gdLst>
                  <a:gd name="T0" fmla="*/ 14 w 34"/>
                  <a:gd name="T1" fmla="*/ 1 h 24"/>
                  <a:gd name="T2" fmla="*/ 2 w 34"/>
                  <a:gd name="T3" fmla="*/ 2 h 24"/>
                  <a:gd name="T4" fmla="*/ 2 w 34"/>
                  <a:gd name="T5" fmla="*/ 5 h 24"/>
                  <a:gd name="T6" fmla="*/ 4 w 34"/>
                  <a:gd name="T7" fmla="*/ 6 h 24"/>
                  <a:gd name="T8" fmla="*/ 4 w 34"/>
                  <a:gd name="T9" fmla="*/ 9 h 24"/>
                  <a:gd name="T10" fmla="*/ 4 w 34"/>
                  <a:gd name="T11" fmla="*/ 12 h 24"/>
                  <a:gd name="T12" fmla="*/ 3 w 34"/>
                  <a:gd name="T13" fmla="*/ 13 h 24"/>
                  <a:gd name="T14" fmla="*/ 0 w 34"/>
                  <a:gd name="T15" fmla="*/ 15 h 24"/>
                  <a:gd name="T16" fmla="*/ 0 w 34"/>
                  <a:gd name="T17" fmla="*/ 18 h 24"/>
                  <a:gd name="T18" fmla="*/ 2 w 34"/>
                  <a:gd name="T19" fmla="*/ 20 h 24"/>
                  <a:gd name="T20" fmla="*/ 5 w 34"/>
                  <a:gd name="T21" fmla="*/ 24 h 24"/>
                  <a:gd name="T22" fmla="*/ 11 w 34"/>
                  <a:gd name="T23" fmla="*/ 24 h 24"/>
                  <a:gd name="T24" fmla="*/ 13 w 34"/>
                  <a:gd name="T25" fmla="*/ 22 h 24"/>
                  <a:gd name="T26" fmla="*/ 14 w 34"/>
                  <a:gd name="T27" fmla="*/ 19 h 24"/>
                  <a:gd name="T28" fmla="*/ 15 w 34"/>
                  <a:gd name="T29" fmla="*/ 18 h 24"/>
                  <a:gd name="T30" fmla="*/ 16 w 34"/>
                  <a:gd name="T31" fmla="*/ 18 h 24"/>
                  <a:gd name="T32" fmla="*/ 17 w 34"/>
                  <a:gd name="T33" fmla="*/ 18 h 24"/>
                  <a:gd name="T34" fmla="*/ 21 w 34"/>
                  <a:gd name="T35" fmla="*/ 17 h 24"/>
                  <a:gd name="T36" fmla="*/ 21 w 34"/>
                  <a:gd name="T37" fmla="*/ 16 h 24"/>
                  <a:gd name="T38" fmla="*/ 22 w 34"/>
                  <a:gd name="T39" fmla="*/ 16 h 24"/>
                  <a:gd name="T40" fmla="*/ 25 w 34"/>
                  <a:gd name="T41" fmla="*/ 14 h 24"/>
                  <a:gd name="T42" fmla="*/ 28 w 34"/>
                  <a:gd name="T43" fmla="*/ 14 h 24"/>
                  <a:gd name="T44" fmla="*/ 29 w 34"/>
                  <a:gd name="T45" fmla="*/ 12 h 24"/>
                  <a:gd name="T46" fmla="*/ 29 w 34"/>
                  <a:gd name="T47" fmla="*/ 12 h 24"/>
                  <a:gd name="T48" fmla="*/ 31 w 34"/>
                  <a:gd name="T49" fmla="*/ 11 h 24"/>
                  <a:gd name="T50" fmla="*/ 31 w 34"/>
                  <a:gd name="T51" fmla="*/ 9 h 24"/>
                  <a:gd name="T52" fmla="*/ 31 w 34"/>
                  <a:gd name="T53" fmla="*/ 7 h 24"/>
                  <a:gd name="T54" fmla="*/ 33 w 34"/>
                  <a:gd name="T55" fmla="*/ 5 h 24"/>
                  <a:gd name="T56" fmla="*/ 34 w 34"/>
                  <a:gd name="T57" fmla="*/ 3 h 24"/>
                  <a:gd name="T58" fmla="*/ 34 w 34"/>
                  <a:gd name="T59" fmla="*/ 2 h 24"/>
                  <a:gd name="T60" fmla="*/ 32 w 34"/>
                  <a:gd name="T61" fmla="*/ 0 h 24"/>
                  <a:gd name="T62" fmla="*/ 27 w 34"/>
                  <a:gd name="T6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24">
                    <a:moveTo>
                      <a:pt x="27" y="0"/>
                    </a:moveTo>
                    <a:cubicBezTo>
                      <a:pt x="23" y="0"/>
                      <a:pt x="18" y="0"/>
                      <a:pt x="14" y="1"/>
                    </a:cubicBezTo>
                    <a:cubicBezTo>
                      <a:pt x="10" y="1"/>
                      <a:pt x="6" y="2"/>
                      <a:pt x="3" y="2"/>
                    </a:cubicBezTo>
                    <a:cubicBezTo>
                      <a:pt x="2" y="2"/>
                      <a:pt x="2" y="2"/>
                      <a:pt x="2" y="2"/>
                    </a:cubicBezTo>
                    <a:cubicBezTo>
                      <a:pt x="2" y="4"/>
                      <a:pt x="2" y="4"/>
                      <a:pt x="2" y="4"/>
                    </a:cubicBezTo>
                    <a:cubicBezTo>
                      <a:pt x="2" y="4"/>
                      <a:pt x="2" y="5"/>
                      <a:pt x="2" y="5"/>
                    </a:cubicBezTo>
                    <a:cubicBezTo>
                      <a:pt x="3" y="5"/>
                      <a:pt x="3" y="5"/>
                      <a:pt x="3" y="5"/>
                    </a:cubicBezTo>
                    <a:cubicBezTo>
                      <a:pt x="3" y="5"/>
                      <a:pt x="3" y="5"/>
                      <a:pt x="4" y="6"/>
                    </a:cubicBezTo>
                    <a:cubicBezTo>
                      <a:pt x="4" y="6"/>
                      <a:pt x="4" y="7"/>
                      <a:pt x="4" y="8"/>
                    </a:cubicBezTo>
                    <a:cubicBezTo>
                      <a:pt x="4" y="9"/>
                      <a:pt x="4" y="9"/>
                      <a:pt x="4" y="9"/>
                    </a:cubicBezTo>
                    <a:cubicBezTo>
                      <a:pt x="5" y="10"/>
                      <a:pt x="5" y="11"/>
                      <a:pt x="4" y="12"/>
                    </a:cubicBezTo>
                    <a:cubicBezTo>
                      <a:pt x="4" y="12"/>
                      <a:pt x="4" y="12"/>
                      <a:pt x="4" y="12"/>
                    </a:cubicBezTo>
                    <a:cubicBezTo>
                      <a:pt x="4" y="12"/>
                      <a:pt x="3" y="12"/>
                      <a:pt x="3" y="12"/>
                    </a:cubicBezTo>
                    <a:cubicBezTo>
                      <a:pt x="3" y="13"/>
                      <a:pt x="3" y="13"/>
                      <a:pt x="3" y="13"/>
                    </a:cubicBezTo>
                    <a:cubicBezTo>
                      <a:pt x="2" y="14"/>
                      <a:pt x="2" y="14"/>
                      <a:pt x="1" y="15"/>
                    </a:cubicBezTo>
                    <a:cubicBezTo>
                      <a:pt x="0" y="15"/>
                      <a:pt x="0" y="15"/>
                      <a:pt x="0" y="15"/>
                    </a:cubicBezTo>
                    <a:cubicBezTo>
                      <a:pt x="0" y="18"/>
                      <a:pt x="0" y="18"/>
                      <a:pt x="0" y="18"/>
                    </a:cubicBezTo>
                    <a:cubicBezTo>
                      <a:pt x="0" y="18"/>
                      <a:pt x="0" y="18"/>
                      <a:pt x="0" y="18"/>
                    </a:cubicBezTo>
                    <a:cubicBezTo>
                      <a:pt x="0" y="18"/>
                      <a:pt x="0" y="19"/>
                      <a:pt x="1" y="19"/>
                    </a:cubicBezTo>
                    <a:cubicBezTo>
                      <a:pt x="2" y="20"/>
                      <a:pt x="2" y="20"/>
                      <a:pt x="2" y="20"/>
                    </a:cubicBezTo>
                    <a:cubicBezTo>
                      <a:pt x="3" y="21"/>
                      <a:pt x="4" y="22"/>
                      <a:pt x="5" y="23"/>
                    </a:cubicBezTo>
                    <a:cubicBezTo>
                      <a:pt x="5" y="24"/>
                      <a:pt x="5" y="24"/>
                      <a:pt x="5" y="24"/>
                    </a:cubicBezTo>
                    <a:cubicBezTo>
                      <a:pt x="10" y="24"/>
                      <a:pt x="10" y="24"/>
                      <a:pt x="10" y="24"/>
                    </a:cubicBezTo>
                    <a:cubicBezTo>
                      <a:pt x="11" y="24"/>
                      <a:pt x="11" y="24"/>
                      <a:pt x="11" y="24"/>
                    </a:cubicBezTo>
                    <a:cubicBezTo>
                      <a:pt x="11" y="24"/>
                      <a:pt x="11" y="24"/>
                      <a:pt x="11" y="24"/>
                    </a:cubicBezTo>
                    <a:cubicBezTo>
                      <a:pt x="13" y="24"/>
                      <a:pt x="13" y="23"/>
                      <a:pt x="13" y="22"/>
                    </a:cubicBezTo>
                    <a:cubicBezTo>
                      <a:pt x="13" y="22"/>
                      <a:pt x="14" y="21"/>
                      <a:pt x="14" y="21"/>
                    </a:cubicBezTo>
                    <a:cubicBezTo>
                      <a:pt x="14" y="20"/>
                      <a:pt x="14" y="20"/>
                      <a:pt x="14" y="19"/>
                    </a:cubicBezTo>
                    <a:cubicBezTo>
                      <a:pt x="14" y="19"/>
                      <a:pt x="14" y="19"/>
                      <a:pt x="14" y="19"/>
                    </a:cubicBezTo>
                    <a:cubicBezTo>
                      <a:pt x="15" y="19"/>
                      <a:pt x="15" y="19"/>
                      <a:pt x="15" y="18"/>
                    </a:cubicBezTo>
                    <a:cubicBezTo>
                      <a:pt x="15" y="18"/>
                      <a:pt x="15" y="18"/>
                      <a:pt x="15" y="18"/>
                    </a:cubicBezTo>
                    <a:cubicBezTo>
                      <a:pt x="15" y="18"/>
                      <a:pt x="15" y="18"/>
                      <a:pt x="16" y="18"/>
                    </a:cubicBezTo>
                    <a:cubicBezTo>
                      <a:pt x="16" y="18"/>
                      <a:pt x="16" y="18"/>
                      <a:pt x="16" y="18"/>
                    </a:cubicBezTo>
                    <a:cubicBezTo>
                      <a:pt x="17" y="18"/>
                      <a:pt x="17" y="18"/>
                      <a:pt x="17" y="18"/>
                    </a:cubicBezTo>
                    <a:cubicBezTo>
                      <a:pt x="19" y="18"/>
                      <a:pt x="19" y="18"/>
                      <a:pt x="19" y="18"/>
                    </a:cubicBezTo>
                    <a:cubicBezTo>
                      <a:pt x="20" y="18"/>
                      <a:pt x="21" y="18"/>
                      <a:pt x="21" y="17"/>
                    </a:cubicBezTo>
                    <a:cubicBezTo>
                      <a:pt x="21" y="16"/>
                      <a:pt x="21" y="16"/>
                      <a:pt x="21" y="16"/>
                    </a:cubicBezTo>
                    <a:cubicBezTo>
                      <a:pt x="21" y="16"/>
                      <a:pt x="21" y="16"/>
                      <a:pt x="21" y="16"/>
                    </a:cubicBezTo>
                    <a:cubicBezTo>
                      <a:pt x="21" y="16"/>
                      <a:pt x="22" y="16"/>
                      <a:pt x="22" y="16"/>
                    </a:cubicBezTo>
                    <a:cubicBezTo>
                      <a:pt x="22" y="16"/>
                      <a:pt x="22" y="16"/>
                      <a:pt x="22" y="16"/>
                    </a:cubicBezTo>
                    <a:cubicBezTo>
                      <a:pt x="23" y="16"/>
                      <a:pt x="23" y="16"/>
                      <a:pt x="24" y="15"/>
                    </a:cubicBezTo>
                    <a:cubicBezTo>
                      <a:pt x="24" y="15"/>
                      <a:pt x="25" y="14"/>
                      <a:pt x="25" y="14"/>
                    </a:cubicBezTo>
                    <a:cubicBezTo>
                      <a:pt x="25" y="14"/>
                      <a:pt x="26" y="14"/>
                      <a:pt x="26" y="14"/>
                    </a:cubicBezTo>
                    <a:cubicBezTo>
                      <a:pt x="28" y="14"/>
                      <a:pt x="28" y="14"/>
                      <a:pt x="28" y="14"/>
                    </a:cubicBezTo>
                    <a:cubicBezTo>
                      <a:pt x="28" y="14"/>
                      <a:pt x="28" y="14"/>
                      <a:pt x="28" y="14"/>
                    </a:cubicBezTo>
                    <a:cubicBezTo>
                      <a:pt x="29" y="14"/>
                      <a:pt x="29" y="13"/>
                      <a:pt x="29" y="12"/>
                    </a:cubicBezTo>
                    <a:cubicBezTo>
                      <a:pt x="29" y="12"/>
                      <a:pt x="29" y="12"/>
                      <a:pt x="29" y="12"/>
                    </a:cubicBezTo>
                    <a:cubicBezTo>
                      <a:pt x="29" y="12"/>
                      <a:pt x="29" y="12"/>
                      <a:pt x="29" y="12"/>
                    </a:cubicBezTo>
                    <a:cubicBezTo>
                      <a:pt x="30" y="12"/>
                      <a:pt x="30" y="12"/>
                      <a:pt x="30" y="12"/>
                    </a:cubicBezTo>
                    <a:cubicBezTo>
                      <a:pt x="30" y="12"/>
                      <a:pt x="31" y="12"/>
                      <a:pt x="31" y="11"/>
                    </a:cubicBezTo>
                    <a:cubicBezTo>
                      <a:pt x="32" y="11"/>
                      <a:pt x="32" y="10"/>
                      <a:pt x="31" y="10"/>
                    </a:cubicBezTo>
                    <a:cubicBezTo>
                      <a:pt x="31" y="9"/>
                      <a:pt x="31" y="9"/>
                      <a:pt x="31" y="9"/>
                    </a:cubicBezTo>
                    <a:cubicBezTo>
                      <a:pt x="31" y="9"/>
                      <a:pt x="31" y="9"/>
                      <a:pt x="31" y="9"/>
                    </a:cubicBezTo>
                    <a:cubicBezTo>
                      <a:pt x="31" y="8"/>
                      <a:pt x="31" y="7"/>
                      <a:pt x="31" y="7"/>
                    </a:cubicBezTo>
                    <a:cubicBezTo>
                      <a:pt x="31" y="6"/>
                      <a:pt x="31" y="6"/>
                      <a:pt x="32" y="5"/>
                    </a:cubicBezTo>
                    <a:cubicBezTo>
                      <a:pt x="33" y="5"/>
                      <a:pt x="33" y="5"/>
                      <a:pt x="33" y="5"/>
                    </a:cubicBezTo>
                    <a:cubicBezTo>
                      <a:pt x="34" y="5"/>
                      <a:pt x="34" y="3"/>
                      <a:pt x="34" y="3"/>
                    </a:cubicBezTo>
                    <a:cubicBezTo>
                      <a:pt x="34" y="3"/>
                      <a:pt x="34" y="3"/>
                      <a:pt x="34" y="3"/>
                    </a:cubicBezTo>
                    <a:cubicBezTo>
                      <a:pt x="34" y="2"/>
                      <a:pt x="34" y="2"/>
                      <a:pt x="34" y="2"/>
                    </a:cubicBezTo>
                    <a:cubicBezTo>
                      <a:pt x="34" y="2"/>
                      <a:pt x="34" y="2"/>
                      <a:pt x="34" y="2"/>
                    </a:cubicBezTo>
                    <a:cubicBezTo>
                      <a:pt x="34" y="1"/>
                      <a:pt x="34" y="1"/>
                      <a:pt x="33" y="1"/>
                    </a:cubicBezTo>
                    <a:cubicBezTo>
                      <a:pt x="33" y="0"/>
                      <a:pt x="33" y="0"/>
                      <a:pt x="32" y="0"/>
                    </a:cubicBezTo>
                    <a:cubicBezTo>
                      <a:pt x="32" y="0"/>
                      <a:pt x="31" y="0"/>
                      <a:pt x="31" y="0"/>
                    </a:cubicBezTo>
                    <a:cubicBezTo>
                      <a:pt x="29" y="0"/>
                      <a:pt x="28" y="0"/>
                      <a:pt x="27"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5" name="Freeform 41"/>
              <p:cNvSpPr>
                <a:spLocks noEditPoints="1"/>
              </p:cNvSpPr>
              <p:nvPr/>
            </p:nvSpPr>
            <p:spPr bwMode="auto">
              <a:xfrm>
                <a:off x="3902" y="1838"/>
                <a:ext cx="301" cy="585"/>
              </a:xfrm>
              <a:custGeom>
                <a:avLst/>
                <a:gdLst>
                  <a:gd name="T0" fmla="*/ 51 w 126"/>
                  <a:gd name="T1" fmla="*/ 38 h 245"/>
                  <a:gd name="T2" fmla="*/ 34 w 126"/>
                  <a:gd name="T3" fmla="*/ 3 h 245"/>
                  <a:gd name="T4" fmla="*/ 35 w 126"/>
                  <a:gd name="T5" fmla="*/ 9 h 245"/>
                  <a:gd name="T6" fmla="*/ 34 w 126"/>
                  <a:gd name="T7" fmla="*/ 18 h 245"/>
                  <a:gd name="T8" fmla="*/ 22 w 126"/>
                  <a:gd name="T9" fmla="*/ 26 h 245"/>
                  <a:gd name="T10" fmla="*/ 39 w 126"/>
                  <a:gd name="T11" fmla="*/ 42 h 245"/>
                  <a:gd name="T12" fmla="*/ 48 w 126"/>
                  <a:gd name="T13" fmla="*/ 45 h 245"/>
                  <a:gd name="T14" fmla="*/ 59 w 126"/>
                  <a:gd name="T15" fmla="*/ 54 h 245"/>
                  <a:gd name="T16" fmla="*/ 58 w 126"/>
                  <a:gd name="T17" fmla="*/ 43 h 245"/>
                  <a:gd name="T18" fmla="*/ 65 w 126"/>
                  <a:gd name="T19" fmla="*/ 49 h 245"/>
                  <a:gd name="T20" fmla="*/ 67 w 126"/>
                  <a:gd name="T21" fmla="*/ 34 h 245"/>
                  <a:gd name="T22" fmla="*/ 74 w 126"/>
                  <a:gd name="T23" fmla="*/ 44 h 245"/>
                  <a:gd name="T24" fmla="*/ 78 w 126"/>
                  <a:gd name="T25" fmla="*/ 55 h 245"/>
                  <a:gd name="T26" fmla="*/ 85 w 126"/>
                  <a:gd name="T27" fmla="*/ 56 h 245"/>
                  <a:gd name="T28" fmla="*/ 90 w 126"/>
                  <a:gd name="T29" fmla="*/ 63 h 245"/>
                  <a:gd name="T30" fmla="*/ 80 w 126"/>
                  <a:gd name="T31" fmla="*/ 65 h 245"/>
                  <a:gd name="T32" fmla="*/ 71 w 126"/>
                  <a:gd name="T33" fmla="*/ 66 h 245"/>
                  <a:gd name="T34" fmla="*/ 64 w 126"/>
                  <a:gd name="T35" fmla="*/ 63 h 245"/>
                  <a:gd name="T36" fmla="*/ 56 w 126"/>
                  <a:gd name="T37" fmla="*/ 58 h 245"/>
                  <a:gd name="T38" fmla="*/ 48 w 126"/>
                  <a:gd name="T39" fmla="*/ 53 h 245"/>
                  <a:gd name="T40" fmla="*/ 32 w 126"/>
                  <a:gd name="T41" fmla="*/ 54 h 245"/>
                  <a:gd name="T42" fmla="*/ 24 w 126"/>
                  <a:gd name="T43" fmla="*/ 58 h 245"/>
                  <a:gd name="T44" fmla="*/ 14 w 126"/>
                  <a:gd name="T45" fmla="*/ 72 h 245"/>
                  <a:gd name="T46" fmla="*/ 6 w 126"/>
                  <a:gd name="T47" fmla="*/ 80 h 245"/>
                  <a:gd name="T48" fmla="*/ 1 w 126"/>
                  <a:gd name="T49" fmla="*/ 96 h 245"/>
                  <a:gd name="T50" fmla="*/ 1 w 126"/>
                  <a:gd name="T51" fmla="*/ 109 h 245"/>
                  <a:gd name="T52" fmla="*/ 9 w 126"/>
                  <a:gd name="T53" fmla="*/ 120 h 245"/>
                  <a:gd name="T54" fmla="*/ 21 w 126"/>
                  <a:gd name="T55" fmla="*/ 132 h 245"/>
                  <a:gd name="T56" fmla="*/ 33 w 126"/>
                  <a:gd name="T57" fmla="*/ 138 h 245"/>
                  <a:gd name="T58" fmla="*/ 43 w 126"/>
                  <a:gd name="T59" fmla="*/ 139 h 245"/>
                  <a:gd name="T60" fmla="*/ 57 w 126"/>
                  <a:gd name="T61" fmla="*/ 135 h 245"/>
                  <a:gd name="T62" fmla="*/ 67 w 126"/>
                  <a:gd name="T63" fmla="*/ 140 h 245"/>
                  <a:gd name="T64" fmla="*/ 68 w 126"/>
                  <a:gd name="T65" fmla="*/ 153 h 245"/>
                  <a:gd name="T66" fmla="*/ 76 w 126"/>
                  <a:gd name="T67" fmla="*/ 168 h 245"/>
                  <a:gd name="T68" fmla="*/ 77 w 126"/>
                  <a:gd name="T69" fmla="*/ 181 h 245"/>
                  <a:gd name="T70" fmla="*/ 71 w 126"/>
                  <a:gd name="T71" fmla="*/ 194 h 245"/>
                  <a:gd name="T72" fmla="*/ 71 w 126"/>
                  <a:gd name="T73" fmla="*/ 214 h 245"/>
                  <a:gd name="T74" fmla="*/ 72 w 126"/>
                  <a:gd name="T75" fmla="*/ 234 h 245"/>
                  <a:gd name="T76" fmla="*/ 81 w 126"/>
                  <a:gd name="T77" fmla="*/ 242 h 245"/>
                  <a:gd name="T78" fmla="*/ 97 w 126"/>
                  <a:gd name="T79" fmla="*/ 232 h 245"/>
                  <a:gd name="T80" fmla="*/ 100 w 126"/>
                  <a:gd name="T81" fmla="*/ 221 h 245"/>
                  <a:gd name="T82" fmla="*/ 108 w 126"/>
                  <a:gd name="T83" fmla="*/ 206 h 245"/>
                  <a:gd name="T84" fmla="*/ 119 w 126"/>
                  <a:gd name="T85" fmla="*/ 181 h 245"/>
                  <a:gd name="T86" fmla="*/ 122 w 126"/>
                  <a:gd name="T87" fmla="*/ 158 h 245"/>
                  <a:gd name="T88" fmla="*/ 124 w 126"/>
                  <a:gd name="T89" fmla="*/ 142 h 245"/>
                  <a:gd name="T90" fmla="*/ 122 w 126"/>
                  <a:gd name="T91" fmla="*/ 116 h 245"/>
                  <a:gd name="T92" fmla="*/ 116 w 126"/>
                  <a:gd name="T93" fmla="*/ 107 h 245"/>
                  <a:gd name="T94" fmla="*/ 106 w 126"/>
                  <a:gd name="T95" fmla="*/ 90 h 245"/>
                  <a:gd name="T96" fmla="*/ 99 w 126"/>
                  <a:gd name="T97" fmla="*/ 76 h 245"/>
                  <a:gd name="T98" fmla="*/ 103 w 126"/>
                  <a:gd name="T99" fmla="*/ 82 h 245"/>
                  <a:gd name="T100" fmla="*/ 111 w 126"/>
                  <a:gd name="T101" fmla="*/ 95 h 245"/>
                  <a:gd name="T102" fmla="*/ 116 w 126"/>
                  <a:gd name="T103" fmla="*/ 105 h 245"/>
                  <a:gd name="T104" fmla="*/ 118 w 126"/>
                  <a:gd name="T105" fmla="*/ 84 h 245"/>
                  <a:gd name="T106" fmla="*/ 115 w 126"/>
                  <a:gd name="T107" fmla="*/ 77 h 245"/>
                  <a:gd name="T108" fmla="*/ 110 w 126"/>
                  <a:gd name="T109" fmla="*/ 69 h 245"/>
                  <a:gd name="T110" fmla="*/ 106 w 126"/>
                  <a:gd name="T111" fmla="*/ 62 h 245"/>
                  <a:gd name="T112" fmla="*/ 99 w 126"/>
                  <a:gd name="T113" fmla="*/ 52 h 245"/>
                  <a:gd name="T114" fmla="*/ 80 w 126"/>
                  <a:gd name="T115" fmla="*/ 31 h 245"/>
                  <a:gd name="T116" fmla="*/ 62 w 126"/>
                  <a:gd name="T117" fmla="*/ 1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245">
                    <a:moveTo>
                      <a:pt x="49" y="38"/>
                    </a:moveTo>
                    <a:cubicBezTo>
                      <a:pt x="49" y="38"/>
                      <a:pt x="49" y="38"/>
                      <a:pt x="49" y="38"/>
                    </a:cubicBezTo>
                    <a:cubicBezTo>
                      <a:pt x="49" y="37"/>
                      <a:pt x="49" y="37"/>
                      <a:pt x="49" y="37"/>
                    </a:cubicBezTo>
                    <a:cubicBezTo>
                      <a:pt x="48" y="37"/>
                      <a:pt x="48" y="37"/>
                      <a:pt x="48" y="37"/>
                    </a:cubicBezTo>
                    <a:cubicBezTo>
                      <a:pt x="47" y="37"/>
                      <a:pt x="46" y="36"/>
                      <a:pt x="46" y="35"/>
                    </a:cubicBezTo>
                    <a:cubicBezTo>
                      <a:pt x="46" y="34"/>
                      <a:pt x="46" y="34"/>
                      <a:pt x="46" y="34"/>
                    </a:cubicBezTo>
                    <a:cubicBezTo>
                      <a:pt x="46" y="34"/>
                      <a:pt x="46" y="34"/>
                      <a:pt x="46" y="34"/>
                    </a:cubicBezTo>
                    <a:cubicBezTo>
                      <a:pt x="47" y="34"/>
                      <a:pt x="47" y="35"/>
                      <a:pt x="47" y="35"/>
                    </a:cubicBezTo>
                    <a:cubicBezTo>
                      <a:pt x="47" y="35"/>
                      <a:pt x="47" y="35"/>
                      <a:pt x="47" y="35"/>
                    </a:cubicBezTo>
                    <a:cubicBezTo>
                      <a:pt x="47" y="36"/>
                      <a:pt x="47" y="36"/>
                      <a:pt x="47" y="36"/>
                    </a:cubicBezTo>
                    <a:cubicBezTo>
                      <a:pt x="48" y="36"/>
                      <a:pt x="48" y="36"/>
                      <a:pt x="48" y="36"/>
                    </a:cubicBezTo>
                    <a:cubicBezTo>
                      <a:pt x="48" y="36"/>
                      <a:pt x="48" y="36"/>
                      <a:pt x="49" y="37"/>
                    </a:cubicBezTo>
                    <a:cubicBezTo>
                      <a:pt x="50" y="37"/>
                      <a:pt x="50" y="37"/>
                      <a:pt x="50" y="37"/>
                    </a:cubicBezTo>
                    <a:cubicBezTo>
                      <a:pt x="50" y="37"/>
                      <a:pt x="50" y="37"/>
                      <a:pt x="51" y="38"/>
                    </a:cubicBezTo>
                    <a:cubicBezTo>
                      <a:pt x="51" y="38"/>
                      <a:pt x="52" y="38"/>
                      <a:pt x="52" y="38"/>
                    </a:cubicBezTo>
                    <a:cubicBezTo>
                      <a:pt x="52" y="39"/>
                      <a:pt x="52" y="39"/>
                      <a:pt x="52" y="39"/>
                    </a:cubicBezTo>
                    <a:cubicBezTo>
                      <a:pt x="53" y="39"/>
                      <a:pt x="53" y="39"/>
                      <a:pt x="53" y="39"/>
                    </a:cubicBezTo>
                    <a:cubicBezTo>
                      <a:pt x="53" y="40"/>
                      <a:pt x="53" y="40"/>
                      <a:pt x="53" y="40"/>
                    </a:cubicBezTo>
                    <a:cubicBezTo>
                      <a:pt x="52" y="40"/>
                      <a:pt x="52" y="40"/>
                      <a:pt x="52" y="40"/>
                    </a:cubicBezTo>
                    <a:cubicBezTo>
                      <a:pt x="52" y="40"/>
                      <a:pt x="52" y="40"/>
                      <a:pt x="52" y="40"/>
                    </a:cubicBezTo>
                    <a:cubicBezTo>
                      <a:pt x="52" y="38"/>
                      <a:pt x="52" y="38"/>
                      <a:pt x="52" y="38"/>
                    </a:cubicBezTo>
                    <a:cubicBezTo>
                      <a:pt x="51" y="38"/>
                      <a:pt x="51" y="38"/>
                      <a:pt x="51" y="38"/>
                    </a:cubicBezTo>
                    <a:cubicBezTo>
                      <a:pt x="50" y="38"/>
                      <a:pt x="50" y="38"/>
                      <a:pt x="50" y="38"/>
                    </a:cubicBezTo>
                    <a:cubicBezTo>
                      <a:pt x="50" y="38"/>
                      <a:pt x="50" y="38"/>
                      <a:pt x="50" y="38"/>
                    </a:cubicBezTo>
                    <a:cubicBezTo>
                      <a:pt x="49" y="38"/>
                      <a:pt x="49" y="38"/>
                      <a:pt x="49" y="38"/>
                    </a:cubicBezTo>
                    <a:cubicBezTo>
                      <a:pt x="49" y="38"/>
                      <a:pt x="49" y="38"/>
                      <a:pt x="49" y="38"/>
                    </a:cubicBezTo>
                    <a:moveTo>
                      <a:pt x="34" y="0"/>
                    </a:moveTo>
                    <a:cubicBezTo>
                      <a:pt x="34" y="3"/>
                      <a:pt x="34" y="3"/>
                      <a:pt x="34" y="3"/>
                    </a:cubicBezTo>
                    <a:cubicBezTo>
                      <a:pt x="34" y="4"/>
                      <a:pt x="34" y="4"/>
                      <a:pt x="35" y="4"/>
                    </a:cubicBezTo>
                    <a:cubicBezTo>
                      <a:pt x="35" y="4"/>
                      <a:pt x="35" y="4"/>
                      <a:pt x="35" y="4"/>
                    </a:cubicBezTo>
                    <a:cubicBezTo>
                      <a:pt x="35" y="5"/>
                      <a:pt x="35" y="5"/>
                      <a:pt x="35" y="5"/>
                    </a:cubicBezTo>
                    <a:cubicBezTo>
                      <a:pt x="35" y="5"/>
                      <a:pt x="35" y="5"/>
                      <a:pt x="35" y="5"/>
                    </a:cubicBezTo>
                    <a:cubicBezTo>
                      <a:pt x="35" y="6"/>
                      <a:pt x="35" y="6"/>
                      <a:pt x="35" y="6"/>
                    </a:cubicBezTo>
                    <a:cubicBezTo>
                      <a:pt x="35" y="6"/>
                      <a:pt x="35" y="6"/>
                      <a:pt x="35" y="6"/>
                    </a:cubicBezTo>
                    <a:cubicBezTo>
                      <a:pt x="35" y="6"/>
                      <a:pt x="35" y="6"/>
                      <a:pt x="36" y="7"/>
                    </a:cubicBezTo>
                    <a:cubicBezTo>
                      <a:pt x="36" y="7"/>
                      <a:pt x="36" y="7"/>
                      <a:pt x="36" y="7"/>
                    </a:cubicBezTo>
                    <a:cubicBezTo>
                      <a:pt x="37" y="7"/>
                      <a:pt x="37" y="7"/>
                      <a:pt x="37" y="7"/>
                    </a:cubicBezTo>
                    <a:cubicBezTo>
                      <a:pt x="37" y="9"/>
                      <a:pt x="37" y="9"/>
                      <a:pt x="37" y="9"/>
                    </a:cubicBezTo>
                    <a:cubicBezTo>
                      <a:pt x="37" y="9"/>
                      <a:pt x="37" y="9"/>
                      <a:pt x="37" y="9"/>
                    </a:cubicBezTo>
                    <a:cubicBezTo>
                      <a:pt x="37" y="10"/>
                      <a:pt x="37" y="10"/>
                      <a:pt x="37" y="10"/>
                    </a:cubicBezTo>
                    <a:cubicBezTo>
                      <a:pt x="37" y="10"/>
                      <a:pt x="37" y="10"/>
                      <a:pt x="37" y="10"/>
                    </a:cubicBezTo>
                    <a:cubicBezTo>
                      <a:pt x="35" y="9"/>
                      <a:pt x="35" y="9"/>
                      <a:pt x="35" y="9"/>
                    </a:cubicBezTo>
                    <a:cubicBezTo>
                      <a:pt x="35" y="12"/>
                      <a:pt x="35" y="12"/>
                      <a:pt x="35" y="12"/>
                    </a:cubicBezTo>
                    <a:cubicBezTo>
                      <a:pt x="35" y="12"/>
                      <a:pt x="35" y="12"/>
                      <a:pt x="35" y="12"/>
                    </a:cubicBezTo>
                    <a:cubicBezTo>
                      <a:pt x="35" y="13"/>
                      <a:pt x="35" y="14"/>
                      <a:pt x="36" y="14"/>
                    </a:cubicBezTo>
                    <a:cubicBezTo>
                      <a:pt x="37" y="15"/>
                      <a:pt x="37" y="15"/>
                      <a:pt x="38" y="15"/>
                    </a:cubicBezTo>
                    <a:cubicBezTo>
                      <a:pt x="38" y="16"/>
                      <a:pt x="38" y="16"/>
                      <a:pt x="38" y="16"/>
                    </a:cubicBezTo>
                    <a:cubicBezTo>
                      <a:pt x="38" y="16"/>
                      <a:pt x="38" y="17"/>
                      <a:pt x="39" y="17"/>
                    </a:cubicBezTo>
                    <a:cubicBezTo>
                      <a:pt x="40" y="18"/>
                      <a:pt x="40" y="18"/>
                      <a:pt x="40" y="18"/>
                    </a:cubicBezTo>
                    <a:cubicBezTo>
                      <a:pt x="40" y="18"/>
                      <a:pt x="40" y="18"/>
                      <a:pt x="40" y="18"/>
                    </a:cubicBezTo>
                    <a:cubicBezTo>
                      <a:pt x="39" y="18"/>
                      <a:pt x="39" y="18"/>
                      <a:pt x="39" y="18"/>
                    </a:cubicBezTo>
                    <a:cubicBezTo>
                      <a:pt x="39" y="19"/>
                      <a:pt x="39" y="19"/>
                      <a:pt x="39" y="19"/>
                    </a:cubicBezTo>
                    <a:cubicBezTo>
                      <a:pt x="38" y="18"/>
                      <a:pt x="38" y="18"/>
                      <a:pt x="38" y="18"/>
                    </a:cubicBezTo>
                    <a:cubicBezTo>
                      <a:pt x="35" y="18"/>
                      <a:pt x="35" y="18"/>
                      <a:pt x="35" y="18"/>
                    </a:cubicBezTo>
                    <a:cubicBezTo>
                      <a:pt x="34" y="18"/>
                      <a:pt x="34" y="18"/>
                      <a:pt x="34" y="18"/>
                    </a:cubicBezTo>
                    <a:cubicBezTo>
                      <a:pt x="34" y="18"/>
                      <a:pt x="34" y="18"/>
                      <a:pt x="34" y="18"/>
                    </a:cubicBezTo>
                    <a:cubicBezTo>
                      <a:pt x="33" y="18"/>
                      <a:pt x="33" y="19"/>
                      <a:pt x="32" y="19"/>
                    </a:cubicBezTo>
                    <a:cubicBezTo>
                      <a:pt x="32" y="20"/>
                      <a:pt x="32" y="20"/>
                      <a:pt x="32" y="20"/>
                    </a:cubicBezTo>
                    <a:cubicBezTo>
                      <a:pt x="32" y="20"/>
                      <a:pt x="32" y="20"/>
                      <a:pt x="32" y="20"/>
                    </a:cubicBezTo>
                    <a:cubicBezTo>
                      <a:pt x="32" y="20"/>
                      <a:pt x="32" y="20"/>
                      <a:pt x="32" y="20"/>
                    </a:cubicBezTo>
                    <a:cubicBezTo>
                      <a:pt x="31" y="20"/>
                      <a:pt x="31" y="20"/>
                      <a:pt x="31" y="20"/>
                    </a:cubicBezTo>
                    <a:cubicBezTo>
                      <a:pt x="29" y="20"/>
                      <a:pt x="29" y="20"/>
                      <a:pt x="29" y="20"/>
                    </a:cubicBezTo>
                    <a:cubicBezTo>
                      <a:pt x="28" y="20"/>
                      <a:pt x="28" y="20"/>
                      <a:pt x="28" y="21"/>
                    </a:cubicBezTo>
                    <a:cubicBezTo>
                      <a:pt x="28" y="21"/>
                      <a:pt x="28" y="21"/>
                      <a:pt x="28" y="21"/>
                    </a:cubicBezTo>
                    <a:cubicBezTo>
                      <a:pt x="27" y="21"/>
                      <a:pt x="27" y="21"/>
                      <a:pt x="27" y="21"/>
                    </a:cubicBezTo>
                    <a:cubicBezTo>
                      <a:pt x="27" y="21"/>
                      <a:pt x="27" y="21"/>
                      <a:pt x="27" y="21"/>
                    </a:cubicBezTo>
                    <a:cubicBezTo>
                      <a:pt x="26" y="21"/>
                      <a:pt x="25" y="21"/>
                      <a:pt x="24" y="22"/>
                    </a:cubicBezTo>
                    <a:cubicBezTo>
                      <a:pt x="24" y="23"/>
                      <a:pt x="23" y="23"/>
                      <a:pt x="23" y="24"/>
                    </a:cubicBezTo>
                    <a:cubicBezTo>
                      <a:pt x="22" y="25"/>
                      <a:pt x="22" y="25"/>
                      <a:pt x="22" y="25"/>
                    </a:cubicBezTo>
                    <a:cubicBezTo>
                      <a:pt x="22" y="25"/>
                      <a:pt x="22" y="26"/>
                      <a:pt x="22" y="26"/>
                    </a:cubicBezTo>
                    <a:cubicBezTo>
                      <a:pt x="21" y="26"/>
                      <a:pt x="21" y="27"/>
                      <a:pt x="20" y="27"/>
                    </a:cubicBezTo>
                    <a:cubicBezTo>
                      <a:pt x="19" y="27"/>
                      <a:pt x="19" y="27"/>
                      <a:pt x="19" y="27"/>
                    </a:cubicBezTo>
                    <a:cubicBezTo>
                      <a:pt x="20" y="28"/>
                      <a:pt x="20" y="28"/>
                      <a:pt x="20" y="28"/>
                    </a:cubicBezTo>
                    <a:cubicBezTo>
                      <a:pt x="21" y="31"/>
                      <a:pt x="23" y="33"/>
                      <a:pt x="25" y="34"/>
                    </a:cubicBezTo>
                    <a:cubicBezTo>
                      <a:pt x="25" y="35"/>
                      <a:pt x="26" y="36"/>
                      <a:pt x="27" y="36"/>
                    </a:cubicBezTo>
                    <a:cubicBezTo>
                      <a:pt x="29" y="39"/>
                      <a:pt x="31" y="42"/>
                      <a:pt x="31" y="45"/>
                    </a:cubicBezTo>
                    <a:cubicBezTo>
                      <a:pt x="31" y="46"/>
                      <a:pt x="31" y="46"/>
                      <a:pt x="31" y="46"/>
                    </a:cubicBezTo>
                    <a:cubicBezTo>
                      <a:pt x="32" y="46"/>
                      <a:pt x="32" y="46"/>
                      <a:pt x="32" y="46"/>
                    </a:cubicBezTo>
                    <a:cubicBezTo>
                      <a:pt x="34" y="46"/>
                      <a:pt x="34" y="44"/>
                      <a:pt x="34" y="43"/>
                    </a:cubicBezTo>
                    <a:cubicBezTo>
                      <a:pt x="34" y="42"/>
                      <a:pt x="34" y="42"/>
                      <a:pt x="34" y="42"/>
                    </a:cubicBezTo>
                    <a:cubicBezTo>
                      <a:pt x="35" y="42"/>
                      <a:pt x="35" y="42"/>
                      <a:pt x="35" y="42"/>
                    </a:cubicBezTo>
                    <a:cubicBezTo>
                      <a:pt x="35" y="42"/>
                      <a:pt x="35" y="42"/>
                      <a:pt x="35" y="42"/>
                    </a:cubicBezTo>
                    <a:cubicBezTo>
                      <a:pt x="38" y="42"/>
                      <a:pt x="38" y="42"/>
                      <a:pt x="38" y="42"/>
                    </a:cubicBezTo>
                    <a:cubicBezTo>
                      <a:pt x="39" y="42"/>
                      <a:pt x="39" y="42"/>
                      <a:pt x="39" y="42"/>
                    </a:cubicBezTo>
                    <a:cubicBezTo>
                      <a:pt x="39" y="42"/>
                      <a:pt x="39" y="42"/>
                      <a:pt x="39" y="42"/>
                    </a:cubicBezTo>
                    <a:cubicBezTo>
                      <a:pt x="39" y="42"/>
                      <a:pt x="40" y="42"/>
                      <a:pt x="40" y="41"/>
                    </a:cubicBezTo>
                    <a:cubicBezTo>
                      <a:pt x="40" y="41"/>
                      <a:pt x="41" y="40"/>
                      <a:pt x="41" y="40"/>
                    </a:cubicBezTo>
                    <a:cubicBezTo>
                      <a:pt x="41" y="40"/>
                      <a:pt x="41" y="40"/>
                      <a:pt x="41" y="40"/>
                    </a:cubicBezTo>
                    <a:cubicBezTo>
                      <a:pt x="42" y="40"/>
                      <a:pt x="42" y="40"/>
                      <a:pt x="42" y="41"/>
                    </a:cubicBezTo>
                    <a:cubicBezTo>
                      <a:pt x="43" y="41"/>
                      <a:pt x="43" y="41"/>
                      <a:pt x="43" y="41"/>
                    </a:cubicBezTo>
                    <a:cubicBezTo>
                      <a:pt x="43" y="41"/>
                      <a:pt x="43" y="42"/>
                      <a:pt x="44" y="42"/>
                    </a:cubicBezTo>
                    <a:cubicBezTo>
                      <a:pt x="44" y="42"/>
                      <a:pt x="44" y="42"/>
                      <a:pt x="44" y="42"/>
                    </a:cubicBezTo>
                    <a:cubicBezTo>
                      <a:pt x="44" y="42"/>
                      <a:pt x="44" y="42"/>
                      <a:pt x="44" y="42"/>
                    </a:cubicBezTo>
                    <a:cubicBezTo>
                      <a:pt x="45" y="42"/>
                      <a:pt x="45" y="42"/>
                      <a:pt x="46" y="42"/>
                    </a:cubicBezTo>
                    <a:cubicBezTo>
                      <a:pt x="46" y="42"/>
                      <a:pt x="46" y="43"/>
                      <a:pt x="46" y="43"/>
                    </a:cubicBezTo>
                    <a:cubicBezTo>
                      <a:pt x="47" y="44"/>
                      <a:pt x="47" y="44"/>
                      <a:pt x="47" y="44"/>
                    </a:cubicBezTo>
                    <a:cubicBezTo>
                      <a:pt x="47" y="44"/>
                      <a:pt x="47" y="45"/>
                      <a:pt x="48" y="45"/>
                    </a:cubicBezTo>
                    <a:cubicBezTo>
                      <a:pt x="48" y="45"/>
                      <a:pt x="48" y="45"/>
                      <a:pt x="48" y="45"/>
                    </a:cubicBezTo>
                    <a:cubicBezTo>
                      <a:pt x="50" y="45"/>
                      <a:pt x="50" y="45"/>
                      <a:pt x="50" y="45"/>
                    </a:cubicBezTo>
                    <a:cubicBezTo>
                      <a:pt x="50" y="45"/>
                      <a:pt x="50" y="45"/>
                      <a:pt x="50" y="45"/>
                    </a:cubicBezTo>
                    <a:cubicBezTo>
                      <a:pt x="49" y="46"/>
                      <a:pt x="49" y="46"/>
                      <a:pt x="49" y="46"/>
                    </a:cubicBezTo>
                    <a:cubicBezTo>
                      <a:pt x="51" y="46"/>
                      <a:pt x="51" y="46"/>
                      <a:pt x="51" y="46"/>
                    </a:cubicBezTo>
                    <a:cubicBezTo>
                      <a:pt x="52" y="46"/>
                      <a:pt x="52" y="46"/>
                      <a:pt x="53" y="47"/>
                    </a:cubicBezTo>
                    <a:cubicBezTo>
                      <a:pt x="54" y="47"/>
                      <a:pt x="54" y="48"/>
                      <a:pt x="54" y="48"/>
                    </a:cubicBezTo>
                    <a:cubicBezTo>
                      <a:pt x="54" y="53"/>
                      <a:pt x="54" y="53"/>
                      <a:pt x="54" y="53"/>
                    </a:cubicBezTo>
                    <a:cubicBezTo>
                      <a:pt x="55" y="53"/>
                      <a:pt x="55" y="53"/>
                      <a:pt x="55" y="53"/>
                    </a:cubicBezTo>
                    <a:cubicBezTo>
                      <a:pt x="55" y="53"/>
                      <a:pt x="55" y="53"/>
                      <a:pt x="55" y="53"/>
                    </a:cubicBezTo>
                    <a:cubicBezTo>
                      <a:pt x="55" y="53"/>
                      <a:pt x="55" y="53"/>
                      <a:pt x="55" y="53"/>
                    </a:cubicBezTo>
                    <a:cubicBezTo>
                      <a:pt x="55" y="53"/>
                      <a:pt x="55" y="53"/>
                      <a:pt x="55" y="53"/>
                    </a:cubicBezTo>
                    <a:cubicBezTo>
                      <a:pt x="55" y="55"/>
                      <a:pt x="55" y="55"/>
                      <a:pt x="55" y="55"/>
                    </a:cubicBezTo>
                    <a:cubicBezTo>
                      <a:pt x="59" y="55"/>
                      <a:pt x="59" y="55"/>
                      <a:pt x="59" y="55"/>
                    </a:cubicBezTo>
                    <a:cubicBezTo>
                      <a:pt x="59" y="54"/>
                      <a:pt x="59" y="54"/>
                      <a:pt x="59" y="54"/>
                    </a:cubicBezTo>
                    <a:cubicBezTo>
                      <a:pt x="59" y="53"/>
                      <a:pt x="59" y="53"/>
                      <a:pt x="59" y="53"/>
                    </a:cubicBezTo>
                    <a:cubicBezTo>
                      <a:pt x="59" y="53"/>
                      <a:pt x="59" y="53"/>
                      <a:pt x="59" y="53"/>
                    </a:cubicBezTo>
                    <a:cubicBezTo>
                      <a:pt x="60" y="52"/>
                      <a:pt x="60" y="52"/>
                      <a:pt x="60" y="51"/>
                    </a:cubicBezTo>
                    <a:cubicBezTo>
                      <a:pt x="60" y="51"/>
                      <a:pt x="60" y="51"/>
                      <a:pt x="60" y="51"/>
                    </a:cubicBezTo>
                    <a:cubicBezTo>
                      <a:pt x="60" y="45"/>
                      <a:pt x="60" y="45"/>
                      <a:pt x="60" y="45"/>
                    </a:cubicBezTo>
                    <a:cubicBezTo>
                      <a:pt x="60" y="44"/>
                      <a:pt x="59" y="44"/>
                      <a:pt x="59" y="44"/>
                    </a:cubicBezTo>
                    <a:cubicBezTo>
                      <a:pt x="59" y="44"/>
                      <a:pt x="59" y="44"/>
                      <a:pt x="59" y="44"/>
                    </a:cubicBezTo>
                    <a:cubicBezTo>
                      <a:pt x="58" y="43"/>
                      <a:pt x="57" y="43"/>
                      <a:pt x="56" y="42"/>
                    </a:cubicBezTo>
                    <a:cubicBezTo>
                      <a:pt x="57" y="42"/>
                      <a:pt x="57" y="42"/>
                      <a:pt x="57" y="42"/>
                    </a:cubicBezTo>
                    <a:cubicBezTo>
                      <a:pt x="57" y="42"/>
                      <a:pt x="57" y="42"/>
                      <a:pt x="57" y="42"/>
                    </a:cubicBezTo>
                    <a:cubicBezTo>
                      <a:pt x="58" y="42"/>
                      <a:pt x="58" y="42"/>
                      <a:pt x="58" y="42"/>
                    </a:cubicBezTo>
                    <a:cubicBezTo>
                      <a:pt x="58" y="42"/>
                      <a:pt x="58" y="42"/>
                      <a:pt x="58" y="42"/>
                    </a:cubicBezTo>
                    <a:cubicBezTo>
                      <a:pt x="58" y="42"/>
                      <a:pt x="58" y="42"/>
                      <a:pt x="58" y="42"/>
                    </a:cubicBezTo>
                    <a:cubicBezTo>
                      <a:pt x="58" y="43"/>
                      <a:pt x="58" y="43"/>
                      <a:pt x="58" y="43"/>
                    </a:cubicBezTo>
                    <a:cubicBezTo>
                      <a:pt x="59" y="43"/>
                      <a:pt x="59" y="43"/>
                      <a:pt x="59" y="43"/>
                    </a:cubicBezTo>
                    <a:cubicBezTo>
                      <a:pt x="60" y="43"/>
                      <a:pt x="60" y="43"/>
                      <a:pt x="60" y="43"/>
                    </a:cubicBezTo>
                    <a:cubicBezTo>
                      <a:pt x="60" y="43"/>
                      <a:pt x="60" y="43"/>
                      <a:pt x="60" y="43"/>
                    </a:cubicBezTo>
                    <a:cubicBezTo>
                      <a:pt x="61" y="43"/>
                      <a:pt x="61" y="43"/>
                      <a:pt x="61" y="43"/>
                    </a:cubicBezTo>
                    <a:cubicBezTo>
                      <a:pt x="61" y="43"/>
                      <a:pt x="61" y="43"/>
                      <a:pt x="61" y="43"/>
                    </a:cubicBezTo>
                    <a:cubicBezTo>
                      <a:pt x="61" y="43"/>
                      <a:pt x="61" y="43"/>
                      <a:pt x="61" y="43"/>
                    </a:cubicBezTo>
                    <a:cubicBezTo>
                      <a:pt x="61" y="44"/>
                      <a:pt x="61" y="44"/>
                      <a:pt x="61" y="44"/>
                    </a:cubicBezTo>
                    <a:cubicBezTo>
                      <a:pt x="61" y="45"/>
                      <a:pt x="62" y="46"/>
                      <a:pt x="62" y="46"/>
                    </a:cubicBezTo>
                    <a:cubicBezTo>
                      <a:pt x="63" y="47"/>
                      <a:pt x="63" y="47"/>
                      <a:pt x="63" y="47"/>
                    </a:cubicBezTo>
                    <a:cubicBezTo>
                      <a:pt x="63" y="47"/>
                      <a:pt x="63" y="47"/>
                      <a:pt x="63" y="47"/>
                    </a:cubicBezTo>
                    <a:cubicBezTo>
                      <a:pt x="63" y="47"/>
                      <a:pt x="63" y="47"/>
                      <a:pt x="63" y="47"/>
                    </a:cubicBezTo>
                    <a:cubicBezTo>
                      <a:pt x="64" y="48"/>
                      <a:pt x="64" y="48"/>
                      <a:pt x="64" y="48"/>
                    </a:cubicBezTo>
                    <a:cubicBezTo>
                      <a:pt x="65" y="48"/>
                      <a:pt x="65" y="48"/>
                      <a:pt x="65" y="49"/>
                    </a:cubicBezTo>
                    <a:cubicBezTo>
                      <a:pt x="65" y="49"/>
                      <a:pt x="65" y="49"/>
                      <a:pt x="65" y="49"/>
                    </a:cubicBezTo>
                    <a:cubicBezTo>
                      <a:pt x="65" y="49"/>
                      <a:pt x="65" y="49"/>
                      <a:pt x="65" y="49"/>
                    </a:cubicBezTo>
                    <a:cubicBezTo>
                      <a:pt x="66" y="50"/>
                      <a:pt x="66" y="50"/>
                      <a:pt x="67" y="50"/>
                    </a:cubicBezTo>
                    <a:cubicBezTo>
                      <a:pt x="67" y="50"/>
                      <a:pt x="67" y="50"/>
                      <a:pt x="67" y="50"/>
                    </a:cubicBezTo>
                    <a:cubicBezTo>
                      <a:pt x="67" y="50"/>
                      <a:pt x="68" y="50"/>
                      <a:pt x="69" y="49"/>
                    </a:cubicBezTo>
                    <a:cubicBezTo>
                      <a:pt x="69" y="49"/>
                      <a:pt x="69" y="49"/>
                      <a:pt x="69" y="48"/>
                    </a:cubicBezTo>
                    <a:cubicBezTo>
                      <a:pt x="69" y="48"/>
                      <a:pt x="69" y="48"/>
                      <a:pt x="69" y="48"/>
                    </a:cubicBezTo>
                    <a:cubicBezTo>
                      <a:pt x="70" y="47"/>
                      <a:pt x="70" y="46"/>
                      <a:pt x="70" y="44"/>
                    </a:cubicBezTo>
                    <a:cubicBezTo>
                      <a:pt x="70" y="42"/>
                      <a:pt x="69" y="40"/>
                      <a:pt x="67" y="38"/>
                    </a:cubicBezTo>
                    <a:cubicBezTo>
                      <a:pt x="67" y="38"/>
                      <a:pt x="67" y="38"/>
                      <a:pt x="67" y="38"/>
                    </a:cubicBezTo>
                    <a:cubicBezTo>
                      <a:pt x="67" y="37"/>
                      <a:pt x="66" y="37"/>
                      <a:pt x="66" y="36"/>
                    </a:cubicBezTo>
                    <a:cubicBezTo>
                      <a:pt x="66" y="36"/>
                      <a:pt x="66" y="36"/>
                      <a:pt x="66" y="36"/>
                    </a:cubicBezTo>
                    <a:cubicBezTo>
                      <a:pt x="66" y="36"/>
                      <a:pt x="66" y="35"/>
                      <a:pt x="66" y="35"/>
                    </a:cubicBezTo>
                    <a:cubicBezTo>
                      <a:pt x="67" y="34"/>
                      <a:pt x="67" y="34"/>
                      <a:pt x="67" y="34"/>
                    </a:cubicBezTo>
                    <a:cubicBezTo>
                      <a:pt x="67" y="34"/>
                      <a:pt x="67" y="34"/>
                      <a:pt x="67" y="34"/>
                    </a:cubicBezTo>
                    <a:cubicBezTo>
                      <a:pt x="68" y="34"/>
                      <a:pt x="69" y="35"/>
                      <a:pt x="70" y="35"/>
                    </a:cubicBezTo>
                    <a:cubicBezTo>
                      <a:pt x="71" y="36"/>
                      <a:pt x="71" y="36"/>
                      <a:pt x="72" y="36"/>
                    </a:cubicBezTo>
                    <a:cubicBezTo>
                      <a:pt x="73" y="37"/>
                      <a:pt x="73" y="37"/>
                      <a:pt x="73" y="37"/>
                    </a:cubicBezTo>
                    <a:cubicBezTo>
                      <a:pt x="73" y="37"/>
                      <a:pt x="74" y="37"/>
                      <a:pt x="74" y="37"/>
                    </a:cubicBezTo>
                    <a:cubicBezTo>
                      <a:pt x="74" y="37"/>
                      <a:pt x="74" y="37"/>
                      <a:pt x="74" y="37"/>
                    </a:cubicBezTo>
                    <a:cubicBezTo>
                      <a:pt x="74" y="38"/>
                      <a:pt x="74" y="39"/>
                      <a:pt x="75" y="39"/>
                    </a:cubicBezTo>
                    <a:cubicBezTo>
                      <a:pt x="76" y="39"/>
                      <a:pt x="76" y="39"/>
                      <a:pt x="76" y="39"/>
                    </a:cubicBezTo>
                    <a:cubicBezTo>
                      <a:pt x="76" y="40"/>
                      <a:pt x="77" y="40"/>
                      <a:pt x="78" y="41"/>
                    </a:cubicBezTo>
                    <a:cubicBezTo>
                      <a:pt x="78" y="42"/>
                      <a:pt x="78" y="42"/>
                      <a:pt x="78" y="42"/>
                    </a:cubicBezTo>
                    <a:cubicBezTo>
                      <a:pt x="78" y="42"/>
                      <a:pt x="78" y="42"/>
                      <a:pt x="79" y="43"/>
                    </a:cubicBezTo>
                    <a:cubicBezTo>
                      <a:pt x="76" y="43"/>
                      <a:pt x="76" y="43"/>
                      <a:pt x="76" y="43"/>
                    </a:cubicBezTo>
                    <a:cubicBezTo>
                      <a:pt x="75" y="43"/>
                      <a:pt x="74" y="43"/>
                      <a:pt x="74" y="44"/>
                    </a:cubicBezTo>
                    <a:cubicBezTo>
                      <a:pt x="74" y="44"/>
                      <a:pt x="74" y="44"/>
                      <a:pt x="74" y="44"/>
                    </a:cubicBezTo>
                    <a:cubicBezTo>
                      <a:pt x="74" y="44"/>
                      <a:pt x="74" y="44"/>
                      <a:pt x="74" y="44"/>
                    </a:cubicBezTo>
                    <a:cubicBezTo>
                      <a:pt x="74" y="44"/>
                      <a:pt x="74" y="44"/>
                      <a:pt x="74" y="44"/>
                    </a:cubicBezTo>
                    <a:cubicBezTo>
                      <a:pt x="74" y="44"/>
                      <a:pt x="74" y="44"/>
                      <a:pt x="74" y="44"/>
                    </a:cubicBezTo>
                    <a:cubicBezTo>
                      <a:pt x="73" y="44"/>
                      <a:pt x="73" y="44"/>
                      <a:pt x="73" y="44"/>
                    </a:cubicBezTo>
                    <a:cubicBezTo>
                      <a:pt x="73" y="45"/>
                      <a:pt x="73" y="45"/>
                      <a:pt x="73" y="45"/>
                    </a:cubicBezTo>
                    <a:cubicBezTo>
                      <a:pt x="73" y="46"/>
                      <a:pt x="73" y="48"/>
                      <a:pt x="74" y="49"/>
                    </a:cubicBezTo>
                    <a:cubicBezTo>
                      <a:pt x="74" y="49"/>
                      <a:pt x="74" y="49"/>
                      <a:pt x="74" y="49"/>
                    </a:cubicBezTo>
                    <a:cubicBezTo>
                      <a:pt x="74" y="50"/>
                      <a:pt x="74" y="50"/>
                      <a:pt x="75" y="50"/>
                    </a:cubicBezTo>
                    <a:cubicBezTo>
                      <a:pt x="76" y="50"/>
                      <a:pt x="76" y="50"/>
                      <a:pt x="76" y="50"/>
                    </a:cubicBezTo>
                    <a:cubicBezTo>
                      <a:pt x="76" y="51"/>
                      <a:pt x="76" y="51"/>
                      <a:pt x="76" y="51"/>
                    </a:cubicBezTo>
                    <a:cubicBezTo>
                      <a:pt x="76" y="51"/>
                      <a:pt x="76" y="53"/>
                      <a:pt x="77" y="53"/>
                    </a:cubicBezTo>
                    <a:cubicBezTo>
                      <a:pt x="78" y="53"/>
                      <a:pt x="78" y="53"/>
                      <a:pt x="78" y="53"/>
                    </a:cubicBezTo>
                    <a:cubicBezTo>
                      <a:pt x="78" y="53"/>
                      <a:pt x="78" y="53"/>
                      <a:pt x="78" y="53"/>
                    </a:cubicBezTo>
                    <a:cubicBezTo>
                      <a:pt x="78" y="53"/>
                      <a:pt x="78" y="53"/>
                      <a:pt x="78" y="53"/>
                    </a:cubicBezTo>
                    <a:cubicBezTo>
                      <a:pt x="78" y="55"/>
                      <a:pt x="78" y="55"/>
                      <a:pt x="78" y="55"/>
                    </a:cubicBezTo>
                    <a:cubicBezTo>
                      <a:pt x="79" y="55"/>
                      <a:pt x="79" y="55"/>
                      <a:pt x="79" y="55"/>
                    </a:cubicBezTo>
                    <a:cubicBezTo>
                      <a:pt x="80" y="55"/>
                      <a:pt x="80" y="55"/>
                      <a:pt x="81" y="55"/>
                    </a:cubicBezTo>
                    <a:cubicBezTo>
                      <a:pt x="81" y="56"/>
                      <a:pt x="82" y="56"/>
                      <a:pt x="83" y="56"/>
                    </a:cubicBezTo>
                    <a:cubicBezTo>
                      <a:pt x="84" y="56"/>
                      <a:pt x="84" y="56"/>
                      <a:pt x="84" y="56"/>
                    </a:cubicBezTo>
                    <a:cubicBezTo>
                      <a:pt x="85" y="56"/>
                      <a:pt x="85" y="56"/>
                      <a:pt x="85" y="56"/>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6" y="55"/>
                      <a:pt x="86" y="55"/>
                    </a:cubicBezTo>
                    <a:cubicBezTo>
                      <a:pt x="86" y="55"/>
                      <a:pt x="86" y="55"/>
                      <a:pt x="86" y="55"/>
                    </a:cubicBezTo>
                    <a:cubicBezTo>
                      <a:pt x="85" y="56"/>
                      <a:pt x="85" y="56"/>
                      <a:pt x="85" y="56"/>
                    </a:cubicBezTo>
                    <a:cubicBezTo>
                      <a:pt x="86" y="56"/>
                      <a:pt x="86" y="56"/>
                      <a:pt x="86" y="56"/>
                    </a:cubicBezTo>
                    <a:cubicBezTo>
                      <a:pt x="87" y="56"/>
                      <a:pt x="87" y="56"/>
                      <a:pt x="87" y="56"/>
                    </a:cubicBezTo>
                    <a:cubicBezTo>
                      <a:pt x="87" y="56"/>
                      <a:pt x="87" y="56"/>
                      <a:pt x="87" y="56"/>
                    </a:cubicBezTo>
                    <a:cubicBezTo>
                      <a:pt x="87" y="57"/>
                      <a:pt x="87" y="57"/>
                      <a:pt x="87" y="57"/>
                    </a:cubicBezTo>
                    <a:cubicBezTo>
                      <a:pt x="87" y="59"/>
                      <a:pt x="87" y="59"/>
                      <a:pt x="87" y="59"/>
                    </a:cubicBezTo>
                    <a:cubicBezTo>
                      <a:pt x="87" y="59"/>
                      <a:pt x="87" y="59"/>
                      <a:pt x="87" y="59"/>
                    </a:cubicBezTo>
                    <a:cubicBezTo>
                      <a:pt x="87" y="59"/>
                      <a:pt x="87" y="60"/>
                      <a:pt x="88" y="60"/>
                    </a:cubicBezTo>
                    <a:cubicBezTo>
                      <a:pt x="88" y="60"/>
                      <a:pt x="88" y="60"/>
                      <a:pt x="88" y="60"/>
                    </a:cubicBezTo>
                    <a:cubicBezTo>
                      <a:pt x="88" y="60"/>
                      <a:pt x="88" y="60"/>
                      <a:pt x="88" y="60"/>
                    </a:cubicBezTo>
                    <a:cubicBezTo>
                      <a:pt x="88" y="62"/>
                      <a:pt x="88" y="62"/>
                      <a:pt x="88" y="62"/>
                    </a:cubicBezTo>
                    <a:cubicBezTo>
                      <a:pt x="88" y="62"/>
                      <a:pt x="88" y="62"/>
                      <a:pt x="88" y="62"/>
                    </a:cubicBezTo>
                    <a:cubicBezTo>
                      <a:pt x="88" y="63"/>
                      <a:pt x="88" y="63"/>
                      <a:pt x="88" y="63"/>
                    </a:cubicBezTo>
                    <a:cubicBezTo>
                      <a:pt x="89" y="63"/>
                      <a:pt x="89" y="63"/>
                      <a:pt x="89" y="63"/>
                    </a:cubicBezTo>
                    <a:cubicBezTo>
                      <a:pt x="90" y="63"/>
                      <a:pt x="90" y="63"/>
                      <a:pt x="90" y="63"/>
                    </a:cubicBezTo>
                    <a:cubicBezTo>
                      <a:pt x="90" y="65"/>
                      <a:pt x="90" y="65"/>
                      <a:pt x="90" y="65"/>
                    </a:cubicBezTo>
                    <a:cubicBezTo>
                      <a:pt x="90" y="65"/>
                      <a:pt x="90" y="65"/>
                      <a:pt x="90" y="65"/>
                    </a:cubicBezTo>
                    <a:cubicBezTo>
                      <a:pt x="90" y="66"/>
                      <a:pt x="89" y="66"/>
                      <a:pt x="89" y="66"/>
                    </a:cubicBezTo>
                    <a:cubicBezTo>
                      <a:pt x="88" y="66"/>
                      <a:pt x="88" y="66"/>
                      <a:pt x="88" y="66"/>
                    </a:cubicBezTo>
                    <a:cubicBezTo>
                      <a:pt x="87" y="65"/>
                      <a:pt x="87" y="65"/>
                      <a:pt x="87" y="65"/>
                    </a:cubicBezTo>
                    <a:cubicBezTo>
                      <a:pt x="87" y="67"/>
                      <a:pt x="87" y="67"/>
                      <a:pt x="87" y="67"/>
                    </a:cubicBezTo>
                    <a:cubicBezTo>
                      <a:pt x="87" y="67"/>
                      <a:pt x="86" y="67"/>
                      <a:pt x="86" y="67"/>
                    </a:cubicBezTo>
                    <a:cubicBezTo>
                      <a:pt x="85" y="67"/>
                      <a:pt x="85" y="67"/>
                      <a:pt x="85" y="67"/>
                    </a:cubicBezTo>
                    <a:cubicBezTo>
                      <a:pt x="85" y="66"/>
                      <a:pt x="85" y="66"/>
                      <a:pt x="85" y="66"/>
                    </a:cubicBezTo>
                    <a:cubicBezTo>
                      <a:pt x="84" y="66"/>
                      <a:pt x="83" y="66"/>
                      <a:pt x="83" y="66"/>
                    </a:cubicBezTo>
                    <a:cubicBezTo>
                      <a:pt x="82" y="66"/>
                      <a:pt x="82" y="66"/>
                      <a:pt x="82" y="66"/>
                    </a:cubicBezTo>
                    <a:cubicBezTo>
                      <a:pt x="81" y="66"/>
                      <a:pt x="81" y="66"/>
                      <a:pt x="81" y="66"/>
                    </a:cubicBezTo>
                    <a:cubicBezTo>
                      <a:pt x="80" y="66"/>
                      <a:pt x="80" y="66"/>
                      <a:pt x="80" y="66"/>
                    </a:cubicBezTo>
                    <a:cubicBezTo>
                      <a:pt x="80" y="65"/>
                      <a:pt x="80" y="65"/>
                      <a:pt x="80" y="65"/>
                    </a:cubicBezTo>
                    <a:cubicBezTo>
                      <a:pt x="80" y="64"/>
                      <a:pt x="80" y="64"/>
                      <a:pt x="80" y="64"/>
                    </a:cubicBezTo>
                    <a:cubicBezTo>
                      <a:pt x="79" y="64"/>
                      <a:pt x="79" y="64"/>
                      <a:pt x="79" y="64"/>
                    </a:cubicBezTo>
                    <a:cubicBezTo>
                      <a:pt x="79" y="64"/>
                      <a:pt x="79" y="64"/>
                      <a:pt x="78" y="64"/>
                    </a:cubicBezTo>
                    <a:cubicBezTo>
                      <a:pt x="78" y="63"/>
                      <a:pt x="77" y="63"/>
                      <a:pt x="77" y="63"/>
                    </a:cubicBezTo>
                    <a:cubicBezTo>
                      <a:pt x="76" y="63"/>
                      <a:pt x="76" y="63"/>
                      <a:pt x="76" y="63"/>
                    </a:cubicBezTo>
                    <a:cubicBezTo>
                      <a:pt x="76" y="64"/>
                      <a:pt x="76" y="64"/>
                      <a:pt x="76" y="64"/>
                    </a:cubicBezTo>
                    <a:cubicBezTo>
                      <a:pt x="76" y="65"/>
                      <a:pt x="76" y="66"/>
                      <a:pt x="75" y="67"/>
                    </a:cubicBezTo>
                    <a:cubicBezTo>
                      <a:pt x="75" y="67"/>
                      <a:pt x="75" y="67"/>
                      <a:pt x="74" y="67"/>
                    </a:cubicBezTo>
                    <a:cubicBezTo>
                      <a:pt x="74" y="67"/>
                      <a:pt x="74" y="67"/>
                      <a:pt x="74" y="67"/>
                    </a:cubicBezTo>
                    <a:cubicBezTo>
                      <a:pt x="73" y="67"/>
                      <a:pt x="73" y="67"/>
                      <a:pt x="73" y="67"/>
                    </a:cubicBezTo>
                    <a:cubicBezTo>
                      <a:pt x="73" y="67"/>
                      <a:pt x="73" y="67"/>
                      <a:pt x="73" y="67"/>
                    </a:cubicBezTo>
                    <a:cubicBezTo>
                      <a:pt x="72" y="67"/>
                      <a:pt x="72" y="67"/>
                      <a:pt x="72" y="67"/>
                    </a:cubicBezTo>
                    <a:cubicBezTo>
                      <a:pt x="72" y="66"/>
                      <a:pt x="72" y="66"/>
                      <a:pt x="72" y="66"/>
                    </a:cubicBezTo>
                    <a:cubicBezTo>
                      <a:pt x="71" y="66"/>
                      <a:pt x="71" y="66"/>
                      <a:pt x="71" y="66"/>
                    </a:cubicBezTo>
                    <a:cubicBezTo>
                      <a:pt x="70" y="66"/>
                      <a:pt x="70" y="66"/>
                      <a:pt x="70" y="66"/>
                    </a:cubicBezTo>
                    <a:cubicBezTo>
                      <a:pt x="70" y="66"/>
                      <a:pt x="70" y="66"/>
                      <a:pt x="70" y="66"/>
                    </a:cubicBezTo>
                    <a:cubicBezTo>
                      <a:pt x="69" y="66"/>
                      <a:pt x="69" y="66"/>
                      <a:pt x="69" y="66"/>
                    </a:cubicBezTo>
                    <a:cubicBezTo>
                      <a:pt x="69" y="66"/>
                      <a:pt x="69" y="66"/>
                      <a:pt x="69" y="66"/>
                    </a:cubicBezTo>
                    <a:cubicBezTo>
                      <a:pt x="69" y="65"/>
                      <a:pt x="69" y="65"/>
                      <a:pt x="69" y="65"/>
                    </a:cubicBezTo>
                    <a:cubicBezTo>
                      <a:pt x="69" y="64"/>
                      <a:pt x="69" y="64"/>
                      <a:pt x="69" y="64"/>
                    </a:cubicBezTo>
                    <a:cubicBezTo>
                      <a:pt x="68" y="64"/>
                      <a:pt x="68" y="64"/>
                      <a:pt x="68" y="64"/>
                    </a:cubicBezTo>
                    <a:cubicBezTo>
                      <a:pt x="68" y="64"/>
                      <a:pt x="67" y="64"/>
                      <a:pt x="67" y="64"/>
                    </a:cubicBezTo>
                    <a:cubicBezTo>
                      <a:pt x="67" y="64"/>
                      <a:pt x="67" y="64"/>
                      <a:pt x="67" y="64"/>
                    </a:cubicBezTo>
                    <a:cubicBezTo>
                      <a:pt x="67" y="64"/>
                      <a:pt x="67" y="64"/>
                      <a:pt x="67" y="64"/>
                    </a:cubicBezTo>
                    <a:cubicBezTo>
                      <a:pt x="68" y="63"/>
                      <a:pt x="68" y="63"/>
                      <a:pt x="68" y="63"/>
                    </a:cubicBezTo>
                    <a:cubicBezTo>
                      <a:pt x="66" y="63"/>
                      <a:pt x="66" y="63"/>
                      <a:pt x="66" y="63"/>
                    </a:cubicBezTo>
                    <a:cubicBezTo>
                      <a:pt x="66" y="63"/>
                      <a:pt x="66" y="63"/>
                      <a:pt x="66" y="63"/>
                    </a:cubicBezTo>
                    <a:cubicBezTo>
                      <a:pt x="65" y="63"/>
                      <a:pt x="65" y="63"/>
                      <a:pt x="64" y="63"/>
                    </a:cubicBezTo>
                    <a:cubicBezTo>
                      <a:pt x="63" y="63"/>
                      <a:pt x="63" y="63"/>
                      <a:pt x="63" y="63"/>
                    </a:cubicBezTo>
                    <a:cubicBezTo>
                      <a:pt x="63" y="63"/>
                      <a:pt x="63" y="63"/>
                      <a:pt x="63" y="63"/>
                    </a:cubicBezTo>
                    <a:cubicBezTo>
                      <a:pt x="63" y="62"/>
                      <a:pt x="63" y="62"/>
                      <a:pt x="63" y="62"/>
                    </a:cubicBezTo>
                    <a:cubicBezTo>
                      <a:pt x="63" y="61"/>
                      <a:pt x="63" y="61"/>
                      <a:pt x="63" y="61"/>
                    </a:cubicBezTo>
                    <a:cubicBezTo>
                      <a:pt x="62" y="61"/>
                      <a:pt x="62" y="61"/>
                      <a:pt x="62" y="61"/>
                    </a:cubicBezTo>
                    <a:cubicBezTo>
                      <a:pt x="61" y="61"/>
                      <a:pt x="61" y="61"/>
                      <a:pt x="61" y="61"/>
                    </a:cubicBezTo>
                    <a:cubicBezTo>
                      <a:pt x="61" y="61"/>
                      <a:pt x="60" y="61"/>
                      <a:pt x="60" y="61"/>
                    </a:cubicBezTo>
                    <a:cubicBezTo>
                      <a:pt x="59" y="61"/>
                      <a:pt x="59" y="61"/>
                      <a:pt x="58" y="61"/>
                    </a:cubicBezTo>
                    <a:cubicBezTo>
                      <a:pt x="58" y="61"/>
                      <a:pt x="58" y="61"/>
                      <a:pt x="58" y="61"/>
                    </a:cubicBezTo>
                    <a:cubicBezTo>
                      <a:pt x="57" y="61"/>
                      <a:pt x="57" y="61"/>
                      <a:pt x="57" y="61"/>
                    </a:cubicBezTo>
                    <a:cubicBezTo>
                      <a:pt x="57" y="61"/>
                      <a:pt x="57" y="60"/>
                      <a:pt x="57" y="60"/>
                    </a:cubicBezTo>
                    <a:cubicBezTo>
                      <a:pt x="58" y="59"/>
                      <a:pt x="58" y="59"/>
                      <a:pt x="58" y="59"/>
                    </a:cubicBezTo>
                    <a:cubicBezTo>
                      <a:pt x="56" y="58"/>
                      <a:pt x="56" y="58"/>
                      <a:pt x="56" y="58"/>
                    </a:cubicBezTo>
                    <a:cubicBezTo>
                      <a:pt x="56" y="58"/>
                      <a:pt x="56" y="58"/>
                      <a:pt x="56" y="58"/>
                    </a:cubicBezTo>
                    <a:cubicBezTo>
                      <a:pt x="56" y="58"/>
                      <a:pt x="56" y="58"/>
                      <a:pt x="56" y="58"/>
                    </a:cubicBezTo>
                    <a:cubicBezTo>
                      <a:pt x="56" y="58"/>
                      <a:pt x="56" y="58"/>
                      <a:pt x="56" y="58"/>
                    </a:cubicBezTo>
                    <a:cubicBezTo>
                      <a:pt x="56" y="56"/>
                      <a:pt x="56" y="56"/>
                      <a:pt x="56" y="56"/>
                    </a:cubicBezTo>
                    <a:cubicBezTo>
                      <a:pt x="55" y="56"/>
                      <a:pt x="55" y="56"/>
                      <a:pt x="55" y="56"/>
                    </a:cubicBezTo>
                    <a:cubicBezTo>
                      <a:pt x="55" y="56"/>
                      <a:pt x="55" y="56"/>
                      <a:pt x="55" y="56"/>
                    </a:cubicBezTo>
                    <a:cubicBezTo>
                      <a:pt x="54" y="56"/>
                      <a:pt x="54" y="56"/>
                      <a:pt x="54" y="56"/>
                    </a:cubicBezTo>
                    <a:cubicBezTo>
                      <a:pt x="54" y="55"/>
                      <a:pt x="54" y="55"/>
                      <a:pt x="54" y="55"/>
                    </a:cubicBezTo>
                    <a:cubicBezTo>
                      <a:pt x="55" y="55"/>
                      <a:pt x="55" y="54"/>
                      <a:pt x="54" y="54"/>
                    </a:cubicBezTo>
                    <a:cubicBezTo>
                      <a:pt x="54" y="53"/>
                      <a:pt x="53" y="53"/>
                      <a:pt x="52" y="53"/>
                    </a:cubicBezTo>
                    <a:cubicBezTo>
                      <a:pt x="52" y="53"/>
                      <a:pt x="52" y="53"/>
                      <a:pt x="52" y="53"/>
                    </a:cubicBezTo>
                    <a:cubicBezTo>
                      <a:pt x="52" y="52"/>
                      <a:pt x="52" y="52"/>
                      <a:pt x="52" y="52"/>
                    </a:cubicBezTo>
                    <a:cubicBezTo>
                      <a:pt x="52" y="51"/>
                      <a:pt x="52" y="51"/>
                      <a:pt x="52" y="51"/>
                    </a:cubicBezTo>
                    <a:cubicBezTo>
                      <a:pt x="51" y="51"/>
                      <a:pt x="51" y="51"/>
                      <a:pt x="51" y="51"/>
                    </a:cubicBezTo>
                    <a:cubicBezTo>
                      <a:pt x="49" y="51"/>
                      <a:pt x="48" y="52"/>
                      <a:pt x="48" y="53"/>
                    </a:cubicBezTo>
                    <a:cubicBezTo>
                      <a:pt x="47" y="54"/>
                      <a:pt x="47" y="54"/>
                      <a:pt x="46" y="54"/>
                    </a:cubicBezTo>
                    <a:cubicBezTo>
                      <a:pt x="46" y="54"/>
                      <a:pt x="46" y="54"/>
                      <a:pt x="46" y="54"/>
                    </a:cubicBezTo>
                    <a:cubicBezTo>
                      <a:pt x="46" y="54"/>
                      <a:pt x="45" y="54"/>
                      <a:pt x="44" y="54"/>
                    </a:cubicBezTo>
                    <a:cubicBezTo>
                      <a:pt x="44" y="53"/>
                      <a:pt x="43" y="53"/>
                      <a:pt x="43" y="53"/>
                    </a:cubicBezTo>
                    <a:cubicBezTo>
                      <a:pt x="41" y="53"/>
                      <a:pt x="40" y="53"/>
                      <a:pt x="39" y="53"/>
                    </a:cubicBezTo>
                    <a:cubicBezTo>
                      <a:pt x="39" y="53"/>
                      <a:pt x="38" y="53"/>
                      <a:pt x="38" y="53"/>
                    </a:cubicBezTo>
                    <a:cubicBezTo>
                      <a:pt x="37" y="53"/>
                      <a:pt x="37" y="53"/>
                      <a:pt x="36" y="53"/>
                    </a:cubicBezTo>
                    <a:cubicBezTo>
                      <a:pt x="35" y="53"/>
                      <a:pt x="35" y="53"/>
                      <a:pt x="35" y="53"/>
                    </a:cubicBezTo>
                    <a:cubicBezTo>
                      <a:pt x="35" y="54"/>
                      <a:pt x="35" y="54"/>
                      <a:pt x="35" y="54"/>
                    </a:cubicBezTo>
                    <a:cubicBezTo>
                      <a:pt x="35" y="54"/>
                      <a:pt x="35" y="54"/>
                      <a:pt x="35" y="54"/>
                    </a:cubicBezTo>
                    <a:cubicBezTo>
                      <a:pt x="35" y="54"/>
                      <a:pt x="35" y="54"/>
                      <a:pt x="34" y="54"/>
                    </a:cubicBezTo>
                    <a:cubicBezTo>
                      <a:pt x="34" y="54"/>
                      <a:pt x="34" y="54"/>
                      <a:pt x="34" y="54"/>
                    </a:cubicBezTo>
                    <a:cubicBezTo>
                      <a:pt x="33" y="54"/>
                      <a:pt x="33" y="54"/>
                      <a:pt x="33" y="54"/>
                    </a:cubicBezTo>
                    <a:cubicBezTo>
                      <a:pt x="32" y="54"/>
                      <a:pt x="32" y="54"/>
                      <a:pt x="32" y="54"/>
                    </a:cubicBezTo>
                    <a:cubicBezTo>
                      <a:pt x="32" y="55"/>
                      <a:pt x="32" y="55"/>
                      <a:pt x="32" y="55"/>
                    </a:cubicBezTo>
                    <a:cubicBezTo>
                      <a:pt x="32" y="56"/>
                      <a:pt x="32" y="56"/>
                      <a:pt x="32" y="56"/>
                    </a:cubicBezTo>
                    <a:cubicBezTo>
                      <a:pt x="32" y="56"/>
                      <a:pt x="32" y="56"/>
                      <a:pt x="31" y="56"/>
                    </a:cubicBezTo>
                    <a:cubicBezTo>
                      <a:pt x="31" y="56"/>
                      <a:pt x="30" y="56"/>
                      <a:pt x="30" y="56"/>
                    </a:cubicBezTo>
                    <a:cubicBezTo>
                      <a:pt x="29" y="56"/>
                      <a:pt x="29" y="56"/>
                      <a:pt x="29" y="56"/>
                    </a:cubicBezTo>
                    <a:cubicBezTo>
                      <a:pt x="29" y="55"/>
                      <a:pt x="28" y="55"/>
                      <a:pt x="27" y="55"/>
                    </a:cubicBezTo>
                    <a:cubicBezTo>
                      <a:pt x="27" y="55"/>
                      <a:pt x="27" y="55"/>
                      <a:pt x="26" y="56"/>
                    </a:cubicBezTo>
                    <a:cubicBezTo>
                      <a:pt x="26" y="56"/>
                      <a:pt x="26" y="56"/>
                      <a:pt x="26" y="56"/>
                    </a:cubicBezTo>
                    <a:cubicBezTo>
                      <a:pt x="26" y="57"/>
                      <a:pt x="26" y="57"/>
                      <a:pt x="26" y="57"/>
                    </a:cubicBezTo>
                    <a:cubicBezTo>
                      <a:pt x="26" y="56"/>
                      <a:pt x="26" y="56"/>
                      <a:pt x="26" y="56"/>
                    </a:cubicBezTo>
                    <a:cubicBezTo>
                      <a:pt x="26" y="56"/>
                      <a:pt x="25" y="56"/>
                      <a:pt x="24" y="57"/>
                    </a:cubicBezTo>
                    <a:cubicBezTo>
                      <a:pt x="24" y="57"/>
                      <a:pt x="24" y="57"/>
                      <a:pt x="24" y="58"/>
                    </a:cubicBezTo>
                    <a:cubicBezTo>
                      <a:pt x="24" y="58"/>
                      <a:pt x="24" y="58"/>
                      <a:pt x="24" y="58"/>
                    </a:cubicBezTo>
                    <a:cubicBezTo>
                      <a:pt x="24" y="58"/>
                      <a:pt x="24" y="58"/>
                      <a:pt x="24" y="58"/>
                    </a:cubicBezTo>
                    <a:cubicBezTo>
                      <a:pt x="23" y="60"/>
                      <a:pt x="22" y="60"/>
                      <a:pt x="21" y="60"/>
                    </a:cubicBezTo>
                    <a:cubicBezTo>
                      <a:pt x="20" y="60"/>
                      <a:pt x="20" y="60"/>
                      <a:pt x="20" y="61"/>
                    </a:cubicBezTo>
                    <a:cubicBezTo>
                      <a:pt x="20" y="61"/>
                      <a:pt x="20" y="61"/>
                      <a:pt x="20" y="61"/>
                    </a:cubicBezTo>
                    <a:cubicBezTo>
                      <a:pt x="19" y="61"/>
                      <a:pt x="19" y="61"/>
                      <a:pt x="19" y="61"/>
                    </a:cubicBezTo>
                    <a:cubicBezTo>
                      <a:pt x="19" y="61"/>
                      <a:pt x="19" y="61"/>
                      <a:pt x="19" y="61"/>
                    </a:cubicBezTo>
                    <a:cubicBezTo>
                      <a:pt x="19" y="61"/>
                      <a:pt x="19" y="61"/>
                      <a:pt x="19" y="61"/>
                    </a:cubicBezTo>
                    <a:cubicBezTo>
                      <a:pt x="18" y="61"/>
                      <a:pt x="18" y="61"/>
                      <a:pt x="18" y="61"/>
                    </a:cubicBezTo>
                    <a:cubicBezTo>
                      <a:pt x="17" y="62"/>
                      <a:pt x="17" y="64"/>
                      <a:pt x="17" y="65"/>
                    </a:cubicBezTo>
                    <a:cubicBezTo>
                      <a:pt x="17" y="65"/>
                      <a:pt x="17" y="65"/>
                      <a:pt x="17" y="65"/>
                    </a:cubicBezTo>
                    <a:cubicBezTo>
                      <a:pt x="17" y="66"/>
                      <a:pt x="16" y="67"/>
                      <a:pt x="16" y="67"/>
                    </a:cubicBezTo>
                    <a:cubicBezTo>
                      <a:pt x="15" y="67"/>
                      <a:pt x="15" y="67"/>
                      <a:pt x="15" y="67"/>
                    </a:cubicBezTo>
                    <a:cubicBezTo>
                      <a:pt x="15" y="68"/>
                      <a:pt x="15" y="68"/>
                      <a:pt x="15" y="68"/>
                    </a:cubicBezTo>
                    <a:cubicBezTo>
                      <a:pt x="16" y="70"/>
                      <a:pt x="16" y="71"/>
                      <a:pt x="15" y="71"/>
                    </a:cubicBezTo>
                    <a:cubicBezTo>
                      <a:pt x="15" y="72"/>
                      <a:pt x="14" y="72"/>
                      <a:pt x="14" y="72"/>
                    </a:cubicBezTo>
                    <a:cubicBezTo>
                      <a:pt x="13" y="72"/>
                      <a:pt x="13" y="72"/>
                      <a:pt x="13" y="72"/>
                    </a:cubicBezTo>
                    <a:cubicBezTo>
                      <a:pt x="13" y="72"/>
                      <a:pt x="13" y="72"/>
                      <a:pt x="13" y="72"/>
                    </a:cubicBezTo>
                    <a:cubicBezTo>
                      <a:pt x="12" y="71"/>
                      <a:pt x="12" y="71"/>
                      <a:pt x="12" y="71"/>
                    </a:cubicBezTo>
                    <a:cubicBezTo>
                      <a:pt x="11" y="71"/>
                      <a:pt x="11" y="72"/>
                      <a:pt x="11" y="72"/>
                    </a:cubicBezTo>
                    <a:cubicBezTo>
                      <a:pt x="11" y="73"/>
                      <a:pt x="11" y="73"/>
                      <a:pt x="11" y="73"/>
                    </a:cubicBezTo>
                    <a:cubicBezTo>
                      <a:pt x="10" y="73"/>
                      <a:pt x="10" y="73"/>
                      <a:pt x="10" y="73"/>
                    </a:cubicBezTo>
                    <a:cubicBezTo>
                      <a:pt x="10" y="73"/>
                      <a:pt x="10" y="73"/>
                      <a:pt x="10" y="73"/>
                    </a:cubicBezTo>
                    <a:cubicBezTo>
                      <a:pt x="10" y="73"/>
                      <a:pt x="10" y="73"/>
                      <a:pt x="10" y="73"/>
                    </a:cubicBezTo>
                    <a:cubicBezTo>
                      <a:pt x="9" y="73"/>
                      <a:pt x="9" y="73"/>
                      <a:pt x="9" y="73"/>
                    </a:cubicBezTo>
                    <a:cubicBezTo>
                      <a:pt x="9" y="73"/>
                      <a:pt x="8" y="73"/>
                      <a:pt x="8" y="73"/>
                    </a:cubicBezTo>
                    <a:cubicBezTo>
                      <a:pt x="8" y="74"/>
                      <a:pt x="8" y="74"/>
                      <a:pt x="8" y="74"/>
                    </a:cubicBezTo>
                    <a:cubicBezTo>
                      <a:pt x="7" y="75"/>
                      <a:pt x="7" y="77"/>
                      <a:pt x="7" y="78"/>
                    </a:cubicBezTo>
                    <a:cubicBezTo>
                      <a:pt x="7" y="79"/>
                      <a:pt x="7" y="79"/>
                      <a:pt x="7" y="79"/>
                    </a:cubicBezTo>
                    <a:cubicBezTo>
                      <a:pt x="6" y="79"/>
                      <a:pt x="6" y="80"/>
                      <a:pt x="6" y="80"/>
                    </a:cubicBezTo>
                    <a:cubicBezTo>
                      <a:pt x="6" y="80"/>
                      <a:pt x="6" y="80"/>
                      <a:pt x="6" y="80"/>
                    </a:cubicBezTo>
                    <a:cubicBezTo>
                      <a:pt x="5" y="80"/>
                      <a:pt x="5" y="80"/>
                      <a:pt x="5" y="80"/>
                    </a:cubicBezTo>
                    <a:cubicBezTo>
                      <a:pt x="5" y="83"/>
                      <a:pt x="5" y="83"/>
                      <a:pt x="5" y="83"/>
                    </a:cubicBezTo>
                    <a:cubicBezTo>
                      <a:pt x="5" y="84"/>
                      <a:pt x="5" y="85"/>
                      <a:pt x="4" y="85"/>
                    </a:cubicBezTo>
                    <a:cubicBezTo>
                      <a:pt x="3" y="86"/>
                      <a:pt x="3" y="86"/>
                      <a:pt x="3" y="86"/>
                    </a:cubicBezTo>
                    <a:cubicBezTo>
                      <a:pt x="2" y="86"/>
                      <a:pt x="2" y="86"/>
                      <a:pt x="2" y="86"/>
                    </a:cubicBezTo>
                    <a:cubicBezTo>
                      <a:pt x="2" y="87"/>
                      <a:pt x="2" y="87"/>
                      <a:pt x="2" y="87"/>
                    </a:cubicBezTo>
                    <a:cubicBezTo>
                      <a:pt x="2" y="87"/>
                      <a:pt x="2" y="88"/>
                      <a:pt x="2" y="88"/>
                    </a:cubicBezTo>
                    <a:cubicBezTo>
                      <a:pt x="2" y="89"/>
                      <a:pt x="2" y="89"/>
                      <a:pt x="1" y="90"/>
                    </a:cubicBezTo>
                    <a:cubicBezTo>
                      <a:pt x="1" y="90"/>
                      <a:pt x="1" y="90"/>
                      <a:pt x="0" y="90"/>
                    </a:cubicBezTo>
                    <a:cubicBezTo>
                      <a:pt x="0" y="90"/>
                      <a:pt x="0" y="90"/>
                      <a:pt x="0" y="90"/>
                    </a:cubicBezTo>
                    <a:cubicBezTo>
                      <a:pt x="0" y="93"/>
                      <a:pt x="0" y="93"/>
                      <a:pt x="0" y="93"/>
                    </a:cubicBezTo>
                    <a:cubicBezTo>
                      <a:pt x="0" y="94"/>
                      <a:pt x="0" y="95"/>
                      <a:pt x="0" y="96"/>
                    </a:cubicBezTo>
                    <a:cubicBezTo>
                      <a:pt x="1" y="96"/>
                      <a:pt x="1" y="96"/>
                      <a:pt x="1" y="96"/>
                    </a:cubicBezTo>
                    <a:cubicBezTo>
                      <a:pt x="1" y="97"/>
                      <a:pt x="1" y="97"/>
                      <a:pt x="1" y="97"/>
                    </a:cubicBezTo>
                    <a:cubicBezTo>
                      <a:pt x="1" y="97"/>
                      <a:pt x="1" y="98"/>
                      <a:pt x="2" y="98"/>
                    </a:cubicBezTo>
                    <a:cubicBezTo>
                      <a:pt x="2" y="98"/>
                      <a:pt x="2" y="98"/>
                      <a:pt x="2" y="98"/>
                    </a:cubicBezTo>
                    <a:cubicBezTo>
                      <a:pt x="2" y="98"/>
                      <a:pt x="2" y="98"/>
                      <a:pt x="2" y="98"/>
                    </a:cubicBezTo>
                    <a:cubicBezTo>
                      <a:pt x="2" y="99"/>
                      <a:pt x="2" y="99"/>
                      <a:pt x="2" y="99"/>
                    </a:cubicBezTo>
                    <a:cubicBezTo>
                      <a:pt x="2" y="99"/>
                      <a:pt x="2" y="99"/>
                      <a:pt x="2" y="99"/>
                    </a:cubicBezTo>
                    <a:cubicBezTo>
                      <a:pt x="2" y="100"/>
                      <a:pt x="3" y="100"/>
                      <a:pt x="4" y="101"/>
                    </a:cubicBezTo>
                    <a:cubicBezTo>
                      <a:pt x="4" y="101"/>
                      <a:pt x="4" y="101"/>
                      <a:pt x="4" y="101"/>
                    </a:cubicBezTo>
                    <a:cubicBezTo>
                      <a:pt x="4" y="101"/>
                      <a:pt x="4" y="101"/>
                      <a:pt x="4" y="101"/>
                    </a:cubicBezTo>
                    <a:cubicBezTo>
                      <a:pt x="4" y="101"/>
                      <a:pt x="4" y="102"/>
                      <a:pt x="4" y="102"/>
                    </a:cubicBezTo>
                    <a:cubicBezTo>
                      <a:pt x="4" y="103"/>
                      <a:pt x="4" y="103"/>
                      <a:pt x="4" y="103"/>
                    </a:cubicBezTo>
                    <a:cubicBezTo>
                      <a:pt x="4" y="104"/>
                      <a:pt x="4" y="105"/>
                      <a:pt x="3" y="106"/>
                    </a:cubicBezTo>
                    <a:cubicBezTo>
                      <a:pt x="3" y="106"/>
                      <a:pt x="3" y="107"/>
                      <a:pt x="2" y="107"/>
                    </a:cubicBezTo>
                    <a:cubicBezTo>
                      <a:pt x="2" y="108"/>
                      <a:pt x="1" y="108"/>
                      <a:pt x="1" y="109"/>
                    </a:cubicBezTo>
                    <a:cubicBezTo>
                      <a:pt x="0" y="110"/>
                      <a:pt x="0" y="110"/>
                      <a:pt x="0" y="110"/>
                    </a:cubicBezTo>
                    <a:cubicBezTo>
                      <a:pt x="2" y="111"/>
                      <a:pt x="2" y="111"/>
                      <a:pt x="2" y="111"/>
                    </a:cubicBezTo>
                    <a:cubicBezTo>
                      <a:pt x="2" y="111"/>
                      <a:pt x="2" y="111"/>
                      <a:pt x="2" y="111"/>
                    </a:cubicBezTo>
                    <a:cubicBezTo>
                      <a:pt x="2" y="111"/>
                      <a:pt x="2" y="111"/>
                      <a:pt x="2" y="111"/>
                    </a:cubicBezTo>
                    <a:cubicBezTo>
                      <a:pt x="2" y="112"/>
                      <a:pt x="2" y="112"/>
                      <a:pt x="2" y="112"/>
                    </a:cubicBezTo>
                    <a:cubicBezTo>
                      <a:pt x="2" y="112"/>
                      <a:pt x="2" y="112"/>
                      <a:pt x="2" y="112"/>
                    </a:cubicBezTo>
                    <a:cubicBezTo>
                      <a:pt x="2" y="112"/>
                      <a:pt x="2" y="113"/>
                      <a:pt x="3" y="113"/>
                    </a:cubicBezTo>
                    <a:cubicBezTo>
                      <a:pt x="4" y="114"/>
                      <a:pt x="4" y="114"/>
                      <a:pt x="4" y="114"/>
                    </a:cubicBezTo>
                    <a:cubicBezTo>
                      <a:pt x="4" y="114"/>
                      <a:pt x="4" y="115"/>
                      <a:pt x="5" y="116"/>
                    </a:cubicBezTo>
                    <a:cubicBezTo>
                      <a:pt x="5" y="116"/>
                      <a:pt x="5" y="116"/>
                      <a:pt x="5" y="116"/>
                    </a:cubicBezTo>
                    <a:cubicBezTo>
                      <a:pt x="5" y="117"/>
                      <a:pt x="5" y="117"/>
                      <a:pt x="6" y="118"/>
                    </a:cubicBezTo>
                    <a:cubicBezTo>
                      <a:pt x="6" y="118"/>
                      <a:pt x="7" y="118"/>
                      <a:pt x="7" y="118"/>
                    </a:cubicBezTo>
                    <a:cubicBezTo>
                      <a:pt x="7" y="119"/>
                      <a:pt x="7" y="119"/>
                      <a:pt x="7" y="119"/>
                    </a:cubicBezTo>
                    <a:cubicBezTo>
                      <a:pt x="8" y="119"/>
                      <a:pt x="9" y="120"/>
                      <a:pt x="9" y="120"/>
                    </a:cubicBezTo>
                    <a:cubicBezTo>
                      <a:pt x="11" y="121"/>
                      <a:pt x="11" y="123"/>
                      <a:pt x="11" y="125"/>
                    </a:cubicBezTo>
                    <a:cubicBezTo>
                      <a:pt x="11" y="125"/>
                      <a:pt x="11" y="125"/>
                      <a:pt x="11" y="125"/>
                    </a:cubicBezTo>
                    <a:cubicBezTo>
                      <a:pt x="11" y="126"/>
                      <a:pt x="11" y="129"/>
                      <a:pt x="13" y="129"/>
                    </a:cubicBezTo>
                    <a:cubicBezTo>
                      <a:pt x="13" y="129"/>
                      <a:pt x="13" y="129"/>
                      <a:pt x="13" y="129"/>
                    </a:cubicBezTo>
                    <a:cubicBezTo>
                      <a:pt x="14" y="129"/>
                      <a:pt x="14" y="129"/>
                      <a:pt x="14" y="129"/>
                    </a:cubicBezTo>
                    <a:cubicBezTo>
                      <a:pt x="14" y="129"/>
                      <a:pt x="14" y="129"/>
                      <a:pt x="14" y="129"/>
                    </a:cubicBezTo>
                    <a:cubicBezTo>
                      <a:pt x="14" y="131"/>
                      <a:pt x="14" y="131"/>
                      <a:pt x="14" y="131"/>
                    </a:cubicBezTo>
                    <a:cubicBezTo>
                      <a:pt x="15" y="131"/>
                      <a:pt x="15" y="131"/>
                      <a:pt x="15" y="131"/>
                    </a:cubicBezTo>
                    <a:cubicBezTo>
                      <a:pt x="16" y="131"/>
                      <a:pt x="16" y="131"/>
                      <a:pt x="16" y="131"/>
                    </a:cubicBezTo>
                    <a:cubicBezTo>
                      <a:pt x="18" y="131"/>
                      <a:pt x="18" y="131"/>
                      <a:pt x="18" y="131"/>
                    </a:cubicBezTo>
                    <a:cubicBezTo>
                      <a:pt x="18" y="131"/>
                      <a:pt x="18" y="132"/>
                      <a:pt x="20" y="132"/>
                    </a:cubicBezTo>
                    <a:cubicBezTo>
                      <a:pt x="20" y="132"/>
                      <a:pt x="20" y="132"/>
                      <a:pt x="20" y="132"/>
                    </a:cubicBezTo>
                    <a:cubicBezTo>
                      <a:pt x="20" y="132"/>
                      <a:pt x="20" y="132"/>
                      <a:pt x="20" y="132"/>
                    </a:cubicBezTo>
                    <a:cubicBezTo>
                      <a:pt x="21" y="132"/>
                      <a:pt x="21" y="132"/>
                      <a:pt x="21" y="132"/>
                    </a:cubicBezTo>
                    <a:cubicBezTo>
                      <a:pt x="21" y="132"/>
                      <a:pt x="21" y="132"/>
                      <a:pt x="21" y="132"/>
                    </a:cubicBezTo>
                    <a:cubicBezTo>
                      <a:pt x="21" y="132"/>
                      <a:pt x="21" y="132"/>
                      <a:pt x="21" y="132"/>
                    </a:cubicBezTo>
                    <a:cubicBezTo>
                      <a:pt x="21" y="133"/>
                      <a:pt x="21" y="134"/>
                      <a:pt x="22" y="134"/>
                    </a:cubicBezTo>
                    <a:cubicBezTo>
                      <a:pt x="22" y="134"/>
                      <a:pt x="22" y="134"/>
                      <a:pt x="22" y="134"/>
                    </a:cubicBezTo>
                    <a:cubicBezTo>
                      <a:pt x="22" y="135"/>
                      <a:pt x="23" y="136"/>
                      <a:pt x="24" y="136"/>
                    </a:cubicBezTo>
                    <a:cubicBezTo>
                      <a:pt x="25" y="136"/>
                      <a:pt x="26" y="137"/>
                      <a:pt x="26" y="137"/>
                    </a:cubicBezTo>
                    <a:cubicBezTo>
                      <a:pt x="27" y="138"/>
                      <a:pt x="27" y="138"/>
                      <a:pt x="27" y="138"/>
                    </a:cubicBezTo>
                    <a:cubicBezTo>
                      <a:pt x="27" y="138"/>
                      <a:pt x="27" y="138"/>
                      <a:pt x="27" y="138"/>
                    </a:cubicBezTo>
                    <a:cubicBezTo>
                      <a:pt x="27" y="139"/>
                      <a:pt x="28" y="139"/>
                      <a:pt x="28" y="139"/>
                    </a:cubicBezTo>
                    <a:cubicBezTo>
                      <a:pt x="30" y="139"/>
                      <a:pt x="30" y="139"/>
                      <a:pt x="30" y="139"/>
                    </a:cubicBezTo>
                    <a:cubicBezTo>
                      <a:pt x="30" y="138"/>
                      <a:pt x="30" y="138"/>
                      <a:pt x="30" y="138"/>
                    </a:cubicBezTo>
                    <a:cubicBezTo>
                      <a:pt x="30" y="138"/>
                      <a:pt x="30" y="138"/>
                      <a:pt x="30" y="138"/>
                    </a:cubicBezTo>
                    <a:cubicBezTo>
                      <a:pt x="31" y="138"/>
                      <a:pt x="31" y="138"/>
                      <a:pt x="32" y="138"/>
                    </a:cubicBezTo>
                    <a:cubicBezTo>
                      <a:pt x="33" y="138"/>
                      <a:pt x="33" y="138"/>
                      <a:pt x="33" y="138"/>
                    </a:cubicBezTo>
                    <a:cubicBezTo>
                      <a:pt x="33" y="137"/>
                      <a:pt x="33" y="137"/>
                      <a:pt x="33" y="137"/>
                    </a:cubicBezTo>
                    <a:cubicBezTo>
                      <a:pt x="33" y="137"/>
                      <a:pt x="33" y="137"/>
                      <a:pt x="33" y="137"/>
                    </a:cubicBezTo>
                    <a:cubicBezTo>
                      <a:pt x="33" y="137"/>
                      <a:pt x="34" y="136"/>
                      <a:pt x="34" y="136"/>
                    </a:cubicBezTo>
                    <a:cubicBezTo>
                      <a:pt x="34" y="136"/>
                      <a:pt x="35" y="137"/>
                      <a:pt x="35" y="137"/>
                    </a:cubicBezTo>
                    <a:cubicBezTo>
                      <a:pt x="35" y="137"/>
                      <a:pt x="35" y="137"/>
                      <a:pt x="35" y="137"/>
                    </a:cubicBezTo>
                    <a:cubicBezTo>
                      <a:pt x="35" y="137"/>
                      <a:pt x="36" y="138"/>
                      <a:pt x="37" y="138"/>
                    </a:cubicBezTo>
                    <a:cubicBezTo>
                      <a:pt x="38" y="138"/>
                      <a:pt x="38" y="138"/>
                      <a:pt x="38" y="138"/>
                    </a:cubicBezTo>
                    <a:cubicBezTo>
                      <a:pt x="38" y="138"/>
                      <a:pt x="38" y="138"/>
                      <a:pt x="38" y="138"/>
                    </a:cubicBezTo>
                    <a:cubicBezTo>
                      <a:pt x="38" y="138"/>
                      <a:pt x="38" y="138"/>
                      <a:pt x="38" y="138"/>
                    </a:cubicBezTo>
                    <a:cubicBezTo>
                      <a:pt x="39" y="138"/>
                      <a:pt x="39" y="138"/>
                      <a:pt x="39" y="139"/>
                    </a:cubicBezTo>
                    <a:cubicBezTo>
                      <a:pt x="40" y="139"/>
                      <a:pt x="41" y="139"/>
                      <a:pt x="42" y="139"/>
                    </a:cubicBezTo>
                    <a:cubicBezTo>
                      <a:pt x="42" y="139"/>
                      <a:pt x="42" y="139"/>
                      <a:pt x="42" y="139"/>
                    </a:cubicBezTo>
                    <a:cubicBezTo>
                      <a:pt x="43" y="139"/>
                      <a:pt x="43" y="139"/>
                      <a:pt x="43" y="139"/>
                    </a:cubicBezTo>
                    <a:cubicBezTo>
                      <a:pt x="43" y="139"/>
                      <a:pt x="43" y="139"/>
                      <a:pt x="43" y="139"/>
                    </a:cubicBezTo>
                    <a:cubicBezTo>
                      <a:pt x="44" y="139"/>
                      <a:pt x="44" y="139"/>
                      <a:pt x="44" y="139"/>
                    </a:cubicBezTo>
                    <a:cubicBezTo>
                      <a:pt x="46" y="139"/>
                      <a:pt x="46" y="139"/>
                      <a:pt x="46" y="138"/>
                    </a:cubicBezTo>
                    <a:cubicBezTo>
                      <a:pt x="46" y="138"/>
                      <a:pt x="46" y="138"/>
                      <a:pt x="46" y="138"/>
                    </a:cubicBezTo>
                    <a:cubicBezTo>
                      <a:pt x="46" y="138"/>
                      <a:pt x="46" y="138"/>
                      <a:pt x="46" y="138"/>
                    </a:cubicBezTo>
                    <a:cubicBezTo>
                      <a:pt x="46" y="138"/>
                      <a:pt x="46" y="138"/>
                      <a:pt x="46" y="138"/>
                    </a:cubicBezTo>
                    <a:cubicBezTo>
                      <a:pt x="47" y="138"/>
                      <a:pt x="47" y="138"/>
                      <a:pt x="47" y="138"/>
                    </a:cubicBezTo>
                    <a:cubicBezTo>
                      <a:pt x="47" y="137"/>
                      <a:pt x="47" y="137"/>
                      <a:pt x="47" y="137"/>
                    </a:cubicBezTo>
                    <a:cubicBezTo>
                      <a:pt x="47" y="136"/>
                      <a:pt x="47" y="136"/>
                      <a:pt x="48" y="135"/>
                    </a:cubicBezTo>
                    <a:cubicBezTo>
                      <a:pt x="48" y="134"/>
                      <a:pt x="48" y="134"/>
                      <a:pt x="49" y="134"/>
                    </a:cubicBezTo>
                    <a:cubicBezTo>
                      <a:pt x="49" y="134"/>
                      <a:pt x="49" y="133"/>
                      <a:pt x="50" y="133"/>
                    </a:cubicBezTo>
                    <a:cubicBezTo>
                      <a:pt x="50" y="133"/>
                      <a:pt x="50" y="133"/>
                      <a:pt x="50" y="133"/>
                    </a:cubicBezTo>
                    <a:cubicBezTo>
                      <a:pt x="51" y="133"/>
                      <a:pt x="51" y="133"/>
                      <a:pt x="51" y="133"/>
                    </a:cubicBezTo>
                    <a:cubicBezTo>
                      <a:pt x="54" y="133"/>
                      <a:pt x="54" y="133"/>
                      <a:pt x="54" y="133"/>
                    </a:cubicBezTo>
                    <a:cubicBezTo>
                      <a:pt x="55" y="133"/>
                      <a:pt x="56" y="134"/>
                      <a:pt x="57" y="135"/>
                    </a:cubicBezTo>
                    <a:cubicBezTo>
                      <a:pt x="57" y="136"/>
                      <a:pt x="57" y="136"/>
                      <a:pt x="58" y="136"/>
                    </a:cubicBezTo>
                    <a:cubicBezTo>
                      <a:pt x="59" y="136"/>
                      <a:pt x="59" y="136"/>
                      <a:pt x="59" y="136"/>
                    </a:cubicBezTo>
                    <a:cubicBezTo>
                      <a:pt x="60" y="136"/>
                      <a:pt x="60" y="136"/>
                      <a:pt x="60" y="136"/>
                    </a:cubicBezTo>
                    <a:cubicBezTo>
                      <a:pt x="60" y="136"/>
                      <a:pt x="60" y="136"/>
                      <a:pt x="60" y="136"/>
                    </a:cubicBezTo>
                    <a:cubicBezTo>
                      <a:pt x="60" y="137"/>
                      <a:pt x="60" y="137"/>
                      <a:pt x="60" y="137"/>
                    </a:cubicBezTo>
                    <a:cubicBezTo>
                      <a:pt x="60" y="138"/>
                      <a:pt x="60" y="138"/>
                      <a:pt x="60" y="138"/>
                    </a:cubicBezTo>
                    <a:cubicBezTo>
                      <a:pt x="61" y="138"/>
                      <a:pt x="61" y="138"/>
                      <a:pt x="61" y="138"/>
                    </a:cubicBezTo>
                    <a:cubicBezTo>
                      <a:pt x="61" y="138"/>
                      <a:pt x="61" y="138"/>
                      <a:pt x="61" y="138"/>
                    </a:cubicBezTo>
                    <a:cubicBezTo>
                      <a:pt x="62" y="138"/>
                      <a:pt x="62" y="138"/>
                      <a:pt x="63" y="138"/>
                    </a:cubicBezTo>
                    <a:cubicBezTo>
                      <a:pt x="64" y="138"/>
                      <a:pt x="64" y="138"/>
                      <a:pt x="64" y="138"/>
                    </a:cubicBezTo>
                    <a:cubicBezTo>
                      <a:pt x="64" y="138"/>
                      <a:pt x="64" y="138"/>
                      <a:pt x="64" y="138"/>
                    </a:cubicBezTo>
                    <a:cubicBezTo>
                      <a:pt x="64" y="139"/>
                      <a:pt x="64" y="139"/>
                      <a:pt x="64" y="139"/>
                    </a:cubicBezTo>
                    <a:cubicBezTo>
                      <a:pt x="65" y="139"/>
                      <a:pt x="65" y="139"/>
                      <a:pt x="65" y="139"/>
                    </a:cubicBezTo>
                    <a:cubicBezTo>
                      <a:pt x="66" y="139"/>
                      <a:pt x="66" y="139"/>
                      <a:pt x="67" y="140"/>
                    </a:cubicBezTo>
                    <a:cubicBezTo>
                      <a:pt x="67" y="140"/>
                      <a:pt x="68" y="140"/>
                      <a:pt x="68" y="141"/>
                    </a:cubicBezTo>
                    <a:cubicBezTo>
                      <a:pt x="69" y="141"/>
                      <a:pt x="70" y="143"/>
                      <a:pt x="70" y="144"/>
                    </a:cubicBezTo>
                    <a:cubicBezTo>
                      <a:pt x="70" y="145"/>
                      <a:pt x="70" y="145"/>
                      <a:pt x="69" y="146"/>
                    </a:cubicBezTo>
                    <a:cubicBezTo>
                      <a:pt x="69" y="147"/>
                      <a:pt x="69" y="147"/>
                      <a:pt x="69" y="147"/>
                    </a:cubicBezTo>
                    <a:cubicBezTo>
                      <a:pt x="69" y="147"/>
                      <a:pt x="69" y="148"/>
                      <a:pt x="68" y="148"/>
                    </a:cubicBezTo>
                    <a:cubicBezTo>
                      <a:pt x="68" y="149"/>
                      <a:pt x="68" y="149"/>
                      <a:pt x="68" y="149"/>
                    </a:cubicBezTo>
                    <a:cubicBezTo>
                      <a:pt x="68" y="149"/>
                      <a:pt x="68" y="149"/>
                      <a:pt x="68" y="149"/>
                    </a:cubicBezTo>
                    <a:cubicBezTo>
                      <a:pt x="67" y="149"/>
                      <a:pt x="67" y="149"/>
                      <a:pt x="67" y="149"/>
                    </a:cubicBezTo>
                    <a:cubicBezTo>
                      <a:pt x="67" y="151"/>
                      <a:pt x="67" y="151"/>
                      <a:pt x="67" y="151"/>
                    </a:cubicBezTo>
                    <a:cubicBezTo>
                      <a:pt x="67" y="152"/>
                      <a:pt x="67" y="152"/>
                      <a:pt x="67" y="152"/>
                    </a:cubicBezTo>
                    <a:cubicBezTo>
                      <a:pt x="68" y="152"/>
                      <a:pt x="68" y="152"/>
                      <a:pt x="68" y="152"/>
                    </a:cubicBezTo>
                    <a:cubicBezTo>
                      <a:pt x="68" y="152"/>
                      <a:pt x="68" y="152"/>
                      <a:pt x="68" y="152"/>
                    </a:cubicBezTo>
                    <a:cubicBezTo>
                      <a:pt x="68" y="153"/>
                      <a:pt x="68" y="153"/>
                      <a:pt x="68" y="153"/>
                    </a:cubicBezTo>
                    <a:cubicBezTo>
                      <a:pt x="68" y="153"/>
                      <a:pt x="68" y="153"/>
                      <a:pt x="68" y="153"/>
                    </a:cubicBezTo>
                    <a:cubicBezTo>
                      <a:pt x="68" y="154"/>
                      <a:pt x="68" y="154"/>
                      <a:pt x="68" y="154"/>
                    </a:cubicBezTo>
                    <a:cubicBezTo>
                      <a:pt x="68" y="154"/>
                      <a:pt x="69" y="155"/>
                      <a:pt x="70" y="155"/>
                    </a:cubicBezTo>
                    <a:cubicBezTo>
                      <a:pt x="70" y="155"/>
                      <a:pt x="70" y="155"/>
                      <a:pt x="70" y="155"/>
                    </a:cubicBezTo>
                    <a:cubicBezTo>
                      <a:pt x="70" y="156"/>
                      <a:pt x="71" y="156"/>
                      <a:pt x="71" y="157"/>
                    </a:cubicBezTo>
                    <a:cubicBezTo>
                      <a:pt x="71" y="157"/>
                      <a:pt x="71" y="157"/>
                      <a:pt x="72" y="158"/>
                    </a:cubicBezTo>
                    <a:cubicBezTo>
                      <a:pt x="72" y="159"/>
                      <a:pt x="72" y="159"/>
                      <a:pt x="73" y="160"/>
                    </a:cubicBezTo>
                    <a:cubicBezTo>
                      <a:pt x="73" y="161"/>
                      <a:pt x="73" y="161"/>
                      <a:pt x="73" y="161"/>
                    </a:cubicBezTo>
                    <a:cubicBezTo>
                      <a:pt x="73" y="161"/>
                      <a:pt x="73" y="162"/>
                      <a:pt x="73" y="162"/>
                    </a:cubicBezTo>
                    <a:cubicBezTo>
                      <a:pt x="73" y="163"/>
                      <a:pt x="73" y="163"/>
                      <a:pt x="74" y="164"/>
                    </a:cubicBezTo>
                    <a:cubicBezTo>
                      <a:pt x="75" y="164"/>
                      <a:pt x="75" y="164"/>
                      <a:pt x="75" y="164"/>
                    </a:cubicBezTo>
                    <a:cubicBezTo>
                      <a:pt x="75" y="165"/>
                      <a:pt x="75" y="165"/>
                      <a:pt x="76" y="165"/>
                    </a:cubicBezTo>
                    <a:cubicBezTo>
                      <a:pt x="76" y="165"/>
                      <a:pt x="76" y="166"/>
                      <a:pt x="76" y="166"/>
                    </a:cubicBezTo>
                    <a:cubicBezTo>
                      <a:pt x="76" y="166"/>
                      <a:pt x="76" y="166"/>
                      <a:pt x="76" y="166"/>
                    </a:cubicBezTo>
                    <a:cubicBezTo>
                      <a:pt x="76" y="167"/>
                      <a:pt x="76" y="167"/>
                      <a:pt x="76" y="168"/>
                    </a:cubicBezTo>
                    <a:cubicBezTo>
                      <a:pt x="76" y="169"/>
                      <a:pt x="76" y="169"/>
                      <a:pt x="76" y="169"/>
                    </a:cubicBezTo>
                    <a:cubicBezTo>
                      <a:pt x="76" y="169"/>
                      <a:pt x="76" y="169"/>
                      <a:pt x="76" y="169"/>
                    </a:cubicBezTo>
                    <a:cubicBezTo>
                      <a:pt x="77" y="169"/>
                      <a:pt x="77" y="169"/>
                      <a:pt x="77" y="169"/>
                    </a:cubicBezTo>
                    <a:cubicBezTo>
                      <a:pt x="77" y="169"/>
                      <a:pt x="77" y="169"/>
                      <a:pt x="77" y="169"/>
                    </a:cubicBezTo>
                    <a:cubicBezTo>
                      <a:pt x="77" y="170"/>
                      <a:pt x="77" y="170"/>
                      <a:pt x="77" y="170"/>
                    </a:cubicBezTo>
                    <a:cubicBezTo>
                      <a:pt x="77" y="170"/>
                      <a:pt x="77" y="170"/>
                      <a:pt x="77" y="170"/>
                    </a:cubicBezTo>
                    <a:cubicBezTo>
                      <a:pt x="77" y="173"/>
                      <a:pt x="77" y="173"/>
                      <a:pt x="77" y="173"/>
                    </a:cubicBezTo>
                    <a:cubicBezTo>
                      <a:pt x="77" y="174"/>
                      <a:pt x="77" y="174"/>
                      <a:pt x="77" y="174"/>
                    </a:cubicBezTo>
                    <a:cubicBezTo>
                      <a:pt x="77" y="174"/>
                      <a:pt x="77" y="176"/>
                      <a:pt x="77" y="176"/>
                    </a:cubicBezTo>
                    <a:cubicBezTo>
                      <a:pt x="77" y="176"/>
                      <a:pt x="77" y="176"/>
                      <a:pt x="77" y="176"/>
                    </a:cubicBezTo>
                    <a:cubicBezTo>
                      <a:pt x="76" y="176"/>
                      <a:pt x="76" y="176"/>
                      <a:pt x="76" y="176"/>
                    </a:cubicBezTo>
                    <a:cubicBezTo>
                      <a:pt x="76" y="181"/>
                      <a:pt x="76" y="181"/>
                      <a:pt x="76" y="181"/>
                    </a:cubicBezTo>
                    <a:cubicBezTo>
                      <a:pt x="76" y="181"/>
                      <a:pt x="76" y="181"/>
                      <a:pt x="76" y="181"/>
                    </a:cubicBezTo>
                    <a:cubicBezTo>
                      <a:pt x="77" y="181"/>
                      <a:pt x="77" y="181"/>
                      <a:pt x="77" y="181"/>
                    </a:cubicBezTo>
                    <a:cubicBezTo>
                      <a:pt x="78" y="182"/>
                      <a:pt x="78" y="182"/>
                      <a:pt x="78" y="182"/>
                    </a:cubicBezTo>
                    <a:cubicBezTo>
                      <a:pt x="77" y="182"/>
                      <a:pt x="77" y="182"/>
                      <a:pt x="77" y="183"/>
                    </a:cubicBezTo>
                    <a:cubicBezTo>
                      <a:pt x="77" y="183"/>
                      <a:pt x="77" y="183"/>
                      <a:pt x="77" y="183"/>
                    </a:cubicBezTo>
                    <a:cubicBezTo>
                      <a:pt x="77" y="183"/>
                      <a:pt x="76" y="184"/>
                      <a:pt x="76" y="184"/>
                    </a:cubicBezTo>
                    <a:cubicBezTo>
                      <a:pt x="75" y="185"/>
                      <a:pt x="75" y="185"/>
                      <a:pt x="75" y="185"/>
                    </a:cubicBezTo>
                    <a:cubicBezTo>
                      <a:pt x="74" y="186"/>
                      <a:pt x="74" y="186"/>
                      <a:pt x="74" y="187"/>
                    </a:cubicBezTo>
                    <a:cubicBezTo>
                      <a:pt x="74" y="188"/>
                      <a:pt x="74" y="188"/>
                      <a:pt x="74" y="188"/>
                    </a:cubicBezTo>
                    <a:cubicBezTo>
                      <a:pt x="74" y="188"/>
                      <a:pt x="74" y="188"/>
                      <a:pt x="74" y="188"/>
                    </a:cubicBezTo>
                    <a:cubicBezTo>
                      <a:pt x="73" y="187"/>
                      <a:pt x="73" y="187"/>
                      <a:pt x="73" y="187"/>
                    </a:cubicBezTo>
                    <a:cubicBezTo>
                      <a:pt x="73" y="193"/>
                      <a:pt x="73" y="193"/>
                      <a:pt x="73" y="193"/>
                    </a:cubicBezTo>
                    <a:cubicBezTo>
                      <a:pt x="73" y="193"/>
                      <a:pt x="73" y="193"/>
                      <a:pt x="73" y="193"/>
                    </a:cubicBezTo>
                    <a:cubicBezTo>
                      <a:pt x="72" y="193"/>
                      <a:pt x="72" y="193"/>
                      <a:pt x="72" y="193"/>
                    </a:cubicBezTo>
                    <a:cubicBezTo>
                      <a:pt x="71" y="193"/>
                      <a:pt x="71" y="193"/>
                      <a:pt x="71" y="193"/>
                    </a:cubicBezTo>
                    <a:cubicBezTo>
                      <a:pt x="71" y="194"/>
                      <a:pt x="71" y="194"/>
                      <a:pt x="71" y="194"/>
                    </a:cubicBezTo>
                    <a:cubicBezTo>
                      <a:pt x="71" y="195"/>
                      <a:pt x="71" y="195"/>
                      <a:pt x="71" y="195"/>
                    </a:cubicBezTo>
                    <a:cubicBezTo>
                      <a:pt x="70" y="196"/>
                      <a:pt x="70" y="196"/>
                      <a:pt x="70" y="196"/>
                    </a:cubicBezTo>
                    <a:cubicBezTo>
                      <a:pt x="70" y="197"/>
                      <a:pt x="70" y="197"/>
                      <a:pt x="70" y="197"/>
                    </a:cubicBezTo>
                    <a:cubicBezTo>
                      <a:pt x="70" y="198"/>
                      <a:pt x="70" y="198"/>
                      <a:pt x="70" y="198"/>
                    </a:cubicBezTo>
                    <a:cubicBezTo>
                      <a:pt x="69" y="198"/>
                      <a:pt x="69" y="198"/>
                      <a:pt x="69" y="198"/>
                    </a:cubicBezTo>
                    <a:cubicBezTo>
                      <a:pt x="68" y="197"/>
                      <a:pt x="68" y="197"/>
                      <a:pt x="68" y="197"/>
                    </a:cubicBezTo>
                    <a:cubicBezTo>
                      <a:pt x="68" y="211"/>
                      <a:pt x="68" y="211"/>
                      <a:pt x="68" y="211"/>
                    </a:cubicBezTo>
                    <a:cubicBezTo>
                      <a:pt x="69" y="211"/>
                      <a:pt x="69" y="211"/>
                      <a:pt x="69" y="211"/>
                    </a:cubicBezTo>
                    <a:cubicBezTo>
                      <a:pt x="70" y="211"/>
                      <a:pt x="70" y="211"/>
                      <a:pt x="70" y="211"/>
                    </a:cubicBezTo>
                    <a:cubicBezTo>
                      <a:pt x="70" y="211"/>
                      <a:pt x="70" y="211"/>
                      <a:pt x="70" y="211"/>
                    </a:cubicBezTo>
                    <a:cubicBezTo>
                      <a:pt x="70" y="211"/>
                      <a:pt x="70" y="211"/>
                      <a:pt x="70" y="211"/>
                    </a:cubicBezTo>
                    <a:cubicBezTo>
                      <a:pt x="70" y="212"/>
                      <a:pt x="70" y="212"/>
                      <a:pt x="70" y="212"/>
                    </a:cubicBezTo>
                    <a:cubicBezTo>
                      <a:pt x="70" y="213"/>
                      <a:pt x="70" y="213"/>
                      <a:pt x="70" y="213"/>
                    </a:cubicBezTo>
                    <a:cubicBezTo>
                      <a:pt x="70" y="213"/>
                      <a:pt x="70"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5"/>
                      <a:pt x="71" y="215"/>
                      <a:pt x="71" y="215"/>
                    </a:cubicBezTo>
                    <a:cubicBezTo>
                      <a:pt x="71" y="217"/>
                      <a:pt x="71" y="217"/>
                      <a:pt x="71" y="218"/>
                    </a:cubicBezTo>
                    <a:cubicBezTo>
                      <a:pt x="71" y="218"/>
                      <a:pt x="71" y="218"/>
                      <a:pt x="71" y="218"/>
                    </a:cubicBezTo>
                    <a:cubicBezTo>
                      <a:pt x="70" y="217"/>
                      <a:pt x="70" y="217"/>
                      <a:pt x="70" y="217"/>
                    </a:cubicBezTo>
                    <a:cubicBezTo>
                      <a:pt x="70" y="231"/>
                      <a:pt x="70" y="231"/>
                      <a:pt x="70" y="231"/>
                    </a:cubicBezTo>
                    <a:cubicBezTo>
                      <a:pt x="70" y="231"/>
                      <a:pt x="70" y="231"/>
                      <a:pt x="70" y="231"/>
                    </a:cubicBezTo>
                    <a:cubicBezTo>
                      <a:pt x="71" y="232"/>
                      <a:pt x="71" y="232"/>
                      <a:pt x="71" y="232"/>
                    </a:cubicBezTo>
                    <a:cubicBezTo>
                      <a:pt x="72" y="232"/>
                      <a:pt x="72" y="233"/>
                      <a:pt x="72" y="234"/>
                    </a:cubicBezTo>
                    <a:cubicBezTo>
                      <a:pt x="73" y="235"/>
                      <a:pt x="73" y="236"/>
                      <a:pt x="72" y="236"/>
                    </a:cubicBezTo>
                    <a:cubicBezTo>
                      <a:pt x="72" y="237"/>
                      <a:pt x="72" y="237"/>
                      <a:pt x="71" y="238"/>
                    </a:cubicBezTo>
                    <a:cubicBezTo>
                      <a:pt x="71" y="238"/>
                      <a:pt x="70" y="238"/>
                      <a:pt x="70" y="238"/>
                    </a:cubicBezTo>
                    <a:cubicBezTo>
                      <a:pt x="69" y="239"/>
                      <a:pt x="69" y="239"/>
                      <a:pt x="69" y="239"/>
                    </a:cubicBezTo>
                    <a:cubicBezTo>
                      <a:pt x="68" y="239"/>
                      <a:pt x="68" y="239"/>
                      <a:pt x="67" y="239"/>
                    </a:cubicBezTo>
                    <a:cubicBezTo>
                      <a:pt x="67" y="240"/>
                      <a:pt x="67" y="241"/>
                      <a:pt x="67" y="242"/>
                    </a:cubicBezTo>
                    <a:cubicBezTo>
                      <a:pt x="67" y="243"/>
                      <a:pt x="67" y="243"/>
                      <a:pt x="67" y="243"/>
                    </a:cubicBezTo>
                    <a:cubicBezTo>
                      <a:pt x="67" y="243"/>
                      <a:pt x="67" y="244"/>
                      <a:pt x="68" y="245"/>
                    </a:cubicBezTo>
                    <a:cubicBezTo>
                      <a:pt x="68" y="245"/>
                      <a:pt x="69" y="245"/>
                      <a:pt x="69" y="245"/>
                    </a:cubicBezTo>
                    <a:cubicBezTo>
                      <a:pt x="70" y="245"/>
                      <a:pt x="70" y="245"/>
                      <a:pt x="71" y="245"/>
                    </a:cubicBezTo>
                    <a:cubicBezTo>
                      <a:pt x="71" y="244"/>
                      <a:pt x="71" y="244"/>
                      <a:pt x="71" y="244"/>
                    </a:cubicBezTo>
                    <a:cubicBezTo>
                      <a:pt x="72" y="244"/>
                      <a:pt x="74" y="244"/>
                      <a:pt x="75" y="244"/>
                    </a:cubicBezTo>
                    <a:cubicBezTo>
                      <a:pt x="76" y="244"/>
                      <a:pt x="76" y="244"/>
                      <a:pt x="76" y="244"/>
                    </a:cubicBezTo>
                    <a:cubicBezTo>
                      <a:pt x="78" y="244"/>
                      <a:pt x="80" y="243"/>
                      <a:pt x="81" y="242"/>
                    </a:cubicBezTo>
                    <a:cubicBezTo>
                      <a:pt x="83" y="242"/>
                      <a:pt x="83" y="242"/>
                      <a:pt x="83" y="242"/>
                    </a:cubicBezTo>
                    <a:cubicBezTo>
                      <a:pt x="83" y="242"/>
                      <a:pt x="83" y="242"/>
                      <a:pt x="83" y="242"/>
                    </a:cubicBezTo>
                    <a:cubicBezTo>
                      <a:pt x="83" y="243"/>
                      <a:pt x="83" y="243"/>
                      <a:pt x="83" y="243"/>
                    </a:cubicBezTo>
                    <a:cubicBezTo>
                      <a:pt x="84" y="243"/>
                      <a:pt x="84" y="242"/>
                      <a:pt x="85" y="242"/>
                    </a:cubicBezTo>
                    <a:cubicBezTo>
                      <a:pt x="85" y="241"/>
                      <a:pt x="85" y="241"/>
                      <a:pt x="85" y="241"/>
                    </a:cubicBezTo>
                    <a:cubicBezTo>
                      <a:pt x="85" y="240"/>
                      <a:pt x="86" y="240"/>
                      <a:pt x="87" y="240"/>
                    </a:cubicBezTo>
                    <a:cubicBezTo>
                      <a:pt x="87" y="239"/>
                      <a:pt x="87" y="239"/>
                      <a:pt x="87" y="239"/>
                    </a:cubicBezTo>
                    <a:cubicBezTo>
                      <a:pt x="87" y="239"/>
                      <a:pt x="87" y="239"/>
                      <a:pt x="87" y="239"/>
                    </a:cubicBezTo>
                    <a:cubicBezTo>
                      <a:pt x="87" y="236"/>
                      <a:pt x="88" y="234"/>
                      <a:pt x="90" y="233"/>
                    </a:cubicBezTo>
                    <a:cubicBezTo>
                      <a:pt x="90" y="233"/>
                      <a:pt x="91" y="232"/>
                      <a:pt x="93" y="232"/>
                    </a:cubicBezTo>
                    <a:cubicBezTo>
                      <a:pt x="93" y="232"/>
                      <a:pt x="93" y="232"/>
                      <a:pt x="93" y="232"/>
                    </a:cubicBezTo>
                    <a:cubicBezTo>
                      <a:pt x="94" y="232"/>
                      <a:pt x="94" y="232"/>
                      <a:pt x="95" y="232"/>
                    </a:cubicBezTo>
                    <a:cubicBezTo>
                      <a:pt x="95" y="232"/>
                      <a:pt x="95" y="232"/>
                      <a:pt x="96" y="232"/>
                    </a:cubicBezTo>
                    <a:cubicBezTo>
                      <a:pt x="96" y="232"/>
                      <a:pt x="97" y="232"/>
                      <a:pt x="97" y="232"/>
                    </a:cubicBezTo>
                    <a:cubicBezTo>
                      <a:pt x="99" y="232"/>
                      <a:pt x="99" y="231"/>
                      <a:pt x="99" y="231"/>
                    </a:cubicBezTo>
                    <a:cubicBezTo>
                      <a:pt x="99" y="230"/>
                      <a:pt x="99" y="229"/>
                      <a:pt x="99" y="229"/>
                    </a:cubicBezTo>
                    <a:cubicBezTo>
                      <a:pt x="99" y="228"/>
                      <a:pt x="99" y="228"/>
                      <a:pt x="99" y="228"/>
                    </a:cubicBezTo>
                    <a:cubicBezTo>
                      <a:pt x="99" y="226"/>
                      <a:pt x="99" y="226"/>
                      <a:pt x="99" y="226"/>
                    </a:cubicBezTo>
                    <a:cubicBezTo>
                      <a:pt x="99" y="225"/>
                      <a:pt x="99" y="225"/>
                      <a:pt x="98" y="225"/>
                    </a:cubicBezTo>
                    <a:cubicBezTo>
                      <a:pt x="98" y="224"/>
                      <a:pt x="98" y="224"/>
                      <a:pt x="98" y="224"/>
                    </a:cubicBezTo>
                    <a:cubicBezTo>
                      <a:pt x="97" y="224"/>
                      <a:pt x="98" y="223"/>
                      <a:pt x="98" y="223"/>
                    </a:cubicBezTo>
                    <a:cubicBezTo>
                      <a:pt x="98" y="222"/>
                      <a:pt x="98" y="222"/>
                      <a:pt x="98" y="222"/>
                    </a:cubicBezTo>
                    <a:cubicBezTo>
                      <a:pt x="99" y="222"/>
                      <a:pt x="99" y="222"/>
                      <a:pt x="99" y="221"/>
                    </a:cubicBezTo>
                    <a:cubicBezTo>
                      <a:pt x="99" y="221"/>
                      <a:pt x="99" y="221"/>
                      <a:pt x="99" y="221"/>
                    </a:cubicBezTo>
                    <a:cubicBezTo>
                      <a:pt x="99" y="221"/>
                      <a:pt x="99" y="221"/>
                      <a:pt x="99" y="221"/>
                    </a:cubicBezTo>
                    <a:cubicBezTo>
                      <a:pt x="99" y="221"/>
                      <a:pt x="99" y="221"/>
                      <a:pt x="99" y="221"/>
                    </a:cubicBezTo>
                    <a:cubicBezTo>
                      <a:pt x="99" y="221"/>
                      <a:pt x="99" y="221"/>
                      <a:pt x="99" y="221"/>
                    </a:cubicBezTo>
                    <a:cubicBezTo>
                      <a:pt x="100" y="221"/>
                      <a:pt x="100" y="221"/>
                      <a:pt x="100" y="221"/>
                    </a:cubicBezTo>
                    <a:cubicBezTo>
                      <a:pt x="100" y="220"/>
                      <a:pt x="100" y="220"/>
                      <a:pt x="100" y="220"/>
                    </a:cubicBezTo>
                    <a:cubicBezTo>
                      <a:pt x="100" y="219"/>
                      <a:pt x="100" y="219"/>
                      <a:pt x="100" y="219"/>
                    </a:cubicBezTo>
                    <a:cubicBezTo>
                      <a:pt x="101" y="219"/>
                      <a:pt x="101" y="219"/>
                      <a:pt x="101" y="219"/>
                    </a:cubicBezTo>
                    <a:cubicBezTo>
                      <a:pt x="101" y="219"/>
                      <a:pt x="101" y="219"/>
                      <a:pt x="101" y="219"/>
                    </a:cubicBezTo>
                    <a:cubicBezTo>
                      <a:pt x="101" y="219"/>
                      <a:pt x="102" y="219"/>
                      <a:pt x="102" y="219"/>
                    </a:cubicBezTo>
                    <a:cubicBezTo>
                      <a:pt x="103" y="219"/>
                      <a:pt x="104" y="218"/>
                      <a:pt x="105" y="216"/>
                    </a:cubicBezTo>
                    <a:cubicBezTo>
                      <a:pt x="105" y="215"/>
                      <a:pt x="105" y="213"/>
                      <a:pt x="105" y="212"/>
                    </a:cubicBezTo>
                    <a:cubicBezTo>
                      <a:pt x="105" y="211"/>
                      <a:pt x="105" y="211"/>
                      <a:pt x="105" y="211"/>
                    </a:cubicBezTo>
                    <a:cubicBezTo>
                      <a:pt x="105" y="211"/>
                      <a:pt x="105" y="210"/>
                      <a:pt x="105" y="209"/>
                    </a:cubicBezTo>
                    <a:cubicBezTo>
                      <a:pt x="105" y="209"/>
                      <a:pt x="105" y="209"/>
                      <a:pt x="105" y="209"/>
                    </a:cubicBezTo>
                    <a:cubicBezTo>
                      <a:pt x="106" y="210"/>
                      <a:pt x="106" y="210"/>
                      <a:pt x="106" y="210"/>
                    </a:cubicBezTo>
                    <a:cubicBezTo>
                      <a:pt x="106" y="208"/>
                      <a:pt x="106" y="208"/>
                      <a:pt x="106" y="208"/>
                    </a:cubicBezTo>
                    <a:cubicBezTo>
                      <a:pt x="106" y="208"/>
                      <a:pt x="106" y="207"/>
                      <a:pt x="106" y="207"/>
                    </a:cubicBezTo>
                    <a:cubicBezTo>
                      <a:pt x="107" y="206"/>
                      <a:pt x="107" y="206"/>
                      <a:pt x="108" y="206"/>
                    </a:cubicBezTo>
                    <a:cubicBezTo>
                      <a:pt x="108" y="205"/>
                      <a:pt x="108" y="205"/>
                      <a:pt x="108" y="205"/>
                    </a:cubicBezTo>
                    <a:cubicBezTo>
                      <a:pt x="109" y="205"/>
                      <a:pt x="109" y="205"/>
                      <a:pt x="110" y="204"/>
                    </a:cubicBezTo>
                    <a:cubicBezTo>
                      <a:pt x="110" y="204"/>
                      <a:pt x="110" y="203"/>
                      <a:pt x="110" y="202"/>
                    </a:cubicBezTo>
                    <a:cubicBezTo>
                      <a:pt x="110" y="201"/>
                      <a:pt x="110" y="201"/>
                      <a:pt x="110" y="201"/>
                    </a:cubicBezTo>
                    <a:cubicBezTo>
                      <a:pt x="110" y="200"/>
                      <a:pt x="110" y="200"/>
                      <a:pt x="110" y="200"/>
                    </a:cubicBezTo>
                    <a:cubicBezTo>
                      <a:pt x="111" y="199"/>
                      <a:pt x="111" y="199"/>
                      <a:pt x="112" y="198"/>
                    </a:cubicBezTo>
                    <a:cubicBezTo>
                      <a:pt x="113" y="197"/>
                      <a:pt x="114" y="196"/>
                      <a:pt x="116" y="195"/>
                    </a:cubicBezTo>
                    <a:cubicBezTo>
                      <a:pt x="116" y="194"/>
                      <a:pt x="116" y="194"/>
                      <a:pt x="117" y="194"/>
                    </a:cubicBezTo>
                    <a:cubicBezTo>
                      <a:pt x="117" y="193"/>
                      <a:pt x="118" y="193"/>
                      <a:pt x="118" y="192"/>
                    </a:cubicBezTo>
                    <a:cubicBezTo>
                      <a:pt x="118" y="191"/>
                      <a:pt x="118" y="191"/>
                      <a:pt x="118" y="190"/>
                    </a:cubicBezTo>
                    <a:cubicBezTo>
                      <a:pt x="118" y="189"/>
                      <a:pt x="118" y="189"/>
                      <a:pt x="118" y="188"/>
                    </a:cubicBezTo>
                    <a:cubicBezTo>
                      <a:pt x="117" y="187"/>
                      <a:pt x="117" y="186"/>
                      <a:pt x="118" y="185"/>
                    </a:cubicBezTo>
                    <a:cubicBezTo>
                      <a:pt x="118" y="184"/>
                      <a:pt x="118" y="182"/>
                      <a:pt x="118" y="181"/>
                    </a:cubicBezTo>
                    <a:cubicBezTo>
                      <a:pt x="119" y="181"/>
                      <a:pt x="119" y="181"/>
                      <a:pt x="119" y="181"/>
                    </a:cubicBezTo>
                    <a:cubicBezTo>
                      <a:pt x="119" y="180"/>
                      <a:pt x="119" y="180"/>
                      <a:pt x="119" y="180"/>
                    </a:cubicBezTo>
                    <a:cubicBezTo>
                      <a:pt x="119" y="179"/>
                      <a:pt x="119" y="179"/>
                      <a:pt x="119" y="179"/>
                    </a:cubicBezTo>
                    <a:cubicBezTo>
                      <a:pt x="119" y="179"/>
                      <a:pt x="119" y="179"/>
                      <a:pt x="119" y="179"/>
                    </a:cubicBezTo>
                    <a:cubicBezTo>
                      <a:pt x="119" y="179"/>
                      <a:pt x="119" y="179"/>
                      <a:pt x="119" y="179"/>
                    </a:cubicBezTo>
                    <a:cubicBezTo>
                      <a:pt x="119" y="179"/>
                      <a:pt x="119" y="179"/>
                      <a:pt x="119" y="179"/>
                    </a:cubicBezTo>
                    <a:cubicBezTo>
                      <a:pt x="120" y="180"/>
                      <a:pt x="120" y="180"/>
                      <a:pt x="120" y="180"/>
                    </a:cubicBezTo>
                    <a:cubicBezTo>
                      <a:pt x="120" y="179"/>
                      <a:pt x="120" y="179"/>
                      <a:pt x="120" y="179"/>
                    </a:cubicBezTo>
                    <a:cubicBezTo>
                      <a:pt x="121" y="176"/>
                      <a:pt x="121" y="173"/>
                      <a:pt x="120" y="171"/>
                    </a:cubicBezTo>
                    <a:cubicBezTo>
                      <a:pt x="120" y="169"/>
                      <a:pt x="120" y="168"/>
                      <a:pt x="120" y="166"/>
                    </a:cubicBezTo>
                    <a:cubicBezTo>
                      <a:pt x="120" y="164"/>
                      <a:pt x="120" y="162"/>
                      <a:pt x="121" y="161"/>
                    </a:cubicBezTo>
                    <a:cubicBezTo>
                      <a:pt x="121" y="160"/>
                      <a:pt x="121" y="159"/>
                      <a:pt x="122" y="159"/>
                    </a:cubicBezTo>
                    <a:cubicBezTo>
                      <a:pt x="122" y="159"/>
                      <a:pt x="122" y="159"/>
                      <a:pt x="122" y="159"/>
                    </a:cubicBezTo>
                    <a:cubicBezTo>
                      <a:pt x="122" y="158"/>
                      <a:pt x="122" y="158"/>
                      <a:pt x="122" y="158"/>
                    </a:cubicBezTo>
                    <a:cubicBezTo>
                      <a:pt x="122" y="158"/>
                      <a:pt x="122" y="158"/>
                      <a:pt x="122" y="158"/>
                    </a:cubicBezTo>
                    <a:cubicBezTo>
                      <a:pt x="122" y="158"/>
                      <a:pt x="122" y="158"/>
                      <a:pt x="122" y="158"/>
                    </a:cubicBezTo>
                    <a:cubicBezTo>
                      <a:pt x="123" y="158"/>
                      <a:pt x="123" y="158"/>
                      <a:pt x="123" y="158"/>
                    </a:cubicBezTo>
                    <a:cubicBezTo>
                      <a:pt x="123" y="157"/>
                      <a:pt x="123" y="157"/>
                      <a:pt x="123" y="157"/>
                    </a:cubicBezTo>
                    <a:cubicBezTo>
                      <a:pt x="123" y="156"/>
                      <a:pt x="123" y="156"/>
                      <a:pt x="123" y="156"/>
                    </a:cubicBezTo>
                    <a:cubicBezTo>
                      <a:pt x="123" y="156"/>
                      <a:pt x="123" y="155"/>
                      <a:pt x="123" y="155"/>
                    </a:cubicBezTo>
                    <a:cubicBezTo>
                      <a:pt x="124" y="155"/>
                      <a:pt x="124" y="155"/>
                      <a:pt x="124" y="155"/>
                    </a:cubicBezTo>
                    <a:cubicBezTo>
                      <a:pt x="125" y="155"/>
                      <a:pt x="125" y="155"/>
                      <a:pt x="125" y="155"/>
                    </a:cubicBezTo>
                    <a:cubicBezTo>
                      <a:pt x="125" y="150"/>
                      <a:pt x="125" y="150"/>
                      <a:pt x="125" y="150"/>
                    </a:cubicBezTo>
                    <a:cubicBezTo>
                      <a:pt x="125" y="149"/>
                      <a:pt x="124" y="149"/>
                      <a:pt x="124" y="149"/>
                    </a:cubicBezTo>
                    <a:cubicBezTo>
                      <a:pt x="124" y="149"/>
                      <a:pt x="124" y="149"/>
                      <a:pt x="124" y="149"/>
                    </a:cubicBezTo>
                    <a:cubicBezTo>
                      <a:pt x="123" y="148"/>
                      <a:pt x="123" y="148"/>
                      <a:pt x="123" y="147"/>
                    </a:cubicBezTo>
                    <a:cubicBezTo>
                      <a:pt x="123" y="146"/>
                      <a:pt x="123" y="146"/>
                      <a:pt x="123" y="146"/>
                    </a:cubicBezTo>
                    <a:cubicBezTo>
                      <a:pt x="123" y="145"/>
                      <a:pt x="123" y="145"/>
                      <a:pt x="123" y="145"/>
                    </a:cubicBezTo>
                    <a:cubicBezTo>
                      <a:pt x="123" y="144"/>
                      <a:pt x="123" y="143"/>
                      <a:pt x="124" y="142"/>
                    </a:cubicBezTo>
                    <a:cubicBezTo>
                      <a:pt x="124" y="142"/>
                      <a:pt x="124" y="142"/>
                      <a:pt x="124" y="142"/>
                    </a:cubicBezTo>
                    <a:cubicBezTo>
                      <a:pt x="124" y="142"/>
                      <a:pt x="125" y="142"/>
                      <a:pt x="125" y="141"/>
                    </a:cubicBezTo>
                    <a:cubicBezTo>
                      <a:pt x="125" y="140"/>
                      <a:pt x="125" y="140"/>
                      <a:pt x="125" y="140"/>
                    </a:cubicBezTo>
                    <a:cubicBezTo>
                      <a:pt x="125" y="139"/>
                      <a:pt x="125" y="139"/>
                      <a:pt x="125" y="138"/>
                    </a:cubicBezTo>
                    <a:cubicBezTo>
                      <a:pt x="125" y="138"/>
                      <a:pt x="125" y="137"/>
                      <a:pt x="125" y="137"/>
                    </a:cubicBezTo>
                    <a:cubicBezTo>
                      <a:pt x="125" y="136"/>
                      <a:pt x="125" y="136"/>
                      <a:pt x="125" y="135"/>
                    </a:cubicBezTo>
                    <a:cubicBezTo>
                      <a:pt x="125" y="135"/>
                      <a:pt x="125" y="135"/>
                      <a:pt x="125" y="135"/>
                    </a:cubicBezTo>
                    <a:cubicBezTo>
                      <a:pt x="126" y="135"/>
                      <a:pt x="126" y="135"/>
                      <a:pt x="126" y="135"/>
                    </a:cubicBezTo>
                    <a:cubicBezTo>
                      <a:pt x="126" y="128"/>
                      <a:pt x="126" y="128"/>
                      <a:pt x="126" y="128"/>
                    </a:cubicBezTo>
                    <a:cubicBezTo>
                      <a:pt x="126" y="127"/>
                      <a:pt x="126" y="127"/>
                      <a:pt x="126" y="127"/>
                    </a:cubicBezTo>
                    <a:cubicBezTo>
                      <a:pt x="126" y="126"/>
                      <a:pt x="126" y="125"/>
                      <a:pt x="126" y="124"/>
                    </a:cubicBezTo>
                    <a:cubicBezTo>
                      <a:pt x="125" y="123"/>
                      <a:pt x="124" y="122"/>
                      <a:pt x="122" y="121"/>
                    </a:cubicBezTo>
                    <a:cubicBezTo>
                      <a:pt x="122" y="121"/>
                      <a:pt x="122" y="120"/>
                      <a:pt x="122" y="120"/>
                    </a:cubicBezTo>
                    <a:cubicBezTo>
                      <a:pt x="122" y="116"/>
                      <a:pt x="122" y="116"/>
                      <a:pt x="122" y="116"/>
                    </a:cubicBezTo>
                    <a:cubicBezTo>
                      <a:pt x="120" y="116"/>
                      <a:pt x="120" y="116"/>
                      <a:pt x="120" y="116"/>
                    </a:cubicBezTo>
                    <a:cubicBezTo>
                      <a:pt x="120" y="116"/>
                      <a:pt x="120" y="116"/>
                      <a:pt x="120" y="116"/>
                    </a:cubicBezTo>
                    <a:cubicBezTo>
                      <a:pt x="120" y="115"/>
                      <a:pt x="120" y="115"/>
                      <a:pt x="120" y="115"/>
                    </a:cubicBezTo>
                    <a:cubicBezTo>
                      <a:pt x="120" y="115"/>
                      <a:pt x="120" y="115"/>
                      <a:pt x="120" y="115"/>
                    </a:cubicBezTo>
                    <a:cubicBezTo>
                      <a:pt x="120" y="114"/>
                      <a:pt x="120" y="114"/>
                      <a:pt x="120" y="113"/>
                    </a:cubicBezTo>
                    <a:cubicBezTo>
                      <a:pt x="119" y="113"/>
                      <a:pt x="119" y="113"/>
                      <a:pt x="119" y="113"/>
                    </a:cubicBezTo>
                    <a:cubicBezTo>
                      <a:pt x="119" y="112"/>
                      <a:pt x="119" y="112"/>
                      <a:pt x="118" y="112"/>
                    </a:cubicBezTo>
                    <a:cubicBezTo>
                      <a:pt x="118" y="111"/>
                      <a:pt x="118" y="111"/>
                      <a:pt x="118" y="111"/>
                    </a:cubicBezTo>
                    <a:cubicBezTo>
                      <a:pt x="118" y="111"/>
                      <a:pt x="118" y="111"/>
                      <a:pt x="118" y="111"/>
                    </a:cubicBezTo>
                    <a:cubicBezTo>
                      <a:pt x="118" y="110"/>
                      <a:pt x="118" y="109"/>
                      <a:pt x="117" y="109"/>
                    </a:cubicBezTo>
                    <a:cubicBezTo>
                      <a:pt x="116" y="109"/>
                      <a:pt x="116" y="109"/>
                      <a:pt x="116" y="109"/>
                    </a:cubicBezTo>
                    <a:cubicBezTo>
                      <a:pt x="116" y="109"/>
                      <a:pt x="116" y="109"/>
                      <a:pt x="116" y="109"/>
                    </a:cubicBezTo>
                    <a:cubicBezTo>
                      <a:pt x="116" y="108"/>
                      <a:pt x="116" y="108"/>
                      <a:pt x="116" y="108"/>
                    </a:cubicBezTo>
                    <a:cubicBezTo>
                      <a:pt x="116" y="107"/>
                      <a:pt x="116" y="107"/>
                      <a:pt x="116" y="107"/>
                    </a:cubicBezTo>
                    <a:cubicBezTo>
                      <a:pt x="115" y="106"/>
                      <a:pt x="115" y="106"/>
                      <a:pt x="115" y="106"/>
                    </a:cubicBezTo>
                    <a:cubicBezTo>
                      <a:pt x="114" y="105"/>
                      <a:pt x="114" y="105"/>
                      <a:pt x="114" y="105"/>
                    </a:cubicBezTo>
                    <a:cubicBezTo>
                      <a:pt x="113" y="104"/>
                      <a:pt x="113" y="104"/>
                      <a:pt x="113" y="104"/>
                    </a:cubicBezTo>
                    <a:cubicBezTo>
                      <a:pt x="112" y="102"/>
                      <a:pt x="111" y="101"/>
                      <a:pt x="112" y="98"/>
                    </a:cubicBezTo>
                    <a:cubicBezTo>
                      <a:pt x="112" y="97"/>
                      <a:pt x="112" y="97"/>
                      <a:pt x="112" y="97"/>
                    </a:cubicBezTo>
                    <a:cubicBezTo>
                      <a:pt x="111" y="97"/>
                      <a:pt x="111" y="97"/>
                      <a:pt x="111" y="97"/>
                    </a:cubicBezTo>
                    <a:cubicBezTo>
                      <a:pt x="110" y="97"/>
                      <a:pt x="110" y="97"/>
                      <a:pt x="110" y="97"/>
                    </a:cubicBezTo>
                    <a:cubicBezTo>
                      <a:pt x="110" y="96"/>
                      <a:pt x="110" y="95"/>
                      <a:pt x="109" y="94"/>
                    </a:cubicBezTo>
                    <a:cubicBezTo>
                      <a:pt x="109" y="94"/>
                      <a:pt x="109" y="94"/>
                      <a:pt x="109" y="94"/>
                    </a:cubicBezTo>
                    <a:cubicBezTo>
                      <a:pt x="108" y="93"/>
                      <a:pt x="108" y="93"/>
                      <a:pt x="108" y="92"/>
                    </a:cubicBezTo>
                    <a:cubicBezTo>
                      <a:pt x="107" y="92"/>
                      <a:pt x="107" y="91"/>
                      <a:pt x="106" y="91"/>
                    </a:cubicBezTo>
                    <a:cubicBezTo>
                      <a:pt x="106" y="91"/>
                      <a:pt x="106" y="91"/>
                      <a:pt x="106" y="91"/>
                    </a:cubicBezTo>
                    <a:cubicBezTo>
                      <a:pt x="106" y="91"/>
                      <a:pt x="106" y="90"/>
                      <a:pt x="106" y="90"/>
                    </a:cubicBezTo>
                    <a:cubicBezTo>
                      <a:pt x="106" y="90"/>
                      <a:pt x="106" y="90"/>
                      <a:pt x="106" y="90"/>
                    </a:cubicBezTo>
                    <a:cubicBezTo>
                      <a:pt x="106" y="89"/>
                      <a:pt x="106" y="89"/>
                      <a:pt x="106" y="89"/>
                    </a:cubicBezTo>
                    <a:cubicBezTo>
                      <a:pt x="105" y="89"/>
                      <a:pt x="105" y="89"/>
                      <a:pt x="105" y="89"/>
                    </a:cubicBezTo>
                    <a:cubicBezTo>
                      <a:pt x="105" y="88"/>
                      <a:pt x="105" y="88"/>
                      <a:pt x="105" y="88"/>
                    </a:cubicBezTo>
                    <a:cubicBezTo>
                      <a:pt x="105" y="88"/>
                      <a:pt x="105" y="88"/>
                      <a:pt x="105" y="88"/>
                    </a:cubicBezTo>
                    <a:cubicBezTo>
                      <a:pt x="105" y="88"/>
                      <a:pt x="105" y="88"/>
                      <a:pt x="105" y="88"/>
                    </a:cubicBezTo>
                    <a:cubicBezTo>
                      <a:pt x="104" y="88"/>
                      <a:pt x="104" y="88"/>
                      <a:pt x="104" y="88"/>
                    </a:cubicBezTo>
                    <a:cubicBezTo>
                      <a:pt x="104" y="87"/>
                      <a:pt x="104" y="87"/>
                      <a:pt x="103" y="86"/>
                    </a:cubicBezTo>
                    <a:cubicBezTo>
                      <a:pt x="102" y="84"/>
                      <a:pt x="101" y="83"/>
                      <a:pt x="100" y="81"/>
                    </a:cubicBezTo>
                    <a:cubicBezTo>
                      <a:pt x="99" y="80"/>
                      <a:pt x="99" y="80"/>
                      <a:pt x="99" y="80"/>
                    </a:cubicBezTo>
                    <a:cubicBezTo>
                      <a:pt x="98" y="78"/>
                      <a:pt x="97" y="76"/>
                      <a:pt x="95" y="75"/>
                    </a:cubicBezTo>
                    <a:cubicBezTo>
                      <a:pt x="97" y="75"/>
                      <a:pt x="97" y="75"/>
                      <a:pt x="97" y="75"/>
                    </a:cubicBezTo>
                    <a:cubicBezTo>
                      <a:pt x="97" y="74"/>
                      <a:pt x="97" y="74"/>
                      <a:pt x="97" y="74"/>
                    </a:cubicBezTo>
                    <a:cubicBezTo>
                      <a:pt x="98" y="74"/>
                      <a:pt x="98" y="75"/>
                      <a:pt x="98" y="75"/>
                    </a:cubicBezTo>
                    <a:cubicBezTo>
                      <a:pt x="99" y="76"/>
                      <a:pt x="99" y="76"/>
                      <a:pt x="99" y="76"/>
                    </a:cubicBezTo>
                    <a:cubicBezTo>
                      <a:pt x="99" y="76"/>
                      <a:pt x="99" y="76"/>
                      <a:pt x="99" y="76"/>
                    </a:cubicBezTo>
                    <a:cubicBezTo>
                      <a:pt x="100" y="76"/>
                      <a:pt x="100" y="76"/>
                      <a:pt x="100" y="76"/>
                    </a:cubicBezTo>
                    <a:cubicBezTo>
                      <a:pt x="100" y="76"/>
                      <a:pt x="100" y="76"/>
                      <a:pt x="100" y="76"/>
                    </a:cubicBezTo>
                    <a:cubicBezTo>
                      <a:pt x="100" y="76"/>
                      <a:pt x="100" y="76"/>
                      <a:pt x="100" y="76"/>
                    </a:cubicBezTo>
                    <a:cubicBezTo>
                      <a:pt x="100" y="77"/>
                      <a:pt x="100" y="77"/>
                      <a:pt x="100" y="77"/>
                    </a:cubicBezTo>
                    <a:cubicBezTo>
                      <a:pt x="101" y="78"/>
                      <a:pt x="101" y="78"/>
                      <a:pt x="101" y="78"/>
                    </a:cubicBezTo>
                    <a:cubicBezTo>
                      <a:pt x="101" y="78"/>
                      <a:pt x="101" y="78"/>
                      <a:pt x="101" y="78"/>
                    </a:cubicBezTo>
                    <a:cubicBezTo>
                      <a:pt x="101" y="78"/>
                      <a:pt x="101" y="78"/>
                      <a:pt x="101" y="78"/>
                    </a:cubicBezTo>
                    <a:cubicBezTo>
                      <a:pt x="101" y="78"/>
                      <a:pt x="101" y="79"/>
                      <a:pt x="101" y="79"/>
                    </a:cubicBezTo>
                    <a:cubicBezTo>
                      <a:pt x="101" y="82"/>
                      <a:pt x="101" y="82"/>
                      <a:pt x="101" y="82"/>
                    </a:cubicBezTo>
                    <a:cubicBezTo>
                      <a:pt x="102" y="82"/>
                      <a:pt x="102" y="82"/>
                      <a:pt x="102" y="82"/>
                    </a:cubicBezTo>
                    <a:cubicBezTo>
                      <a:pt x="103" y="82"/>
                      <a:pt x="103" y="82"/>
                      <a:pt x="103" y="82"/>
                    </a:cubicBezTo>
                    <a:cubicBezTo>
                      <a:pt x="103" y="82"/>
                      <a:pt x="103" y="82"/>
                      <a:pt x="103" y="82"/>
                    </a:cubicBezTo>
                    <a:cubicBezTo>
                      <a:pt x="103" y="82"/>
                      <a:pt x="103" y="82"/>
                      <a:pt x="103" y="82"/>
                    </a:cubicBezTo>
                    <a:cubicBezTo>
                      <a:pt x="103" y="83"/>
                      <a:pt x="103" y="83"/>
                      <a:pt x="103" y="83"/>
                    </a:cubicBezTo>
                    <a:cubicBezTo>
                      <a:pt x="103" y="85"/>
                      <a:pt x="104" y="85"/>
                      <a:pt x="105" y="85"/>
                    </a:cubicBezTo>
                    <a:cubicBezTo>
                      <a:pt x="105" y="85"/>
                      <a:pt x="105" y="85"/>
                      <a:pt x="105" y="85"/>
                    </a:cubicBezTo>
                    <a:cubicBezTo>
                      <a:pt x="106" y="85"/>
                      <a:pt x="106" y="86"/>
                      <a:pt x="107" y="86"/>
                    </a:cubicBezTo>
                    <a:cubicBezTo>
                      <a:pt x="107" y="87"/>
                      <a:pt x="107" y="87"/>
                      <a:pt x="107" y="88"/>
                    </a:cubicBezTo>
                    <a:cubicBezTo>
                      <a:pt x="107" y="88"/>
                      <a:pt x="107" y="89"/>
                      <a:pt x="108" y="89"/>
                    </a:cubicBezTo>
                    <a:cubicBezTo>
                      <a:pt x="108" y="89"/>
                      <a:pt x="108" y="89"/>
                      <a:pt x="108" y="89"/>
                    </a:cubicBezTo>
                    <a:cubicBezTo>
                      <a:pt x="108" y="90"/>
                      <a:pt x="108" y="90"/>
                      <a:pt x="108" y="90"/>
                    </a:cubicBezTo>
                    <a:cubicBezTo>
                      <a:pt x="108" y="90"/>
                      <a:pt x="108" y="92"/>
                      <a:pt x="110" y="92"/>
                    </a:cubicBezTo>
                    <a:cubicBezTo>
                      <a:pt x="110" y="92"/>
                      <a:pt x="110" y="92"/>
                      <a:pt x="110" y="92"/>
                    </a:cubicBezTo>
                    <a:cubicBezTo>
                      <a:pt x="110" y="92"/>
                      <a:pt x="110" y="92"/>
                      <a:pt x="110" y="92"/>
                    </a:cubicBezTo>
                    <a:cubicBezTo>
                      <a:pt x="110" y="93"/>
                      <a:pt x="110" y="93"/>
                      <a:pt x="110" y="93"/>
                    </a:cubicBezTo>
                    <a:cubicBezTo>
                      <a:pt x="110" y="93"/>
                      <a:pt x="110" y="93"/>
                      <a:pt x="110" y="93"/>
                    </a:cubicBezTo>
                    <a:cubicBezTo>
                      <a:pt x="110" y="94"/>
                      <a:pt x="110" y="95"/>
                      <a:pt x="111" y="95"/>
                    </a:cubicBezTo>
                    <a:cubicBezTo>
                      <a:pt x="111" y="95"/>
                      <a:pt x="111" y="95"/>
                      <a:pt x="111" y="95"/>
                    </a:cubicBezTo>
                    <a:cubicBezTo>
                      <a:pt x="111" y="95"/>
                      <a:pt x="111" y="95"/>
                      <a:pt x="111" y="95"/>
                    </a:cubicBezTo>
                    <a:cubicBezTo>
                      <a:pt x="111" y="95"/>
                      <a:pt x="111" y="95"/>
                      <a:pt x="111" y="95"/>
                    </a:cubicBezTo>
                    <a:cubicBezTo>
                      <a:pt x="111" y="96"/>
                      <a:pt x="111" y="96"/>
                      <a:pt x="111" y="96"/>
                    </a:cubicBezTo>
                    <a:cubicBezTo>
                      <a:pt x="112" y="97"/>
                      <a:pt x="112" y="97"/>
                      <a:pt x="112" y="98"/>
                    </a:cubicBezTo>
                    <a:cubicBezTo>
                      <a:pt x="113" y="98"/>
                      <a:pt x="113" y="98"/>
                      <a:pt x="113" y="98"/>
                    </a:cubicBezTo>
                    <a:cubicBezTo>
                      <a:pt x="113" y="99"/>
                      <a:pt x="114" y="99"/>
                      <a:pt x="114" y="99"/>
                    </a:cubicBezTo>
                    <a:cubicBezTo>
                      <a:pt x="114" y="99"/>
                      <a:pt x="114" y="99"/>
                      <a:pt x="114" y="99"/>
                    </a:cubicBezTo>
                    <a:cubicBezTo>
                      <a:pt x="114" y="100"/>
                      <a:pt x="114" y="100"/>
                      <a:pt x="114" y="100"/>
                    </a:cubicBezTo>
                    <a:cubicBezTo>
                      <a:pt x="114" y="101"/>
                      <a:pt x="114" y="102"/>
                      <a:pt x="115" y="102"/>
                    </a:cubicBezTo>
                    <a:cubicBezTo>
                      <a:pt x="116" y="102"/>
                      <a:pt x="116" y="102"/>
                      <a:pt x="116" y="102"/>
                    </a:cubicBezTo>
                    <a:cubicBezTo>
                      <a:pt x="116" y="102"/>
                      <a:pt x="116" y="102"/>
                      <a:pt x="116" y="102"/>
                    </a:cubicBezTo>
                    <a:cubicBezTo>
                      <a:pt x="116" y="103"/>
                      <a:pt x="116" y="103"/>
                      <a:pt x="116" y="103"/>
                    </a:cubicBezTo>
                    <a:cubicBezTo>
                      <a:pt x="116" y="105"/>
                      <a:pt x="116" y="105"/>
                      <a:pt x="116" y="105"/>
                    </a:cubicBezTo>
                    <a:cubicBezTo>
                      <a:pt x="116" y="106"/>
                      <a:pt x="116" y="106"/>
                      <a:pt x="117" y="106"/>
                    </a:cubicBezTo>
                    <a:cubicBezTo>
                      <a:pt x="117" y="106"/>
                      <a:pt x="117" y="106"/>
                      <a:pt x="117" y="106"/>
                    </a:cubicBezTo>
                    <a:cubicBezTo>
                      <a:pt x="117" y="107"/>
                      <a:pt x="117" y="108"/>
                      <a:pt x="118" y="108"/>
                    </a:cubicBezTo>
                    <a:cubicBezTo>
                      <a:pt x="118" y="109"/>
                      <a:pt x="119" y="110"/>
                      <a:pt x="120" y="110"/>
                    </a:cubicBezTo>
                    <a:cubicBezTo>
                      <a:pt x="122" y="111"/>
                      <a:pt x="122" y="111"/>
                      <a:pt x="122" y="111"/>
                    </a:cubicBezTo>
                    <a:cubicBezTo>
                      <a:pt x="122" y="109"/>
                      <a:pt x="122" y="109"/>
                      <a:pt x="122" y="109"/>
                    </a:cubicBezTo>
                    <a:cubicBezTo>
                      <a:pt x="121" y="106"/>
                      <a:pt x="120" y="102"/>
                      <a:pt x="119" y="97"/>
                    </a:cubicBezTo>
                    <a:cubicBezTo>
                      <a:pt x="118" y="95"/>
                      <a:pt x="118" y="93"/>
                      <a:pt x="118" y="91"/>
                    </a:cubicBezTo>
                    <a:cubicBezTo>
                      <a:pt x="118" y="90"/>
                      <a:pt x="118" y="90"/>
                      <a:pt x="118" y="89"/>
                    </a:cubicBezTo>
                    <a:cubicBezTo>
                      <a:pt x="119" y="88"/>
                      <a:pt x="119" y="88"/>
                      <a:pt x="119" y="88"/>
                    </a:cubicBezTo>
                    <a:cubicBezTo>
                      <a:pt x="119" y="87"/>
                      <a:pt x="119" y="87"/>
                      <a:pt x="119" y="86"/>
                    </a:cubicBezTo>
                    <a:cubicBezTo>
                      <a:pt x="119" y="86"/>
                      <a:pt x="119" y="86"/>
                      <a:pt x="119" y="86"/>
                    </a:cubicBezTo>
                    <a:cubicBezTo>
                      <a:pt x="119" y="86"/>
                      <a:pt x="119" y="85"/>
                      <a:pt x="119" y="85"/>
                    </a:cubicBezTo>
                    <a:cubicBezTo>
                      <a:pt x="119" y="85"/>
                      <a:pt x="118" y="84"/>
                      <a:pt x="118" y="84"/>
                    </a:cubicBezTo>
                    <a:cubicBezTo>
                      <a:pt x="118" y="84"/>
                      <a:pt x="118" y="84"/>
                      <a:pt x="118" y="84"/>
                    </a:cubicBezTo>
                    <a:cubicBezTo>
                      <a:pt x="118" y="84"/>
                      <a:pt x="118" y="84"/>
                      <a:pt x="118" y="84"/>
                    </a:cubicBezTo>
                    <a:cubicBezTo>
                      <a:pt x="117" y="84"/>
                      <a:pt x="118" y="84"/>
                      <a:pt x="118" y="83"/>
                    </a:cubicBezTo>
                    <a:cubicBezTo>
                      <a:pt x="118" y="82"/>
                      <a:pt x="118" y="82"/>
                      <a:pt x="118" y="82"/>
                    </a:cubicBezTo>
                    <a:cubicBezTo>
                      <a:pt x="117" y="81"/>
                      <a:pt x="117" y="81"/>
                      <a:pt x="117" y="81"/>
                    </a:cubicBezTo>
                    <a:cubicBezTo>
                      <a:pt x="117" y="81"/>
                      <a:pt x="117" y="81"/>
                      <a:pt x="117" y="81"/>
                    </a:cubicBezTo>
                    <a:cubicBezTo>
                      <a:pt x="116" y="81"/>
                      <a:pt x="116" y="81"/>
                      <a:pt x="116" y="81"/>
                    </a:cubicBezTo>
                    <a:cubicBezTo>
                      <a:pt x="116" y="81"/>
                      <a:pt x="116" y="81"/>
                      <a:pt x="116" y="81"/>
                    </a:cubicBezTo>
                    <a:cubicBezTo>
                      <a:pt x="116" y="81"/>
                      <a:pt x="116" y="81"/>
                      <a:pt x="116" y="81"/>
                    </a:cubicBezTo>
                    <a:cubicBezTo>
                      <a:pt x="116" y="79"/>
                      <a:pt x="116" y="79"/>
                      <a:pt x="116" y="79"/>
                    </a:cubicBezTo>
                    <a:cubicBezTo>
                      <a:pt x="115" y="79"/>
                      <a:pt x="115" y="79"/>
                      <a:pt x="115" y="79"/>
                    </a:cubicBezTo>
                    <a:cubicBezTo>
                      <a:pt x="115" y="78"/>
                      <a:pt x="115" y="78"/>
                      <a:pt x="115" y="78"/>
                    </a:cubicBezTo>
                    <a:cubicBezTo>
                      <a:pt x="115" y="77"/>
                      <a:pt x="115" y="77"/>
                      <a:pt x="115" y="77"/>
                    </a:cubicBezTo>
                    <a:cubicBezTo>
                      <a:pt x="115" y="77"/>
                      <a:pt x="115" y="77"/>
                      <a:pt x="115" y="77"/>
                    </a:cubicBezTo>
                    <a:cubicBezTo>
                      <a:pt x="115" y="76"/>
                      <a:pt x="115" y="76"/>
                      <a:pt x="115" y="76"/>
                    </a:cubicBezTo>
                    <a:cubicBezTo>
                      <a:pt x="114" y="76"/>
                      <a:pt x="114" y="76"/>
                      <a:pt x="114" y="76"/>
                    </a:cubicBezTo>
                    <a:cubicBezTo>
                      <a:pt x="113" y="76"/>
                      <a:pt x="113" y="76"/>
                      <a:pt x="113" y="76"/>
                    </a:cubicBezTo>
                    <a:cubicBezTo>
                      <a:pt x="113" y="76"/>
                      <a:pt x="113" y="76"/>
                      <a:pt x="113" y="76"/>
                    </a:cubicBezTo>
                    <a:cubicBezTo>
                      <a:pt x="113" y="75"/>
                      <a:pt x="113" y="75"/>
                      <a:pt x="113" y="75"/>
                    </a:cubicBezTo>
                    <a:cubicBezTo>
                      <a:pt x="113" y="75"/>
                      <a:pt x="113" y="75"/>
                      <a:pt x="113" y="75"/>
                    </a:cubicBezTo>
                    <a:cubicBezTo>
                      <a:pt x="113" y="74"/>
                      <a:pt x="113" y="74"/>
                      <a:pt x="113" y="74"/>
                    </a:cubicBezTo>
                    <a:cubicBezTo>
                      <a:pt x="113" y="73"/>
                      <a:pt x="113" y="73"/>
                      <a:pt x="112" y="73"/>
                    </a:cubicBezTo>
                    <a:cubicBezTo>
                      <a:pt x="112" y="73"/>
                      <a:pt x="112" y="73"/>
                      <a:pt x="112" y="73"/>
                    </a:cubicBezTo>
                    <a:cubicBezTo>
                      <a:pt x="112" y="73"/>
                      <a:pt x="112" y="73"/>
                      <a:pt x="112" y="73"/>
                    </a:cubicBezTo>
                    <a:cubicBezTo>
                      <a:pt x="112" y="72"/>
                      <a:pt x="112" y="72"/>
                      <a:pt x="112" y="72"/>
                    </a:cubicBezTo>
                    <a:cubicBezTo>
                      <a:pt x="112" y="72"/>
                      <a:pt x="112" y="72"/>
                      <a:pt x="112" y="71"/>
                    </a:cubicBezTo>
                    <a:cubicBezTo>
                      <a:pt x="111" y="71"/>
                      <a:pt x="111" y="70"/>
                      <a:pt x="111" y="70"/>
                    </a:cubicBezTo>
                    <a:cubicBezTo>
                      <a:pt x="110" y="69"/>
                      <a:pt x="110" y="69"/>
                      <a:pt x="110" y="69"/>
                    </a:cubicBezTo>
                    <a:cubicBezTo>
                      <a:pt x="110" y="69"/>
                      <a:pt x="110" y="69"/>
                      <a:pt x="110" y="69"/>
                    </a:cubicBezTo>
                    <a:cubicBezTo>
                      <a:pt x="109" y="69"/>
                      <a:pt x="109" y="69"/>
                      <a:pt x="109" y="69"/>
                    </a:cubicBezTo>
                    <a:cubicBezTo>
                      <a:pt x="109" y="68"/>
                      <a:pt x="109" y="68"/>
                      <a:pt x="109" y="68"/>
                    </a:cubicBezTo>
                    <a:cubicBezTo>
                      <a:pt x="109" y="68"/>
                      <a:pt x="109" y="68"/>
                      <a:pt x="109" y="68"/>
                    </a:cubicBezTo>
                    <a:cubicBezTo>
                      <a:pt x="109" y="68"/>
                      <a:pt x="109" y="68"/>
                      <a:pt x="109" y="68"/>
                    </a:cubicBezTo>
                    <a:cubicBezTo>
                      <a:pt x="109" y="66"/>
                      <a:pt x="109" y="66"/>
                      <a:pt x="109" y="66"/>
                    </a:cubicBezTo>
                    <a:cubicBezTo>
                      <a:pt x="108" y="66"/>
                      <a:pt x="108" y="66"/>
                      <a:pt x="108" y="66"/>
                    </a:cubicBezTo>
                    <a:cubicBezTo>
                      <a:pt x="108" y="66"/>
                      <a:pt x="108" y="66"/>
                      <a:pt x="108" y="66"/>
                    </a:cubicBezTo>
                    <a:cubicBezTo>
                      <a:pt x="108" y="66"/>
                      <a:pt x="108" y="66"/>
                      <a:pt x="108" y="66"/>
                    </a:cubicBezTo>
                    <a:cubicBezTo>
                      <a:pt x="107" y="65"/>
                      <a:pt x="107" y="65"/>
                      <a:pt x="107" y="65"/>
                    </a:cubicBezTo>
                    <a:cubicBezTo>
                      <a:pt x="107" y="65"/>
                      <a:pt x="107" y="64"/>
                      <a:pt x="107" y="64"/>
                    </a:cubicBezTo>
                    <a:cubicBezTo>
                      <a:pt x="107" y="63"/>
                      <a:pt x="107" y="63"/>
                      <a:pt x="107" y="63"/>
                    </a:cubicBezTo>
                    <a:cubicBezTo>
                      <a:pt x="106" y="63"/>
                      <a:pt x="106" y="63"/>
                      <a:pt x="106" y="63"/>
                    </a:cubicBezTo>
                    <a:cubicBezTo>
                      <a:pt x="106" y="62"/>
                      <a:pt x="106" y="62"/>
                      <a:pt x="106" y="62"/>
                    </a:cubicBezTo>
                    <a:cubicBezTo>
                      <a:pt x="106" y="62"/>
                      <a:pt x="106" y="61"/>
                      <a:pt x="105" y="61"/>
                    </a:cubicBezTo>
                    <a:cubicBezTo>
                      <a:pt x="105" y="61"/>
                      <a:pt x="105" y="61"/>
                      <a:pt x="105" y="61"/>
                    </a:cubicBezTo>
                    <a:cubicBezTo>
                      <a:pt x="105" y="61"/>
                      <a:pt x="105" y="61"/>
                      <a:pt x="105" y="61"/>
                    </a:cubicBezTo>
                    <a:cubicBezTo>
                      <a:pt x="105" y="60"/>
                      <a:pt x="105" y="60"/>
                      <a:pt x="105" y="60"/>
                    </a:cubicBezTo>
                    <a:cubicBezTo>
                      <a:pt x="104" y="59"/>
                      <a:pt x="104" y="59"/>
                      <a:pt x="104" y="59"/>
                    </a:cubicBezTo>
                    <a:cubicBezTo>
                      <a:pt x="103" y="58"/>
                      <a:pt x="103" y="58"/>
                      <a:pt x="103" y="58"/>
                    </a:cubicBezTo>
                    <a:cubicBezTo>
                      <a:pt x="103" y="57"/>
                      <a:pt x="102" y="57"/>
                      <a:pt x="102" y="57"/>
                    </a:cubicBezTo>
                    <a:cubicBezTo>
                      <a:pt x="102" y="57"/>
                      <a:pt x="102" y="57"/>
                      <a:pt x="102" y="57"/>
                    </a:cubicBezTo>
                    <a:cubicBezTo>
                      <a:pt x="101" y="56"/>
                      <a:pt x="101" y="56"/>
                      <a:pt x="101" y="56"/>
                    </a:cubicBezTo>
                    <a:cubicBezTo>
                      <a:pt x="100" y="56"/>
                      <a:pt x="100" y="55"/>
                      <a:pt x="100" y="55"/>
                    </a:cubicBezTo>
                    <a:cubicBezTo>
                      <a:pt x="100" y="54"/>
                      <a:pt x="100" y="54"/>
                      <a:pt x="100" y="53"/>
                    </a:cubicBezTo>
                    <a:cubicBezTo>
                      <a:pt x="99" y="53"/>
                      <a:pt x="99" y="53"/>
                      <a:pt x="99" y="53"/>
                    </a:cubicBezTo>
                    <a:cubicBezTo>
                      <a:pt x="99" y="52"/>
                      <a:pt x="99" y="52"/>
                      <a:pt x="99" y="52"/>
                    </a:cubicBezTo>
                    <a:cubicBezTo>
                      <a:pt x="99" y="52"/>
                      <a:pt x="99" y="52"/>
                      <a:pt x="99" y="52"/>
                    </a:cubicBezTo>
                    <a:cubicBezTo>
                      <a:pt x="99" y="52"/>
                      <a:pt x="99" y="51"/>
                      <a:pt x="98" y="51"/>
                    </a:cubicBezTo>
                    <a:cubicBezTo>
                      <a:pt x="97" y="51"/>
                      <a:pt x="97" y="51"/>
                      <a:pt x="97" y="51"/>
                    </a:cubicBezTo>
                    <a:cubicBezTo>
                      <a:pt x="96" y="50"/>
                      <a:pt x="96" y="50"/>
                      <a:pt x="95" y="49"/>
                    </a:cubicBezTo>
                    <a:cubicBezTo>
                      <a:pt x="95" y="49"/>
                      <a:pt x="95" y="48"/>
                      <a:pt x="95" y="48"/>
                    </a:cubicBezTo>
                    <a:cubicBezTo>
                      <a:pt x="95" y="47"/>
                      <a:pt x="94" y="47"/>
                      <a:pt x="94" y="46"/>
                    </a:cubicBezTo>
                    <a:cubicBezTo>
                      <a:pt x="94" y="45"/>
                      <a:pt x="93" y="45"/>
                      <a:pt x="92" y="44"/>
                    </a:cubicBezTo>
                    <a:cubicBezTo>
                      <a:pt x="91" y="44"/>
                      <a:pt x="91" y="43"/>
                      <a:pt x="91" y="43"/>
                    </a:cubicBezTo>
                    <a:cubicBezTo>
                      <a:pt x="90" y="43"/>
                      <a:pt x="90" y="43"/>
                      <a:pt x="90" y="43"/>
                    </a:cubicBezTo>
                    <a:cubicBezTo>
                      <a:pt x="90" y="42"/>
                      <a:pt x="90" y="42"/>
                      <a:pt x="90" y="41"/>
                    </a:cubicBezTo>
                    <a:cubicBezTo>
                      <a:pt x="89" y="41"/>
                      <a:pt x="89" y="41"/>
                      <a:pt x="88" y="40"/>
                    </a:cubicBezTo>
                    <a:cubicBezTo>
                      <a:pt x="87" y="39"/>
                      <a:pt x="86" y="38"/>
                      <a:pt x="85" y="38"/>
                    </a:cubicBezTo>
                    <a:cubicBezTo>
                      <a:pt x="83" y="36"/>
                      <a:pt x="82" y="34"/>
                      <a:pt x="80" y="32"/>
                    </a:cubicBezTo>
                    <a:cubicBezTo>
                      <a:pt x="80" y="31"/>
                      <a:pt x="80" y="31"/>
                      <a:pt x="80" y="31"/>
                    </a:cubicBezTo>
                    <a:cubicBezTo>
                      <a:pt x="80" y="31"/>
                      <a:pt x="80" y="31"/>
                      <a:pt x="80" y="31"/>
                    </a:cubicBezTo>
                    <a:cubicBezTo>
                      <a:pt x="78" y="31"/>
                      <a:pt x="77" y="30"/>
                      <a:pt x="76" y="29"/>
                    </a:cubicBezTo>
                    <a:cubicBezTo>
                      <a:pt x="76" y="28"/>
                      <a:pt x="76" y="28"/>
                      <a:pt x="76" y="28"/>
                    </a:cubicBezTo>
                    <a:cubicBezTo>
                      <a:pt x="75" y="27"/>
                      <a:pt x="75" y="26"/>
                      <a:pt x="73" y="26"/>
                    </a:cubicBezTo>
                    <a:cubicBezTo>
                      <a:pt x="73" y="26"/>
                      <a:pt x="73" y="26"/>
                      <a:pt x="72" y="25"/>
                    </a:cubicBezTo>
                    <a:cubicBezTo>
                      <a:pt x="72" y="25"/>
                      <a:pt x="71" y="25"/>
                      <a:pt x="71" y="25"/>
                    </a:cubicBezTo>
                    <a:cubicBezTo>
                      <a:pt x="70" y="24"/>
                      <a:pt x="69" y="23"/>
                      <a:pt x="69" y="22"/>
                    </a:cubicBezTo>
                    <a:cubicBezTo>
                      <a:pt x="69" y="22"/>
                      <a:pt x="69" y="22"/>
                      <a:pt x="69" y="22"/>
                    </a:cubicBezTo>
                    <a:cubicBezTo>
                      <a:pt x="69" y="21"/>
                      <a:pt x="69" y="21"/>
                      <a:pt x="69" y="21"/>
                    </a:cubicBezTo>
                    <a:cubicBezTo>
                      <a:pt x="67" y="21"/>
                      <a:pt x="67" y="21"/>
                      <a:pt x="67" y="21"/>
                    </a:cubicBezTo>
                    <a:cubicBezTo>
                      <a:pt x="66" y="21"/>
                      <a:pt x="66" y="21"/>
                      <a:pt x="65" y="21"/>
                    </a:cubicBezTo>
                    <a:cubicBezTo>
                      <a:pt x="65" y="20"/>
                      <a:pt x="64" y="19"/>
                      <a:pt x="64" y="19"/>
                    </a:cubicBezTo>
                    <a:cubicBezTo>
                      <a:pt x="63" y="18"/>
                      <a:pt x="63" y="18"/>
                      <a:pt x="63" y="17"/>
                    </a:cubicBezTo>
                    <a:cubicBezTo>
                      <a:pt x="63" y="17"/>
                      <a:pt x="63" y="17"/>
                      <a:pt x="63" y="17"/>
                    </a:cubicBezTo>
                    <a:cubicBezTo>
                      <a:pt x="62" y="17"/>
                      <a:pt x="62" y="17"/>
                      <a:pt x="62" y="17"/>
                    </a:cubicBezTo>
                    <a:cubicBezTo>
                      <a:pt x="61" y="17"/>
                      <a:pt x="61" y="17"/>
                      <a:pt x="60" y="17"/>
                    </a:cubicBezTo>
                    <a:cubicBezTo>
                      <a:pt x="60" y="16"/>
                      <a:pt x="59" y="16"/>
                      <a:pt x="59" y="15"/>
                    </a:cubicBezTo>
                    <a:cubicBezTo>
                      <a:pt x="59" y="15"/>
                      <a:pt x="59" y="15"/>
                      <a:pt x="59" y="15"/>
                    </a:cubicBezTo>
                    <a:cubicBezTo>
                      <a:pt x="59" y="14"/>
                      <a:pt x="58" y="14"/>
                      <a:pt x="57" y="14"/>
                    </a:cubicBezTo>
                    <a:cubicBezTo>
                      <a:pt x="57" y="14"/>
                      <a:pt x="57" y="14"/>
                      <a:pt x="57" y="14"/>
                    </a:cubicBezTo>
                    <a:cubicBezTo>
                      <a:pt x="56" y="14"/>
                      <a:pt x="56" y="13"/>
                      <a:pt x="56" y="13"/>
                    </a:cubicBezTo>
                    <a:cubicBezTo>
                      <a:pt x="54" y="11"/>
                      <a:pt x="52" y="10"/>
                      <a:pt x="49" y="8"/>
                    </a:cubicBezTo>
                    <a:cubicBezTo>
                      <a:pt x="47" y="7"/>
                      <a:pt x="44" y="6"/>
                      <a:pt x="42" y="4"/>
                    </a:cubicBezTo>
                    <a:cubicBezTo>
                      <a:pt x="40" y="3"/>
                      <a:pt x="38" y="2"/>
                      <a:pt x="36" y="1"/>
                    </a:cubicBezTo>
                    <a:cubicBezTo>
                      <a:pt x="34" y="0"/>
                      <a:pt x="34" y="0"/>
                      <a:pt x="34"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6" name="Freeform 42"/>
              <p:cNvSpPr>
                <a:spLocks noEditPoints="1"/>
              </p:cNvSpPr>
              <p:nvPr/>
            </p:nvSpPr>
            <p:spPr bwMode="auto">
              <a:xfrm>
                <a:off x="3477" y="1838"/>
                <a:ext cx="322" cy="675"/>
              </a:xfrm>
              <a:custGeom>
                <a:avLst/>
                <a:gdLst>
                  <a:gd name="T0" fmla="*/ 3 w 135"/>
                  <a:gd name="T1" fmla="*/ 78 h 283"/>
                  <a:gd name="T2" fmla="*/ 0 w 135"/>
                  <a:gd name="T3" fmla="*/ 85 h 283"/>
                  <a:gd name="T4" fmla="*/ 9 w 135"/>
                  <a:gd name="T5" fmla="*/ 113 h 283"/>
                  <a:gd name="T6" fmla="*/ 14 w 135"/>
                  <a:gd name="T7" fmla="*/ 116 h 283"/>
                  <a:gd name="T8" fmla="*/ 18 w 135"/>
                  <a:gd name="T9" fmla="*/ 128 h 283"/>
                  <a:gd name="T10" fmla="*/ 25 w 135"/>
                  <a:gd name="T11" fmla="*/ 137 h 283"/>
                  <a:gd name="T12" fmla="*/ 22 w 135"/>
                  <a:gd name="T13" fmla="*/ 150 h 283"/>
                  <a:gd name="T14" fmla="*/ 20 w 135"/>
                  <a:gd name="T15" fmla="*/ 166 h 283"/>
                  <a:gd name="T16" fmla="*/ 29 w 135"/>
                  <a:gd name="T17" fmla="*/ 180 h 283"/>
                  <a:gd name="T18" fmla="*/ 32 w 135"/>
                  <a:gd name="T19" fmla="*/ 192 h 283"/>
                  <a:gd name="T20" fmla="*/ 42 w 135"/>
                  <a:gd name="T21" fmla="*/ 204 h 283"/>
                  <a:gd name="T22" fmla="*/ 48 w 135"/>
                  <a:gd name="T23" fmla="*/ 208 h 283"/>
                  <a:gd name="T24" fmla="*/ 51 w 135"/>
                  <a:gd name="T25" fmla="*/ 218 h 283"/>
                  <a:gd name="T26" fmla="*/ 54 w 135"/>
                  <a:gd name="T27" fmla="*/ 238 h 283"/>
                  <a:gd name="T28" fmla="*/ 57 w 135"/>
                  <a:gd name="T29" fmla="*/ 253 h 283"/>
                  <a:gd name="T30" fmla="*/ 66 w 135"/>
                  <a:gd name="T31" fmla="*/ 265 h 283"/>
                  <a:gd name="T32" fmla="*/ 74 w 135"/>
                  <a:gd name="T33" fmla="*/ 278 h 283"/>
                  <a:gd name="T34" fmla="*/ 80 w 135"/>
                  <a:gd name="T35" fmla="*/ 283 h 283"/>
                  <a:gd name="T36" fmla="*/ 84 w 135"/>
                  <a:gd name="T37" fmla="*/ 275 h 283"/>
                  <a:gd name="T38" fmla="*/ 79 w 135"/>
                  <a:gd name="T39" fmla="*/ 262 h 283"/>
                  <a:gd name="T40" fmla="*/ 85 w 135"/>
                  <a:gd name="T41" fmla="*/ 255 h 283"/>
                  <a:gd name="T42" fmla="*/ 90 w 135"/>
                  <a:gd name="T43" fmla="*/ 244 h 283"/>
                  <a:gd name="T44" fmla="*/ 98 w 135"/>
                  <a:gd name="T45" fmla="*/ 224 h 283"/>
                  <a:gd name="T46" fmla="*/ 111 w 135"/>
                  <a:gd name="T47" fmla="*/ 217 h 283"/>
                  <a:gd name="T48" fmla="*/ 119 w 135"/>
                  <a:gd name="T49" fmla="*/ 210 h 283"/>
                  <a:gd name="T50" fmla="*/ 124 w 135"/>
                  <a:gd name="T51" fmla="*/ 188 h 283"/>
                  <a:gd name="T52" fmla="*/ 134 w 135"/>
                  <a:gd name="T53" fmla="*/ 178 h 283"/>
                  <a:gd name="T54" fmla="*/ 133 w 135"/>
                  <a:gd name="T55" fmla="*/ 166 h 283"/>
                  <a:gd name="T56" fmla="*/ 120 w 135"/>
                  <a:gd name="T57" fmla="*/ 159 h 283"/>
                  <a:gd name="T58" fmla="*/ 104 w 135"/>
                  <a:gd name="T59" fmla="*/ 156 h 283"/>
                  <a:gd name="T60" fmla="*/ 91 w 135"/>
                  <a:gd name="T61" fmla="*/ 153 h 283"/>
                  <a:gd name="T62" fmla="*/ 95 w 135"/>
                  <a:gd name="T63" fmla="*/ 146 h 283"/>
                  <a:gd name="T64" fmla="*/ 85 w 135"/>
                  <a:gd name="T65" fmla="*/ 136 h 283"/>
                  <a:gd name="T66" fmla="*/ 70 w 135"/>
                  <a:gd name="T67" fmla="*/ 129 h 283"/>
                  <a:gd name="T68" fmla="*/ 60 w 135"/>
                  <a:gd name="T69" fmla="*/ 123 h 283"/>
                  <a:gd name="T70" fmla="*/ 44 w 135"/>
                  <a:gd name="T71" fmla="*/ 117 h 283"/>
                  <a:gd name="T72" fmla="*/ 32 w 135"/>
                  <a:gd name="T73" fmla="*/ 120 h 283"/>
                  <a:gd name="T74" fmla="*/ 29 w 135"/>
                  <a:gd name="T75" fmla="*/ 125 h 283"/>
                  <a:gd name="T76" fmla="*/ 20 w 135"/>
                  <a:gd name="T77" fmla="*/ 120 h 283"/>
                  <a:gd name="T78" fmla="*/ 19 w 135"/>
                  <a:gd name="T79" fmla="*/ 106 h 283"/>
                  <a:gd name="T80" fmla="*/ 18 w 135"/>
                  <a:gd name="T81" fmla="*/ 99 h 283"/>
                  <a:gd name="T82" fmla="*/ 14 w 135"/>
                  <a:gd name="T83" fmla="*/ 94 h 283"/>
                  <a:gd name="T84" fmla="*/ 7 w 135"/>
                  <a:gd name="T85" fmla="*/ 96 h 283"/>
                  <a:gd name="T86" fmla="*/ 10 w 135"/>
                  <a:gd name="T87" fmla="*/ 89 h 283"/>
                  <a:gd name="T88" fmla="*/ 15 w 135"/>
                  <a:gd name="T89" fmla="*/ 79 h 283"/>
                  <a:gd name="T90" fmla="*/ 27 w 135"/>
                  <a:gd name="T91" fmla="*/ 71 h 283"/>
                  <a:gd name="T92" fmla="*/ 32 w 135"/>
                  <a:gd name="T93" fmla="*/ 82 h 283"/>
                  <a:gd name="T94" fmla="*/ 39 w 135"/>
                  <a:gd name="T95" fmla="*/ 69 h 283"/>
                  <a:gd name="T96" fmla="*/ 43 w 135"/>
                  <a:gd name="T97" fmla="*/ 63 h 283"/>
                  <a:gd name="T98" fmla="*/ 56 w 135"/>
                  <a:gd name="T99" fmla="*/ 55 h 283"/>
                  <a:gd name="T100" fmla="*/ 68 w 135"/>
                  <a:gd name="T101" fmla="*/ 45 h 283"/>
                  <a:gd name="T102" fmla="*/ 74 w 135"/>
                  <a:gd name="T103" fmla="*/ 37 h 283"/>
                  <a:gd name="T104" fmla="*/ 83 w 135"/>
                  <a:gd name="T105" fmla="*/ 31 h 283"/>
                  <a:gd name="T106" fmla="*/ 80 w 135"/>
                  <a:gd name="T107" fmla="*/ 29 h 283"/>
                  <a:gd name="T108" fmla="*/ 96 w 135"/>
                  <a:gd name="T109" fmla="*/ 24 h 283"/>
                  <a:gd name="T110" fmla="*/ 102 w 135"/>
                  <a:gd name="T111" fmla="*/ 11 h 283"/>
                  <a:gd name="T112" fmla="*/ 96 w 135"/>
                  <a:gd name="T113" fmla="*/ 8 h 283"/>
                  <a:gd name="T114" fmla="*/ 80 w 135"/>
                  <a:gd name="T115" fmla="*/ 18 h 283"/>
                  <a:gd name="T116" fmla="*/ 72 w 135"/>
                  <a:gd name="T117" fmla="*/ 18 h 283"/>
                  <a:gd name="T118" fmla="*/ 76 w 135"/>
                  <a:gd name="T119" fmla="*/ 9 h 283"/>
                  <a:gd name="T120" fmla="*/ 86 w 135"/>
                  <a:gd name="T121"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283">
                    <a:moveTo>
                      <a:pt x="71" y="39"/>
                    </a:moveTo>
                    <a:cubicBezTo>
                      <a:pt x="71" y="39"/>
                      <a:pt x="71" y="39"/>
                      <a:pt x="71" y="39"/>
                    </a:cubicBezTo>
                    <a:cubicBezTo>
                      <a:pt x="71" y="39"/>
                      <a:pt x="71" y="39"/>
                      <a:pt x="71" y="39"/>
                    </a:cubicBezTo>
                    <a:moveTo>
                      <a:pt x="96" y="12"/>
                    </a:moveTo>
                    <a:cubicBezTo>
                      <a:pt x="96" y="12"/>
                      <a:pt x="96" y="12"/>
                      <a:pt x="96" y="12"/>
                    </a:cubicBezTo>
                    <a:moveTo>
                      <a:pt x="86" y="0"/>
                    </a:moveTo>
                    <a:cubicBezTo>
                      <a:pt x="84" y="0"/>
                      <a:pt x="84" y="0"/>
                      <a:pt x="84" y="0"/>
                    </a:cubicBezTo>
                    <a:cubicBezTo>
                      <a:pt x="83" y="0"/>
                      <a:pt x="82" y="0"/>
                      <a:pt x="81" y="0"/>
                    </a:cubicBezTo>
                    <a:cubicBezTo>
                      <a:pt x="72" y="5"/>
                      <a:pt x="63" y="10"/>
                      <a:pt x="56" y="16"/>
                    </a:cubicBezTo>
                    <a:cubicBezTo>
                      <a:pt x="39" y="28"/>
                      <a:pt x="25" y="41"/>
                      <a:pt x="14" y="57"/>
                    </a:cubicBezTo>
                    <a:cubicBezTo>
                      <a:pt x="9" y="63"/>
                      <a:pt x="5" y="69"/>
                      <a:pt x="1" y="76"/>
                    </a:cubicBezTo>
                    <a:cubicBezTo>
                      <a:pt x="0" y="78"/>
                      <a:pt x="0" y="78"/>
                      <a:pt x="0" y="78"/>
                    </a:cubicBezTo>
                    <a:cubicBezTo>
                      <a:pt x="2" y="78"/>
                      <a:pt x="2" y="78"/>
                      <a:pt x="2" y="78"/>
                    </a:cubicBezTo>
                    <a:cubicBezTo>
                      <a:pt x="3" y="78"/>
                      <a:pt x="3" y="78"/>
                      <a:pt x="3" y="78"/>
                    </a:cubicBezTo>
                    <a:cubicBezTo>
                      <a:pt x="3" y="78"/>
                      <a:pt x="3" y="78"/>
                      <a:pt x="3" y="78"/>
                    </a:cubicBezTo>
                    <a:cubicBezTo>
                      <a:pt x="4" y="78"/>
                      <a:pt x="4" y="78"/>
                      <a:pt x="4" y="78"/>
                    </a:cubicBezTo>
                    <a:cubicBezTo>
                      <a:pt x="4" y="78"/>
                      <a:pt x="4" y="78"/>
                      <a:pt x="4" y="78"/>
                    </a:cubicBezTo>
                    <a:cubicBezTo>
                      <a:pt x="4" y="78"/>
                      <a:pt x="4" y="78"/>
                      <a:pt x="4" y="78"/>
                    </a:cubicBezTo>
                    <a:cubicBezTo>
                      <a:pt x="3" y="79"/>
                      <a:pt x="3" y="79"/>
                      <a:pt x="3" y="80"/>
                    </a:cubicBezTo>
                    <a:cubicBezTo>
                      <a:pt x="3" y="82"/>
                      <a:pt x="3" y="82"/>
                      <a:pt x="3" y="82"/>
                    </a:cubicBezTo>
                    <a:cubicBezTo>
                      <a:pt x="3" y="83"/>
                      <a:pt x="2" y="83"/>
                      <a:pt x="2" y="83"/>
                    </a:cubicBezTo>
                    <a:cubicBezTo>
                      <a:pt x="2" y="83"/>
                      <a:pt x="2" y="83"/>
                      <a:pt x="2" y="83"/>
                    </a:cubicBezTo>
                    <a:cubicBezTo>
                      <a:pt x="1" y="83"/>
                      <a:pt x="1" y="83"/>
                      <a:pt x="1" y="83"/>
                    </a:cubicBezTo>
                    <a:cubicBezTo>
                      <a:pt x="1" y="84"/>
                      <a:pt x="1" y="84"/>
                      <a:pt x="1" y="84"/>
                    </a:cubicBezTo>
                    <a:cubicBezTo>
                      <a:pt x="1" y="84"/>
                      <a:pt x="1" y="84"/>
                      <a:pt x="1" y="84"/>
                    </a:cubicBezTo>
                    <a:cubicBezTo>
                      <a:pt x="1" y="85"/>
                      <a:pt x="1" y="86"/>
                      <a:pt x="1" y="86"/>
                    </a:cubicBezTo>
                    <a:cubicBezTo>
                      <a:pt x="1" y="86"/>
                      <a:pt x="1" y="86"/>
                      <a:pt x="1" y="86"/>
                    </a:cubicBezTo>
                    <a:cubicBezTo>
                      <a:pt x="0" y="85"/>
                      <a:pt x="0" y="85"/>
                      <a:pt x="0" y="85"/>
                    </a:cubicBezTo>
                    <a:cubicBezTo>
                      <a:pt x="0" y="105"/>
                      <a:pt x="0" y="105"/>
                      <a:pt x="0" y="105"/>
                    </a:cubicBezTo>
                    <a:cubicBezTo>
                      <a:pt x="0" y="105"/>
                      <a:pt x="0" y="106"/>
                      <a:pt x="1" y="106"/>
                    </a:cubicBezTo>
                    <a:cubicBezTo>
                      <a:pt x="1" y="106"/>
                      <a:pt x="1" y="106"/>
                      <a:pt x="1" y="106"/>
                    </a:cubicBezTo>
                    <a:cubicBezTo>
                      <a:pt x="2" y="107"/>
                      <a:pt x="2" y="107"/>
                      <a:pt x="2" y="107"/>
                    </a:cubicBezTo>
                    <a:cubicBezTo>
                      <a:pt x="2" y="107"/>
                      <a:pt x="2" y="107"/>
                      <a:pt x="2" y="107"/>
                    </a:cubicBezTo>
                    <a:cubicBezTo>
                      <a:pt x="3" y="108"/>
                      <a:pt x="4" y="108"/>
                      <a:pt x="4" y="108"/>
                    </a:cubicBezTo>
                    <a:cubicBezTo>
                      <a:pt x="5" y="108"/>
                      <a:pt x="5" y="108"/>
                      <a:pt x="5" y="108"/>
                    </a:cubicBezTo>
                    <a:cubicBezTo>
                      <a:pt x="5" y="108"/>
                      <a:pt x="5" y="108"/>
                      <a:pt x="5" y="108"/>
                    </a:cubicBezTo>
                    <a:cubicBezTo>
                      <a:pt x="6" y="109"/>
                      <a:pt x="6" y="109"/>
                      <a:pt x="6" y="109"/>
                    </a:cubicBezTo>
                    <a:cubicBezTo>
                      <a:pt x="5" y="109"/>
                      <a:pt x="5" y="109"/>
                      <a:pt x="5" y="109"/>
                    </a:cubicBezTo>
                    <a:cubicBezTo>
                      <a:pt x="5" y="110"/>
                      <a:pt x="6" y="110"/>
                      <a:pt x="6" y="111"/>
                    </a:cubicBezTo>
                    <a:cubicBezTo>
                      <a:pt x="7" y="111"/>
                      <a:pt x="7" y="111"/>
                      <a:pt x="7" y="111"/>
                    </a:cubicBezTo>
                    <a:cubicBezTo>
                      <a:pt x="7" y="111"/>
                      <a:pt x="8" y="112"/>
                      <a:pt x="8" y="113"/>
                    </a:cubicBezTo>
                    <a:cubicBezTo>
                      <a:pt x="9" y="113"/>
                      <a:pt x="9" y="113"/>
                      <a:pt x="9" y="113"/>
                    </a:cubicBezTo>
                    <a:cubicBezTo>
                      <a:pt x="9" y="113"/>
                      <a:pt x="9" y="113"/>
                      <a:pt x="9" y="113"/>
                    </a:cubicBezTo>
                    <a:cubicBezTo>
                      <a:pt x="10" y="113"/>
                      <a:pt x="10" y="113"/>
                      <a:pt x="10" y="113"/>
                    </a:cubicBezTo>
                    <a:cubicBezTo>
                      <a:pt x="10" y="113"/>
                      <a:pt x="10" y="113"/>
                      <a:pt x="10" y="113"/>
                    </a:cubicBezTo>
                    <a:cubicBezTo>
                      <a:pt x="11" y="113"/>
                      <a:pt x="11" y="114"/>
                      <a:pt x="11" y="114"/>
                    </a:cubicBezTo>
                    <a:cubicBezTo>
                      <a:pt x="11" y="114"/>
                      <a:pt x="11" y="114"/>
                      <a:pt x="11" y="114"/>
                    </a:cubicBezTo>
                    <a:cubicBezTo>
                      <a:pt x="11" y="114"/>
                      <a:pt x="11" y="114"/>
                      <a:pt x="11" y="114"/>
                    </a:cubicBezTo>
                    <a:cubicBezTo>
                      <a:pt x="11" y="115"/>
                      <a:pt x="11" y="115"/>
                      <a:pt x="11" y="115"/>
                    </a:cubicBezTo>
                    <a:cubicBezTo>
                      <a:pt x="12" y="115"/>
                      <a:pt x="12" y="115"/>
                      <a:pt x="12" y="115"/>
                    </a:cubicBezTo>
                    <a:cubicBezTo>
                      <a:pt x="12" y="115"/>
                      <a:pt x="13" y="115"/>
                      <a:pt x="13" y="115"/>
                    </a:cubicBezTo>
                    <a:cubicBezTo>
                      <a:pt x="13" y="115"/>
                      <a:pt x="13" y="115"/>
                      <a:pt x="13" y="115"/>
                    </a:cubicBezTo>
                    <a:cubicBezTo>
                      <a:pt x="13" y="115"/>
                      <a:pt x="13" y="115"/>
                      <a:pt x="13" y="115"/>
                    </a:cubicBezTo>
                    <a:cubicBezTo>
                      <a:pt x="12" y="116"/>
                      <a:pt x="12" y="116"/>
                      <a:pt x="12" y="116"/>
                    </a:cubicBezTo>
                    <a:cubicBezTo>
                      <a:pt x="13" y="116"/>
                      <a:pt x="13" y="116"/>
                      <a:pt x="13" y="116"/>
                    </a:cubicBezTo>
                    <a:cubicBezTo>
                      <a:pt x="14" y="116"/>
                      <a:pt x="14" y="116"/>
                      <a:pt x="14" y="116"/>
                    </a:cubicBezTo>
                    <a:cubicBezTo>
                      <a:pt x="14" y="117"/>
                      <a:pt x="14" y="117"/>
                      <a:pt x="14" y="117"/>
                    </a:cubicBezTo>
                    <a:cubicBezTo>
                      <a:pt x="14" y="117"/>
                      <a:pt x="14" y="118"/>
                      <a:pt x="15" y="119"/>
                    </a:cubicBezTo>
                    <a:cubicBezTo>
                      <a:pt x="15" y="119"/>
                      <a:pt x="15" y="119"/>
                      <a:pt x="15" y="119"/>
                    </a:cubicBezTo>
                    <a:cubicBezTo>
                      <a:pt x="15" y="120"/>
                      <a:pt x="15" y="120"/>
                      <a:pt x="15" y="120"/>
                    </a:cubicBezTo>
                    <a:cubicBezTo>
                      <a:pt x="16" y="120"/>
                      <a:pt x="16" y="120"/>
                      <a:pt x="16" y="120"/>
                    </a:cubicBezTo>
                    <a:cubicBezTo>
                      <a:pt x="16" y="121"/>
                      <a:pt x="16" y="121"/>
                      <a:pt x="16" y="121"/>
                    </a:cubicBezTo>
                    <a:cubicBezTo>
                      <a:pt x="17" y="121"/>
                      <a:pt x="17" y="121"/>
                      <a:pt x="17" y="121"/>
                    </a:cubicBezTo>
                    <a:cubicBezTo>
                      <a:pt x="17" y="122"/>
                      <a:pt x="17" y="123"/>
                      <a:pt x="17" y="124"/>
                    </a:cubicBezTo>
                    <a:cubicBezTo>
                      <a:pt x="17" y="124"/>
                      <a:pt x="17" y="124"/>
                      <a:pt x="17" y="125"/>
                    </a:cubicBezTo>
                    <a:cubicBezTo>
                      <a:pt x="17" y="125"/>
                      <a:pt x="17" y="125"/>
                      <a:pt x="17" y="125"/>
                    </a:cubicBezTo>
                    <a:cubicBezTo>
                      <a:pt x="17" y="126"/>
                      <a:pt x="17" y="126"/>
                      <a:pt x="17" y="126"/>
                    </a:cubicBezTo>
                    <a:cubicBezTo>
                      <a:pt x="17" y="126"/>
                      <a:pt x="17" y="126"/>
                      <a:pt x="17" y="126"/>
                    </a:cubicBezTo>
                    <a:cubicBezTo>
                      <a:pt x="17" y="127"/>
                      <a:pt x="17" y="128"/>
                      <a:pt x="18" y="128"/>
                    </a:cubicBezTo>
                    <a:cubicBezTo>
                      <a:pt x="18" y="128"/>
                      <a:pt x="18" y="128"/>
                      <a:pt x="18" y="128"/>
                    </a:cubicBezTo>
                    <a:cubicBezTo>
                      <a:pt x="18" y="128"/>
                      <a:pt x="18" y="128"/>
                      <a:pt x="18" y="128"/>
                    </a:cubicBezTo>
                    <a:cubicBezTo>
                      <a:pt x="18" y="128"/>
                      <a:pt x="18" y="128"/>
                      <a:pt x="18" y="128"/>
                    </a:cubicBezTo>
                    <a:cubicBezTo>
                      <a:pt x="18" y="128"/>
                      <a:pt x="18" y="128"/>
                      <a:pt x="18" y="128"/>
                    </a:cubicBezTo>
                    <a:cubicBezTo>
                      <a:pt x="18" y="129"/>
                      <a:pt x="18" y="129"/>
                      <a:pt x="18" y="129"/>
                    </a:cubicBezTo>
                    <a:cubicBezTo>
                      <a:pt x="23" y="129"/>
                      <a:pt x="23" y="129"/>
                      <a:pt x="23" y="129"/>
                    </a:cubicBezTo>
                    <a:cubicBezTo>
                      <a:pt x="23" y="129"/>
                      <a:pt x="23" y="129"/>
                      <a:pt x="23" y="129"/>
                    </a:cubicBezTo>
                    <a:cubicBezTo>
                      <a:pt x="23" y="129"/>
                      <a:pt x="23" y="129"/>
                      <a:pt x="23" y="129"/>
                    </a:cubicBezTo>
                    <a:cubicBezTo>
                      <a:pt x="24" y="129"/>
                      <a:pt x="24" y="129"/>
                      <a:pt x="24" y="129"/>
                    </a:cubicBezTo>
                    <a:cubicBezTo>
                      <a:pt x="24" y="131"/>
                      <a:pt x="24" y="131"/>
                      <a:pt x="24" y="131"/>
                    </a:cubicBezTo>
                    <a:cubicBezTo>
                      <a:pt x="24" y="132"/>
                      <a:pt x="25" y="132"/>
                      <a:pt x="25" y="132"/>
                    </a:cubicBezTo>
                    <a:cubicBezTo>
                      <a:pt x="25" y="132"/>
                      <a:pt x="25" y="132"/>
                      <a:pt x="25" y="132"/>
                    </a:cubicBezTo>
                    <a:cubicBezTo>
                      <a:pt x="26" y="133"/>
                      <a:pt x="26" y="134"/>
                      <a:pt x="26" y="135"/>
                    </a:cubicBezTo>
                    <a:cubicBezTo>
                      <a:pt x="25" y="135"/>
                      <a:pt x="25" y="135"/>
                      <a:pt x="25" y="135"/>
                    </a:cubicBezTo>
                    <a:cubicBezTo>
                      <a:pt x="25" y="137"/>
                      <a:pt x="25" y="137"/>
                      <a:pt x="25" y="137"/>
                    </a:cubicBezTo>
                    <a:cubicBezTo>
                      <a:pt x="27" y="136"/>
                      <a:pt x="27" y="136"/>
                      <a:pt x="27" y="136"/>
                    </a:cubicBezTo>
                    <a:cubicBezTo>
                      <a:pt x="27" y="136"/>
                      <a:pt x="27" y="137"/>
                      <a:pt x="27" y="138"/>
                    </a:cubicBezTo>
                    <a:cubicBezTo>
                      <a:pt x="27" y="139"/>
                      <a:pt x="27" y="140"/>
                      <a:pt x="27" y="140"/>
                    </a:cubicBezTo>
                    <a:cubicBezTo>
                      <a:pt x="25" y="140"/>
                      <a:pt x="25" y="140"/>
                      <a:pt x="25" y="140"/>
                    </a:cubicBezTo>
                    <a:cubicBezTo>
                      <a:pt x="26" y="145"/>
                      <a:pt x="26" y="145"/>
                      <a:pt x="26" y="145"/>
                    </a:cubicBezTo>
                    <a:cubicBezTo>
                      <a:pt x="25" y="146"/>
                      <a:pt x="25" y="146"/>
                      <a:pt x="25" y="146"/>
                    </a:cubicBezTo>
                    <a:cubicBezTo>
                      <a:pt x="25" y="146"/>
                      <a:pt x="25" y="146"/>
                      <a:pt x="25" y="146"/>
                    </a:cubicBezTo>
                    <a:cubicBezTo>
                      <a:pt x="24" y="146"/>
                      <a:pt x="24" y="146"/>
                      <a:pt x="24" y="146"/>
                    </a:cubicBezTo>
                    <a:cubicBezTo>
                      <a:pt x="24" y="147"/>
                      <a:pt x="24" y="147"/>
                      <a:pt x="24" y="147"/>
                    </a:cubicBezTo>
                    <a:cubicBezTo>
                      <a:pt x="24" y="147"/>
                      <a:pt x="24" y="147"/>
                      <a:pt x="24" y="148"/>
                    </a:cubicBezTo>
                    <a:cubicBezTo>
                      <a:pt x="23" y="148"/>
                      <a:pt x="23" y="149"/>
                      <a:pt x="23" y="149"/>
                    </a:cubicBezTo>
                    <a:cubicBezTo>
                      <a:pt x="23" y="150"/>
                      <a:pt x="23" y="150"/>
                      <a:pt x="23" y="150"/>
                    </a:cubicBezTo>
                    <a:cubicBezTo>
                      <a:pt x="22" y="150"/>
                      <a:pt x="22" y="150"/>
                      <a:pt x="22" y="150"/>
                    </a:cubicBezTo>
                    <a:cubicBezTo>
                      <a:pt x="22" y="150"/>
                      <a:pt x="22" y="150"/>
                      <a:pt x="22" y="150"/>
                    </a:cubicBezTo>
                    <a:cubicBezTo>
                      <a:pt x="21" y="150"/>
                      <a:pt x="21" y="150"/>
                      <a:pt x="21" y="150"/>
                    </a:cubicBezTo>
                    <a:cubicBezTo>
                      <a:pt x="21" y="153"/>
                      <a:pt x="21" y="153"/>
                      <a:pt x="21" y="153"/>
                    </a:cubicBezTo>
                    <a:cubicBezTo>
                      <a:pt x="21" y="154"/>
                      <a:pt x="21" y="154"/>
                      <a:pt x="21" y="154"/>
                    </a:cubicBezTo>
                    <a:cubicBezTo>
                      <a:pt x="21" y="155"/>
                      <a:pt x="21" y="156"/>
                      <a:pt x="22" y="156"/>
                    </a:cubicBezTo>
                    <a:cubicBezTo>
                      <a:pt x="22" y="157"/>
                      <a:pt x="22" y="157"/>
                      <a:pt x="22" y="157"/>
                    </a:cubicBezTo>
                    <a:cubicBezTo>
                      <a:pt x="22" y="157"/>
                      <a:pt x="22" y="157"/>
                      <a:pt x="22" y="157"/>
                    </a:cubicBezTo>
                    <a:cubicBezTo>
                      <a:pt x="22" y="157"/>
                      <a:pt x="22" y="157"/>
                      <a:pt x="22" y="157"/>
                    </a:cubicBezTo>
                    <a:cubicBezTo>
                      <a:pt x="21" y="158"/>
                      <a:pt x="21" y="158"/>
                      <a:pt x="21" y="159"/>
                    </a:cubicBezTo>
                    <a:cubicBezTo>
                      <a:pt x="21" y="159"/>
                      <a:pt x="21" y="159"/>
                      <a:pt x="21" y="159"/>
                    </a:cubicBezTo>
                    <a:cubicBezTo>
                      <a:pt x="21" y="160"/>
                      <a:pt x="21" y="160"/>
                      <a:pt x="21" y="160"/>
                    </a:cubicBezTo>
                    <a:cubicBezTo>
                      <a:pt x="21" y="160"/>
                      <a:pt x="21" y="160"/>
                      <a:pt x="21" y="160"/>
                    </a:cubicBezTo>
                    <a:cubicBezTo>
                      <a:pt x="20" y="160"/>
                      <a:pt x="20" y="160"/>
                      <a:pt x="20" y="160"/>
                    </a:cubicBezTo>
                    <a:cubicBezTo>
                      <a:pt x="20" y="165"/>
                      <a:pt x="20" y="165"/>
                      <a:pt x="20" y="165"/>
                    </a:cubicBezTo>
                    <a:cubicBezTo>
                      <a:pt x="20" y="166"/>
                      <a:pt x="20" y="166"/>
                      <a:pt x="20" y="166"/>
                    </a:cubicBezTo>
                    <a:cubicBezTo>
                      <a:pt x="20" y="166"/>
                      <a:pt x="20" y="168"/>
                      <a:pt x="21" y="168"/>
                    </a:cubicBezTo>
                    <a:cubicBezTo>
                      <a:pt x="21" y="168"/>
                      <a:pt x="21" y="168"/>
                      <a:pt x="22" y="169"/>
                    </a:cubicBezTo>
                    <a:cubicBezTo>
                      <a:pt x="23" y="169"/>
                      <a:pt x="24" y="171"/>
                      <a:pt x="24" y="172"/>
                    </a:cubicBezTo>
                    <a:cubicBezTo>
                      <a:pt x="24" y="172"/>
                      <a:pt x="25" y="173"/>
                      <a:pt x="25" y="173"/>
                    </a:cubicBezTo>
                    <a:cubicBezTo>
                      <a:pt x="25" y="174"/>
                      <a:pt x="25" y="174"/>
                      <a:pt x="26" y="175"/>
                    </a:cubicBezTo>
                    <a:cubicBezTo>
                      <a:pt x="26" y="175"/>
                      <a:pt x="26" y="176"/>
                      <a:pt x="27" y="176"/>
                    </a:cubicBezTo>
                    <a:cubicBezTo>
                      <a:pt x="27" y="177"/>
                      <a:pt x="27" y="177"/>
                      <a:pt x="27" y="177"/>
                    </a:cubicBezTo>
                    <a:cubicBezTo>
                      <a:pt x="27" y="178"/>
                      <a:pt x="27" y="178"/>
                      <a:pt x="28" y="178"/>
                    </a:cubicBezTo>
                    <a:cubicBezTo>
                      <a:pt x="28" y="178"/>
                      <a:pt x="28" y="178"/>
                      <a:pt x="28" y="178"/>
                    </a:cubicBezTo>
                    <a:cubicBezTo>
                      <a:pt x="28" y="178"/>
                      <a:pt x="28" y="178"/>
                      <a:pt x="28" y="178"/>
                    </a:cubicBezTo>
                    <a:cubicBezTo>
                      <a:pt x="28" y="179"/>
                      <a:pt x="28" y="179"/>
                      <a:pt x="28" y="179"/>
                    </a:cubicBezTo>
                    <a:cubicBezTo>
                      <a:pt x="28" y="179"/>
                      <a:pt x="28" y="179"/>
                      <a:pt x="28" y="179"/>
                    </a:cubicBezTo>
                    <a:cubicBezTo>
                      <a:pt x="28" y="179"/>
                      <a:pt x="28" y="179"/>
                      <a:pt x="28" y="179"/>
                    </a:cubicBezTo>
                    <a:cubicBezTo>
                      <a:pt x="28" y="180"/>
                      <a:pt x="28" y="180"/>
                      <a:pt x="29" y="180"/>
                    </a:cubicBezTo>
                    <a:cubicBezTo>
                      <a:pt x="29" y="181"/>
                      <a:pt x="29" y="181"/>
                      <a:pt x="29" y="181"/>
                    </a:cubicBezTo>
                    <a:cubicBezTo>
                      <a:pt x="30" y="181"/>
                      <a:pt x="30" y="181"/>
                      <a:pt x="30" y="181"/>
                    </a:cubicBezTo>
                    <a:cubicBezTo>
                      <a:pt x="30" y="182"/>
                      <a:pt x="30" y="182"/>
                      <a:pt x="30" y="182"/>
                    </a:cubicBezTo>
                    <a:cubicBezTo>
                      <a:pt x="30" y="183"/>
                      <a:pt x="30" y="183"/>
                      <a:pt x="30" y="183"/>
                    </a:cubicBezTo>
                    <a:cubicBezTo>
                      <a:pt x="30" y="184"/>
                      <a:pt x="30" y="184"/>
                      <a:pt x="30" y="184"/>
                    </a:cubicBezTo>
                    <a:cubicBezTo>
                      <a:pt x="31" y="184"/>
                      <a:pt x="31" y="184"/>
                      <a:pt x="31" y="184"/>
                    </a:cubicBezTo>
                    <a:cubicBezTo>
                      <a:pt x="31" y="184"/>
                      <a:pt x="31" y="184"/>
                      <a:pt x="31" y="184"/>
                    </a:cubicBezTo>
                    <a:cubicBezTo>
                      <a:pt x="31" y="184"/>
                      <a:pt x="31" y="184"/>
                      <a:pt x="31" y="184"/>
                    </a:cubicBezTo>
                    <a:cubicBezTo>
                      <a:pt x="32" y="184"/>
                      <a:pt x="31" y="186"/>
                      <a:pt x="31" y="187"/>
                    </a:cubicBezTo>
                    <a:cubicBezTo>
                      <a:pt x="31" y="188"/>
                      <a:pt x="31" y="189"/>
                      <a:pt x="31" y="189"/>
                    </a:cubicBezTo>
                    <a:cubicBezTo>
                      <a:pt x="31" y="190"/>
                      <a:pt x="31" y="190"/>
                      <a:pt x="31" y="190"/>
                    </a:cubicBezTo>
                    <a:cubicBezTo>
                      <a:pt x="31" y="190"/>
                      <a:pt x="31" y="190"/>
                      <a:pt x="31" y="190"/>
                    </a:cubicBezTo>
                    <a:cubicBezTo>
                      <a:pt x="31" y="192"/>
                      <a:pt x="31" y="192"/>
                      <a:pt x="31" y="192"/>
                    </a:cubicBezTo>
                    <a:cubicBezTo>
                      <a:pt x="32" y="192"/>
                      <a:pt x="32" y="192"/>
                      <a:pt x="32" y="192"/>
                    </a:cubicBezTo>
                    <a:cubicBezTo>
                      <a:pt x="33" y="192"/>
                      <a:pt x="33" y="192"/>
                      <a:pt x="33" y="192"/>
                    </a:cubicBezTo>
                    <a:cubicBezTo>
                      <a:pt x="33" y="193"/>
                      <a:pt x="33" y="193"/>
                      <a:pt x="34" y="194"/>
                    </a:cubicBezTo>
                    <a:cubicBezTo>
                      <a:pt x="34" y="194"/>
                      <a:pt x="34" y="195"/>
                      <a:pt x="34" y="195"/>
                    </a:cubicBezTo>
                    <a:cubicBezTo>
                      <a:pt x="34" y="195"/>
                      <a:pt x="34" y="195"/>
                      <a:pt x="34" y="195"/>
                    </a:cubicBezTo>
                    <a:cubicBezTo>
                      <a:pt x="34" y="196"/>
                      <a:pt x="34" y="196"/>
                      <a:pt x="35" y="197"/>
                    </a:cubicBezTo>
                    <a:cubicBezTo>
                      <a:pt x="35" y="197"/>
                      <a:pt x="35" y="197"/>
                      <a:pt x="35" y="197"/>
                    </a:cubicBezTo>
                    <a:cubicBezTo>
                      <a:pt x="36" y="197"/>
                      <a:pt x="36" y="198"/>
                      <a:pt x="36" y="198"/>
                    </a:cubicBezTo>
                    <a:cubicBezTo>
                      <a:pt x="35" y="199"/>
                      <a:pt x="35" y="199"/>
                      <a:pt x="35" y="199"/>
                    </a:cubicBezTo>
                    <a:cubicBezTo>
                      <a:pt x="41" y="199"/>
                      <a:pt x="41" y="199"/>
                      <a:pt x="41" y="199"/>
                    </a:cubicBezTo>
                    <a:cubicBezTo>
                      <a:pt x="41" y="200"/>
                      <a:pt x="41" y="200"/>
                      <a:pt x="41" y="200"/>
                    </a:cubicBezTo>
                    <a:cubicBezTo>
                      <a:pt x="41" y="200"/>
                      <a:pt x="41" y="200"/>
                      <a:pt x="41" y="200"/>
                    </a:cubicBezTo>
                    <a:cubicBezTo>
                      <a:pt x="41" y="200"/>
                      <a:pt x="41" y="200"/>
                      <a:pt x="41" y="200"/>
                    </a:cubicBezTo>
                    <a:cubicBezTo>
                      <a:pt x="41" y="202"/>
                      <a:pt x="41" y="202"/>
                      <a:pt x="41" y="202"/>
                    </a:cubicBezTo>
                    <a:cubicBezTo>
                      <a:pt x="41" y="203"/>
                      <a:pt x="42" y="204"/>
                      <a:pt x="42" y="204"/>
                    </a:cubicBezTo>
                    <a:cubicBezTo>
                      <a:pt x="43" y="204"/>
                      <a:pt x="43" y="204"/>
                      <a:pt x="43" y="204"/>
                    </a:cubicBezTo>
                    <a:cubicBezTo>
                      <a:pt x="43" y="204"/>
                      <a:pt x="43" y="204"/>
                      <a:pt x="43" y="204"/>
                    </a:cubicBezTo>
                    <a:cubicBezTo>
                      <a:pt x="43" y="204"/>
                      <a:pt x="43" y="204"/>
                      <a:pt x="43" y="204"/>
                    </a:cubicBezTo>
                    <a:cubicBezTo>
                      <a:pt x="44" y="204"/>
                      <a:pt x="44" y="204"/>
                      <a:pt x="44" y="204"/>
                    </a:cubicBezTo>
                    <a:cubicBezTo>
                      <a:pt x="44" y="204"/>
                      <a:pt x="44" y="204"/>
                      <a:pt x="44" y="204"/>
                    </a:cubicBezTo>
                    <a:cubicBezTo>
                      <a:pt x="45" y="204"/>
                      <a:pt x="45" y="204"/>
                      <a:pt x="46" y="204"/>
                    </a:cubicBezTo>
                    <a:cubicBezTo>
                      <a:pt x="46" y="205"/>
                      <a:pt x="46" y="205"/>
                      <a:pt x="47" y="205"/>
                    </a:cubicBezTo>
                    <a:cubicBezTo>
                      <a:pt x="47" y="205"/>
                      <a:pt x="47" y="205"/>
                      <a:pt x="47" y="205"/>
                    </a:cubicBezTo>
                    <a:cubicBezTo>
                      <a:pt x="47" y="205"/>
                      <a:pt x="47" y="205"/>
                      <a:pt x="47" y="205"/>
                    </a:cubicBezTo>
                    <a:cubicBezTo>
                      <a:pt x="48" y="205"/>
                      <a:pt x="48" y="205"/>
                      <a:pt x="48" y="205"/>
                    </a:cubicBezTo>
                    <a:cubicBezTo>
                      <a:pt x="48" y="205"/>
                      <a:pt x="48" y="205"/>
                      <a:pt x="48" y="205"/>
                    </a:cubicBezTo>
                    <a:cubicBezTo>
                      <a:pt x="48" y="205"/>
                      <a:pt x="48" y="205"/>
                      <a:pt x="48" y="205"/>
                    </a:cubicBezTo>
                    <a:cubicBezTo>
                      <a:pt x="49" y="206"/>
                      <a:pt x="49" y="206"/>
                      <a:pt x="49" y="206"/>
                    </a:cubicBezTo>
                    <a:cubicBezTo>
                      <a:pt x="49" y="207"/>
                      <a:pt x="49" y="207"/>
                      <a:pt x="48" y="208"/>
                    </a:cubicBezTo>
                    <a:cubicBezTo>
                      <a:pt x="48" y="209"/>
                      <a:pt x="48" y="210"/>
                      <a:pt x="48" y="210"/>
                    </a:cubicBezTo>
                    <a:cubicBezTo>
                      <a:pt x="48" y="211"/>
                      <a:pt x="48" y="211"/>
                      <a:pt x="48" y="212"/>
                    </a:cubicBezTo>
                    <a:cubicBezTo>
                      <a:pt x="48" y="212"/>
                      <a:pt x="48" y="212"/>
                      <a:pt x="48" y="212"/>
                    </a:cubicBezTo>
                    <a:cubicBezTo>
                      <a:pt x="48" y="212"/>
                      <a:pt x="48" y="214"/>
                      <a:pt x="49" y="214"/>
                    </a:cubicBezTo>
                    <a:cubicBezTo>
                      <a:pt x="50" y="214"/>
                      <a:pt x="50" y="214"/>
                      <a:pt x="50" y="214"/>
                    </a:cubicBezTo>
                    <a:cubicBezTo>
                      <a:pt x="50" y="214"/>
                      <a:pt x="50" y="214"/>
                      <a:pt x="50" y="214"/>
                    </a:cubicBezTo>
                    <a:cubicBezTo>
                      <a:pt x="50" y="215"/>
                      <a:pt x="50" y="215"/>
                      <a:pt x="50" y="215"/>
                    </a:cubicBezTo>
                    <a:cubicBezTo>
                      <a:pt x="50" y="215"/>
                      <a:pt x="50" y="215"/>
                      <a:pt x="50" y="215"/>
                    </a:cubicBezTo>
                    <a:cubicBezTo>
                      <a:pt x="50" y="215"/>
                      <a:pt x="50" y="215"/>
                      <a:pt x="50" y="215"/>
                    </a:cubicBezTo>
                    <a:cubicBezTo>
                      <a:pt x="50" y="215"/>
                      <a:pt x="50" y="216"/>
                      <a:pt x="50" y="216"/>
                    </a:cubicBezTo>
                    <a:cubicBezTo>
                      <a:pt x="50" y="216"/>
                      <a:pt x="50" y="217"/>
                      <a:pt x="51" y="217"/>
                    </a:cubicBezTo>
                    <a:cubicBezTo>
                      <a:pt x="51" y="217"/>
                      <a:pt x="51" y="217"/>
                      <a:pt x="51" y="217"/>
                    </a:cubicBezTo>
                    <a:cubicBezTo>
                      <a:pt x="51" y="217"/>
                      <a:pt x="51" y="217"/>
                      <a:pt x="51" y="217"/>
                    </a:cubicBezTo>
                    <a:cubicBezTo>
                      <a:pt x="51" y="217"/>
                      <a:pt x="51" y="217"/>
                      <a:pt x="51" y="218"/>
                    </a:cubicBezTo>
                    <a:cubicBezTo>
                      <a:pt x="51" y="219"/>
                      <a:pt x="51" y="219"/>
                      <a:pt x="51" y="219"/>
                    </a:cubicBezTo>
                    <a:cubicBezTo>
                      <a:pt x="51" y="219"/>
                      <a:pt x="51" y="219"/>
                      <a:pt x="51" y="219"/>
                    </a:cubicBezTo>
                    <a:cubicBezTo>
                      <a:pt x="52" y="220"/>
                      <a:pt x="52" y="220"/>
                      <a:pt x="52" y="220"/>
                    </a:cubicBezTo>
                    <a:cubicBezTo>
                      <a:pt x="53" y="220"/>
                      <a:pt x="53" y="220"/>
                      <a:pt x="53" y="220"/>
                    </a:cubicBezTo>
                    <a:cubicBezTo>
                      <a:pt x="53" y="220"/>
                      <a:pt x="53" y="221"/>
                      <a:pt x="53" y="221"/>
                    </a:cubicBezTo>
                    <a:cubicBezTo>
                      <a:pt x="53" y="222"/>
                      <a:pt x="53" y="222"/>
                      <a:pt x="53" y="223"/>
                    </a:cubicBezTo>
                    <a:cubicBezTo>
                      <a:pt x="53" y="223"/>
                      <a:pt x="53" y="224"/>
                      <a:pt x="53" y="225"/>
                    </a:cubicBezTo>
                    <a:cubicBezTo>
                      <a:pt x="53" y="236"/>
                      <a:pt x="53" y="236"/>
                      <a:pt x="53" y="236"/>
                    </a:cubicBezTo>
                    <a:cubicBezTo>
                      <a:pt x="53" y="237"/>
                      <a:pt x="53" y="237"/>
                      <a:pt x="53" y="237"/>
                    </a:cubicBezTo>
                    <a:cubicBezTo>
                      <a:pt x="54" y="237"/>
                      <a:pt x="54" y="237"/>
                      <a:pt x="54" y="237"/>
                    </a:cubicBezTo>
                    <a:cubicBezTo>
                      <a:pt x="54" y="237"/>
                      <a:pt x="54" y="237"/>
                      <a:pt x="54" y="237"/>
                    </a:cubicBezTo>
                    <a:cubicBezTo>
                      <a:pt x="54" y="237"/>
                      <a:pt x="54" y="237"/>
                      <a:pt x="54" y="237"/>
                    </a:cubicBezTo>
                    <a:cubicBezTo>
                      <a:pt x="54" y="237"/>
                      <a:pt x="54" y="237"/>
                      <a:pt x="54" y="237"/>
                    </a:cubicBezTo>
                    <a:cubicBezTo>
                      <a:pt x="54" y="238"/>
                      <a:pt x="54" y="238"/>
                      <a:pt x="54" y="238"/>
                    </a:cubicBezTo>
                    <a:cubicBezTo>
                      <a:pt x="54" y="239"/>
                      <a:pt x="54" y="239"/>
                      <a:pt x="55" y="240"/>
                    </a:cubicBezTo>
                    <a:cubicBezTo>
                      <a:pt x="55" y="240"/>
                      <a:pt x="55" y="240"/>
                      <a:pt x="55" y="240"/>
                    </a:cubicBezTo>
                    <a:cubicBezTo>
                      <a:pt x="56" y="240"/>
                      <a:pt x="56" y="241"/>
                      <a:pt x="56" y="241"/>
                    </a:cubicBezTo>
                    <a:cubicBezTo>
                      <a:pt x="56" y="242"/>
                      <a:pt x="56" y="243"/>
                      <a:pt x="56" y="244"/>
                    </a:cubicBezTo>
                    <a:cubicBezTo>
                      <a:pt x="56" y="245"/>
                      <a:pt x="56" y="245"/>
                      <a:pt x="56" y="246"/>
                    </a:cubicBezTo>
                    <a:cubicBezTo>
                      <a:pt x="56" y="247"/>
                      <a:pt x="56" y="247"/>
                      <a:pt x="56" y="247"/>
                    </a:cubicBezTo>
                    <a:cubicBezTo>
                      <a:pt x="57" y="247"/>
                      <a:pt x="57" y="247"/>
                      <a:pt x="57" y="247"/>
                    </a:cubicBezTo>
                    <a:cubicBezTo>
                      <a:pt x="57" y="247"/>
                      <a:pt x="57" y="247"/>
                      <a:pt x="57" y="247"/>
                    </a:cubicBezTo>
                    <a:cubicBezTo>
                      <a:pt x="57" y="247"/>
                      <a:pt x="57" y="247"/>
                      <a:pt x="57" y="247"/>
                    </a:cubicBezTo>
                    <a:cubicBezTo>
                      <a:pt x="57" y="247"/>
                      <a:pt x="57" y="247"/>
                      <a:pt x="57" y="249"/>
                    </a:cubicBezTo>
                    <a:cubicBezTo>
                      <a:pt x="57" y="249"/>
                      <a:pt x="57" y="249"/>
                      <a:pt x="57" y="250"/>
                    </a:cubicBezTo>
                    <a:cubicBezTo>
                      <a:pt x="57" y="250"/>
                      <a:pt x="57" y="251"/>
                      <a:pt x="57" y="251"/>
                    </a:cubicBezTo>
                    <a:cubicBezTo>
                      <a:pt x="57" y="251"/>
                      <a:pt x="57" y="252"/>
                      <a:pt x="57" y="252"/>
                    </a:cubicBezTo>
                    <a:cubicBezTo>
                      <a:pt x="57" y="253"/>
                      <a:pt x="57" y="253"/>
                      <a:pt x="57" y="253"/>
                    </a:cubicBezTo>
                    <a:cubicBezTo>
                      <a:pt x="57" y="255"/>
                      <a:pt x="58" y="257"/>
                      <a:pt x="59" y="258"/>
                    </a:cubicBezTo>
                    <a:cubicBezTo>
                      <a:pt x="59" y="258"/>
                      <a:pt x="59" y="258"/>
                      <a:pt x="59" y="258"/>
                    </a:cubicBezTo>
                    <a:cubicBezTo>
                      <a:pt x="61" y="259"/>
                      <a:pt x="61" y="259"/>
                      <a:pt x="61" y="260"/>
                    </a:cubicBezTo>
                    <a:cubicBezTo>
                      <a:pt x="61" y="261"/>
                      <a:pt x="61" y="261"/>
                      <a:pt x="61" y="261"/>
                    </a:cubicBezTo>
                    <a:cubicBezTo>
                      <a:pt x="62" y="261"/>
                      <a:pt x="62" y="261"/>
                      <a:pt x="62" y="261"/>
                    </a:cubicBezTo>
                    <a:cubicBezTo>
                      <a:pt x="63" y="261"/>
                      <a:pt x="63" y="261"/>
                      <a:pt x="63" y="261"/>
                    </a:cubicBezTo>
                    <a:cubicBezTo>
                      <a:pt x="63" y="261"/>
                      <a:pt x="63" y="261"/>
                      <a:pt x="63" y="261"/>
                    </a:cubicBezTo>
                    <a:cubicBezTo>
                      <a:pt x="63" y="261"/>
                      <a:pt x="63" y="261"/>
                      <a:pt x="63" y="261"/>
                    </a:cubicBezTo>
                    <a:cubicBezTo>
                      <a:pt x="63" y="262"/>
                      <a:pt x="63" y="262"/>
                      <a:pt x="63" y="262"/>
                    </a:cubicBezTo>
                    <a:cubicBezTo>
                      <a:pt x="63" y="262"/>
                      <a:pt x="63" y="262"/>
                      <a:pt x="63" y="262"/>
                    </a:cubicBezTo>
                    <a:cubicBezTo>
                      <a:pt x="63" y="263"/>
                      <a:pt x="63" y="263"/>
                      <a:pt x="64" y="263"/>
                    </a:cubicBezTo>
                    <a:cubicBezTo>
                      <a:pt x="64" y="264"/>
                      <a:pt x="64" y="264"/>
                      <a:pt x="64" y="264"/>
                    </a:cubicBezTo>
                    <a:cubicBezTo>
                      <a:pt x="64" y="265"/>
                      <a:pt x="65" y="265"/>
                      <a:pt x="65" y="265"/>
                    </a:cubicBezTo>
                    <a:cubicBezTo>
                      <a:pt x="66" y="265"/>
                      <a:pt x="66" y="265"/>
                      <a:pt x="66" y="265"/>
                    </a:cubicBezTo>
                    <a:cubicBezTo>
                      <a:pt x="66" y="265"/>
                      <a:pt x="66" y="265"/>
                      <a:pt x="66" y="265"/>
                    </a:cubicBezTo>
                    <a:cubicBezTo>
                      <a:pt x="66" y="267"/>
                      <a:pt x="66" y="268"/>
                      <a:pt x="67" y="269"/>
                    </a:cubicBezTo>
                    <a:cubicBezTo>
                      <a:pt x="67" y="269"/>
                      <a:pt x="68" y="269"/>
                      <a:pt x="68" y="270"/>
                    </a:cubicBezTo>
                    <a:cubicBezTo>
                      <a:pt x="69" y="270"/>
                      <a:pt x="70" y="271"/>
                      <a:pt x="70" y="272"/>
                    </a:cubicBezTo>
                    <a:cubicBezTo>
                      <a:pt x="70" y="273"/>
                      <a:pt x="70" y="273"/>
                      <a:pt x="70" y="273"/>
                    </a:cubicBezTo>
                    <a:cubicBezTo>
                      <a:pt x="70" y="273"/>
                      <a:pt x="70" y="273"/>
                      <a:pt x="70" y="273"/>
                    </a:cubicBezTo>
                    <a:cubicBezTo>
                      <a:pt x="70" y="273"/>
                      <a:pt x="70" y="273"/>
                      <a:pt x="70" y="274"/>
                    </a:cubicBezTo>
                    <a:cubicBezTo>
                      <a:pt x="70" y="274"/>
                      <a:pt x="70" y="274"/>
                      <a:pt x="70" y="274"/>
                    </a:cubicBezTo>
                    <a:cubicBezTo>
                      <a:pt x="70" y="274"/>
                      <a:pt x="70" y="274"/>
                      <a:pt x="70" y="274"/>
                    </a:cubicBezTo>
                    <a:cubicBezTo>
                      <a:pt x="70" y="274"/>
                      <a:pt x="70" y="275"/>
                      <a:pt x="71" y="275"/>
                    </a:cubicBezTo>
                    <a:cubicBezTo>
                      <a:pt x="72" y="276"/>
                      <a:pt x="72" y="276"/>
                      <a:pt x="72" y="276"/>
                    </a:cubicBezTo>
                    <a:cubicBezTo>
                      <a:pt x="72" y="276"/>
                      <a:pt x="72" y="277"/>
                      <a:pt x="73" y="277"/>
                    </a:cubicBezTo>
                    <a:cubicBezTo>
                      <a:pt x="73" y="277"/>
                      <a:pt x="73" y="277"/>
                      <a:pt x="73" y="277"/>
                    </a:cubicBezTo>
                    <a:cubicBezTo>
                      <a:pt x="73" y="278"/>
                      <a:pt x="73" y="278"/>
                      <a:pt x="74" y="278"/>
                    </a:cubicBezTo>
                    <a:cubicBezTo>
                      <a:pt x="74" y="279"/>
                      <a:pt x="74" y="279"/>
                      <a:pt x="74" y="279"/>
                    </a:cubicBezTo>
                    <a:cubicBezTo>
                      <a:pt x="75" y="280"/>
                      <a:pt x="76"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1"/>
                      <a:pt x="77" y="281"/>
                      <a:pt x="77" y="281"/>
                    </a:cubicBezTo>
                    <a:cubicBezTo>
                      <a:pt x="78" y="281"/>
                      <a:pt x="78" y="281"/>
                      <a:pt x="78" y="281"/>
                    </a:cubicBezTo>
                    <a:cubicBezTo>
                      <a:pt x="79" y="281"/>
                      <a:pt x="79" y="281"/>
                      <a:pt x="79" y="281"/>
                    </a:cubicBezTo>
                    <a:cubicBezTo>
                      <a:pt x="79" y="281"/>
                      <a:pt x="79" y="281"/>
                      <a:pt x="79" y="281"/>
                    </a:cubicBezTo>
                    <a:cubicBezTo>
                      <a:pt x="80" y="281"/>
                      <a:pt x="80" y="281"/>
                      <a:pt x="80" y="281"/>
                    </a:cubicBezTo>
                    <a:cubicBezTo>
                      <a:pt x="80" y="281"/>
                      <a:pt x="80" y="281"/>
                      <a:pt x="80" y="281"/>
                    </a:cubicBezTo>
                    <a:cubicBezTo>
                      <a:pt x="80" y="281"/>
                      <a:pt x="80" y="281"/>
                      <a:pt x="80" y="281"/>
                    </a:cubicBezTo>
                    <a:cubicBezTo>
                      <a:pt x="80" y="283"/>
                      <a:pt x="80" y="283"/>
                      <a:pt x="80" y="283"/>
                    </a:cubicBezTo>
                    <a:cubicBezTo>
                      <a:pt x="81" y="283"/>
                      <a:pt x="81" y="283"/>
                      <a:pt x="81" y="283"/>
                    </a:cubicBezTo>
                    <a:cubicBezTo>
                      <a:pt x="81" y="283"/>
                      <a:pt x="81" y="283"/>
                      <a:pt x="81" y="283"/>
                    </a:cubicBezTo>
                    <a:cubicBezTo>
                      <a:pt x="81" y="283"/>
                      <a:pt x="82" y="283"/>
                      <a:pt x="82" y="283"/>
                    </a:cubicBezTo>
                    <a:cubicBezTo>
                      <a:pt x="83" y="283"/>
                      <a:pt x="84" y="283"/>
                      <a:pt x="84" y="282"/>
                    </a:cubicBezTo>
                    <a:cubicBezTo>
                      <a:pt x="85" y="282"/>
                      <a:pt x="85" y="281"/>
                      <a:pt x="85" y="281"/>
                    </a:cubicBezTo>
                    <a:cubicBezTo>
                      <a:pt x="84" y="280"/>
                      <a:pt x="84" y="280"/>
                      <a:pt x="84" y="279"/>
                    </a:cubicBezTo>
                    <a:cubicBezTo>
                      <a:pt x="83" y="278"/>
                      <a:pt x="83" y="278"/>
                      <a:pt x="83" y="278"/>
                    </a:cubicBezTo>
                    <a:cubicBezTo>
                      <a:pt x="83" y="278"/>
                      <a:pt x="83" y="278"/>
                      <a:pt x="83" y="278"/>
                    </a:cubicBezTo>
                    <a:cubicBezTo>
                      <a:pt x="83" y="278"/>
                      <a:pt x="83" y="278"/>
                      <a:pt x="83" y="278"/>
                    </a:cubicBezTo>
                    <a:cubicBezTo>
                      <a:pt x="84" y="278"/>
                      <a:pt x="84" y="278"/>
                      <a:pt x="84" y="278"/>
                    </a:cubicBezTo>
                    <a:cubicBezTo>
                      <a:pt x="85" y="278"/>
                      <a:pt x="85" y="278"/>
                      <a:pt x="85" y="278"/>
                    </a:cubicBezTo>
                    <a:cubicBezTo>
                      <a:pt x="85" y="278"/>
                      <a:pt x="85" y="278"/>
                      <a:pt x="85" y="278"/>
                    </a:cubicBezTo>
                    <a:cubicBezTo>
                      <a:pt x="85" y="277"/>
                      <a:pt x="85" y="277"/>
                      <a:pt x="85" y="276"/>
                    </a:cubicBezTo>
                    <a:cubicBezTo>
                      <a:pt x="85" y="276"/>
                      <a:pt x="85" y="275"/>
                      <a:pt x="84" y="275"/>
                    </a:cubicBezTo>
                    <a:cubicBezTo>
                      <a:pt x="84" y="274"/>
                      <a:pt x="83" y="274"/>
                      <a:pt x="82" y="274"/>
                    </a:cubicBezTo>
                    <a:cubicBezTo>
                      <a:pt x="82" y="273"/>
                      <a:pt x="82" y="273"/>
                      <a:pt x="82" y="273"/>
                    </a:cubicBezTo>
                    <a:cubicBezTo>
                      <a:pt x="82" y="273"/>
                      <a:pt x="82" y="273"/>
                      <a:pt x="82" y="273"/>
                    </a:cubicBezTo>
                    <a:cubicBezTo>
                      <a:pt x="82" y="273"/>
                      <a:pt x="82" y="273"/>
                      <a:pt x="82" y="273"/>
                    </a:cubicBezTo>
                    <a:cubicBezTo>
                      <a:pt x="82" y="271"/>
                      <a:pt x="82" y="271"/>
                      <a:pt x="82" y="271"/>
                    </a:cubicBezTo>
                    <a:cubicBezTo>
                      <a:pt x="82" y="271"/>
                      <a:pt x="82" y="271"/>
                      <a:pt x="82" y="271"/>
                    </a:cubicBezTo>
                    <a:cubicBezTo>
                      <a:pt x="82" y="271"/>
                      <a:pt x="82" y="270"/>
                      <a:pt x="82" y="270"/>
                    </a:cubicBezTo>
                    <a:cubicBezTo>
                      <a:pt x="82" y="270"/>
                      <a:pt x="81" y="269"/>
                      <a:pt x="81" y="269"/>
                    </a:cubicBezTo>
                    <a:cubicBezTo>
                      <a:pt x="80" y="269"/>
                      <a:pt x="80" y="269"/>
                      <a:pt x="80" y="269"/>
                    </a:cubicBezTo>
                    <a:cubicBezTo>
                      <a:pt x="80" y="268"/>
                      <a:pt x="80" y="267"/>
                      <a:pt x="80" y="266"/>
                    </a:cubicBezTo>
                    <a:cubicBezTo>
                      <a:pt x="80" y="266"/>
                      <a:pt x="80" y="265"/>
                      <a:pt x="80" y="265"/>
                    </a:cubicBezTo>
                    <a:cubicBezTo>
                      <a:pt x="80" y="264"/>
                      <a:pt x="80" y="263"/>
                      <a:pt x="80" y="263"/>
                    </a:cubicBezTo>
                    <a:cubicBezTo>
                      <a:pt x="79" y="262"/>
                      <a:pt x="79" y="262"/>
                      <a:pt x="79" y="262"/>
                    </a:cubicBezTo>
                    <a:cubicBezTo>
                      <a:pt x="79" y="262"/>
                      <a:pt x="79" y="262"/>
                      <a:pt x="79" y="262"/>
                    </a:cubicBezTo>
                    <a:cubicBezTo>
                      <a:pt x="79" y="261"/>
                      <a:pt x="79" y="261"/>
                      <a:pt x="79" y="261"/>
                    </a:cubicBezTo>
                    <a:cubicBezTo>
                      <a:pt x="78" y="261"/>
                      <a:pt x="78" y="261"/>
                      <a:pt x="78" y="261"/>
                    </a:cubicBezTo>
                    <a:cubicBezTo>
                      <a:pt x="78" y="261"/>
                      <a:pt x="78" y="261"/>
                      <a:pt x="78" y="261"/>
                    </a:cubicBezTo>
                    <a:cubicBezTo>
                      <a:pt x="78" y="260"/>
                      <a:pt x="78" y="260"/>
                      <a:pt x="78" y="260"/>
                    </a:cubicBezTo>
                    <a:cubicBezTo>
                      <a:pt x="78" y="260"/>
                      <a:pt x="78" y="260"/>
                      <a:pt x="78" y="260"/>
                    </a:cubicBezTo>
                    <a:cubicBezTo>
                      <a:pt x="78" y="260"/>
                      <a:pt x="78" y="260"/>
                      <a:pt x="78" y="260"/>
                    </a:cubicBezTo>
                    <a:cubicBezTo>
                      <a:pt x="79" y="260"/>
                      <a:pt x="79" y="260"/>
                      <a:pt x="79" y="260"/>
                    </a:cubicBezTo>
                    <a:cubicBezTo>
                      <a:pt x="80" y="259"/>
                      <a:pt x="80" y="258"/>
                      <a:pt x="81" y="257"/>
                    </a:cubicBezTo>
                    <a:cubicBezTo>
                      <a:pt x="81" y="256"/>
                      <a:pt x="81" y="256"/>
                      <a:pt x="81" y="256"/>
                    </a:cubicBezTo>
                    <a:cubicBezTo>
                      <a:pt x="81" y="256"/>
                      <a:pt x="81" y="255"/>
                      <a:pt x="81" y="255"/>
                    </a:cubicBezTo>
                    <a:cubicBezTo>
                      <a:pt x="82" y="255"/>
                      <a:pt x="82" y="255"/>
                      <a:pt x="82" y="255"/>
                    </a:cubicBezTo>
                    <a:cubicBezTo>
                      <a:pt x="82" y="255"/>
                      <a:pt x="83" y="255"/>
                      <a:pt x="83" y="255"/>
                    </a:cubicBezTo>
                    <a:cubicBezTo>
                      <a:pt x="85" y="256"/>
                      <a:pt x="85" y="256"/>
                      <a:pt x="85" y="256"/>
                    </a:cubicBezTo>
                    <a:cubicBezTo>
                      <a:pt x="85" y="255"/>
                      <a:pt x="85" y="255"/>
                      <a:pt x="85" y="255"/>
                    </a:cubicBezTo>
                    <a:cubicBezTo>
                      <a:pt x="85" y="254"/>
                      <a:pt x="85" y="254"/>
                      <a:pt x="85" y="254"/>
                    </a:cubicBezTo>
                    <a:cubicBezTo>
                      <a:pt x="85" y="254"/>
                      <a:pt x="85" y="254"/>
                      <a:pt x="85" y="254"/>
                    </a:cubicBezTo>
                    <a:cubicBezTo>
                      <a:pt x="85" y="254"/>
                      <a:pt x="85" y="254"/>
                      <a:pt x="85" y="254"/>
                    </a:cubicBezTo>
                    <a:cubicBezTo>
                      <a:pt x="86" y="254"/>
                      <a:pt x="86" y="254"/>
                      <a:pt x="86" y="254"/>
                    </a:cubicBezTo>
                    <a:cubicBezTo>
                      <a:pt x="87" y="254"/>
                      <a:pt x="88" y="253"/>
                      <a:pt x="89" y="252"/>
                    </a:cubicBezTo>
                    <a:cubicBezTo>
                      <a:pt x="90" y="251"/>
                      <a:pt x="89" y="250"/>
                      <a:pt x="88" y="249"/>
                    </a:cubicBezTo>
                    <a:cubicBezTo>
                      <a:pt x="88" y="248"/>
                      <a:pt x="88" y="248"/>
                      <a:pt x="88" y="247"/>
                    </a:cubicBezTo>
                    <a:cubicBezTo>
                      <a:pt x="88" y="246"/>
                      <a:pt x="88" y="246"/>
                      <a:pt x="88" y="246"/>
                    </a:cubicBezTo>
                    <a:cubicBezTo>
                      <a:pt x="87" y="246"/>
                      <a:pt x="87" y="246"/>
                      <a:pt x="87" y="246"/>
                    </a:cubicBezTo>
                    <a:cubicBezTo>
                      <a:pt x="86" y="246"/>
                      <a:pt x="86" y="246"/>
                      <a:pt x="86" y="246"/>
                    </a:cubicBezTo>
                    <a:cubicBezTo>
                      <a:pt x="85" y="246"/>
                      <a:pt x="85" y="246"/>
                      <a:pt x="85" y="246"/>
                    </a:cubicBezTo>
                    <a:cubicBezTo>
                      <a:pt x="85" y="245"/>
                      <a:pt x="85" y="245"/>
                      <a:pt x="85" y="245"/>
                    </a:cubicBezTo>
                    <a:cubicBezTo>
                      <a:pt x="90" y="245"/>
                      <a:pt x="90" y="245"/>
                      <a:pt x="90" y="245"/>
                    </a:cubicBezTo>
                    <a:cubicBezTo>
                      <a:pt x="90" y="244"/>
                      <a:pt x="90" y="244"/>
                      <a:pt x="90" y="244"/>
                    </a:cubicBezTo>
                    <a:cubicBezTo>
                      <a:pt x="91" y="244"/>
                      <a:pt x="91" y="244"/>
                      <a:pt x="91" y="244"/>
                    </a:cubicBezTo>
                    <a:cubicBezTo>
                      <a:pt x="91" y="244"/>
                      <a:pt x="91" y="244"/>
                      <a:pt x="91" y="244"/>
                    </a:cubicBezTo>
                    <a:cubicBezTo>
                      <a:pt x="92" y="244"/>
                      <a:pt x="92" y="244"/>
                      <a:pt x="92" y="244"/>
                    </a:cubicBezTo>
                    <a:cubicBezTo>
                      <a:pt x="92" y="243"/>
                      <a:pt x="92" y="243"/>
                      <a:pt x="92" y="243"/>
                    </a:cubicBezTo>
                    <a:cubicBezTo>
                      <a:pt x="92" y="242"/>
                      <a:pt x="92" y="242"/>
                      <a:pt x="92" y="242"/>
                    </a:cubicBezTo>
                    <a:cubicBezTo>
                      <a:pt x="92" y="241"/>
                      <a:pt x="92" y="240"/>
                      <a:pt x="92" y="240"/>
                    </a:cubicBezTo>
                    <a:cubicBezTo>
                      <a:pt x="92" y="240"/>
                      <a:pt x="92" y="240"/>
                      <a:pt x="92" y="240"/>
                    </a:cubicBezTo>
                    <a:cubicBezTo>
                      <a:pt x="92" y="240"/>
                      <a:pt x="92" y="240"/>
                      <a:pt x="92" y="240"/>
                    </a:cubicBezTo>
                    <a:cubicBezTo>
                      <a:pt x="92" y="240"/>
                      <a:pt x="93" y="240"/>
                      <a:pt x="93" y="239"/>
                    </a:cubicBezTo>
                    <a:cubicBezTo>
                      <a:pt x="94" y="239"/>
                      <a:pt x="94" y="239"/>
                      <a:pt x="94" y="239"/>
                    </a:cubicBezTo>
                    <a:cubicBezTo>
                      <a:pt x="95" y="238"/>
                      <a:pt x="96" y="237"/>
                      <a:pt x="97" y="236"/>
                    </a:cubicBezTo>
                    <a:cubicBezTo>
                      <a:pt x="98" y="235"/>
                      <a:pt x="98" y="234"/>
                      <a:pt x="98" y="233"/>
                    </a:cubicBezTo>
                    <a:cubicBezTo>
                      <a:pt x="98" y="224"/>
                      <a:pt x="98" y="224"/>
                      <a:pt x="98" y="224"/>
                    </a:cubicBezTo>
                    <a:cubicBezTo>
                      <a:pt x="98" y="224"/>
                      <a:pt x="98" y="224"/>
                      <a:pt x="98" y="224"/>
                    </a:cubicBezTo>
                    <a:cubicBezTo>
                      <a:pt x="98" y="224"/>
                      <a:pt x="98" y="224"/>
                      <a:pt x="98" y="224"/>
                    </a:cubicBezTo>
                    <a:cubicBezTo>
                      <a:pt x="99" y="224"/>
                      <a:pt x="99" y="224"/>
                      <a:pt x="99" y="224"/>
                    </a:cubicBezTo>
                    <a:cubicBezTo>
                      <a:pt x="99" y="223"/>
                      <a:pt x="99" y="223"/>
                      <a:pt x="99" y="223"/>
                    </a:cubicBezTo>
                    <a:cubicBezTo>
                      <a:pt x="99" y="223"/>
                      <a:pt x="99" y="222"/>
                      <a:pt x="100" y="222"/>
                    </a:cubicBezTo>
                    <a:cubicBezTo>
                      <a:pt x="100" y="221"/>
                      <a:pt x="100" y="221"/>
                      <a:pt x="101" y="220"/>
                    </a:cubicBezTo>
                    <a:cubicBezTo>
                      <a:pt x="101" y="220"/>
                      <a:pt x="101" y="220"/>
                      <a:pt x="101" y="220"/>
                    </a:cubicBezTo>
                    <a:cubicBezTo>
                      <a:pt x="101" y="219"/>
                      <a:pt x="101" y="219"/>
                      <a:pt x="103" y="218"/>
                    </a:cubicBezTo>
                    <a:cubicBezTo>
                      <a:pt x="103" y="218"/>
                      <a:pt x="104" y="218"/>
                      <a:pt x="105" y="218"/>
                    </a:cubicBezTo>
                    <a:cubicBezTo>
                      <a:pt x="105" y="218"/>
                      <a:pt x="106" y="218"/>
                      <a:pt x="106" y="218"/>
                    </a:cubicBezTo>
                    <a:cubicBezTo>
                      <a:pt x="107" y="218"/>
                      <a:pt x="107" y="218"/>
                      <a:pt x="108" y="218"/>
                    </a:cubicBezTo>
                    <a:cubicBezTo>
                      <a:pt x="109" y="218"/>
                      <a:pt x="109" y="218"/>
                      <a:pt x="109" y="218"/>
                    </a:cubicBezTo>
                    <a:cubicBezTo>
                      <a:pt x="110" y="218"/>
                      <a:pt x="111" y="218"/>
                      <a:pt x="111" y="217"/>
                    </a:cubicBezTo>
                    <a:cubicBezTo>
                      <a:pt x="111" y="217"/>
                      <a:pt x="111" y="217"/>
                      <a:pt x="111" y="217"/>
                    </a:cubicBezTo>
                    <a:cubicBezTo>
                      <a:pt x="111" y="217"/>
                      <a:pt x="111" y="217"/>
                      <a:pt x="111" y="217"/>
                    </a:cubicBezTo>
                    <a:cubicBezTo>
                      <a:pt x="111" y="217"/>
                      <a:pt x="111" y="217"/>
                      <a:pt x="111" y="217"/>
                    </a:cubicBezTo>
                    <a:cubicBezTo>
                      <a:pt x="111" y="217"/>
                      <a:pt x="111" y="217"/>
                      <a:pt x="111" y="217"/>
                    </a:cubicBezTo>
                    <a:cubicBezTo>
                      <a:pt x="112" y="217"/>
                      <a:pt x="112" y="217"/>
                      <a:pt x="112" y="217"/>
                    </a:cubicBezTo>
                    <a:cubicBezTo>
                      <a:pt x="112" y="216"/>
                      <a:pt x="112" y="216"/>
                      <a:pt x="112" y="216"/>
                    </a:cubicBezTo>
                    <a:cubicBezTo>
                      <a:pt x="112" y="215"/>
                      <a:pt x="112" y="215"/>
                      <a:pt x="112" y="215"/>
                    </a:cubicBezTo>
                    <a:cubicBezTo>
                      <a:pt x="112" y="215"/>
                      <a:pt x="112" y="214"/>
                      <a:pt x="112" y="214"/>
                    </a:cubicBezTo>
                    <a:cubicBezTo>
                      <a:pt x="113" y="214"/>
                      <a:pt x="113" y="214"/>
                      <a:pt x="113" y="214"/>
                    </a:cubicBezTo>
                    <a:cubicBezTo>
                      <a:pt x="113" y="214"/>
                      <a:pt x="113" y="214"/>
                      <a:pt x="114" y="213"/>
                    </a:cubicBezTo>
                    <a:cubicBezTo>
                      <a:pt x="114" y="213"/>
                      <a:pt x="115" y="213"/>
                      <a:pt x="115" y="213"/>
                    </a:cubicBezTo>
                    <a:cubicBezTo>
                      <a:pt x="115" y="212"/>
                      <a:pt x="115" y="212"/>
                      <a:pt x="115" y="212"/>
                    </a:cubicBezTo>
                    <a:cubicBezTo>
                      <a:pt x="116" y="212"/>
                      <a:pt x="116" y="212"/>
                      <a:pt x="116" y="212"/>
                    </a:cubicBezTo>
                    <a:cubicBezTo>
                      <a:pt x="116" y="212"/>
                      <a:pt x="116" y="212"/>
                      <a:pt x="116" y="212"/>
                    </a:cubicBezTo>
                    <a:cubicBezTo>
                      <a:pt x="117" y="212"/>
                      <a:pt x="118" y="212"/>
                      <a:pt x="118" y="211"/>
                    </a:cubicBezTo>
                    <a:cubicBezTo>
                      <a:pt x="118" y="211"/>
                      <a:pt x="119" y="210"/>
                      <a:pt x="119" y="210"/>
                    </a:cubicBezTo>
                    <a:cubicBezTo>
                      <a:pt x="119" y="209"/>
                      <a:pt x="119" y="208"/>
                      <a:pt x="120" y="207"/>
                    </a:cubicBezTo>
                    <a:cubicBezTo>
                      <a:pt x="120" y="207"/>
                      <a:pt x="121" y="207"/>
                      <a:pt x="121" y="207"/>
                    </a:cubicBezTo>
                    <a:cubicBezTo>
                      <a:pt x="123" y="206"/>
                      <a:pt x="124" y="205"/>
                      <a:pt x="124" y="204"/>
                    </a:cubicBezTo>
                    <a:cubicBezTo>
                      <a:pt x="123" y="203"/>
                      <a:pt x="123" y="201"/>
                      <a:pt x="123" y="199"/>
                    </a:cubicBezTo>
                    <a:cubicBezTo>
                      <a:pt x="123" y="199"/>
                      <a:pt x="123" y="198"/>
                      <a:pt x="123" y="197"/>
                    </a:cubicBezTo>
                    <a:cubicBezTo>
                      <a:pt x="123" y="191"/>
                      <a:pt x="123" y="191"/>
                      <a:pt x="123" y="191"/>
                    </a:cubicBezTo>
                    <a:cubicBezTo>
                      <a:pt x="123" y="190"/>
                      <a:pt x="123" y="190"/>
                      <a:pt x="123" y="190"/>
                    </a:cubicBezTo>
                    <a:cubicBezTo>
                      <a:pt x="123" y="190"/>
                      <a:pt x="123" y="190"/>
                      <a:pt x="123" y="190"/>
                    </a:cubicBezTo>
                    <a:cubicBezTo>
                      <a:pt x="122" y="190"/>
                      <a:pt x="122" y="190"/>
                      <a:pt x="122" y="190"/>
                    </a:cubicBezTo>
                    <a:cubicBezTo>
                      <a:pt x="122" y="189"/>
                      <a:pt x="122" y="189"/>
                      <a:pt x="122" y="189"/>
                    </a:cubicBezTo>
                    <a:cubicBezTo>
                      <a:pt x="122" y="188"/>
                      <a:pt x="122" y="188"/>
                      <a:pt x="122" y="188"/>
                    </a:cubicBezTo>
                    <a:cubicBezTo>
                      <a:pt x="122" y="188"/>
                      <a:pt x="122" y="188"/>
                      <a:pt x="122" y="188"/>
                    </a:cubicBezTo>
                    <a:cubicBezTo>
                      <a:pt x="124" y="188"/>
                      <a:pt x="124" y="188"/>
                      <a:pt x="124" y="188"/>
                    </a:cubicBezTo>
                    <a:cubicBezTo>
                      <a:pt x="124" y="188"/>
                      <a:pt x="124" y="188"/>
                      <a:pt x="124" y="188"/>
                    </a:cubicBezTo>
                    <a:cubicBezTo>
                      <a:pt x="125" y="188"/>
                      <a:pt x="125" y="188"/>
                      <a:pt x="125" y="188"/>
                    </a:cubicBezTo>
                    <a:cubicBezTo>
                      <a:pt x="126" y="188"/>
                      <a:pt x="126" y="187"/>
                      <a:pt x="126" y="187"/>
                    </a:cubicBezTo>
                    <a:cubicBezTo>
                      <a:pt x="127" y="186"/>
                      <a:pt x="127" y="186"/>
                      <a:pt x="127" y="186"/>
                    </a:cubicBezTo>
                    <a:cubicBezTo>
                      <a:pt x="127" y="186"/>
                      <a:pt x="127" y="186"/>
                      <a:pt x="127" y="186"/>
                    </a:cubicBezTo>
                    <a:cubicBezTo>
                      <a:pt x="127" y="185"/>
                      <a:pt x="127" y="185"/>
                      <a:pt x="127" y="185"/>
                    </a:cubicBezTo>
                    <a:cubicBezTo>
                      <a:pt x="128" y="185"/>
                      <a:pt x="128" y="185"/>
                      <a:pt x="128" y="185"/>
                    </a:cubicBezTo>
                    <a:cubicBezTo>
                      <a:pt x="128" y="184"/>
                      <a:pt x="128" y="184"/>
                      <a:pt x="128" y="184"/>
                    </a:cubicBezTo>
                    <a:cubicBezTo>
                      <a:pt x="128" y="184"/>
                      <a:pt x="128" y="184"/>
                      <a:pt x="128" y="184"/>
                    </a:cubicBezTo>
                    <a:cubicBezTo>
                      <a:pt x="128" y="184"/>
                      <a:pt x="128" y="184"/>
                      <a:pt x="128" y="184"/>
                    </a:cubicBezTo>
                    <a:cubicBezTo>
                      <a:pt x="128" y="184"/>
                      <a:pt x="128" y="184"/>
                      <a:pt x="128" y="184"/>
                    </a:cubicBezTo>
                    <a:cubicBezTo>
                      <a:pt x="128" y="184"/>
                      <a:pt x="129" y="184"/>
                      <a:pt x="129" y="183"/>
                    </a:cubicBezTo>
                    <a:cubicBezTo>
                      <a:pt x="129" y="183"/>
                      <a:pt x="130" y="182"/>
                      <a:pt x="130" y="182"/>
                    </a:cubicBezTo>
                    <a:cubicBezTo>
                      <a:pt x="131" y="180"/>
                      <a:pt x="132" y="179"/>
                      <a:pt x="133" y="179"/>
                    </a:cubicBezTo>
                    <a:cubicBezTo>
                      <a:pt x="134" y="178"/>
                      <a:pt x="134" y="178"/>
                      <a:pt x="134" y="178"/>
                    </a:cubicBezTo>
                    <a:cubicBezTo>
                      <a:pt x="135" y="177"/>
                      <a:pt x="135" y="176"/>
                      <a:pt x="135" y="176"/>
                    </a:cubicBezTo>
                    <a:cubicBezTo>
                      <a:pt x="135" y="176"/>
                      <a:pt x="135" y="176"/>
                      <a:pt x="135" y="176"/>
                    </a:cubicBezTo>
                    <a:cubicBezTo>
                      <a:pt x="135" y="175"/>
                      <a:pt x="135" y="175"/>
                      <a:pt x="135" y="175"/>
                    </a:cubicBezTo>
                    <a:cubicBezTo>
                      <a:pt x="134" y="175"/>
                      <a:pt x="134" y="175"/>
                      <a:pt x="134" y="175"/>
                    </a:cubicBezTo>
                    <a:cubicBezTo>
                      <a:pt x="133" y="175"/>
                      <a:pt x="133" y="175"/>
                      <a:pt x="133" y="175"/>
                    </a:cubicBezTo>
                    <a:cubicBezTo>
                      <a:pt x="133" y="174"/>
                      <a:pt x="133" y="174"/>
                      <a:pt x="134" y="172"/>
                    </a:cubicBezTo>
                    <a:cubicBezTo>
                      <a:pt x="134" y="172"/>
                      <a:pt x="134" y="172"/>
                      <a:pt x="134" y="172"/>
                    </a:cubicBezTo>
                    <a:cubicBezTo>
                      <a:pt x="134" y="172"/>
                      <a:pt x="134" y="172"/>
                      <a:pt x="134" y="172"/>
                    </a:cubicBezTo>
                    <a:cubicBezTo>
                      <a:pt x="135" y="172"/>
                      <a:pt x="135" y="172"/>
                      <a:pt x="135" y="172"/>
                    </a:cubicBezTo>
                    <a:cubicBezTo>
                      <a:pt x="135" y="166"/>
                      <a:pt x="135" y="166"/>
                      <a:pt x="135" y="166"/>
                    </a:cubicBezTo>
                    <a:cubicBezTo>
                      <a:pt x="134" y="166"/>
                      <a:pt x="134" y="166"/>
                      <a:pt x="134" y="166"/>
                    </a:cubicBezTo>
                    <a:cubicBezTo>
                      <a:pt x="134" y="166"/>
                      <a:pt x="134" y="166"/>
                      <a:pt x="133" y="166"/>
                    </a:cubicBezTo>
                    <a:cubicBezTo>
                      <a:pt x="133" y="166"/>
                      <a:pt x="133" y="166"/>
                      <a:pt x="133" y="166"/>
                    </a:cubicBezTo>
                    <a:cubicBezTo>
                      <a:pt x="133" y="166"/>
                      <a:pt x="133" y="166"/>
                      <a:pt x="133" y="166"/>
                    </a:cubicBezTo>
                    <a:cubicBezTo>
                      <a:pt x="134" y="165"/>
                      <a:pt x="134" y="165"/>
                      <a:pt x="134" y="165"/>
                    </a:cubicBezTo>
                    <a:cubicBezTo>
                      <a:pt x="133" y="165"/>
                      <a:pt x="133" y="165"/>
                      <a:pt x="133" y="165"/>
                    </a:cubicBezTo>
                    <a:cubicBezTo>
                      <a:pt x="132" y="165"/>
                      <a:pt x="132" y="165"/>
                      <a:pt x="131" y="165"/>
                    </a:cubicBezTo>
                    <a:cubicBezTo>
                      <a:pt x="131" y="165"/>
                      <a:pt x="131" y="165"/>
                      <a:pt x="130" y="165"/>
                    </a:cubicBezTo>
                    <a:cubicBezTo>
                      <a:pt x="128" y="165"/>
                      <a:pt x="128" y="164"/>
                      <a:pt x="127" y="164"/>
                    </a:cubicBezTo>
                    <a:cubicBezTo>
                      <a:pt x="126" y="163"/>
                      <a:pt x="126" y="163"/>
                      <a:pt x="126" y="163"/>
                    </a:cubicBezTo>
                    <a:cubicBezTo>
                      <a:pt x="126" y="163"/>
                      <a:pt x="126" y="163"/>
                      <a:pt x="126" y="163"/>
                    </a:cubicBezTo>
                    <a:cubicBezTo>
                      <a:pt x="126" y="162"/>
                      <a:pt x="125" y="162"/>
                      <a:pt x="125" y="162"/>
                    </a:cubicBezTo>
                    <a:cubicBezTo>
                      <a:pt x="124" y="162"/>
                      <a:pt x="124" y="162"/>
                      <a:pt x="124" y="162"/>
                    </a:cubicBezTo>
                    <a:cubicBezTo>
                      <a:pt x="123" y="161"/>
                      <a:pt x="123" y="161"/>
                      <a:pt x="122" y="160"/>
                    </a:cubicBezTo>
                    <a:cubicBezTo>
                      <a:pt x="122" y="160"/>
                      <a:pt x="122" y="160"/>
                      <a:pt x="122" y="160"/>
                    </a:cubicBezTo>
                    <a:cubicBezTo>
                      <a:pt x="122" y="159"/>
                      <a:pt x="121" y="159"/>
                      <a:pt x="121" y="159"/>
                    </a:cubicBezTo>
                    <a:cubicBezTo>
                      <a:pt x="121" y="159"/>
                      <a:pt x="121" y="159"/>
                      <a:pt x="121" y="159"/>
                    </a:cubicBezTo>
                    <a:cubicBezTo>
                      <a:pt x="120" y="159"/>
                      <a:pt x="120" y="159"/>
                      <a:pt x="120" y="159"/>
                    </a:cubicBezTo>
                    <a:cubicBezTo>
                      <a:pt x="119" y="159"/>
                      <a:pt x="119" y="159"/>
                      <a:pt x="119" y="159"/>
                    </a:cubicBezTo>
                    <a:cubicBezTo>
                      <a:pt x="119" y="159"/>
                      <a:pt x="119" y="159"/>
                      <a:pt x="119" y="159"/>
                    </a:cubicBezTo>
                    <a:cubicBezTo>
                      <a:pt x="118" y="159"/>
                      <a:pt x="118" y="159"/>
                      <a:pt x="118" y="159"/>
                    </a:cubicBezTo>
                    <a:cubicBezTo>
                      <a:pt x="117" y="159"/>
                      <a:pt x="117" y="159"/>
                      <a:pt x="117" y="159"/>
                    </a:cubicBezTo>
                    <a:cubicBezTo>
                      <a:pt x="117" y="159"/>
                      <a:pt x="116" y="159"/>
                      <a:pt x="116" y="159"/>
                    </a:cubicBezTo>
                    <a:cubicBezTo>
                      <a:pt x="115" y="159"/>
                      <a:pt x="115" y="158"/>
                      <a:pt x="115" y="158"/>
                    </a:cubicBezTo>
                    <a:cubicBezTo>
                      <a:pt x="115" y="157"/>
                      <a:pt x="114" y="157"/>
                      <a:pt x="112" y="157"/>
                    </a:cubicBezTo>
                    <a:cubicBezTo>
                      <a:pt x="112" y="157"/>
                      <a:pt x="111" y="157"/>
                      <a:pt x="110" y="157"/>
                    </a:cubicBezTo>
                    <a:cubicBezTo>
                      <a:pt x="110" y="157"/>
                      <a:pt x="110" y="157"/>
                      <a:pt x="110" y="157"/>
                    </a:cubicBezTo>
                    <a:cubicBezTo>
                      <a:pt x="108" y="157"/>
                      <a:pt x="108" y="157"/>
                      <a:pt x="108" y="157"/>
                    </a:cubicBezTo>
                    <a:cubicBezTo>
                      <a:pt x="108" y="158"/>
                      <a:pt x="108" y="158"/>
                      <a:pt x="108" y="158"/>
                    </a:cubicBezTo>
                    <a:cubicBezTo>
                      <a:pt x="108" y="157"/>
                      <a:pt x="108" y="156"/>
                      <a:pt x="107" y="156"/>
                    </a:cubicBezTo>
                    <a:cubicBezTo>
                      <a:pt x="106" y="156"/>
                      <a:pt x="106" y="156"/>
                      <a:pt x="105" y="156"/>
                    </a:cubicBezTo>
                    <a:cubicBezTo>
                      <a:pt x="105" y="156"/>
                      <a:pt x="104" y="156"/>
                      <a:pt x="104" y="156"/>
                    </a:cubicBezTo>
                    <a:cubicBezTo>
                      <a:pt x="103" y="156"/>
                      <a:pt x="103" y="156"/>
                      <a:pt x="103" y="156"/>
                    </a:cubicBezTo>
                    <a:cubicBezTo>
                      <a:pt x="103" y="155"/>
                      <a:pt x="103" y="155"/>
                      <a:pt x="103" y="155"/>
                    </a:cubicBezTo>
                    <a:cubicBezTo>
                      <a:pt x="103" y="155"/>
                      <a:pt x="103" y="155"/>
                      <a:pt x="102" y="155"/>
                    </a:cubicBezTo>
                    <a:cubicBezTo>
                      <a:pt x="102" y="155"/>
                      <a:pt x="102" y="155"/>
                      <a:pt x="102" y="155"/>
                    </a:cubicBezTo>
                    <a:cubicBezTo>
                      <a:pt x="102" y="155"/>
                      <a:pt x="102" y="155"/>
                      <a:pt x="102" y="155"/>
                    </a:cubicBezTo>
                    <a:cubicBezTo>
                      <a:pt x="102" y="154"/>
                      <a:pt x="102" y="154"/>
                      <a:pt x="102" y="154"/>
                    </a:cubicBezTo>
                    <a:cubicBezTo>
                      <a:pt x="102" y="154"/>
                      <a:pt x="101" y="153"/>
                      <a:pt x="101" y="153"/>
                    </a:cubicBezTo>
                    <a:cubicBezTo>
                      <a:pt x="100" y="153"/>
                      <a:pt x="100" y="153"/>
                      <a:pt x="100" y="153"/>
                    </a:cubicBezTo>
                    <a:cubicBezTo>
                      <a:pt x="100" y="153"/>
                      <a:pt x="100" y="153"/>
                      <a:pt x="100" y="153"/>
                    </a:cubicBezTo>
                    <a:cubicBezTo>
                      <a:pt x="96" y="153"/>
                      <a:pt x="96" y="153"/>
                      <a:pt x="96" y="153"/>
                    </a:cubicBezTo>
                    <a:cubicBezTo>
                      <a:pt x="94" y="153"/>
                      <a:pt x="94" y="153"/>
                      <a:pt x="94" y="153"/>
                    </a:cubicBezTo>
                    <a:cubicBezTo>
                      <a:pt x="93" y="153"/>
                      <a:pt x="93" y="153"/>
                      <a:pt x="92" y="153"/>
                    </a:cubicBezTo>
                    <a:cubicBezTo>
                      <a:pt x="92" y="153"/>
                      <a:pt x="92" y="153"/>
                      <a:pt x="92" y="153"/>
                    </a:cubicBezTo>
                    <a:cubicBezTo>
                      <a:pt x="91" y="153"/>
                      <a:pt x="91" y="153"/>
                      <a:pt x="91" y="153"/>
                    </a:cubicBezTo>
                    <a:cubicBezTo>
                      <a:pt x="90" y="153"/>
                      <a:pt x="90" y="153"/>
                      <a:pt x="90" y="153"/>
                    </a:cubicBezTo>
                    <a:cubicBezTo>
                      <a:pt x="89" y="153"/>
                      <a:pt x="89" y="153"/>
                      <a:pt x="89" y="153"/>
                    </a:cubicBezTo>
                    <a:cubicBezTo>
                      <a:pt x="89" y="152"/>
                      <a:pt x="89" y="152"/>
                      <a:pt x="89" y="152"/>
                    </a:cubicBezTo>
                    <a:cubicBezTo>
                      <a:pt x="89" y="152"/>
                      <a:pt x="89" y="152"/>
                      <a:pt x="89" y="152"/>
                    </a:cubicBezTo>
                    <a:cubicBezTo>
                      <a:pt x="89" y="152"/>
                      <a:pt x="89" y="152"/>
                      <a:pt x="89" y="152"/>
                    </a:cubicBezTo>
                    <a:cubicBezTo>
                      <a:pt x="90" y="152"/>
                      <a:pt x="90" y="152"/>
                      <a:pt x="90" y="152"/>
                    </a:cubicBezTo>
                    <a:cubicBezTo>
                      <a:pt x="90" y="152"/>
                      <a:pt x="91" y="152"/>
                      <a:pt x="92" y="151"/>
                    </a:cubicBezTo>
                    <a:cubicBezTo>
                      <a:pt x="92" y="151"/>
                      <a:pt x="92" y="151"/>
                      <a:pt x="92" y="151"/>
                    </a:cubicBezTo>
                    <a:cubicBezTo>
                      <a:pt x="95" y="151"/>
                      <a:pt x="95" y="151"/>
                      <a:pt x="95" y="151"/>
                    </a:cubicBezTo>
                    <a:cubicBezTo>
                      <a:pt x="95" y="151"/>
                      <a:pt x="95" y="151"/>
                      <a:pt x="95" y="151"/>
                    </a:cubicBezTo>
                    <a:cubicBezTo>
                      <a:pt x="96" y="150"/>
                      <a:pt x="96" y="150"/>
                      <a:pt x="96" y="150"/>
                    </a:cubicBezTo>
                    <a:cubicBezTo>
                      <a:pt x="96" y="150"/>
                      <a:pt x="96" y="150"/>
                      <a:pt x="96" y="149"/>
                    </a:cubicBezTo>
                    <a:cubicBezTo>
                      <a:pt x="96" y="149"/>
                      <a:pt x="96" y="149"/>
                      <a:pt x="96" y="149"/>
                    </a:cubicBezTo>
                    <a:cubicBezTo>
                      <a:pt x="96" y="148"/>
                      <a:pt x="96" y="147"/>
                      <a:pt x="95" y="146"/>
                    </a:cubicBezTo>
                    <a:cubicBezTo>
                      <a:pt x="94" y="145"/>
                      <a:pt x="93" y="144"/>
                      <a:pt x="92" y="144"/>
                    </a:cubicBezTo>
                    <a:cubicBezTo>
                      <a:pt x="91" y="143"/>
                      <a:pt x="91" y="143"/>
                      <a:pt x="91" y="143"/>
                    </a:cubicBezTo>
                    <a:cubicBezTo>
                      <a:pt x="91" y="143"/>
                      <a:pt x="91" y="143"/>
                      <a:pt x="91" y="143"/>
                    </a:cubicBezTo>
                    <a:cubicBezTo>
                      <a:pt x="91" y="143"/>
                      <a:pt x="91" y="143"/>
                      <a:pt x="91" y="143"/>
                    </a:cubicBezTo>
                    <a:cubicBezTo>
                      <a:pt x="91" y="143"/>
                      <a:pt x="91" y="143"/>
                      <a:pt x="91" y="143"/>
                    </a:cubicBezTo>
                    <a:cubicBezTo>
                      <a:pt x="90" y="143"/>
                      <a:pt x="90" y="143"/>
                      <a:pt x="90" y="143"/>
                    </a:cubicBezTo>
                    <a:cubicBezTo>
                      <a:pt x="90" y="142"/>
                      <a:pt x="90" y="142"/>
                      <a:pt x="90" y="142"/>
                    </a:cubicBezTo>
                    <a:cubicBezTo>
                      <a:pt x="89" y="141"/>
                      <a:pt x="88" y="141"/>
                      <a:pt x="88" y="140"/>
                    </a:cubicBezTo>
                    <a:cubicBezTo>
                      <a:pt x="88" y="140"/>
                      <a:pt x="88" y="140"/>
                      <a:pt x="88" y="140"/>
                    </a:cubicBezTo>
                    <a:cubicBezTo>
                      <a:pt x="88" y="140"/>
                      <a:pt x="88" y="140"/>
                      <a:pt x="88" y="140"/>
                    </a:cubicBezTo>
                    <a:cubicBezTo>
                      <a:pt x="88" y="140"/>
                      <a:pt x="88" y="140"/>
                      <a:pt x="88" y="140"/>
                    </a:cubicBezTo>
                    <a:cubicBezTo>
                      <a:pt x="88" y="139"/>
                      <a:pt x="88" y="139"/>
                      <a:pt x="88" y="139"/>
                    </a:cubicBezTo>
                    <a:cubicBezTo>
                      <a:pt x="87" y="139"/>
                      <a:pt x="87" y="139"/>
                      <a:pt x="87" y="138"/>
                    </a:cubicBezTo>
                    <a:cubicBezTo>
                      <a:pt x="86" y="137"/>
                      <a:pt x="86" y="137"/>
                      <a:pt x="85" y="136"/>
                    </a:cubicBezTo>
                    <a:cubicBezTo>
                      <a:pt x="84" y="136"/>
                      <a:pt x="84" y="136"/>
                      <a:pt x="84" y="136"/>
                    </a:cubicBezTo>
                    <a:cubicBezTo>
                      <a:pt x="84" y="135"/>
                      <a:pt x="83" y="135"/>
                      <a:pt x="83" y="135"/>
                    </a:cubicBezTo>
                    <a:cubicBezTo>
                      <a:pt x="83" y="134"/>
                      <a:pt x="83" y="134"/>
                      <a:pt x="83" y="134"/>
                    </a:cubicBezTo>
                    <a:cubicBezTo>
                      <a:pt x="82" y="134"/>
                      <a:pt x="81" y="133"/>
                      <a:pt x="81" y="133"/>
                    </a:cubicBezTo>
                    <a:cubicBezTo>
                      <a:pt x="80" y="133"/>
                      <a:pt x="80" y="133"/>
                      <a:pt x="80" y="133"/>
                    </a:cubicBezTo>
                    <a:cubicBezTo>
                      <a:pt x="78" y="133"/>
                      <a:pt x="78" y="133"/>
                      <a:pt x="78" y="133"/>
                    </a:cubicBezTo>
                    <a:cubicBezTo>
                      <a:pt x="78" y="131"/>
                      <a:pt x="78" y="131"/>
                      <a:pt x="78" y="131"/>
                    </a:cubicBezTo>
                    <a:cubicBezTo>
                      <a:pt x="77" y="132"/>
                      <a:pt x="77" y="132"/>
                      <a:pt x="77" y="132"/>
                    </a:cubicBezTo>
                    <a:cubicBezTo>
                      <a:pt x="76" y="132"/>
                      <a:pt x="75" y="132"/>
                      <a:pt x="75" y="132"/>
                    </a:cubicBezTo>
                    <a:cubicBezTo>
                      <a:pt x="74" y="132"/>
                      <a:pt x="74" y="132"/>
                      <a:pt x="73" y="131"/>
                    </a:cubicBezTo>
                    <a:cubicBezTo>
                      <a:pt x="72" y="131"/>
                      <a:pt x="72" y="131"/>
                      <a:pt x="72" y="131"/>
                    </a:cubicBezTo>
                    <a:cubicBezTo>
                      <a:pt x="72" y="130"/>
                      <a:pt x="72" y="130"/>
                      <a:pt x="72" y="130"/>
                    </a:cubicBezTo>
                    <a:cubicBezTo>
                      <a:pt x="72" y="130"/>
                      <a:pt x="72" y="129"/>
                      <a:pt x="71" y="129"/>
                    </a:cubicBezTo>
                    <a:cubicBezTo>
                      <a:pt x="70" y="129"/>
                      <a:pt x="70" y="129"/>
                      <a:pt x="70" y="129"/>
                    </a:cubicBezTo>
                    <a:cubicBezTo>
                      <a:pt x="70" y="128"/>
                      <a:pt x="70" y="128"/>
                      <a:pt x="70" y="128"/>
                    </a:cubicBezTo>
                    <a:cubicBezTo>
                      <a:pt x="70" y="128"/>
                      <a:pt x="70" y="128"/>
                      <a:pt x="70" y="127"/>
                    </a:cubicBezTo>
                    <a:cubicBezTo>
                      <a:pt x="69" y="126"/>
                      <a:pt x="68" y="126"/>
                      <a:pt x="68" y="126"/>
                    </a:cubicBezTo>
                    <a:cubicBezTo>
                      <a:pt x="67" y="126"/>
                      <a:pt x="66" y="126"/>
                      <a:pt x="66" y="126"/>
                    </a:cubicBezTo>
                    <a:cubicBezTo>
                      <a:pt x="65" y="126"/>
                      <a:pt x="65" y="126"/>
                      <a:pt x="65" y="126"/>
                    </a:cubicBezTo>
                    <a:cubicBezTo>
                      <a:pt x="64" y="126"/>
                      <a:pt x="64" y="126"/>
                      <a:pt x="63" y="126"/>
                    </a:cubicBezTo>
                    <a:cubicBezTo>
                      <a:pt x="64" y="125"/>
                      <a:pt x="64" y="125"/>
                      <a:pt x="64" y="125"/>
                    </a:cubicBezTo>
                    <a:cubicBezTo>
                      <a:pt x="66" y="123"/>
                      <a:pt x="66" y="123"/>
                      <a:pt x="66" y="123"/>
                    </a:cubicBezTo>
                    <a:cubicBezTo>
                      <a:pt x="64" y="123"/>
                      <a:pt x="64" y="123"/>
                      <a:pt x="64" y="123"/>
                    </a:cubicBezTo>
                    <a:cubicBezTo>
                      <a:pt x="63" y="123"/>
                      <a:pt x="63" y="123"/>
                      <a:pt x="63" y="123"/>
                    </a:cubicBezTo>
                    <a:cubicBezTo>
                      <a:pt x="63" y="123"/>
                      <a:pt x="63" y="123"/>
                      <a:pt x="63" y="123"/>
                    </a:cubicBezTo>
                    <a:cubicBezTo>
                      <a:pt x="63" y="122"/>
                      <a:pt x="63" y="122"/>
                      <a:pt x="63" y="122"/>
                    </a:cubicBezTo>
                    <a:cubicBezTo>
                      <a:pt x="61" y="122"/>
                      <a:pt x="61" y="122"/>
                      <a:pt x="61" y="122"/>
                    </a:cubicBezTo>
                    <a:cubicBezTo>
                      <a:pt x="60" y="122"/>
                      <a:pt x="60" y="122"/>
                      <a:pt x="60" y="123"/>
                    </a:cubicBezTo>
                    <a:cubicBezTo>
                      <a:pt x="60" y="123"/>
                      <a:pt x="60" y="123"/>
                      <a:pt x="60" y="123"/>
                    </a:cubicBezTo>
                    <a:cubicBezTo>
                      <a:pt x="60" y="123"/>
                      <a:pt x="60" y="123"/>
                      <a:pt x="60" y="123"/>
                    </a:cubicBezTo>
                    <a:cubicBezTo>
                      <a:pt x="60" y="123"/>
                      <a:pt x="60" y="123"/>
                      <a:pt x="60" y="123"/>
                    </a:cubicBezTo>
                    <a:cubicBezTo>
                      <a:pt x="59" y="123"/>
                      <a:pt x="59" y="123"/>
                      <a:pt x="59" y="123"/>
                    </a:cubicBezTo>
                    <a:cubicBezTo>
                      <a:pt x="58" y="123"/>
                      <a:pt x="57" y="122"/>
                      <a:pt x="57" y="121"/>
                    </a:cubicBezTo>
                    <a:cubicBezTo>
                      <a:pt x="58" y="120"/>
                      <a:pt x="58" y="120"/>
                      <a:pt x="58" y="120"/>
                    </a:cubicBezTo>
                    <a:cubicBezTo>
                      <a:pt x="56" y="120"/>
                      <a:pt x="56" y="120"/>
                      <a:pt x="56" y="120"/>
                    </a:cubicBezTo>
                    <a:cubicBezTo>
                      <a:pt x="55" y="120"/>
                      <a:pt x="55" y="121"/>
                      <a:pt x="54" y="121"/>
                    </a:cubicBezTo>
                    <a:cubicBezTo>
                      <a:pt x="53" y="121"/>
                      <a:pt x="52" y="120"/>
                      <a:pt x="52" y="120"/>
                    </a:cubicBezTo>
                    <a:cubicBezTo>
                      <a:pt x="51" y="120"/>
                      <a:pt x="50" y="119"/>
                      <a:pt x="50" y="119"/>
                    </a:cubicBezTo>
                    <a:cubicBezTo>
                      <a:pt x="49" y="119"/>
                      <a:pt x="49" y="118"/>
                      <a:pt x="48" y="118"/>
                    </a:cubicBezTo>
                    <a:cubicBezTo>
                      <a:pt x="47" y="118"/>
                      <a:pt x="46" y="117"/>
                      <a:pt x="46" y="117"/>
                    </a:cubicBezTo>
                    <a:cubicBezTo>
                      <a:pt x="45" y="117"/>
                      <a:pt x="45" y="117"/>
                      <a:pt x="45" y="117"/>
                    </a:cubicBezTo>
                    <a:cubicBezTo>
                      <a:pt x="44" y="117"/>
                      <a:pt x="44" y="117"/>
                      <a:pt x="44" y="117"/>
                    </a:cubicBezTo>
                    <a:cubicBezTo>
                      <a:pt x="44" y="117"/>
                      <a:pt x="44" y="117"/>
                      <a:pt x="44" y="117"/>
                    </a:cubicBezTo>
                    <a:cubicBezTo>
                      <a:pt x="43" y="117"/>
                      <a:pt x="43" y="118"/>
                      <a:pt x="43" y="118"/>
                    </a:cubicBezTo>
                    <a:cubicBezTo>
                      <a:pt x="43" y="118"/>
                      <a:pt x="43" y="118"/>
                      <a:pt x="43" y="118"/>
                    </a:cubicBezTo>
                    <a:cubicBezTo>
                      <a:pt x="42" y="117"/>
                      <a:pt x="40" y="117"/>
                      <a:pt x="39" y="117"/>
                    </a:cubicBezTo>
                    <a:cubicBezTo>
                      <a:pt x="38" y="117"/>
                      <a:pt x="38" y="117"/>
                      <a:pt x="38" y="117"/>
                    </a:cubicBezTo>
                    <a:cubicBezTo>
                      <a:pt x="38" y="118"/>
                      <a:pt x="38" y="118"/>
                      <a:pt x="38" y="118"/>
                    </a:cubicBezTo>
                    <a:cubicBezTo>
                      <a:pt x="38" y="119"/>
                      <a:pt x="38" y="119"/>
                      <a:pt x="38" y="119"/>
                    </a:cubicBezTo>
                    <a:cubicBezTo>
                      <a:pt x="38" y="119"/>
                      <a:pt x="38" y="119"/>
                      <a:pt x="38" y="119"/>
                    </a:cubicBezTo>
                    <a:cubicBezTo>
                      <a:pt x="38" y="119"/>
                      <a:pt x="38" y="119"/>
                      <a:pt x="38" y="119"/>
                    </a:cubicBezTo>
                    <a:cubicBezTo>
                      <a:pt x="37" y="119"/>
                      <a:pt x="37" y="119"/>
                      <a:pt x="37" y="119"/>
                    </a:cubicBezTo>
                    <a:cubicBezTo>
                      <a:pt x="37" y="119"/>
                      <a:pt x="36" y="119"/>
                      <a:pt x="35" y="120"/>
                    </a:cubicBezTo>
                    <a:cubicBezTo>
                      <a:pt x="35" y="120"/>
                      <a:pt x="35" y="120"/>
                      <a:pt x="34" y="120"/>
                    </a:cubicBezTo>
                    <a:cubicBezTo>
                      <a:pt x="33" y="120"/>
                      <a:pt x="33" y="120"/>
                      <a:pt x="33" y="120"/>
                    </a:cubicBezTo>
                    <a:cubicBezTo>
                      <a:pt x="32" y="120"/>
                      <a:pt x="32" y="120"/>
                      <a:pt x="32" y="120"/>
                    </a:cubicBezTo>
                    <a:cubicBezTo>
                      <a:pt x="31" y="120"/>
                      <a:pt x="31" y="120"/>
                      <a:pt x="31" y="120"/>
                    </a:cubicBezTo>
                    <a:cubicBezTo>
                      <a:pt x="31" y="121"/>
                      <a:pt x="31" y="121"/>
                      <a:pt x="31" y="121"/>
                    </a:cubicBezTo>
                    <a:cubicBezTo>
                      <a:pt x="31" y="122"/>
                      <a:pt x="32" y="122"/>
                      <a:pt x="32" y="123"/>
                    </a:cubicBezTo>
                    <a:cubicBezTo>
                      <a:pt x="33" y="124"/>
                      <a:pt x="33" y="124"/>
                      <a:pt x="33" y="124"/>
                    </a:cubicBezTo>
                    <a:cubicBezTo>
                      <a:pt x="33" y="124"/>
                      <a:pt x="33" y="124"/>
                      <a:pt x="33" y="124"/>
                    </a:cubicBezTo>
                    <a:cubicBezTo>
                      <a:pt x="33" y="125"/>
                      <a:pt x="33" y="125"/>
                      <a:pt x="33" y="125"/>
                    </a:cubicBezTo>
                    <a:cubicBezTo>
                      <a:pt x="33" y="125"/>
                      <a:pt x="33" y="125"/>
                      <a:pt x="33" y="125"/>
                    </a:cubicBezTo>
                    <a:cubicBezTo>
                      <a:pt x="33" y="125"/>
                      <a:pt x="33" y="126"/>
                      <a:pt x="32" y="126"/>
                    </a:cubicBezTo>
                    <a:cubicBezTo>
                      <a:pt x="32" y="126"/>
                      <a:pt x="32" y="126"/>
                      <a:pt x="32" y="126"/>
                    </a:cubicBezTo>
                    <a:cubicBezTo>
                      <a:pt x="31" y="126"/>
                      <a:pt x="31" y="126"/>
                      <a:pt x="31" y="126"/>
                    </a:cubicBezTo>
                    <a:cubicBezTo>
                      <a:pt x="30" y="126"/>
                      <a:pt x="30" y="126"/>
                      <a:pt x="30" y="126"/>
                    </a:cubicBezTo>
                    <a:cubicBezTo>
                      <a:pt x="30" y="126"/>
                      <a:pt x="30" y="126"/>
                      <a:pt x="30" y="126"/>
                    </a:cubicBezTo>
                    <a:cubicBezTo>
                      <a:pt x="30" y="125"/>
                      <a:pt x="30" y="125"/>
                      <a:pt x="30" y="125"/>
                    </a:cubicBezTo>
                    <a:cubicBezTo>
                      <a:pt x="30" y="125"/>
                      <a:pt x="30" y="125"/>
                      <a:pt x="29" y="125"/>
                    </a:cubicBezTo>
                    <a:cubicBezTo>
                      <a:pt x="29" y="124"/>
                      <a:pt x="29" y="124"/>
                      <a:pt x="29" y="124"/>
                    </a:cubicBezTo>
                    <a:cubicBezTo>
                      <a:pt x="29" y="124"/>
                      <a:pt x="29" y="124"/>
                      <a:pt x="29" y="124"/>
                    </a:cubicBezTo>
                    <a:cubicBezTo>
                      <a:pt x="29" y="123"/>
                      <a:pt x="29" y="123"/>
                      <a:pt x="29" y="123"/>
                    </a:cubicBezTo>
                    <a:cubicBezTo>
                      <a:pt x="28" y="122"/>
                      <a:pt x="27" y="122"/>
                      <a:pt x="27" y="122"/>
                    </a:cubicBezTo>
                    <a:cubicBezTo>
                      <a:pt x="26" y="122"/>
                      <a:pt x="26" y="122"/>
                      <a:pt x="25" y="122"/>
                    </a:cubicBezTo>
                    <a:cubicBezTo>
                      <a:pt x="25" y="122"/>
                      <a:pt x="25" y="122"/>
                      <a:pt x="25" y="122"/>
                    </a:cubicBezTo>
                    <a:cubicBezTo>
                      <a:pt x="24" y="123"/>
                      <a:pt x="23" y="123"/>
                      <a:pt x="23" y="123"/>
                    </a:cubicBezTo>
                    <a:cubicBezTo>
                      <a:pt x="22" y="123"/>
                      <a:pt x="22" y="123"/>
                      <a:pt x="22" y="123"/>
                    </a:cubicBezTo>
                    <a:cubicBezTo>
                      <a:pt x="22" y="123"/>
                      <a:pt x="22" y="123"/>
                      <a:pt x="22" y="123"/>
                    </a:cubicBezTo>
                    <a:cubicBezTo>
                      <a:pt x="22" y="123"/>
                      <a:pt x="22" y="123"/>
                      <a:pt x="22" y="123"/>
                    </a:cubicBezTo>
                    <a:cubicBezTo>
                      <a:pt x="22" y="123"/>
                      <a:pt x="22" y="123"/>
                      <a:pt x="22" y="123"/>
                    </a:cubicBezTo>
                    <a:cubicBezTo>
                      <a:pt x="22" y="122"/>
                      <a:pt x="21" y="122"/>
                      <a:pt x="20" y="122"/>
                    </a:cubicBezTo>
                    <a:cubicBezTo>
                      <a:pt x="20" y="121"/>
                      <a:pt x="20" y="121"/>
                      <a:pt x="20" y="121"/>
                    </a:cubicBezTo>
                    <a:cubicBezTo>
                      <a:pt x="20" y="121"/>
                      <a:pt x="20" y="120"/>
                      <a:pt x="20" y="120"/>
                    </a:cubicBezTo>
                    <a:cubicBezTo>
                      <a:pt x="19" y="120"/>
                      <a:pt x="19" y="120"/>
                      <a:pt x="19" y="120"/>
                    </a:cubicBezTo>
                    <a:cubicBezTo>
                      <a:pt x="19" y="119"/>
                      <a:pt x="19" y="119"/>
                      <a:pt x="19" y="118"/>
                    </a:cubicBezTo>
                    <a:cubicBezTo>
                      <a:pt x="19" y="118"/>
                      <a:pt x="19" y="118"/>
                      <a:pt x="19" y="117"/>
                    </a:cubicBezTo>
                    <a:cubicBezTo>
                      <a:pt x="19" y="117"/>
                      <a:pt x="19" y="117"/>
                      <a:pt x="19" y="117"/>
                    </a:cubicBezTo>
                    <a:cubicBezTo>
                      <a:pt x="19" y="117"/>
                      <a:pt x="20" y="117"/>
                      <a:pt x="20" y="117"/>
                    </a:cubicBezTo>
                    <a:cubicBezTo>
                      <a:pt x="21" y="117"/>
                      <a:pt x="22" y="116"/>
                      <a:pt x="23" y="115"/>
                    </a:cubicBezTo>
                    <a:cubicBezTo>
                      <a:pt x="24" y="114"/>
                      <a:pt x="23" y="113"/>
                      <a:pt x="23" y="112"/>
                    </a:cubicBezTo>
                    <a:cubicBezTo>
                      <a:pt x="23" y="112"/>
                      <a:pt x="23" y="112"/>
                      <a:pt x="23" y="112"/>
                    </a:cubicBezTo>
                    <a:cubicBezTo>
                      <a:pt x="22" y="112"/>
                      <a:pt x="22" y="112"/>
                      <a:pt x="22" y="112"/>
                    </a:cubicBezTo>
                    <a:cubicBezTo>
                      <a:pt x="22" y="112"/>
                      <a:pt x="22" y="111"/>
                      <a:pt x="22" y="111"/>
                    </a:cubicBezTo>
                    <a:cubicBezTo>
                      <a:pt x="22" y="110"/>
                      <a:pt x="22" y="109"/>
                      <a:pt x="22" y="109"/>
                    </a:cubicBezTo>
                    <a:cubicBezTo>
                      <a:pt x="22" y="108"/>
                      <a:pt x="22" y="107"/>
                      <a:pt x="22" y="107"/>
                    </a:cubicBezTo>
                    <a:cubicBezTo>
                      <a:pt x="22" y="107"/>
                      <a:pt x="21" y="106"/>
                      <a:pt x="20" y="106"/>
                    </a:cubicBezTo>
                    <a:cubicBezTo>
                      <a:pt x="19" y="106"/>
                      <a:pt x="19" y="106"/>
                      <a:pt x="19" y="106"/>
                    </a:cubicBezTo>
                    <a:cubicBezTo>
                      <a:pt x="19" y="106"/>
                      <a:pt x="19" y="106"/>
                      <a:pt x="19" y="106"/>
                    </a:cubicBezTo>
                    <a:cubicBezTo>
                      <a:pt x="19" y="106"/>
                      <a:pt x="19" y="106"/>
                      <a:pt x="19" y="106"/>
                    </a:cubicBezTo>
                    <a:cubicBezTo>
                      <a:pt x="18" y="106"/>
                      <a:pt x="18" y="106"/>
                      <a:pt x="18" y="106"/>
                    </a:cubicBezTo>
                    <a:cubicBezTo>
                      <a:pt x="17" y="106"/>
                      <a:pt x="17" y="106"/>
                      <a:pt x="17" y="106"/>
                    </a:cubicBezTo>
                    <a:cubicBezTo>
                      <a:pt x="16" y="106"/>
                      <a:pt x="16" y="105"/>
                      <a:pt x="16" y="105"/>
                    </a:cubicBezTo>
                    <a:cubicBezTo>
                      <a:pt x="16" y="105"/>
                      <a:pt x="16" y="105"/>
                      <a:pt x="16" y="105"/>
                    </a:cubicBezTo>
                    <a:cubicBezTo>
                      <a:pt x="16" y="105"/>
                      <a:pt x="16" y="104"/>
                      <a:pt x="16" y="103"/>
                    </a:cubicBezTo>
                    <a:cubicBezTo>
                      <a:pt x="16" y="103"/>
                      <a:pt x="16" y="103"/>
                      <a:pt x="16" y="103"/>
                    </a:cubicBezTo>
                    <a:cubicBezTo>
                      <a:pt x="17" y="104"/>
                      <a:pt x="17" y="104"/>
                      <a:pt x="17" y="104"/>
                    </a:cubicBezTo>
                    <a:cubicBezTo>
                      <a:pt x="17" y="102"/>
                      <a:pt x="17" y="102"/>
                      <a:pt x="17" y="102"/>
                    </a:cubicBezTo>
                    <a:cubicBezTo>
                      <a:pt x="17" y="101"/>
                      <a:pt x="17" y="101"/>
                      <a:pt x="17" y="101"/>
                    </a:cubicBezTo>
                    <a:cubicBezTo>
                      <a:pt x="17" y="101"/>
                      <a:pt x="17" y="100"/>
                      <a:pt x="17" y="99"/>
                    </a:cubicBezTo>
                    <a:cubicBezTo>
                      <a:pt x="17" y="99"/>
                      <a:pt x="17" y="99"/>
                      <a:pt x="17" y="99"/>
                    </a:cubicBezTo>
                    <a:cubicBezTo>
                      <a:pt x="18" y="99"/>
                      <a:pt x="18" y="99"/>
                      <a:pt x="18" y="99"/>
                    </a:cubicBezTo>
                    <a:cubicBezTo>
                      <a:pt x="18" y="99"/>
                      <a:pt x="18" y="99"/>
                      <a:pt x="18" y="99"/>
                    </a:cubicBezTo>
                    <a:cubicBezTo>
                      <a:pt x="19" y="99"/>
                      <a:pt x="19" y="99"/>
                      <a:pt x="19" y="99"/>
                    </a:cubicBezTo>
                    <a:cubicBezTo>
                      <a:pt x="20" y="99"/>
                      <a:pt x="21" y="99"/>
                      <a:pt x="22" y="96"/>
                    </a:cubicBezTo>
                    <a:cubicBezTo>
                      <a:pt x="22" y="95"/>
                      <a:pt x="22" y="94"/>
                      <a:pt x="22" y="93"/>
                    </a:cubicBezTo>
                    <a:cubicBezTo>
                      <a:pt x="22" y="92"/>
                      <a:pt x="22" y="92"/>
                      <a:pt x="22" y="92"/>
                    </a:cubicBezTo>
                    <a:cubicBezTo>
                      <a:pt x="22" y="92"/>
                      <a:pt x="22" y="92"/>
                      <a:pt x="22" y="92"/>
                    </a:cubicBezTo>
                    <a:cubicBezTo>
                      <a:pt x="20" y="91"/>
                      <a:pt x="20" y="91"/>
                      <a:pt x="20" y="91"/>
                    </a:cubicBezTo>
                    <a:cubicBezTo>
                      <a:pt x="20" y="91"/>
                      <a:pt x="20" y="91"/>
                      <a:pt x="19" y="91"/>
                    </a:cubicBezTo>
                    <a:cubicBezTo>
                      <a:pt x="19" y="91"/>
                      <a:pt x="18" y="91"/>
                      <a:pt x="18" y="92"/>
                    </a:cubicBezTo>
                    <a:cubicBezTo>
                      <a:pt x="16" y="92"/>
                      <a:pt x="16" y="93"/>
                      <a:pt x="15" y="94"/>
                    </a:cubicBezTo>
                    <a:cubicBezTo>
                      <a:pt x="15" y="94"/>
                      <a:pt x="15" y="94"/>
                      <a:pt x="15" y="94"/>
                    </a:cubicBezTo>
                    <a:cubicBezTo>
                      <a:pt x="15" y="94"/>
                      <a:pt x="15" y="94"/>
                      <a:pt x="15" y="94"/>
                    </a:cubicBezTo>
                    <a:cubicBezTo>
                      <a:pt x="15" y="94"/>
                      <a:pt x="15" y="94"/>
                      <a:pt x="15" y="94"/>
                    </a:cubicBezTo>
                    <a:cubicBezTo>
                      <a:pt x="14" y="94"/>
                      <a:pt x="14" y="94"/>
                      <a:pt x="14" y="94"/>
                    </a:cubicBezTo>
                    <a:cubicBezTo>
                      <a:pt x="14" y="95"/>
                      <a:pt x="14" y="95"/>
                      <a:pt x="14" y="95"/>
                    </a:cubicBezTo>
                    <a:cubicBezTo>
                      <a:pt x="14" y="96"/>
                      <a:pt x="14" y="96"/>
                      <a:pt x="14" y="96"/>
                    </a:cubicBezTo>
                    <a:cubicBezTo>
                      <a:pt x="14" y="96"/>
                      <a:pt x="14" y="96"/>
                      <a:pt x="14" y="96"/>
                    </a:cubicBezTo>
                    <a:cubicBezTo>
                      <a:pt x="13" y="96"/>
                      <a:pt x="13" y="96"/>
                      <a:pt x="13" y="96"/>
                    </a:cubicBezTo>
                    <a:cubicBezTo>
                      <a:pt x="13" y="96"/>
                      <a:pt x="13" y="96"/>
                      <a:pt x="13" y="96"/>
                    </a:cubicBezTo>
                    <a:cubicBezTo>
                      <a:pt x="13" y="96"/>
                      <a:pt x="12" y="97"/>
                      <a:pt x="12" y="97"/>
                    </a:cubicBezTo>
                    <a:cubicBezTo>
                      <a:pt x="11" y="97"/>
                      <a:pt x="11" y="97"/>
                      <a:pt x="11" y="97"/>
                    </a:cubicBezTo>
                    <a:cubicBezTo>
                      <a:pt x="11" y="98"/>
                      <a:pt x="11" y="98"/>
                      <a:pt x="11" y="98"/>
                    </a:cubicBezTo>
                    <a:cubicBezTo>
                      <a:pt x="10" y="98"/>
                      <a:pt x="9" y="99"/>
                      <a:pt x="9" y="100"/>
                    </a:cubicBezTo>
                    <a:cubicBezTo>
                      <a:pt x="9" y="99"/>
                      <a:pt x="9" y="99"/>
                      <a:pt x="9" y="99"/>
                    </a:cubicBezTo>
                    <a:cubicBezTo>
                      <a:pt x="9" y="98"/>
                      <a:pt x="9" y="98"/>
                      <a:pt x="9" y="98"/>
                    </a:cubicBezTo>
                    <a:cubicBezTo>
                      <a:pt x="9" y="97"/>
                      <a:pt x="9" y="97"/>
                      <a:pt x="9" y="97"/>
                    </a:cubicBezTo>
                    <a:cubicBezTo>
                      <a:pt x="9" y="96"/>
                      <a:pt x="8" y="96"/>
                      <a:pt x="8" y="96"/>
                    </a:cubicBezTo>
                    <a:cubicBezTo>
                      <a:pt x="7" y="96"/>
                      <a:pt x="7" y="96"/>
                      <a:pt x="7" y="96"/>
                    </a:cubicBezTo>
                    <a:cubicBezTo>
                      <a:pt x="7" y="96"/>
                      <a:pt x="7" y="96"/>
                      <a:pt x="7" y="96"/>
                    </a:cubicBezTo>
                    <a:cubicBezTo>
                      <a:pt x="7" y="95"/>
                      <a:pt x="7" y="95"/>
                      <a:pt x="7" y="95"/>
                    </a:cubicBezTo>
                    <a:cubicBezTo>
                      <a:pt x="7" y="94"/>
                      <a:pt x="7" y="94"/>
                      <a:pt x="7" y="94"/>
                    </a:cubicBezTo>
                    <a:cubicBezTo>
                      <a:pt x="7" y="93"/>
                      <a:pt x="7" y="93"/>
                      <a:pt x="7" y="93"/>
                    </a:cubicBezTo>
                    <a:cubicBezTo>
                      <a:pt x="8" y="93"/>
                      <a:pt x="8" y="93"/>
                      <a:pt x="8" y="93"/>
                    </a:cubicBezTo>
                    <a:cubicBezTo>
                      <a:pt x="9" y="94"/>
                      <a:pt x="9" y="94"/>
                      <a:pt x="9" y="94"/>
                    </a:cubicBezTo>
                    <a:cubicBezTo>
                      <a:pt x="9" y="92"/>
                      <a:pt x="9" y="92"/>
                      <a:pt x="9" y="92"/>
                    </a:cubicBezTo>
                    <a:cubicBezTo>
                      <a:pt x="9" y="92"/>
                      <a:pt x="9" y="92"/>
                      <a:pt x="9" y="92"/>
                    </a:cubicBezTo>
                    <a:cubicBezTo>
                      <a:pt x="9" y="92"/>
                      <a:pt x="9" y="92"/>
                      <a:pt x="9" y="92"/>
                    </a:cubicBezTo>
                    <a:cubicBezTo>
                      <a:pt x="10" y="92"/>
                      <a:pt x="10" y="92"/>
                      <a:pt x="10" y="92"/>
                    </a:cubicBezTo>
                    <a:cubicBezTo>
                      <a:pt x="10" y="91"/>
                      <a:pt x="10" y="91"/>
                      <a:pt x="10" y="91"/>
                    </a:cubicBezTo>
                    <a:cubicBezTo>
                      <a:pt x="10" y="91"/>
                      <a:pt x="10" y="91"/>
                      <a:pt x="10" y="91"/>
                    </a:cubicBezTo>
                    <a:cubicBezTo>
                      <a:pt x="10" y="90"/>
                      <a:pt x="10" y="89"/>
                      <a:pt x="10" y="89"/>
                    </a:cubicBezTo>
                    <a:cubicBezTo>
                      <a:pt x="10" y="89"/>
                      <a:pt x="10" y="89"/>
                      <a:pt x="10" y="89"/>
                    </a:cubicBezTo>
                    <a:cubicBezTo>
                      <a:pt x="12" y="89"/>
                      <a:pt x="12" y="89"/>
                      <a:pt x="12" y="89"/>
                    </a:cubicBezTo>
                    <a:cubicBezTo>
                      <a:pt x="12" y="88"/>
                      <a:pt x="12" y="88"/>
                      <a:pt x="12" y="88"/>
                    </a:cubicBezTo>
                    <a:cubicBezTo>
                      <a:pt x="12" y="87"/>
                      <a:pt x="12" y="87"/>
                      <a:pt x="12" y="87"/>
                    </a:cubicBezTo>
                    <a:cubicBezTo>
                      <a:pt x="11" y="86"/>
                      <a:pt x="12" y="85"/>
                      <a:pt x="12" y="85"/>
                    </a:cubicBezTo>
                    <a:cubicBezTo>
                      <a:pt x="12" y="85"/>
                      <a:pt x="12" y="85"/>
                      <a:pt x="12" y="85"/>
                    </a:cubicBezTo>
                    <a:cubicBezTo>
                      <a:pt x="13" y="85"/>
                      <a:pt x="13" y="85"/>
                      <a:pt x="13" y="85"/>
                    </a:cubicBezTo>
                    <a:cubicBezTo>
                      <a:pt x="13" y="84"/>
                      <a:pt x="13" y="84"/>
                      <a:pt x="13" y="84"/>
                    </a:cubicBezTo>
                    <a:cubicBezTo>
                      <a:pt x="13" y="83"/>
                      <a:pt x="13" y="83"/>
                      <a:pt x="13" y="83"/>
                    </a:cubicBezTo>
                    <a:cubicBezTo>
                      <a:pt x="13" y="83"/>
                      <a:pt x="13" y="82"/>
                      <a:pt x="13" y="82"/>
                    </a:cubicBezTo>
                    <a:cubicBezTo>
                      <a:pt x="13" y="82"/>
                      <a:pt x="13" y="82"/>
                      <a:pt x="13" y="82"/>
                    </a:cubicBezTo>
                    <a:cubicBezTo>
                      <a:pt x="14" y="82"/>
                      <a:pt x="14" y="82"/>
                      <a:pt x="14" y="82"/>
                    </a:cubicBezTo>
                    <a:cubicBezTo>
                      <a:pt x="14" y="81"/>
                      <a:pt x="14" y="81"/>
                      <a:pt x="14" y="81"/>
                    </a:cubicBezTo>
                    <a:cubicBezTo>
                      <a:pt x="14" y="80"/>
                      <a:pt x="14" y="80"/>
                      <a:pt x="14" y="80"/>
                    </a:cubicBezTo>
                    <a:cubicBezTo>
                      <a:pt x="15" y="79"/>
                      <a:pt x="15" y="79"/>
                      <a:pt x="15" y="79"/>
                    </a:cubicBezTo>
                    <a:cubicBezTo>
                      <a:pt x="15" y="79"/>
                      <a:pt x="15" y="79"/>
                      <a:pt x="15" y="79"/>
                    </a:cubicBezTo>
                    <a:cubicBezTo>
                      <a:pt x="15" y="79"/>
                      <a:pt x="15" y="79"/>
                      <a:pt x="15" y="79"/>
                    </a:cubicBezTo>
                    <a:cubicBezTo>
                      <a:pt x="15" y="79"/>
                      <a:pt x="16" y="79"/>
                      <a:pt x="16" y="78"/>
                    </a:cubicBezTo>
                    <a:cubicBezTo>
                      <a:pt x="16" y="77"/>
                      <a:pt x="16" y="77"/>
                      <a:pt x="16" y="77"/>
                    </a:cubicBezTo>
                    <a:cubicBezTo>
                      <a:pt x="17" y="77"/>
                      <a:pt x="17" y="76"/>
                      <a:pt x="18" y="76"/>
                    </a:cubicBezTo>
                    <a:cubicBezTo>
                      <a:pt x="19" y="75"/>
                      <a:pt x="20" y="74"/>
                      <a:pt x="20" y="73"/>
                    </a:cubicBezTo>
                    <a:cubicBezTo>
                      <a:pt x="20" y="72"/>
                      <a:pt x="20" y="72"/>
                      <a:pt x="20" y="72"/>
                    </a:cubicBezTo>
                    <a:cubicBezTo>
                      <a:pt x="20" y="72"/>
                      <a:pt x="20" y="72"/>
                      <a:pt x="20" y="72"/>
                    </a:cubicBezTo>
                    <a:cubicBezTo>
                      <a:pt x="21" y="72"/>
                      <a:pt x="21" y="72"/>
                      <a:pt x="21" y="72"/>
                    </a:cubicBezTo>
                    <a:cubicBezTo>
                      <a:pt x="22" y="72"/>
                      <a:pt x="22" y="72"/>
                      <a:pt x="22" y="72"/>
                    </a:cubicBezTo>
                    <a:cubicBezTo>
                      <a:pt x="22" y="73"/>
                      <a:pt x="23" y="73"/>
                      <a:pt x="23" y="73"/>
                    </a:cubicBezTo>
                    <a:cubicBezTo>
                      <a:pt x="24" y="73"/>
                      <a:pt x="24" y="73"/>
                      <a:pt x="24" y="73"/>
                    </a:cubicBezTo>
                    <a:cubicBezTo>
                      <a:pt x="25" y="73"/>
                      <a:pt x="26" y="72"/>
                      <a:pt x="27" y="72"/>
                    </a:cubicBezTo>
                    <a:cubicBezTo>
                      <a:pt x="27" y="71"/>
                      <a:pt x="27" y="71"/>
                      <a:pt x="27" y="71"/>
                    </a:cubicBezTo>
                    <a:cubicBezTo>
                      <a:pt x="28" y="71"/>
                      <a:pt x="29" y="70"/>
                      <a:pt x="30" y="70"/>
                    </a:cubicBezTo>
                    <a:cubicBezTo>
                      <a:pt x="30" y="70"/>
                      <a:pt x="30" y="70"/>
                      <a:pt x="30" y="70"/>
                    </a:cubicBezTo>
                    <a:cubicBezTo>
                      <a:pt x="31" y="70"/>
                      <a:pt x="31" y="70"/>
                      <a:pt x="31" y="70"/>
                    </a:cubicBezTo>
                    <a:cubicBezTo>
                      <a:pt x="31" y="70"/>
                      <a:pt x="31" y="70"/>
                      <a:pt x="31" y="70"/>
                    </a:cubicBezTo>
                    <a:cubicBezTo>
                      <a:pt x="32" y="71"/>
                      <a:pt x="33" y="72"/>
                      <a:pt x="33" y="73"/>
                    </a:cubicBezTo>
                    <a:cubicBezTo>
                      <a:pt x="33" y="75"/>
                      <a:pt x="33" y="76"/>
                      <a:pt x="33" y="77"/>
                    </a:cubicBezTo>
                    <a:cubicBezTo>
                      <a:pt x="32" y="77"/>
                      <a:pt x="32" y="77"/>
                      <a:pt x="32" y="77"/>
                    </a:cubicBezTo>
                    <a:cubicBezTo>
                      <a:pt x="31" y="77"/>
                      <a:pt x="31" y="77"/>
                      <a:pt x="31" y="77"/>
                    </a:cubicBezTo>
                    <a:cubicBezTo>
                      <a:pt x="31" y="79"/>
                      <a:pt x="31" y="79"/>
                      <a:pt x="31" y="79"/>
                    </a:cubicBezTo>
                    <a:cubicBezTo>
                      <a:pt x="31" y="80"/>
                      <a:pt x="32" y="80"/>
                      <a:pt x="32" y="80"/>
                    </a:cubicBezTo>
                    <a:cubicBezTo>
                      <a:pt x="32" y="80"/>
                      <a:pt x="32" y="80"/>
                      <a:pt x="32" y="80"/>
                    </a:cubicBezTo>
                    <a:cubicBezTo>
                      <a:pt x="33" y="81"/>
                      <a:pt x="33" y="81"/>
                      <a:pt x="33" y="81"/>
                    </a:cubicBezTo>
                    <a:cubicBezTo>
                      <a:pt x="33" y="81"/>
                      <a:pt x="33" y="81"/>
                      <a:pt x="33" y="81"/>
                    </a:cubicBezTo>
                    <a:cubicBezTo>
                      <a:pt x="32" y="82"/>
                      <a:pt x="32" y="82"/>
                      <a:pt x="32" y="82"/>
                    </a:cubicBezTo>
                    <a:cubicBezTo>
                      <a:pt x="34" y="82"/>
                      <a:pt x="34" y="82"/>
                      <a:pt x="34" y="82"/>
                    </a:cubicBezTo>
                    <a:cubicBezTo>
                      <a:pt x="36" y="82"/>
                      <a:pt x="36" y="79"/>
                      <a:pt x="36" y="78"/>
                    </a:cubicBezTo>
                    <a:cubicBezTo>
                      <a:pt x="36" y="77"/>
                      <a:pt x="36" y="76"/>
                      <a:pt x="36" y="76"/>
                    </a:cubicBezTo>
                    <a:cubicBezTo>
                      <a:pt x="36" y="76"/>
                      <a:pt x="36" y="76"/>
                      <a:pt x="36" y="76"/>
                    </a:cubicBezTo>
                    <a:cubicBezTo>
                      <a:pt x="37" y="76"/>
                      <a:pt x="37" y="76"/>
                      <a:pt x="37" y="76"/>
                    </a:cubicBezTo>
                    <a:cubicBezTo>
                      <a:pt x="37" y="75"/>
                      <a:pt x="37" y="75"/>
                      <a:pt x="37" y="75"/>
                    </a:cubicBezTo>
                    <a:cubicBezTo>
                      <a:pt x="37" y="75"/>
                      <a:pt x="37" y="75"/>
                      <a:pt x="37" y="75"/>
                    </a:cubicBezTo>
                    <a:cubicBezTo>
                      <a:pt x="37" y="74"/>
                      <a:pt x="37" y="73"/>
                      <a:pt x="38" y="73"/>
                    </a:cubicBezTo>
                    <a:cubicBezTo>
                      <a:pt x="38" y="73"/>
                      <a:pt x="38" y="73"/>
                      <a:pt x="38" y="73"/>
                    </a:cubicBezTo>
                    <a:cubicBezTo>
                      <a:pt x="39" y="73"/>
                      <a:pt x="39" y="73"/>
                      <a:pt x="39" y="73"/>
                    </a:cubicBezTo>
                    <a:cubicBezTo>
                      <a:pt x="39" y="72"/>
                      <a:pt x="39" y="72"/>
                      <a:pt x="39" y="72"/>
                    </a:cubicBezTo>
                    <a:cubicBezTo>
                      <a:pt x="39" y="72"/>
                      <a:pt x="39" y="72"/>
                      <a:pt x="39" y="72"/>
                    </a:cubicBezTo>
                    <a:cubicBezTo>
                      <a:pt x="39" y="70"/>
                      <a:pt x="39" y="69"/>
                      <a:pt x="39" y="69"/>
                    </a:cubicBezTo>
                    <a:cubicBezTo>
                      <a:pt x="39" y="69"/>
                      <a:pt x="39" y="69"/>
                      <a:pt x="39" y="69"/>
                    </a:cubicBezTo>
                    <a:cubicBezTo>
                      <a:pt x="39" y="69"/>
                      <a:pt x="39" y="69"/>
                      <a:pt x="39" y="69"/>
                    </a:cubicBezTo>
                    <a:cubicBezTo>
                      <a:pt x="39" y="69"/>
                      <a:pt x="39" y="69"/>
                      <a:pt x="39" y="69"/>
                    </a:cubicBezTo>
                    <a:cubicBezTo>
                      <a:pt x="40" y="69"/>
                      <a:pt x="40" y="69"/>
                      <a:pt x="40" y="69"/>
                    </a:cubicBezTo>
                    <a:cubicBezTo>
                      <a:pt x="40" y="69"/>
                      <a:pt x="40" y="69"/>
                      <a:pt x="40" y="69"/>
                    </a:cubicBezTo>
                    <a:cubicBezTo>
                      <a:pt x="41" y="69"/>
                      <a:pt x="42" y="69"/>
                      <a:pt x="42" y="68"/>
                    </a:cubicBezTo>
                    <a:cubicBezTo>
                      <a:pt x="42" y="68"/>
                      <a:pt x="42" y="68"/>
                      <a:pt x="42" y="68"/>
                    </a:cubicBezTo>
                    <a:cubicBezTo>
                      <a:pt x="42" y="68"/>
                      <a:pt x="43" y="67"/>
                      <a:pt x="43" y="67"/>
                    </a:cubicBezTo>
                    <a:cubicBezTo>
                      <a:pt x="44" y="68"/>
                      <a:pt x="44" y="68"/>
                      <a:pt x="44" y="68"/>
                    </a:cubicBezTo>
                    <a:cubicBezTo>
                      <a:pt x="45" y="68"/>
                      <a:pt x="45" y="68"/>
                      <a:pt x="45" y="68"/>
                    </a:cubicBezTo>
                    <a:cubicBezTo>
                      <a:pt x="45" y="67"/>
                      <a:pt x="45" y="67"/>
                      <a:pt x="45" y="67"/>
                    </a:cubicBezTo>
                    <a:cubicBezTo>
                      <a:pt x="45" y="66"/>
                      <a:pt x="45" y="66"/>
                      <a:pt x="45" y="66"/>
                    </a:cubicBezTo>
                    <a:cubicBezTo>
                      <a:pt x="45" y="66"/>
                      <a:pt x="45" y="65"/>
                      <a:pt x="44" y="64"/>
                    </a:cubicBezTo>
                    <a:cubicBezTo>
                      <a:pt x="43" y="64"/>
                      <a:pt x="43" y="64"/>
                      <a:pt x="43" y="64"/>
                    </a:cubicBezTo>
                    <a:cubicBezTo>
                      <a:pt x="43" y="63"/>
                      <a:pt x="43" y="63"/>
                      <a:pt x="43" y="63"/>
                    </a:cubicBezTo>
                    <a:cubicBezTo>
                      <a:pt x="43" y="63"/>
                      <a:pt x="43" y="63"/>
                      <a:pt x="43" y="63"/>
                    </a:cubicBezTo>
                    <a:cubicBezTo>
                      <a:pt x="45" y="63"/>
                      <a:pt x="45" y="63"/>
                      <a:pt x="45" y="63"/>
                    </a:cubicBezTo>
                    <a:cubicBezTo>
                      <a:pt x="45" y="63"/>
                      <a:pt x="45" y="63"/>
                      <a:pt x="45" y="63"/>
                    </a:cubicBezTo>
                    <a:cubicBezTo>
                      <a:pt x="46" y="63"/>
                      <a:pt x="46" y="63"/>
                      <a:pt x="46" y="63"/>
                    </a:cubicBezTo>
                    <a:cubicBezTo>
                      <a:pt x="47" y="63"/>
                      <a:pt x="47" y="63"/>
                      <a:pt x="47" y="62"/>
                    </a:cubicBezTo>
                    <a:cubicBezTo>
                      <a:pt x="48" y="62"/>
                      <a:pt x="48" y="61"/>
                      <a:pt x="49" y="60"/>
                    </a:cubicBezTo>
                    <a:cubicBezTo>
                      <a:pt x="50" y="60"/>
                      <a:pt x="50" y="59"/>
                      <a:pt x="51" y="59"/>
                    </a:cubicBezTo>
                    <a:cubicBezTo>
                      <a:pt x="52" y="59"/>
                      <a:pt x="52" y="59"/>
                      <a:pt x="52" y="59"/>
                    </a:cubicBezTo>
                    <a:cubicBezTo>
                      <a:pt x="52" y="59"/>
                      <a:pt x="53" y="59"/>
                      <a:pt x="53" y="58"/>
                    </a:cubicBezTo>
                    <a:cubicBezTo>
                      <a:pt x="53" y="58"/>
                      <a:pt x="53" y="58"/>
                      <a:pt x="53" y="58"/>
                    </a:cubicBezTo>
                    <a:cubicBezTo>
                      <a:pt x="54" y="58"/>
                      <a:pt x="54" y="57"/>
                      <a:pt x="54" y="57"/>
                    </a:cubicBezTo>
                    <a:cubicBezTo>
                      <a:pt x="55" y="56"/>
                      <a:pt x="55" y="56"/>
                      <a:pt x="55" y="56"/>
                    </a:cubicBezTo>
                    <a:cubicBezTo>
                      <a:pt x="55" y="56"/>
                      <a:pt x="55" y="56"/>
                      <a:pt x="55" y="56"/>
                    </a:cubicBezTo>
                    <a:cubicBezTo>
                      <a:pt x="56" y="56"/>
                      <a:pt x="56" y="56"/>
                      <a:pt x="56" y="55"/>
                    </a:cubicBezTo>
                    <a:cubicBezTo>
                      <a:pt x="56" y="54"/>
                      <a:pt x="56" y="54"/>
                      <a:pt x="56" y="54"/>
                    </a:cubicBezTo>
                    <a:cubicBezTo>
                      <a:pt x="56" y="52"/>
                      <a:pt x="56" y="52"/>
                      <a:pt x="56" y="52"/>
                    </a:cubicBezTo>
                    <a:cubicBezTo>
                      <a:pt x="56" y="52"/>
                      <a:pt x="57" y="52"/>
                      <a:pt x="57" y="51"/>
                    </a:cubicBezTo>
                    <a:cubicBezTo>
                      <a:pt x="58" y="50"/>
                      <a:pt x="59" y="48"/>
                      <a:pt x="61" y="47"/>
                    </a:cubicBezTo>
                    <a:cubicBezTo>
                      <a:pt x="61" y="47"/>
                      <a:pt x="61" y="47"/>
                      <a:pt x="61" y="47"/>
                    </a:cubicBezTo>
                    <a:cubicBezTo>
                      <a:pt x="62" y="47"/>
                      <a:pt x="62" y="47"/>
                      <a:pt x="62" y="47"/>
                    </a:cubicBezTo>
                    <a:cubicBezTo>
                      <a:pt x="63" y="47"/>
                      <a:pt x="63" y="47"/>
                      <a:pt x="63" y="46"/>
                    </a:cubicBezTo>
                    <a:cubicBezTo>
                      <a:pt x="63" y="46"/>
                      <a:pt x="63" y="46"/>
                      <a:pt x="63" y="46"/>
                    </a:cubicBezTo>
                    <a:cubicBezTo>
                      <a:pt x="63" y="46"/>
                      <a:pt x="63" y="46"/>
                      <a:pt x="63" y="46"/>
                    </a:cubicBezTo>
                    <a:cubicBezTo>
                      <a:pt x="64" y="46"/>
                      <a:pt x="64" y="46"/>
                      <a:pt x="64" y="46"/>
                    </a:cubicBezTo>
                    <a:cubicBezTo>
                      <a:pt x="64" y="46"/>
                      <a:pt x="64" y="46"/>
                      <a:pt x="64" y="46"/>
                    </a:cubicBezTo>
                    <a:cubicBezTo>
                      <a:pt x="66" y="46"/>
                      <a:pt x="66" y="46"/>
                      <a:pt x="66" y="46"/>
                    </a:cubicBezTo>
                    <a:cubicBezTo>
                      <a:pt x="67" y="46"/>
                      <a:pt x="68" y="45"/>
                      <a:pt x="68" y="45"/>
                    </a:cubicBezTo>
                    <a:cubicBezTo>
                      <a:pt x="68" y="45"/>
                      <a:pt x="68" y="45"/>
                      <a:pt x="68" y="45"/>
                    </a:cubicBezTo>
                    <a:cubicBezTo>
                      <a:pt x="68" y="45"/>
                      <a:pt x="68" y="45"/>
                      <a:pt x="68" y="45"/>
                    </a:cubicBezTo>
                    <a:cubicBezTo>
                      <a:pt x="69" y="44"/>
                      <a:pt x="69" y="44"/>
                      <a:pt x="69" y="44"/>
                    </a:cubicBezTo>
                    <a:cubicBezTo>
                      <a:pt x="69" y="43"/>
                      <a:pt x="69" y="42"/>
                      <a:pt x="69" y="42"/>
                    </a:cubicBezTo>
                    <a:cubicBezTo>
                      <a:pt x="69" y="41"/>
                      <a:pt x="69" y="41"/>
                      <a:pt x="69" y="41"/>
                    </a:cubicBezTo>
                    <a:cubicBezTo>
                      <a:pt x="69" y="40"/>
                      <a:pt x="69" y="40"/>
                      <a:pt x="69" y="40"/>
                    </a:cubicBezTo>
                    <a:cubicBezTo>
                      <a:pt x="70" y="40"/>
                      <a:pt x="70" y="40"/>
                      <a:pt x="70" y="40"/>
                    </a:cubicBezTo>
                    <a:cubicBezTo>
                      <a:pt x="70" y="39"/>
                      <a:pt x="70" y="39"/>
                      <a:pt x="70" y="39"/>
                    </a:cubicBezTo>
                    <a:cubicBezTo>
                      <a:pt x="70" y="39"/>
                      <a:pt x="71" y="39"/>
                      <a:pt x="71" y="39"/>
                    </a:cubicBezTo>
                    <a:cubicBezTo>
                      <a:pt x="71" y="39"/>
                      <a:pt x="71" y="39"/>
                      <a:pt x="71" y="39"/>
                    </a:cubicBezTo>
                    <a:cubicBezTo>
                      <a:pt x="72" y="39"/>
                      <a:pt x="72" y="39"/>
                      <a:pt x="72" y="39"/>
                    </a:cubicBezTo>
                    <a:cubicBezTo>
                      <a:pt x="72" y="37"/>
                      <a:pt x="72" y="37"/>
                      <a:pt x="72" y="37"/>
                    </a:cubicBezTo>
                    <a:cubicBezTo>
                      <a:pt x="72" y="37"/>
                      <a:pt x="72" y="37"/>
                      <a:pt x="72" y="37"/>
                    </a:cubicBezTo>
                    <a:cubicBezTo>
                      <a:pt x="73" y="37"/>
                      <a:pt x="73" y="37"/>
                      <a:pt x="73" y="37"/>
                    </a:cubicBezTo>
                    <a:cubicBezTo>
                      <a:pt x="74" y="37"/>
                      <a:pt x="74" y="37"/>
                      <a:pt x="74" y="37"/>
                    </a:cubicBezTo>
                    <a:cubicBezTo>
                      <a:pt x="75" y="37"/>
                      <a:pt x="75" y="37"/>
                      <a:pt x="75" y="37"/>
                    </a:cubicBezTo>
                    <a:cubicBezTo>
                      <a:pt x="75" y="36"/>
                      <a:pt x="75" y="36"/>
                      <a:pt x="75" y="36"/>
                    </a:cubicBezTo>
                    <a:cubicBezTo>
                      <a:pt x="75" y="36"/>
                      <a:pt x="75" y="36"/>
                      <a:pt x="75" y="36"/>
                    </a:cubicBezTo>
                    <a:cubicBezTo>
                      <a:pt x="75" y="36"/>
                      <a:pt x="75" y="36"/>
                      <a:pt x="75" y="36"/>
                    </a:cubicBezTo>
                    <a:cubicBezTo>
                      <a:pt x="76" y="36"/>
                      <a:pt x="76" y="36"/>
                      <a:pt x="76" y="36"/>
                    </a:cubicBezTo>
                    <a:cubicBezTo>
                      <a:pt x="77" y="36"/>
                      <a:pt x="78" y="35"/>
                      <a:pt x="78" y="35"/>
                    </a:cubicBezTo>
                    <a:cubicBezTo>
                      <a:pt x="78" y="34"/>
                      <a:pt x="78" y="34"/>
                      <a:pt x="78" y="34"/>
                    </a:cubicBezTo>
                    <a:cubicBezTo>
                      <a:pt x="78" y="35"/>
                      <a:pt x="78" y="35"/>
                      <a:pt x="78" y="35"/>
                    </a:cubicBezTo>
                    <a:cubicBezTo>
                      <a:pt x="78" y="35"/>
                      <a:pt x="78" y="35"/>
                      <a:pt x="78" y="35"/>
                    </a:cubicBezTo>
                    <a:cubicBezTo>
                      <a:pt x="80" y="35"/>
                      <a:pt x="80" y="35"/>
                      <a:pt x="80" y="35"/>
                    </a:cubicBezTo>
                    <a:cubicBezTo>
                      <a:pt x="81" y="35"/>
                      <a:pt x="81" y="35"/>
                      <a:pt x="81" y="35"/>
                    </a:cubicBezTo>
                    <a:cubicBezTo>
                      <a:pt x="81" y="35"/>
                      <a:pt x="82" y="34"/>
                      <a:pt x="82" y="34"/>
                    </a:cubicBezTo>
                    <a:cubicBezTo>
                      <a:pt x="82" y="33"/>
                      <a:pt x="82" y="33"/>
                      <a:pt x="82" y="33"/>
                    </a:cubicBezTo>
                    <a:cubicBezTo>
                      <a:pt x="83" y="33"/>
                      <a:pt x="83" y="32"/>
                      <a:pt x="83" y="31"/>
                    </a:cubicBezTo>
                    <a:cubicBezTo>
                      <a:pt x="83" y="30"/>
                      <a:pt x="83" y="30"/>
                      <a:pt x="83" y="30"/>
                    </a:cubicBezTo>
                    <a:cubicBezTo>
                      <a:pt x="80" y="30"/>
                      <a:pt x="80" y="30"/>
                      <a:pt x="80" y="30"/>
                    </a:cubicBezTo>
                    <a:cubicBezTo>
                      <a:pt x="79" y="30"/>
                      <a:pt x="79" y="30"/>
                      <a:pt x="79" y="31"/>
                    </a:cubicBezTo>
                    <a:cubicBezTo>
                      <a:pt x="78" y="31"/>
                      <a:pt x="78" y="31"/>
                      <a:pt x="78" y="31"/>
                    </a:cubicBezTo>
                    <a:cubicBezTo>
                      <a:pt x="78" y="31"/>
                      <a:pt x="78" y="31"/>
                      <a:pt x="78" y="31"/>
                    </a:cubicBezTo>
                    <a:cubicBezTo>
                      <a:pt x="77" y="31"/>
                      <a:pt x="77" y="31"/>
                      <a:pt x="77" y="31"/>
                    </a:cubicBezTo>
                    <a:cubicBezTo>
                      <a:pt x="76" y="30"/>
                      <a:pt x="76" y="30"/>
                      <a:pt x="76" y="30"/>
                    </a:cubicBezTo>
                    <a:cubicBezTo>
                      <a:pt x="76" y="30"/>
                      <a:pt x="76" y="30"/>
                      <a:pt x="76" y="30"/>
                    </a:cubicBezTo>
                    <a:cubicBezTo>
                      <a:pt x="77" y="30"/>
                      <a:pt x="77" y="30"/>
                      <a:pt x="77" y="30"/>
                    </a:cubicBezTo>
                    <a:cubicBezTo>
                      <a:pt x="78" y="30"/>
                      <a:pt x="78" y="30"/>
                      <a:pt x="78" y="30"/>
                    </a:cubicBezTo>
                    <a:cubicBezTo>
                      <a:pt x="78" y="29"/>
                      <a:pt x="78" y="29"/>
                      <a:pt x="78" y="29"/>
                    </a:cubicBezTo>
                    <a:cubicBezTo>
                      <a:pt x="78" y="29"/>
                      <a:pt x="78" y="29"/>
                      <a:pt x="78" y="29"/>
                    </a:cubicBezTo>
                    <a:cubicBezTo>
                      <a:pt x="79" y="29"/>
                      <a:pt x="79" y="29"/>
                      <a:pt x="79" y="29"/>
                    </a:cubicBezTo>
                    <a:cubicBezTo>
                      <a:pt x="80" y="29"/>
                      <a:pt x="80" y="29"/>
                      <a:pt x="80" y="29"/>
                    </a:cubicBezTo>
                    <a:cubicBezTo>
                      <a:pt x="80" y="29"/>
                      <a:pt x="80" y="29"/>
                      <a:pt x="80" y="29"/>
                    </a:cubicBezTo>
                    <a:cubicBezTo>
                      <a:pt x="81" y="27"/>
                      <a:pt x="81" y="27"/>
                      <a:pt x="81" y="27"/>
                    </a:cubicBezTo>
                    <a:cubicBezTo>
                      <a:pt x="81" y="27"/>
                      <a:pt x="81" y="27"/>
                      <a:pt x="81" y="27"/>
                    </a:cubicBezTo>
                    <a:cubicBezTo>
                      <a:pt x="82" y="27"/>
                      <a:pt x="82" y="27"/>
                      <a:pt x="82" y="27"/>
                    </a:cubicBezTo>
                    <a:cubicBezTo>
                      <a:pt x="82" y="27"/>
                      <a:pt x="82" y="27"/>
                      <a:pt x="82" y="27"/>
                    </a:cubicBezTo>
                    <a:cubicBezTo>
                      <a:pt x="93" y="27"/>
                      <a:pt x="93" y="27"/>
                      <a:pt x="93" y="27"/>
                    </a:cubicBezTo>
                    <a:cubicBezTo>
                      <a:pt x="93" y="27"/>
                      <a:pt x="93" y="27"/>
                      <a:pt x="93" y="27"/>
                    </a:cubicBezTo>
                    <a:cubicBezTo>
                      <a:pt x="93" y="26"/>
                      <a:pt x="93" y="26"/>
                      <a:pt x="93" y="26"/>
                    </a:cubicBezTo>
                    <a:cubicBezTo>
                      <a:pt x="94" y="26"/>
                      <a:pt x="94" y="26"/>
                      <a:pt x="94" y="26"/>
                    </a:cubicBezTo>
                    <a:cubicBezTo>
                      <a:pt x="95" y="26"/>
                      <a:pt x="95" y="26"/>
                      <a:pt x="95" y="26"/>
                    </a:cubicBezTo>
                    <a:cubicBezTo>
                      <a:pt x="95" y="25"/>
                      <a:pt x="95" y="25"/>
                      <a:pt x="95" y="25"/>
                    </a:cubicBezTo>
                    <a:cubicBezTo>
                      <a:pt x="95" y="25"/>
                      <a:pt x="95" y="25"/>
                      <a:pt x="95" y="25"/>
                    </a:cubicBezTo>
                    <a:cubicBezTo>
                      <a:pt x="95" y="25"/>
                      <a:pt x="95" y="25"/>
                      <a:pt x="95" y="25"/>
                    </a:cubicBezTo>
                    <a:cubicBezTo>
                      <a:pt x="96" y="24"/>
                      <a:pt x="96" y="24"/>
                      <a:pt x="96" y="24"/>
                    </a:cubicBezTo>
                    <a:cubicBezTo>
                      <a:pt x="96" y="23"/>
                      <a:pt x="96" y="23"/>
                      <a:pt x="96" y="23"/>
                    </a:cubicBezTo>
                    <a:cubicBezTo>
                      <a:pt x="97" y="23"/>
                      <a:pt x="97" y="23"/>
                      <a:pt x="97" y="23"/>
                    </a:cubicBezTo>
                    <a:cubicBezTo>
                      <a:pt x="97" y="23"/>
                      <a:pt x="97" y="23"/>
                      <a:pt x="98" y="23"/>
                    </a:cubicBezTo>
                    <a:cubicBezTo>
                      <a:pt x="98" y="23"/>
                      <a:pt x="99" y="23"/>
                      <a:pt x="99" y="23"/>
                    </a:cubicBezTo>
                    <a:cubicBezTo>
                      <a:pt x="100" y="23"/>
                      <a:pt x="100" y="23"/>
                      <a:pt x="101" y="23"/>
                    </a:cubicBezTo>
                    <a:cubicBezTo>
                      <a:pt x="101" y="23"/>
                      <a:pt x="101" y="23"/>
                      <a:pt x="101" y="23"/>
                    </a:cubicBezTo>
                    <a:cubicBezTo>
                      <a:pt x="101" y="23"/>
                      <a:pt x="101" y="23"/>
                      <a:pt x="101" y="23"/>
                    </a:cubicBezTo>
                    <a:cubicBezTo>
                      <a:pt x="102" y="23"/>
                      <a:pt x="102" y="23"/>
                      <a:pt x="102" y="23"/>
                    </a:cubicBezTo>
                    <a:cubicBezTo>
                      <a:pt x="103" y="23"/>
                      <a:pt x="103" y="22"/>
                      <a:pt x="103" y="22"/>
                    </a:cubicBezTo>
                    <a:cubicBezTo>
                      <a:pt x="104" y="21"/>
                      <a:pt x="104" y="21"/>
                      <a:pt x="104" y="20"/>
                    </a:cubicBezTo>
                    <a:cubicBezTo>
                      <a:pt x="103" y="19"/>
                      <a:pt x="103" y="18"/>
                      <a:pt x="103" y="18"/>
                    </a:cubicBezTo>
                    <a:cubicBezTo>
                      <a:pt x="103" y="18"/>
                      <a:pt x="103" y="18"/>
                      <a:pt x="103" y="18"/>
                    </a:cubicBezTo>
                    <a:cubicBezTo>
                      <a:pt x="102" y="17"/>
                      <a:pt x="102" y="17"/>
                      <a:pt x="102" y="16"/>
                    </a:cubicBezTo>
                    <a:cubicBezTo>
                      <a:pt x="102" y="11"/>
                      <a:pt x="102" y="11"/>
                      <a:pt x="102" y="11"/>
                    </a:cubicBezTo>
                    <a:cubicBezTo>
                      <a:pt x="101" y="11"/>
                      <a:pt x="101" y="11"/>
                      <a:pt x="101" y="11"/>
                    </a:cubicBezTo>
                    <a:cubicBezTo>
                      <a:pt x="100" y="11"/>
                      <a:pt x="100" y="12"/>
                      <a:pt x="99" y="12"/>
                    </a:cubicBezTo>
                    <a:cubicBezTo>
                      <a:pt x="99" y="12"/>
                      <a:pt x="99" y="12"/>
                      <a:pt x="99" y="12"/>
                    </a:cubicBezTo>
                    <a:cubicBezTo>
                      <a:pt x="98" y="13"/>
                      <a:pt x="98" y="13"/>
                      <a:pt x="98" y="13"/>
                    </a:cubicBezTo>
                    <a:cubicBezTo>
                      <a:pt x="97" y="12"/>
                      <a:pt x="97" y="12"/>
                      <a:pt x="97" y="12"/>
                    </a:cubicBezTo>
                    <a:cubicBezTo>
                      <a:pt x="97" y="12"/>
                      <a:pt x="97" y="12"/>
                      <a:pt x="97" y="12"/>
                    </a:cubicBezTo>
                    <a:cubicBezTo>
                      <a:pt x="96" y="12"/>
                      <a:pt x="96" y="12"/>
                      <a:pt x="96" y="12"/>
                    </a:cubicBezTo>
                    <a:cubicBezTo>
                      <a:pt x="96" y="12"/>
                      <a:pt x="96" y="12"/>
                      <a:pt x="96" y="12"/>
                    </a:cubicBezTo>
                    <a:cubicBezTo>
                      <a:pt x="97" y="12"/>
                      <a:pt x="97" y="12"/>
                      <a:pt x="97" y="12"/>
                    </a:cubicBezTo>
                    <a:cubicBezTo>
                      <a:pt x="98" y="12"/>
                      <a:pt x="98" y="12"/>
                      <a:pt x="98" y="12"/>
                    </a:cubicBezTo>
                    <a:cubicBezTo>
                      <a:pt x="98" y="10"/>
                      <a:pt x="98" y="10"/>
                      <a:pt x="98" y="10"/>
                    </a:cubicBezTo>
                    <a:cubicBezTo>
                      <a:pt x="98" y="9"/>
                      <a:pt x="97" y="8"/>
                      <a:pt x="96" y="8"/>
                    </a:cubicBezTo>
                    <a:cubicBezTo>
                      <a:pt x="96" y="8"/>
                      <a:pt x="96" y="8"/>
                      <a:pt x="96" y="8"/>
                    </a:cubicBezTo>
                    <a:cubicBezTo>
                      <a:pt x="96" y="8"/>
                      <a:pt x="96" y="8"/>
                      <a:pt x="96" y="8"/>
                    </a:cubicBezTo>
                    <a:cubicBezTo>
                      <a:pt x="90" y="8"/>
                      <a:pt x="90" y="8"/>
                      <a:pt x="90" y="8"/>
                    </a:cubicBezTo>
                    <a:cubicBezTo>
                      <a:pt x="89" y="8"/>
                      <a:pt x="89" y="9"/>
                      <a:pt x="88" y="9"/>
                    </a:cubicBezTo>
                    <a:cubicBezTo>
                      <a:pt x="88" y="10"/>
                      <a:pt x="88" y="11"/>
                      <a:pt x="87" y="11"/>
                    </a:cubicBezTo>
                    <a:cubicBezTo>
                      <a:pt x="87" y="11"/>
                      <a:pt x="86" y="11"/>
                      <a:pt x="86" y="11"/>
                    </a:cubicBezTo>
                    <a:cubicBezTo>
                      <a:pt x="85" y="11"/>
                      <a:pt x="85" y="11"/>
                      <a:pt x="85" y="11"/>
                    </a:cubicBezTo>
                    <a:cubicBezTo>
                      <a:pt x="85" y="11"/>
                      <a:pt x="85" y="11"/>
                      <a:pt x="85" y="11"/>
                    </a:cubicBezTo>
                    <a:cubicBezTo>
                      <a:pt x="81" y="11"/>
                      <a:pt x="81" y="11"/>
                      <a:pt x="81" y="11"/>
                    </a:cubicBezTo>
                    <a:cubicBezTo>
                      <a:pt x="81" y="12"/>
                      <a:pt x="81" y="12"/>
                      <a:pt x="81" y="12"/>
                    </a:cubicBezTo>
                    <a:cubicBezTo>
                      <a:pt x="81" y="13"/>
                      <a:pt x="81" y="13"/>
                      <a:pt x="81" y="13"/>
                    </a:cubicBezTo>
                    <a:cubicBezTo>
                      <a:pt x="82" y="14"/>
                      <a:pt x="82" y="15"/>
                      <a:pt x="81" y="15"/>
                    </a:cubicBezTo>
                    <a:cubicBezTo>
                      <a:pt x="81" y="15"/>
                      <a:pt x="81" y="15"/>
                      <a:pt x="81" y="15"/>
                    </a:cubicBezTo>
                    <a:cubicBezTo>
                      <a:pt x="80" y="16"/>
                      <a:pt x="80" y="16"/>
                      <a:pt x="80" y="17"/>
                    </a:cubicBezTo>
                    <a:cubicBezTo>
                      <a:pt x="80" y="17"/>
                      <a:pt x="80" y="17"/>
                      <a:pt x="80" y="17"/>
                    </a:cubicBezTo>
                    <a:cubicBezTo>
                      <a:pt x="80" y="18"/>
                      <a:pt x="80" y="18"/>
                      <a:pt x="80" y="18"/>
                    </a:cubicBezTo>
                    <a:cubicBezTo>
                      <a:pt x="79" y="18"/>
                      <a:pt x="79" y="18"/>
                      <a:pt x="79" y="18"/>
                    </a:cubicBezTo>
                    <a:cubicBezTo>
                      <a:pt x="79" y="18"/>
                      <a:pt x="79" y="18"/>
                      <a:pt x="79" y="18"/>
                    </a:cubicBezTo>
                    <a:cubicBezTo>
                      <a:pt x="78" y="18"/>
                      <a:pt x="77" y="19"/>
                      <a:pt x="76" y="19"/>
                    </a:cubicBezTo>
                    <a:cubicBezTo>
                      <a:pt x="75" y="20"/>
                      <a:pt x="75" y="20"/>
                      <a:pt x="75" y="20"/>
                    </a:cubicBezTo>
                    <a:cubicBezTo>
                      <a:pt x="75" y="21"/>
                      <a:pt x="74" y="21"/>
                      <a:pt x="74" y="21"/>
                    </a:cubicBezTo>
                    <a:cubicBezTo>
                      <a:pt x="73" y="21"/>
                      <a:pt x="73" y="22"/>
                      <a:pt x="73" y="23"/>
                    </a:cubicBezTo>
                    <a:cubicBezTo>
                      <a:pt x="73" y="23"/>
                      <a:pt x="73" y="23"/>
                      <a:pt x="73" y="23"/>
                    </a:cubicBezTo>
                    <a:cubicBezTo>
                      <a:pt x="72" y="23"/>
                      <a:pt x="72" y="23"/>
                      <a:pt x="72" y="23"/>
                    </a:cubicBezTo>
                    <a:cubicBezTo>
                      <a:pt x="72" y="23"/>
                      <a:pt x="72" y="23"/>
                      <a:pt x="72" y="23"/>
                    </a:cubicBezTo>
                    <a:cubicBezTo>
                      <a:pt x="72" y="23"/>
                      <a:pt x="72" y="23"/>
                      <a:pt x="72" y="23"/>
                    </a:cubicBezTo>
                    <a:cubicBezTo>
                      <a:pt x="72" y="22"/>
                      <a:pt x="72" y="22"/>
                      <a:pt x="72" y="22"/>
                    </a:cubicBezTo>
                    <a:cubicBezTo>
                      <a:pt x="72" y="22"/>
                      <a:pt x="73" y="22"/>
                      <a:pt x="73" y="21"/>
                    </a:cubicBezTo>
                    <a:cubicBezTo>
                      <a:pt x="73" y="20"/>
                      <a:pt x="73" y="19"/>
                      <a:pt x="72" y="18"/>
                    </a:cubicBezTo>
                    <a:cubicBezTo>
                      <a:pt x="72" y="18"/>
                      <a:pt x="72" y="18"/>
                      <a:pt x="72" y="18"/>
                    </a:cubicBezTo>
                    <a:cubicBezTo>
                      <a:pt x="72" y="17"/>
                      <a:pt x="72" y="17"/>
                      <a:pt x="72" y="17"/>
                    </a:cubicBezTo>
                    <a:cubicBezTo>
                      <a:pt x="72" y="17"/>
                      <a:pt x="72" y="16"/>
                      <a:pt x="72" y="16"/>
                    </a:cubicBezTo>
                    <a:cubicBezTo>
                      <a:pt x="72" y="16"/>
                      <a:pt x="72" y="16"/>
                      <a:pt x="72" y="16"/>
                    </a:cubicBezTo>
                    <a:cubicBezTo>
                      <a:pt x="73" y="16"/>
                      <a:pt x="73" y="16"/>
                      <a:pt x="73" y="16"/>
                    </a:cubicBezTo>
                    <a:cubicBezTo>
                      <a:pt x="73" y="14"/>
                      <a:pt x="73" y="14"/>
                      <a:pt x="73" y="14"/>
                    </a:cubicBezTo>
                    <a:cubicBezTo>
                      <a:pt x="73" y="14"/>
                      <a:pt x="73" y="14"/>
                      <a:pt x="73" y="14"/>
                    </a:cubicBezTo>
                    <a:cubicBezTo>
                      <a:pt x="74" y="14"/>
                      <a:pt x="74" y="14"/>
                      <a:pt x="74" y="14"/>
                    </a:cubicBezTo>
                    <a:cubicBezTo>
                      <a:pt x="75" y="14"/>
                      <a:pt x="75" y="13"/>
                      <a:pt x="75" y="13"/>
                    </a:cubicBezTo>
                    <a:cubicBezTo>
                      <a:pt x="75" y="13"/>
                      <a:pt x="75" y="13"/>
                      <a:pt x="75" y="13"/>
                    </a:cubicBezTo>
                    <a:cubicBezTo>
                      <a:pt x="75" y="11"/>
                      <a:pt x="75" y="11"/>
                      <a:pt x="75" y="11"/>
                    </a:cubicBezTo>
                    <a:cubicBezTo>
                      <a:pt x="75" y="10"/>
                      <a:pt x="75" y="10"/>
                      <a:pt x="75" y="10"/>
                    </a:cubicBezTo>
                    <a:cubicBezTo>
                      <a:pt x="75" y="10"/>
                      <a:pt x="75" y="10"/>
                      <a:pt x="75" y="10"/>
                    </a:cubicBezTo>
                    <a:cubicBezTo>
                      <a:pt x="76" y="10"/>
                      <a:pt x="76" y="10"/>
                      <a:pt x="76" y="10"/>
                    </a:cubicBezTo>
                    <a:cubicBezTo>
                      <a:pt x="76" y="9"/>
                      <a:pt x="76" y="9"/>
                      <a:pt x="76" y="9"/>
                    </a:cubicBezTo>
                    <a:cubicBezTo>
                      <a:pt x="76" y="9"/>
                      <a:pt x="76" y="9"/>
                      <a:pt x="76" y="9"/>
                    </a:cubicBezTo>
                    <a:cubicBezTo>
                      <a:pt x="76" y="9"/>
                      <a:pt x="76" y="9"/>
                      <a:pt x="76" y="9"/>
                    </a:cubicBezTo>
                    <a:cubicBezTo>
                      <a:pt x="76" y="9"/>
                      <a:pt x="76" y="9"/>
                      <a:pt x="76" y="9"/>
                    </a:cubicBezTo>
                    <a:cubicBezTo>
                      <a:pt x="77" y="9"/>
                      <a:pt x="77" y="9"/>
                      <a:pt x="77" y="9"/>
                    </a:cubicBezTo>
                    <a:cubicBezTo>
                      <a:pt x="80" y="9"/>
                      <a:pt x="80" y="9"/>
                      <a:pt x="80" y="9"/>
                    </a:cubicBezTo>
                    <a:cubicBezTo>
                      <a:pt x="80" y="9"/>
                      <a:pt x="80" y="9"/>
                      <a:pt x="80" y="9"/>
                    </a:cubicBezTo>
                    <a:cubicBezTo>
                      <a:pt x="80" y="9"/>
                      <a:pt x="80" y="9"/>
                      <a:pt x="80" y="9"/>
                    </a:cubicBezTo>
                    <a:cubicBezTo>
                      <a:pt x="81" y="9"/>
                      <a:pt x="82" y="8"/>
                      <a:pt x="82" y="8"/>
                    </a:cubicBezTo>
                    <a:cubicBezTo>
                      <a:pt x="82" y="7"/>
                      <a:pt x="82" y="7"/>
                      <a:pt x="82" y="7"/>
                    </a:cubicBezTo>
                    <a:cubicBezTo>
                      <a:pt x="83" y="7"/>
                      <a:pt x="83" y="7"/>
                      <a:pt x="83" y="7"/>
                    </a:cubicBezTo>
                    <a:cubicBezTo>
                      <a:pt x="85" y="7"/>
                      <a:pt x="85" y="7"/>
                      <a:pt x="85" y="7"/>
                    </a:cubicBezTo>
                    <a:cubicBezTo>
                      <a:pt x="86" y="7"/>
                      <a:pt x="86" y="7"/>
                      <a:pt x="86" y="6"/>
                    </a:cubicBezTo>
                    <a:cubicBezTo>
                      <a:pt x="86" y="6"/>
                      <a:pt x="86" y="6"/>
                      <a:pt x="86" y="6"/>
                    </a:cubicBezTo>
                    <a:cubicBezTo>
                      <a:pt x="86" y="6"/>
                      <a:pt x="86" y="6"/>
                      <a:pt x="86" y="6"/>
                    </a:cubicBezTo>
                    <a:cubicBezTo>
                      <a:pt x="86" y="6"/>
                      <a:pt x="86" y="6"/>
                      <a:pt x="86" y="6"/>
                    </a:cubicBezTo>
                    <a:cubicBezTo>
                      <a:pt x="87" y="6"/>
                      <a:pt x="87" y="6"/>
                      <a:pt x="87" y="6"/>
                    </a:cubicBezTo>
                    <a:cubicBezTo>
                      <a:pt x="87" y="6"/>
                      <a:pt x="87" y="6"/>
                      <a:pt x="87" y="6"/>
                    </a:cubicBezTo>
                    <a:cubicBezTo>
                      <a:pt x="88" y="5"/>
                      <a:pt x="88" y="5"/>
                      <a:pt x="88" y="4"/>
                    </a:cubicBezTo>
                    <a:cubicBezTo>
                      <a:pt x="89" y="3"/>
                      <a:pt x="89" y="2"/>
                      <a:pt x="89" y="2"/>
                    </a:cubicBezTo>
                    <a:cubicBezTo>
                      <a:pt x="88" y="0"/>
                      <a:pt x="87" y="0"/>
                      <a:pt x="86"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7" name="Freeform 43"/>
              <p:cNvSpPr>
                <a:spLocks noEditPoints="1"/>
              </p:cNvSpPr>
              <p:nvPr/>
            </p:nvSpPr>
            <p:spPr bwMode="auto">
              <a:xfrm>
                <a:off x="4164" y="2301"/>
                <a:ext cx="31" cy="55"/>
              </a:xfrm>
              <a:custGeom>
                <a:avLst/>
                <a:gdLst>
                  <a:gd name="T0" fmla="*/ 12 w 13"/>
                  <a:gd name="T1" fmla="*/ 0 h 23"/>
                  <a:gd name="T2" fmla="*/ 12 w 13"/>
                  <a:gd name="T3" fmla="*/ 0 h 23"/>
                  <a:gd name="T4" fmla="*/ 12 w 13"/>
                  <a:gd name="T5" fmla="*/ 0 h 23"/>
                  <a:gd name="T6" fmla="*/ 12 w 13"/>
                  <a:gd name="T7" fmla="*/ 0 h 23"/>
                  <a:gd name="T8" fmla="*/ 9 w 13"/>
                  <a:gd name="T9" fmla="*/ 0 h 23"/>
                  <a:gd name="T10" fmla="*/ 7 w 13"/>
                  <a:gd name="T11" fmla="*/ 2 h 23"/>
                  <a:gd name="T12" fmla="*/ 6 w 13"/>
                  <a:gd name="T13" fmla="*/ 4 h 23"/>
                  <a:gd name="T14" fmla="*/ 5 w 13"/>
                  <a:gd name="T15" fmla="*/ 6 h 23"/>
                  <a:gd name="T16" fmla="*/ 5 w 13"/>
                  <a:gd name="T17" fmla="*/ 6 h 23"/>
                  <a:gd name="T18" fmla="*/ 4 w 13"/>
                  <a:gd name="T19" fmla="*/ 7 h 23"/>
                  <a:gd name="T20" fmla="*/ 3 w 13"/>
                  <a:gd name="T21" fmla="*/ 9 h 23"/>
                  <a:gd name="T22" fmla="*/ 3 w 13"/>
                  <a:gd name="T23" fmla="*/ 9 h 23"/>
                  <a:gd name="T24" fmla="*/ 3 w 13"/>
                  <a:gd name="T25" fmla="*/ 10 h 23"/>
                  <a:gd name="T26" fmla="*/ 2 w 13"/>
                  <a:gd name="T27" fmla="*/ 14 h 23"/>
                  <a:gd name="T28" fmla="*/ 2 w 13"/>
                  <a:gd name="T29" fmla="*/ 14 h 23"/>
                  <a:gd name="T30" fmla="*/ 1 w 13"/>
                  <a:gd name="T31" fmla="*/ 14 h 23"/>
                  <a:gd name="T32" fmla="*/ 0 w 13"/>
                  <a:gd name="T33" fmla="*/ 19 h 23"/>
                  <a:gd name="T34" fmla="*/ 1 w 13"/>
                  <a:gd name="T35" fmla="*/ 21 h 23"/>
                  <a:gd name="T36" fmla="*/ 0 w 13"/>
                  <a:gd name="T37" fmla="*/ 22 h 23"/>
                  <a:gd name="T38" fmla="*/ 1 w 13"/>
                  <a:gd name="T39" fmla="*/ 23 h 23"/>
                  <a:gd name="T40" fmla="*/ 2 w 13"/>
                  <a:gd name="T41" fmla="*/ 23 h 23"/>
                  <a:gd name="T42" fmla="*/ 6 w 13"/>
                  <a:gd name="T43" fmla="*/ 19 h 23"/>
                  <a:gd name="T44" fmla="*/ 6 w 13"/>
                  <a:gd name="T45" fmla="*/ 18 h 23"/>
                  <a:gd name="T46" fmla="*/ 7 w 13"/>
                  <a:gd name="T47" fmla="*/ 18 h 23"/>
                  <a:gd name="T48" fmla="*/ 7 w 13"/>
                  <a:gd name="T49" fmla="*/ 16 h 23"/>
                  <a:gd name="T50" fmla="*/ 7 w 13"/>
                  <a:gd name="T51" fmla="*/ 14 h 23"/>
                  <a:gd name="T52" fmla="*/ 7 w 13"/>
                  <a:gd name="T53" fmla="*/ 14 h 23"/>
                  <a:gd name="T54" fmla="*/ 7 w 13"/>
                  <a:gd name="T55" fmla="*/ 13 h 23"/>
                  <a:gd name="T56" fmla="*/ 7 w 13"/>
                  <a:gd name="T57" fmla="*/ 12 h 23"/>
                  <a:gd name="T58" fmla="*/ 7 w 13"/>
                  <a:gd name="T59" fmla="*/ 12 h 23"/>
                  <a:gd name="T60" fmla="*/ 8 w 13"/>
                  <a:gd name="T61" fmla="*/ 10 h 23"/>
                  <a:gd name="T62" fmla="*/ 8 w 13"/>
                  <a:gd name="T63" fmla="*/ 10 h 23"/>
                  <a:gd name="T64" fmla="*/ 8 w 13"/>
                  <a:gd name="T65" fmla="*/ 9 h 23"/>
                  <a:gd name="T66" fmla="*/ 8 w 13"/>
                  <a:gd name="T67" fmla="*/ 9 h 23"/>
                  <a:gd name="T68" fmla="*/ 9 w 13"/>
                  <a:gd name="T69" fmla="*/ 9 h 23"/>
                  <a:gd name="T70" fmla="*/ 12 w 13"/>
                  <a:gd name="T71" fmla="*/ 2 h 23"/>
                  <a:gd name="T72" fmla="*/ 12 w 13"/>
                  <a:gd name="T73" fmla="*/ 3 h 23"/>
                  <a:gd name="T74" fmla="*/ 11 w 13"/>
                  <a:gd name="T75" fmla="*/ 3 h 23"/>
                  <a:gd name="T76" fmla="*/ 11 w 13"/>
                  <a:gd name="T77" fmla="*/ 2 h 23"/>
                  <a:gd name="T78" fmla="*/ 10 w 13"/>
                  <a:gd name="T79" fmla="*/ 1 h 23"/>
                  <a:gd name="T80" fmla="*/ 10 w 13"/>
                  <a:gd name="T81" fmla="*/ 0 h 23"/>
                  <a:gd name="T82" fmla="*/ 9 w 13"/>
                  <a:gd name="T8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 h="23">
                    <a:moveTo>
                      <a:pt x="12" y="0"/>
                    </a:moveTo>
                    <a:cubicBezTo>
                      <a:pt x="12" y="0"/>
                      <a:pt x="12" y="0"/>
                      <a:pt x="12" y="0"/>
                    </a:cubicBezTo>
                    <a:cubicBezTo>
                      <a:pt x="12" y="0"/>
                      <a:pt x="12" y="0"/>
                      <a:pt x="12" y="0"/>
                    </a:cubicBezTo>
                    <a:cubicBezTo>
                      <a:pt x="12" y="0"/>
                      <a:pt x="12" y="0"/>
                      <a:pt x="12" y="0"/>
                    </a:cubicBezTo>
                    <a:moveTo>
                      <a:pt x="9" y="0"/>
                    </a:moveTo>
                    <a:cubicBezTo>
                      <a:pt x="9" y="1"/>
                      <a:pt x="8" y="1"/>
                      <a:pt x="7" y="2"/>
                    </a:cubicBezTo>
                    <a:cubicBezTo>
                      <a:pt x="7" y="3"/>
                      <a:pt x="6" y="3"/>
                      <a:pt x="6" y="4"/>
                    </a:cubicBezTo>
                    <a:cubicBezTo>
                      <a:pt x="5" y="4"/>
                      <a:pt x="5" y="5"/>
                      <a:pt x="5" y="6"/>
                    </a:cubicBezTo>
                    <a:cubicBezTo>
                      <a:pt x="5" y="6"/>
                      <a:pt x="5" y="6"/>
                      <a:pt x="5" y="6"/>
                    </a:cubicBezTo>
                    <a:cubicBezTo>
                      <a:pt x="4" y="7"/>
                      <a:pt x="4" y="7"/>
                      <a:pt x="4" y="7"/>
                    </a:cubicBezTo>
                    <a:cubicBezTo>
                      <a:pt x="3" y="7"/>
                      <a:pt x="3" y="8"/>
                      <a:pt x="3" y="9"/>
                    </a:cubicBezTo>
                    <a:cubicBezTo>
                      <a:pt x="3" y="9"/>
                      <a:pt x="3" y="9"/>
                      <a:pt x="3" y="9"/>
                    </a:cubicBezTo>
                    <a:cubicBezTo>
                      <a:pt x="3" y="10"/>
                      <a:pt x="3" y="10"/>
                      <a:pt x="3" y="10"/>
                    </a:cubicBezTo>
                    <a:cubicBezTo>
                      <a:pt x="2" y="11"/>
                      <a:pt x="2" y="12"/>
                      <a:pt x="2" y="14"/>
                    </a:cubicBezTo>
                    <a:cubicBezTo>
                      <a:pt x="2" y="14"/>
                      <a:pt x="2" y="14"/>
                      <a:pt x="2" y="14"/>
                    </a:cubicBezTo>
                    <a:cubicBezTo>
                      <a:pt x="1" y="14"/>
                      <a:pt x="1" y="14"/>
                      <a:pt x="1" y="14"/>
                    </a:cubicBezTo>
                    <a:cubicBezTo>
                      <a:pt x="0" y="15"/>
                      <a:pt x="0" y="17"/>
                      <a:pt x="0" y="19"/>
                    </a:cubicBezTo>
                    <a:cubicBezTo>
                      <a:pt x="1" y="20"/>
                      <a:pt x="1" y="21"/>
                      <a:pt x="1" y="21"/>
                    </a:cubicBezTo>
                    <a:cubicBezTo>
                      <a:pt x="0" y="22"/>
                      <a:pt x="0" y="22"/>
                      <a:pt x="0" y="22"/>
                    </a:cubicBezTo>
                    <a:cubicBezTo>
                      <a:pt x="1" y="23"/>
                      <a:pt x="1" y="23"/>
                      <a:pt x="1" y="23"/>
                    </a:cubicBezTo>
                    <a:cubicBezTo>
                      <a:pt x="2" y="23"/>
                      <a:pt x="2" y="23"/>
                      <a:pt x="2" y="23"/>
                    </a:cubicBezTo>
                    <a:cubicBezTo>
                      <a:pt x="5" y="23"/>
                      <a:pt x="5" y="20"/>
                      <a:pt x="6" y="19"/>
                    </a:cubicBezTo>
                    <a:cubicBezTo>
                      <a:pt x="6" y="18"/>
                      <a:pt x="6" y="18"/>
                      <a:pt x="6" y="18"/>
                    </a:cubicBezTo>
                    <a:cubicBezTo>
                      <a:pt x="7" y="18"/>
                      <a:pt x="7" y="18"/>
                      <a:pt x="7" y="18"/>
                    </a:cubicBezTo>
                    <a:cubicBezTo>
                      <a:pt x="7" y="17"/>
                      <a:pt x="7" y="16"/>
                      <a:pt x="7" y="16"/>
                    </a:cubicBezTo>
                    <a:cubicBezTo>
                      <a:pt x="7" y="15"/>
                      <a:pt x="7" y="15"/>
                      <a:pt x="7" y="14"/>
                    </a:cubicBezTo>
                    <a:cubicBezTo>
                      <a:pt x="7" y="14"/>
                      <a:pt x="7" y="14"/>
                      <a:pt x="7" y="14"/>
                    </a:cubicBezTo>
                    <a:cubicBezTo>
                      <a:pt x="7" y="13"/>
                      <a:pt x="7" y="13"/>
                      <a:pt x="7" y="13"/>
                    </a:cubicBezTo>
                    <a:cubicBezTo>
                      <a:pt x="7" y="12"/>
                      <a:pt x="7" y="12"/>
                      <a:pt x="7" y="12"/>
                    </a:cubicBezTo>
                    <a:cubicBezTo>
                      <a:pt x="7" y="12"/>
                      <a:pt x="7" y="12"/>
                      <a:pt x="7" y="12"/>
                    </a:cubicBezTo>
                    <a:cubicBezTo>
                      <a:pt x="8" y="12"/>
                      <a:pt x="8" y="11"/>
                      <a:pt x="8" y="10"/>
                    </a:cubicBezTo>
                    <a:cubicBezTo>
                      <a:pt x="8" y="10"/>
                      <a:pt x="8" y="10"/>
                      <a:pt x="8" y="10"/>
                    </a:cubicBezTo>
                    <a:cubicBezTo>
                      <a:pt x="8" y="9"/>
                      <a:pt x="8" y="9"/>
                      <a:pt x="8" y="9"/>
                    </a:cubicBezTo>
                    <a:cubicBezTo>
                      <a:pt x="8" y="9"/>
                      <a:pt x="8" y="9"/>
                      <a:pt x="8" y="9"/>
                    </a:cubicBezTo>
                    <a:cubicBezTo>
                      <a:pt x="9" y="9"/>
                      <a:pt x="9" y="9"/>
                      <a:pt x="9" y="9"/>
                    </a:cubicBezTo>
                    <a:cubicBezTo>
                      <a:pt x="11" y="8"/>
                      <a:pt x="13" y="5"/>
                      <a:pt x="12" y="2"/>
                    </a:cubicBezTo>
                    <a:cubicBezTo>
                      <a:pt x="12" y="2"/>
                      <a:pt x="12" y="2"/>
                      <a:pt x="12" y="3"/>
                    </a:cubicBezTo>
                    <a:cubicBezTo>
                      <a:pt x="11" y="3"/>
                      <a:pt x="11" y="3"/>
                      <a:pt x="11" y="3"/>
                    </a:cubicBezTo>
                    <a:cubicBezTo>
                      <a:pt x="11" y="2"/>
                      <a:pt x="11" y="2"/>
                      <a:pt x="11" y="2"/>
                    </a:cubicBezTo>
                    <a:cubicBezTo>
                      <a:pt x="10" y="2"/>
                      <a:pt x="10" y="1"/>
                      <a:pt x="10" y="1"/>
                    </a:cubicBezTo>
                    <a:cubicBezTo>
                      <a:pt x="10" y="0"/>
                      <a:pt x="10" y="0"/>
                      <a:pt x="10" y="0"/>
                    </a:cubicBezTo>
                    <a:cubicBezTo>
                      <a:pt x="9" y="0"/>
                      <a:pt x="9" y="0"/>
                      <a:pt x="9"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sp>
            <p:nvSpPr>
              <p:cNvPr id="148" name="Freeform 44"/>
              <p:cNvSpPr/>
              <p:nvPr/>
            </p:nvSpPr>
            <p:spPr bwMode="auto">
              <a:xfrm>
                <a:off x="4188" y="2298"/>
                <a:ext cx="7" cy="10"/>
              </a:xfrm>
              <a:custGeom>
                <a:avLst/>
                <a:gdLst>
                  <a:gd name="T0" fmla="*/ 1 w 3"/>
                  <a:gd name="T1" fmla="*/ 0 h 4"/>
                  <a:gd name="T2" fmla="*/ 0 w 3"/>
                  <a:gd name="T3" fmla="*/ 1 h 4"/>
                  <a:gd name="T4" fmla="*/ 0 w 3"/>
                  <a:gd name="T5" fmla="*/ 2 h 4"/>
                  <a:gd name="T6" fmla="*/ 1 w 3"/>
                  <a:gd name="T7" fmla="*/ 3 h 4"/>
                  <a:gd name="T8" fmla="*/ 1 w 3"/>
                  <a:gd name="T9" fmla="*/ 4 h 4"/>
                  <a:gd name="T10" fmla="*/ 2 w 3"/>
                  <a:gd name="T11" fmla="*/ 4 h 4"/>
                  <a:gd name="T12" fmla="*/ 2 w 3"/>
                  <a:gd name="T13" fmla="*/ 3 h 4"/>
                  <a:gd name="T14" fmla="*/ 3 w 3"/>
                  <a:gd name="T15" fmla="*/ 2 h 4"/>
                  <a:gd name="T16" fmla="*/ 2 w 3"/>
                  <a:gd name="T17" fmla="*/ 1 h 4"/>
                  <a:gd name="T18" fmla="*/ 2 w 3"/>
                  <a:gd name="T19" fmla="*/ 1 h 4"/>
                  <a:gd name="T20" fmla="*/ 1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1" y="0"/>
                    </a:moveTo>
                    <a:cubicBezTo>
                      <a:pt x="0" y="1"/>
                      <a:pt x="0" y="1"/>
                      <a:pt x="0" y="1"/>
                    </a:cubicBezTo>
                    <a:cubicBezTo>
                      <a:pt x="0" y="2"/>
                      <a:pt x="0" y="2"/>
                      <a:pt x="0" y="2"/>
                    </a:cubicBezTo>
                    <a:cubicBezTo>
                      <a:pt x="0" y="2"/>
                      <a:pt x="0" y="3"/>
                      <a:pt x="1" y="3"/>
                    </a:cubicBezTo>
                    <a:cubicBezTo>
                      <a:pt x="1" y="4"/>
                      <a:pt x="1" y="4"/>
                      <a:pt x="1" y="4"/>
                    </a:cubicBezTo>
                    <a:cubicBezTo>
                      <a:pt x="2" y="4"/>
                      <a:pt x="2" y="4"/>
                      <a:pt x="2" y="4"/>
                    </a:cubicBezTo>
                    <a:cubicBezTo>
                      <a:pt x="2" y="3"/>
                      <a:pt x="2" y="3"/>
                      <a:pt x="2" y="3"/>
                    </a:cubicBezTo>
                    <a:cubicBezTo>
                      <a:pt x="3" y="3"/>
                      <a:pt x="3" y="3"/>
                      <a:pt x="3" y="2"/>
                    </a:cubicBezTo>
                    <a:cubicBezTo>
                      <a:pt x="3" y="2"/>
                      <a:pt x="2" y="2"/>
                      <a:pt x="2" y="1"/>
                    </a:cubicBezTo>
                    <a:cubicBezTo>
                      <a:pt x="2" y="1"/>
                      <a:pt x="2" y="1"/>
                      <a:pt x="2" y="1"/>
                    </a:cubicBezTo>
                    <a:cubicBezTo>
                      <a:pt x="2" y="1"/>
                      <a:pt x="1" y="1"/>
                      <a:pt x="1" y="0"/>
                    </a:cubicBezTo>
                  </a:path>
                </a:pathLst>
              </a:custGeom>
              <a:grpFill/>
              <a:ln w="12700">
                <a:solidFill>
                  <a:schemeClr val="bg1">
                    <a:lumMod val="65000"/>
                  </a:schemeClr>
                </a:solidFill>
                <a:round/>
              </a:ln>
            </p:spPr>
            <p:txBody>
              <a:bodyPr vert="horz" wrap="square" lIns="91440" tIns="45720" rIns="91440" bIns="45720" numCol="1" anchor="t" anchorCtr="0" compatLnSpc="1"/>
              <a:lstStyle/>
              <a:p>
                <a:endParaRPr lang="zh-CN" altLang="en-US"/>
              </a:p>
            </p:txBody>
          </p:sp>
        </p:grpSp>
      </p:grpSp>
      <p:sp>
        <p:nvSpPr>
          <p:cNvPr id="149" name="文本框 117"/>
          <p:cNvSpPr txBox="1"/>
          <p:nvPr/>
        </p:nvSpPr>
        <p:spPr>
          <a:xfrm>
            <a:off x="3923928" y="3035712"/>
            <a:ext cx="1408074" cy="346249"/>
          </a:xfrm>
          <a:prstGeom prst="rect">
            <a:avLst/>
          </a:prstGeom>
          <a:noFill/>
        </p:spPr>
        <p:txBody>
          <a:bodyPr wrap="square" lIns="68580" tIns="34290" rIns="68580" bIns="34290" rtlCol="0">
            <a:spAutoFit/>
          </a:bodyPr>
          <a:lstStyle/>
          <a:p>
            <a:pPr algn="ctr"/>
            <a:r>
              <a:rPr lang="zh-CN" altLang="en-US" b="1" dirty="0">
                <a:solidFill>
                  <a:srgbClr val="00682F"/>
                </a:solidFill>
                <a:latin typeface="+mn-ea"/>
                <a:ea typeface="+mn-ea"/>
              </a:rPr>
              <a:t>添加文字</a:t>
            </a:r>
          </a:p>
        </p:txBody>
      </p:sp>
      <p:grpSp>
        <p:nvGrpSpPr>
          <p:cNvPr id="150" name="组合 149"/>
          <p:cNvGrpSpPr/>
          <p:nvPr/>
        </p:nvGrpSpPr>
        <p:grpSpPr>
          <a:xfrm>
            <a:off x="3437726" y="1059582"/>
            <a:ext cx="2106506" cy="689060"/>
            <a:chOff x="478583" y="2336381"/>
            <a:chExt cx="2808309" cy="918747"/>
          </a:xfrm>
        </p:grpSpPr>
        <p:sp>
          <p:nvSpPr>
            <p:cNvPr id="151" name="文本框 25"/>
            <p:cNvSpPr txBox="1"/>
            <p:nvPr/>
          </p:nvSpPr>
          <p:spPr>
            <a:xfrm>
              <a:off x="622599" y="2336381"/>
              <a:ext cx="870744" cy="553996"/>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01</a:t>
              </a:r>
              <a:endParaRPr lang="zh-CN" altLang="en-US" sz="2100" dirty="0">
                <a:solidFill>
                  <a:srgbClr val="00682F"/>
                </a:solidFill>
                <a:latin typeface="Impact" panose="020B0806030902050204" pitchFamily="34" charset="0"/>
              </a:endParaRPr>
            </a:p>
          </p:txBody>
        </p:sp>
        <p:grpSp>
          <p:nvGrpSpPr>
            <p:cNvPr id="223" name="组合 222"/>
            <p:cNvGrpSpPr/>
            <p:nvPr/>
          </p:nvGrpSpPr>
          <p:grpSpPr>
            <a:xfrm>
              <a:off x="478583" y="2420886"/>
              <a:ext cx="2808309" cy="834242"/>
              <a:chOff x="2326778" y="4161703"/>
              <a:chExt cx="2808675" cy="834242"/>
            </a:xfrm>
          </p:grpSpPr>
          <p:sp>
            <p:nvSpPr>
              <p:cNvPr id="224" name="文本框 43"/>
              <p:cNvSpPr txBox="1"/>
              <p:nvPr/>
            </p:nvSpPr>
            <p:spPr>
              <a:xfrm>
                <a:off x="3075593" y="4161703"/>
                <a:ext cx="1951254"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25" name="文本框 44"/>
              <p:cNvSpPr txBox="1"/>
              <p:nvPr/>
            </p:nvSpPr>
            <p:spPr>
              <a:xfrm>
                <a:off x="2326778" y="4495550"/>
                <a:ext cx="2808675" cy="500395"/>
              </a:xfrm>
              <a:prstGeom prst="rect">
                <a:avLst/>
              </a:prstGeom>
              <a:noFill/>
            </p:spPr>
            <p:txBody>
              <a:bodyPr wrap="square" rtlCol="0">
                <a:spAutoFit/>
              </a:bodyPr>
              <a:lstStyle/>
              <a:p>
                <a:pPr lvl="0" algn="ctr">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226" name="组合 225"/>
          <p:cNvGrpSpPr/>
          <p:nvPr/>
        </p:nvGrpSpPr>
        <p:grpSpPr>
          <a:xfrm>
            <a:off x="5880414" y="3178835"/>
            <a:ext cx="2219978" cy="689060"/>
            <a:chOff x="415448" y="2327267"/>
            <a:chExt cx="2959585" cy="918747"/>
          </a:xfrm>
        </p:grpSpPr>
        <p:sp>
          <p:nvSpPr>
            <p:cNvPr id="227" name="文本框 25"/>
            <p:cNvSpPr txBox="1"/>
            <p:nvPr/>
          </p:nvSpPr>
          <p:spPr>
            <a:xfrm>
              <a:off x="415448" y="2327267"/>
              <a:ext cx="870744" cy="553996"/>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05</a:t>
              </a:r>
              <a:endParaRPr lang="zh-CN" altLang="en-US" sz="2100" dirty="0">
                <a:solidFill>
                  <a:srgbClr val="00682F"/>
                </a:solidFill>
                <a:latin typeface="Impact" panose="020B0806030902050204" pitchFamily="34" charset="0"/>
              </a:endParaRPr>
            </a:p>
          </p:txBody>
        </p:sp>
        <p:grpSp>
          <p:nvGrpSpPr>
            <p:cNvPr id="228" name="组合 227"/>
            <p:cNvGrpSpPr/>
            <p:nvPr/>
          </p:nvGrpSpPr>
          <p:grpSpPr>
            <a:xfrm>
              <a:off x="566724" y="2411772"/>
              <a:ext cx="2808309" cy="834242"/>
              <a:chOff x="2414930" y="4152589"/>
              <a:chExt cx="2808675" cy="834242"/>
            </a:xfrm>
          </p:grpSpPr>
          <p:sp>
            <p:nvSpPr>
              <p:cNvPr id="229" name="文本框 43"/>
              <p:cNvSpPr txBox="1"/>
              <p:nvPr/>
            </p:nvSpPr>
            <p:spPr>
              <a:xfrm>
                <a:off x="2868414" y="4152589"/>
                <a:ext cx="2059300"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30" name="文本框 44"/>
              <p:cNvSpPr txBox="1"/>
              <p:nvPr/>
            </p:nvSpPr>
            <p:spPr>
              <a:xfrm>
                <a:off x="2414930" y="4486436"/>
                <a:ext cx="2808675" cy="500395"/>
              </a:xfrm>
              <a:prstGeom prst="rect">
                <a:avLst/>
              </a:prstGeom>
              <a:noFill/>
            </p:spPr>
            <p:txBody>
              <a:bodyPr wrap="square" rtlCol="0">
                <a:spAutoFit/>
              </a:bodyPr>
              <a:lstStyle/>
              <a:p>
                <a:pPr lvl="0">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231" name="组合 230"/>
          <p:cNvGrpSpPr/>
          <p:nvPr/>
        </p:nvGrpSpPr>
        <p:grpSpPr>
          <a:xfrm>
            <a:off x="1057359" y="3185709"/>
            <a:ext cx="2201764" cy="689060"/>
            <a:chOff x="586285" y="2357322"/>
            <a:chExt cx="2935303" cy="918747"/>
          </a:xfrm>
        </p:grpSpPr>
        <p:sp>
          <p:nvSpPr>
            <p:cNvPr id="232" name="文本框 25"/>
            <p:cNvSpPr txBox="1"/>
            <p:nvPr/>
          </p:nvSpPr>
          <p:spPr>
            <a:xfrm>
              <a:off x="1105820" y="2357322"/>
              <a:ext cx="870744" cy="553996"/>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03</a:t>
              </a:r>
              <a:endParaRPr lang="zh-CN" altLang="en-US" sz="2100" dirty="0">
                <a:solidFill>
                  <a:srgbClr val="00682F"/>
                </a:solidFill>
                <a:latin typeface="Impact" panose="020B0806030902050204" pitchFamily="34" charset="0"/>
              </a:endParaRPr>
            </a:p>
          </p:txBody>
        </p:sp>
        <p:grpSp>
          <p:nvGrpSpPr>
            <p:cNvPr id="233" name="组合 232"/>
            <p:cNvGrpSpPr/>
            <p:nvPr/>
          </p:nvGrpSpPr>
          <p:grpSpPr>
            <a:xfrm>
              <a:off x="586285" y="2441827"/>
              <a:ext cx="2935303" cy="834242"/>
              <a:chOff x="2434494" y="4182644"/>
              <a:chExt cx="2935686" cy="834242"/>
            </a:xfrm>
          </p:grpSpPr>
          <p:sp>
            <p:nvSpPr>
              <p:cNvPr id="234" name="文本框 43"/>
              <p:cNvSpPr txBox="1"/>
              <p:nvPr/>
            </p:nvSpPr>
            <p:spPr>
              <a:xfrm>
                <a:off x="3472622" y="4182644"/>
                <a:ext cx="1897558"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35" name="文本框 44"/>
              <p:cNvSpPr txBox="1"/>
              <p:nvPr/>
            </p:nvSpPr>
            <p:spPr>
              <a:xfrm>
                <a:off x="2434494" y="4516491"/>
                <a:ext cx="2808675" cy="500395"/>
              </a:xfrm>
              <a:prstGeom prst="rect">
                <a:avLst/>
              </a:prstGeom>
              <a:noFill/>
            </p:spPr>
            <p:txBody>
              <a:bodyPr wrap="square" rtlCol="0">
                <a:spAutoFit/>
              </a:bodyPr>
              <a:lstStyle/>
              <a:p>
                <a:pPr lvl="0" algn="r">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236" name="组合 235"/>
          <p:cNvGrpSpPr/>
          <p:nvPr/>
        </p:nvGrpSpPr>
        <p:grpSpPr>
          <a:xfrm>
            <a:off x="3491880" y="4042930"/>
            <a:ext cx="2106507" cy="689060"/>
            <a:chOff x="473703" y="2043805"/>
            <a:chExt cx="2808310" cy="918746"/>
          </a:xfrm>
        </p:grpSpPr>
        <p:sp>
          <p:nvSpPr>
            <p:cNvPr id="237" name="文本框 25"/>
            <p:cNvSpPr txBox="1"/>
            <p:nvPr/>
          </p:nvSpPr>
          <p:spPr>
            <a:xfrm>
              <a:off x="612653" y="2043805"/>
              <a:ext cx="870744" cy="553996"/>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04</a:t>
              </a:r>
              <a:endParaRPr lang="zh-CN" altLang="en-US" sz="2100" dirty="0">
                <a:solidFill>
                  <a:srgbClr val="00682F"/>
                </a:solidFill>
                <a:latin typeface="Impact" panose="020B0806030902050204" pitchFamily="34" charset="0"/>
              </a:endParaRPr>
            </a:p>
          </p:txBody>
        </p:sp>
        <p:grpSp>
          <p:nvGrpSpPr>
            <p:cNvPr id="238" name="组合 237"/>
            <p:cNvGrpSpPr/>
            <p:nvPr/>
          </p:nvGrpSpPr>
          <p:grpSpPr>
            <a:xfrm>
              <a:off x="473703" y="2128309"/>
              <a:ext cx="2808310" cy="834242"/>
              <a:chOff x="2321898" y="3869126"/>
              <a:chExt cx="2808675" cy="834242"/>
            </a:xfrm>
          </p:grpSpPr>
          <p:sp>
            <p:nvSpPr>
              <p:cNvPr id="239" name="文本框 43"/>
              <p:cNvSpPr txBox="1"/>
              <p:nvPr/>
            </p:nvSpPr>
            <p:spPr>
              <a:xfrm>
                <a:off x="3065644" y="3869126"/>
                <a:ext cx="1987842" cy="430888"/>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40" name="文本框 44"/>
              <p:cNvSpPr txBox="1"/>
              <p:nvPr/>
            </p:nvSpPr>
            <p:spPr>
              <a:xfrm>
                <a:off x="2321898" y="4202972"/>
                <a:ext cx="2808675" cy="500396"/>
              </a:xfrm>
              <a:prstGeom prst="rect">
                <a:avLst/>
              </a:prstGeom>
              <a:noFill/>
            </p:spPr>
            <p:txBody>
              <a:bodyPr wrap="square" rtlCol="0">
                <a:spAutoFit/>
              </a:bodyPr>
              <a:lstStyle/>
              <a:p>
                <a:pPr lvl="0" algn="ctr">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241" name="组合 240"/>
          <p:cNvGrpSpPr/>
          <p:nvPr/>
        </p:nvGrpSpPr>
        <p:grpSpPr>
          <a:xfrm>
            <a:off x="1043608" y="1090602"/>
            <a:ext cx="2175621" cy="689059"/>
            <a:chOff x="423937" y="2305731"/>
            <a:chExt cx="2900451" cy="918746"/>
          </a:xfrm>
        </p:grpSpPr>
        <p:sp>
          <p:nvSpPr>
            <p:cNvPr id="242" name="文本框 25"/>
            <p:cNvSpPr txBox="1"/>
            <p:nvPr/>
          </p:nvSpPr>
          <p:spPr>
            <a:xfrm>
              <a:off x="849282" y="2305731"/>
              <a:ext cx="870744" cy="553997"/>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02</a:t>
              </a:r>
              <a:endParaRPr lang="zh-CN" altLang="en-US" sz="2100" dirty="0">
                <a:solidFill>
                  <a:srgbClr val="00682F"/>
                </a:solidFill>
                <a:latin typeface="Impact" panose="020B0806030902050204" pitchFamily="34" charset="0"/>
              </a:endParaRPr>
            </a:p>
          </p:txBody>
        </p:sp>
        <p:grpSp>
          <p:nvGrpSpPr>
            <p:cNvPr id="243" name="组合 242"/>
            <p:cNvGrpSpPr/>
            <p:nvPr/>
          </p:nvGrpSpPr>
          <p:grpSpPr>
            <a:xfrm>
              <a:off x="423937" y="2390235"/>
              <a:ext cx="2900451" cy="834242"/>
              <a:chOff x="2272125" y="4131052"/>
              <a:chExt cx="2900829" cy="834242"/>
            </a:xfrm>
          </p:grpSpPr>
          <p:sp>
            <p:nvSpPr>
              <p:cNvPr id="244" name="文本框 43"/>
              <p:cNvSpPr txBox="1"/>
              <p:nvPr/>
            </p:nvSpPr>
            <p:spPr>
              <a:xfrm>
                <a:off x="3275396" y="4131052"/>
                <a:ext cx="1897558" cy="430887"/>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45" name="文本框 44"/>
              <p:cNvSpPr txBox="1"/>
              <p:nvPr/>
            </p:nvSpPr>
            <p:spPr>
              <a:xfrm>
                <a:off x="2272125" y="4464898"/>
                <a:ext cx="2808676" cy="500396"/>
              </a:xfrm>
              <a:prstGeom prst="rect">
                <a:avLst/>
              </a:prstGeom>
              <a:noFill/>
            </p:spPr>
            <p:txBody>
              <a:bodyPr wrap="square" rtlCol="0">
                <a:spAutoFit/>
              </a:bodyPr>
              <a:lstStyle/>
              <a:p>
                <a:pPr lvl="0" algn="r">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4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246" name="组合 245"/>
          <p:cNvGrpSpPr/>
          <p:nvPr/>
        </p:nvGrpSpPr>
        <p:grpSpPr>
          <a:xfrm>
            <a:off x="5814300" y="1090602"/>
            <a:ext cx="2219978" cy="689060"/>
            <a:chOff x="327307" y="2279263"/>
            <a:chExt cx="2959585" cy="918747"/>
          </a:xfrm>
        </p:grpSpPr>
        <p:sp>
          <p:nvSpPr>
            <p:cNvPr id="247" name="文本框 25"/>
            <p:cNvSpPr txBox="1"/>
            <p:nvPr/>
          </p:nvSpPr>
          <p:spPr>
            <a:xfrm>
              <a:off x="327307" y="2279263"/>
              <a:ext cx="870744" cy="553996"/>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06</a:t>
              </a:r>
              <a:endParaRPr lang="zh-CN" altLang="en-US" sz="2100" dirty="0">
                <a:solidFill>
                  <a:srgbClr val="00682F"/>
                </a:solidFill>
                <a:latin typeface="Impact" panose="020B0806030902050204" pitchFamily="34" charset="0"/>
              </a:endParaRPr>
            </a:p>
          </p:txBody>
        </p:sp>
        <p:grpSp>
          <p:nvGrpSpPr>
            <p:cNvPr id="248" name="组合 247"/>
            <p:cNvGrpSpPr/>
            <p:nvPr/>
          </p:nvGrpSpPr>
          <p:grpSpPr>
            <a:xfrm>
              <a:off x="478583" y="2363768"/>
              <a:ext cx="2808309" cy="834242"/>
              <a:chOff x="2326778" y="4104585"/>
              <a:chExt cx="2808675" cy="834242"/>
            </a:xfrm>
          </p:grpSpPr>
          <p:sp>
            <p:nvSpPr>
              <p:cNvPr id="249" name="文本框 43"/>
              <p:cNvSpPr txBox="1"/>
              <p:nvPr/>
            </p:nvSpPr>
            <p:spPr>
              <a:xfrm>
                <a:off x="2780262" y="4104585"/>
                <a:ext cx="2059300" cy="430884"/>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在此添加标题</a:t>
                </a:r>
              </a:p>
            </p:txBody>
          </p:sp>
          <p:sp>
            <p:nvSpPr>
              <p:cNvPr id="250" name="文本框 44"/>
              <p:cNvSpPr txBox="1"/>
              <p:nvPr/>
            </p:nvSpPr>
            <p:spPr>
              <a:xfrm>
                <a:off x="2326778" y="4438432"/>
                <a:ext cx="2808675" cy="500395"/>
              </a:xfrm>
              <a:prstGeom prst="rect">
                <a:avLst/>
              </a:prstGeom>
              <a:noFill/>
            </p:spPr>
            <p:txBody>
              <a:bodyPr wrap="square" rtlCol="0">
                <a:spAutoFit/>
              </a:bodyPr>
              <a:lstStyle/>
              <a:p>
                <a:pPr lvl="0">
                  <a:lnSpc>
                    <a:spcPct val="120000"/>
                  </a:lnSpc>
                </a:pPr>
                <a:r>
                  <a:rPr lang="zh-CN" altLang="en-US" sz="8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xmlns:p14="http://schemas.microsoft.com/office/powerpoint/2010/main">
    <mc:Choice Requires="p14">
      <p:transition spd="slow" p14:dur="110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wipe(left)">
                                      <p:cBhvr>
                                        <p:cTn id="7" dur="500"/>
                                        <p:tgtEl>
                                          <p:spTgt spid="15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wipe(down)">
                                      <p:cBhvr>
                                        <p:cTn id="11" dur="250"/>
                                        <p:tgtEl>
                                          <p:spTgt spid="8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wipe(down)">
                                      <p:cBhvr>
                                        <p:cTn id="15" dur="250"/>
                                        <p:tgtEl>
                                          <p:spTgt spid="73"/>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76"/>
                                        </p:tgtEl>
                                        <p:attrNameLst>
                                          <p:attrName>style.visibility</p:attrName>
                                        </p:attrNameLst>
                                      </p:cBhvr>
                                      <p:to>
                                        <p:strVal val="visible"/>
                                      </p:to>
                                    </p:set>
                                    <p:animEffect transition="in" filter="wipe(down)">
                                      <p:cBhvr>
                                        <p:cTn id="19" dur="250"/>
                                        <p:tgtEl>
                                          <p:spTgt spid="76"/>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down)">
                                      <p:cBhvr>
                                        <p:cTn id="23" dur="250"/>
                                        <p:tgtEl>
                                          <p:spTgt spid="79"/>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82"/>
                                        </p:tgtEl>
                                        <p:attrNameLst>
                                          <p:attrName>style.visibility</p:attrName>
                                        </p:attrNameLst>
                                      </p:cBhvr>
                                      <p:to>
                                        <p:strVal val="visible"/>
                                      </p:to>
                                    </p:set>
                                    <p:animEffect transition="in" filter="wipe(down)">
                                      <p:cBhvr>
                                        <p:cTn id="27" dur="250"/>
                                        <p:tgtEl>
                                          <p:spTgt spid="82"/>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wipe(down)">
                                      <p:cBhvr>
                                        <p:cTn id="31" dur="250"/>
                                        <p:tgtEl>
                                          <p:spTgt spid="85"/>
                                        </p:tgtEl>
                                      </p:cBhvr>
                                    </p:animEffect>
                                  </p:childTnLst>
                                </p:cTn>
                              </p:par>
                            </p:childTnLst>
                          </p:cTn>
                        </p:par>
                        <p:par>
                          <p:cTn id="32" fill="hold">
                            <p:stCondLst>
                              <p:cond delay="3500"/>
                            </p:stCondLst>
                            <p:childTnLst>
                              <p:par>
                                <p:cTn id="33" presetID="16" presetClass="entr" presetSubtype="21" fill="hold" nodeType="afterEffect">
                                  <p:stCondLst>
                                    <p:cond delay="0"/>
                                  </p:stCondLst>
                                  <p:childTnLst>
                                    <p:set>
                                      <p:cBhvr>
                                        <p:cTn id="34" dur="1" fill="hold">
                                          <p:stCondLst>
                                            <p:cond delay="0"/>
                                          </p:stCondLst>
                                        </p:cTn>
                                        <p:tgtEl>
                                          <p:spTgt spid="137"/>
                                        </p:tgtEl>
                                        <p:attrNameLst>
                                          <p:attrName>style.visibility</p:attrName>
                                        </p:attrNameLst>
                                      </p:cBhvr>
                                      <p:to>
                                        <p:strVal val="visible"/>
                                      </p:to>
                                    </p:set>
                                    <p:animEffect transition="in" filter="barn(inVertical)">
                                      <p:cBhvr>
                                        <p:cTn id="35" dur="250"/>
                                        <p:tgtEl>
                                          <p:spTgt spid="137"/>
                                        </p:tgtEl>
                                      </p:cBhvr>
                                    </p:animEffect>
                                  </p:childTnLst>
                                </p:cTn>
                              </p:par>
                            </p:childTnLst>
                          </p:cTn>
                        </p:par>
                        <p:par>
                          <p:cTn id="36" fill="hold">
                            <p:stCondLst>
                              <p:cond delay="4000"/>
                            </p:stCondLst>
                            <p:childTnLst>
                              <p:par>
                                <p:cTn id="37" presetID="16" presetClass="entr" presetSubtype="21" fill="hold" grpId="0" nodeType="afterEffect">
                                  <p:stCondLst>
                                    <p:cond delay="0"/>
                                  </p:stCondLst>
                                  <p:childTnLst>
                                    <p:set>
                                      <p:cBhvr>
                                        <p:cTn id="38" dur="1" fill="hold">
                                          <p:stCondLst>
                                            <p:cond delay="0"/>
                                          </p:stCondLst>
                                        </p:cTn>
                                        <p:tgtEl>
                                          <p:spTgt spid="149"/>
                                        </p:tgtEl>
                                        <p:attrNameLst>
                                          <p:attrName>style.visibility</p:attrName>
                                        </p:attrNameLst>
                                      </p:cBhvr>
                                      <p:to>
                                        <p:strVal val="visible"/>
                                      </p:to>
                                    </p:set>
                                    <p:animEffect transition="in" filter="barn(inVertical)">
                                      <p:cBhvr>
                                        <p:cTn id="39" dur="250"/>
                                        <p:tgtEl>
                                          <p:spTgt spid="149"/>
                                        </p:tgtEl>
                                      </p:cBhvr>
                                    </p:animEffect>
                                  </p:childTnLst>
                                </p:cTn>
                              </p:par>
                            </p:childTnLst>
                          </p:cTn>
                        </p:par>
                        <p:par>
                          <p:cTn id="40" fill="hold">
                            <p:stCondLst>
                              <p:cond delay="4500"/>
                            </p:stCondLst>
                            <p:childTnLst>
                              <p:par>
                                <p:cTn id="41" presetID="42" presetClass="entr" presetSubtype="0" fill="hold" nodeType="afterEffect">
                                  <p:stCondLst>
                                    <p:cond delay="0"/>
                                  </p:stCondLst>
                                  <p:childTnLst>
                                    <p:set>
                                      <p:cBhvr>
                                        <p:cTn id="42" dur="1" fill="hold">
                                          <p:stCondLst>
                                            <p:cond delay="0"/>
                                          </p:stCondLst>
                                        </p:cTn>
                                        <p:tgtEl>
                                          <p:spTgt spid="150"/>
                                        </p:tgtEl>
                                        <p:attrNameLst>
                                          <p:attrName>style.visibility</p:attrName>
                                        </p:attrNameLst>
                                      </p:cBhvr>
                                      <p:to>
                                        <p:strVal val="visible"/>
                                      </p:to>
                                    </p:set>
                                    <p:animEffect transition="in" filter="fade">
                                      <p:cBhvr>
                                        <p:cTn id="43" dur="250"/>
                                        <p:tgtEl>
                                          <p:spTgt spid="150"/>
                                        </p:tgtEl>
                                      </p:cBhvr>
                                    </p:animEffect>
                                    <p:anim calcmode="lin" valueType="num">
                                      <p:cBhvr>
                                        <p:cTn id="44" dur="250" fill="hold"/>
                                        <p:tgtEl>
                                          <p:spTgt spid="150"/>
                                        </p:tgtEl>
                                        <p:attrNameLst>
                                          <p:attrName>ppt_x</p:attrName>
                                        </p:attrNameLst>
                                      </p:cBhvr>
                                      <p:tavLst>
                                        <p:tav tm="0">
                                          <p:val>
                                            <p:strVal val="#ppt_x"/>
                                          </p:val>
                                        </p:tav>
                                        <p:tav tm="100000">
                                          <p:val>
                                            <p:strVal val="#ppt_x"/>
                                          </p:val>
                                        </p:tav>
                                      </p:tavLst>
                                    </p:anim>
                                    <p:anim calcmode="lin" valueType="num">
                                      <p:cBhvr>
                                        <p:cTn id="45" dur="250" fill="hold"/>
                                        <p:tgtEl>
                                          <p:spTgt spid="150"/>
                                        </p:tgtEl>
                                        <p:attrNameLst>
                                          <p:attrName>ppt_y</p:attrName>
                                        </p:attrNameLst>
                                      </p:cBhvr>
                                      <p:tavLst>
                                        <p:tav tm="0">
                                          <p:val>
                                            <p:strVal val="#ppt_y+.1"/>
                                          </p:val>
                                        </p:tav>
                                        <p:tav tm="100000">
                                          <p:val>
                                            <p:strVal val="#ppt_y"/>
                                          </p:val>
                                        </p:tav>
                                      </p:tavLst>
                                    </p:anim>
                                  </p:childTnLst>
                                </p:cTn>
                              </p:par>
                            </p:childTnLst>
                          </p:cTn>
                        </p:par>
                        <p:par>
                          <p:cTn id="46" fill="hold">
                            <p:stCondLst>
                              <p:cond delay="5000"/>
                            </p:stCondLst>
                            <p:childTnLst>
                              <p:par>
                                <p:cTn id="47" presetID="16" presetClass="entr" presetSubtype="21" fill="hold" nodeType="afterEffect">
                                  <p:stCondLst>
                                    <p:cond delay="0"/>
                                  </p:stCondLst>
                                  <p:childTnLst>
                                    <p:set>
                                      <p:cBhvr>
                                        <p:cTn id="48" dur="1" fill="hold">
                                          <p:stCondLst>
                                            <p:cond delay="0"/>
                                          </p:stCondLst>
                                        </p:cTn>
                                        <p:tgtEl>
                                          <p:spTgt spid="91"/>
                                        </p:tgtEl>
                                        <p:attrNameLst>
                                          <p:attrName>style.visibility</p:attrName>
                                        </p:attrNameLst>
                                      </p:cBhvr>
                                      <p:to>
                                        <p:strVal val="visible"/>
                                      </p:to>
                                    </p:set>
                                    <p:animEffect transition="in" filter="barn(inVertical)">
                                      <p:cBhvr>
                                        <p:cTn id="49" dur="250"/>
                                        <p:tgtEl>
                                          <p:spTgt spid="91"/>
                                        </p:tgtEl>
                                      </p:cBhvr>
                                    </p:animEffect>
                                  </p:childTnLst>
                                </p:cTn>
                              </p:par>
                            </p:childTnLst>
                          </p:cTn>
                        </p:par>
                        <p:par>
                          <p:cTn id="50" fill="hold">
                            <p:stCondLst>
                              <p:cond delay="5500"/>
                            </p:stCondLst>
                            <p:childTnLst>
                              <p:par>
                                <p:cTn id="51" presetID="16" presetClass="entr" presetSubtype="21" fill="hold" nodeType="afterEffect">
                                  <p:stCondLst>
                                    <p:cond delay="0"/>
                                  </p:stCondLst>
                                  <p:childTnLst>
                                    <p:set>
                                      <p:cBhvr>
                                        <p:cTn id="52" dur="1" fill="hold">
                                          <p:stCondLst>
                                            <p:cond delay="0"/>
                                          </p:stCondLst>
                                        </p:cTn>
                                        <p:tgtEl>
                                          <p:spTgt spid="97"/>
                                        </p:tgtEl>
                                        <p:attrNameLst>
                                          <p:attrName>style.visibility</p:attrName>
                                        </p:attrNameLst>
                                      </p:cBhvr>
                                      <p:to>
                                        <p:strVal val="visible"/>
                                      </p:to>
                                    </p:set>
                                    <p:animEffect transition="in" filter="barn(inVertical)">
                                      <p:cBhvr>
                                        <p:cTn id="53" dur="250"/>
                                        <p:tgtEl>
                                          <p:spTgt spid="97"/>
                                        </p:tgtEl>
                                      </p:cBhvr>
                                    </p:animEffect>
                                  </p:childTnLst>
                                </p:cTn>
                              </p:par>
                            </p:childTnLst>
                          </p:cTn>
                        </p:par>
                        <p:par>
                          <p:cTn id="54" fill="hold">
                            <p:stCondLst>
                              <p:cond delay="6000"/>
                            </p:stCondLst>
                            <p:childTnLst>
                              <p:par>
                                <p:cTn id="55" presetID="22" presetClass="entr" presetSubtype="4" fill="hold" nodeType="afterEffect">
                                  <p:stCondLst>
                                    <p:cond delay="0"/>
                                  </p:stCondLst>
                                  <p:childTnLst>
                                    <p:set>
                                      <p:cBhvr>
                                        <p:cTn id="56" dur="1" fill="hold">
                                          <p:stCondLst>
                                            <p:cond delay="0"/>
                                          </p:stCondLst>
                                        </p:cTn>
                                        <p:tgtEl>
                                          <p:spTgt spid="125"/>
                                        </p:tgtEl>
                                        <p:attrNameLst>
                                          <p:attrName>style.visibility</p:attrName>
                                        </p:attrNameLst>
                                      </p:cBhvr>
                                      <p:to>
                                        <p:strVal val="visible"/>
                                      </p:to>
                                    </p:set>
                                    <p:animEffect transition="in" filter="wipe(down)">
                                      <p:cBhvr>
                                        <p:cTn id="57" dur="250"/>
                                        <p:tgtEl>
                                          <p:spTgt spid="125"/>
                                        </p:tgtEl>
                                      </p:cBhvr>
                                    </p:animEffect>
                                  </p:childTnLst>
                                </p:cTn>
                              </p:par>
                            </p:childTnLst>
                          </p:cTn>
                        </p:par>
                        <p:par>
                          <p:cTn id="58" fill="hold">
                            <p:stCondLst>
                              <p:cond delay="6500"/>
                            </p:stCondLst>
                            <p:childTnLst>
                              <p:par>
                                <p:cTn id="59" presetID="47" presetClass="entr" presetSubtype="0" fill="hold" nodeType="afterEffect">
                                  <p:stCondLst>
                                    <p:cond delay="0"/>
                                  </p:stCondLst>
                                  <p:childTnLst>
                                    <p:set>
                                      <p:cBhvr>
                                        <p:cTn id="60" dur="1" fill="hold">
                                          <p:stCondLst>
                                            <p:cond delay="0"/>
                                          </p:stCondLst>
                                        </p:cTn>
                                        <p:tgtEl>
                                          <p:spTgt spid="241"/>
                                        </p:tgtEl>
                                        <p:attrNameLst>
                                          <p:attrName>style.visibility</p:attrName>
                                        </p:attrNameLst>
                                      </p:cBhvr>
                                      <p:to>
                                        <p:strVal val="visible"/>
                                      </p:to>
                                    </p:set>
                                    <p:animEffect transition="in" filter="fade">
                                      <p:cBhvr>
                                        <p:cTn id="61" dur="250"/>
                                        <p:tgtEl>
                                          <p:spTgt spid="241"/>
                                        </p:tgtEl>
                                      </p:cBhvr>
                                    </p:animEffect>
                                    <p:anim calcmode="lin" valueType="num">
                                      <p:cBhvr>
                                        <p:cTn id="62" dur="250" fill="hold"/>
                                        <p:tgtEl>
                                          <p:spTgt spid="241"/>
                                        </p:tgtEl>
                                        <p:attrNameLst>
                                          <p:attrName>ppt_x</p:attrName>
                                        </p:attrNameLst>
                                      </p:cBhvr>
                                      <p:tavLst>
                                        <p:tav tm="0">
                                          <p:val>
                                            <p:strVal val="#ppt_x"/>
                                          </p:val>
                                        </p:tav>
                                        <p:tav tm="100000">
                                          <p:val>
                                            <p:strVal val="#ppt_x"/>
                                          </p:val>
                                        </p:tav>
                                      </p:tavLst>
                                    </p:anim>
                                    <p:anim calcmode="lin" valueType="num">
                                      <p:cBhvr>
                                        <p:cTn id="63" dur="250" fill="hold"/>
                                        <p:tgtEl>
                                          <p:spTgt spid="241"/>
                                        </p:tgtEl>
                                        <p:attrNameLst>
                                          <p:attrName>ppt_y</p:attrName>
                                        </p:attrNameLst>
                                      </p:cBhvr>
                                      <p:tavLst>
                                        <p:tav tm="0">
                                          <p:val>
                                            <p:strVal val="#ppt_y-.1"/>
                                          </p:val>
                                        </p:tav>
                                        <p:tav tm="100000">
                                          <p:val>
                                            <p:strVal val="#ppt_y"/>
                                          </p:val>
                                        </p:tav>
                                      </p:tavLst>
                                    </p:anim>
                                  </p:childTnLst>
                                </p:cTn>
                              </p:par>
                            </p:childTnLst>
                          </p:cTn>
                        </p:par>
                        <p:par>
                          <p:cTn id="64" fill="hold">
                            <p:stCondLst>
                              <p:cond delay="7000"/>
                            </p:stCondLst>
                            <p:childTnLst>
                              <p:par>
                                <p:cTn id="65" presetID="16" presetClass="entr" presetSubtype="21" fill="hold" nodeType="afterEffect">
                                  <p:stCondLst>
                                    <p:cond delay="0"/>
                                  </p:stCondLst>
                                  <p:childTnLst>
                                    <p:set>
                                      <p:cBhvr>
                                        <p:cTn id="66" dur="1" fill="hold">
                                          <p:stCondLst>
                                            <p:cond delay="0"/>
                                          </p:stCondLst>
                                        </p:cTn>
                                        <p:tgtEl>
                                          <p:spTgt spid="103"/>
                                        </p:tgtEl>
                                        <p:attrNameLst>
                                          <p:attrName>style.visibility</p:attrName>
                                        </p:attrNameLst>
                                      </p:cBhvr>
                                      <p:to>
                                        <p:strVal val="visible"/>
                                      </p:to>
                                    </p:set>
                                    <p:animEffect transition="in" filter="barn(inVertical)">
                                      <p:cBhvr>
                                        <p:cTn id="67" dur="250"/>
                                        <p:tgtEl>
                                          <p:spTgt spid="103"/>
                                        </p:tgtEl>
                                      </p:cBhvr>
                                    </p:animEffect>
                                  </p:childTnLst>
                                </p:cTn>
                              </p:par>
                            </p:childTnLst>
                          </p:cTn>
                        </p:par>
                        <p:par>
                          <p:cTn id="68" fill="hold">
                            <p:stCondLst>
                              <p:cond delay="7500"/>
                            </p:stCondLst>
                            <p:childTnLst>
                              <p:par>
                                <p:cTn id="69" presetID="22" presetClass="entr" presetSubtype="2" fill="hold" nodeType="afterEffect">
                                  <p:stCondLst>
                                    <p:cond delay="0"/>
                                  </p:stCondLst>
                                  <p:childTnLst>
                                    <p:set>
                                      <p:cBhvr>
                                        <p:cTn id="70" dur="1" fill="hold">
                                          <p:stCondLst>
                                            <p:cond delay="0"/>
                                          </p:stCondLst>
                                        </p:cTn>
                                        <p:tgtEl>
                                          <p:spTgt spid="128"/>
                                        </p:tgtEl>
                                        <p:attrNameLst>
                                          <p:attrName>style.visibility</p:attrName>
                                        </p:attrNameLst>
                                      </p:cBhvr>
                                      <p:to>
                                        <p:strVal val="visible"/>
                                      </p:to>
                                    </p:set>
                                    <p:animEffect transition="in" filter="wipe(right)">
                                      <p:cBhvr>
                                        <p:cTn id="71" dur="250"/>
                                        <p:tgtEl>
                                          <p:spTgt spid="128"/>
                                        </p:tgtEl>
                                      </p:cBhvr>
                                    </p:animEffect>
                                  </p:childTnLst>
                                </p:cTn>
                              </p:par>
                            </p:childTnLst>
                          </p:cTn>
                        </p:par>
                        <p:par>
                          <p:cTn id="72" fill="hold">
                            <p:stCondLst>
                              <p:cond delay="8000"/>
                            </p:stCondLst>
                            <p:childTnLst>
                              <p:par>
                                <p:cTn id="73" presetID="47" presetClass="entr" presetSubtype="0" fill="hold" nodeType="afterEffect">
                                  <p:stCondLst>
                                    <p:cond delay="0"/>
                                  </p:stCondLst>
                                  <p:childTnLst>
                                    <p:set>
                                      <p:cBhvr>
                                        <p:cTn id="74" dur="1" fill="hold">
                                          <p:stCondLst>
                                            <p:cond delay="0"/>
                                          </p:stCondLst>
                                        </p:cTn>
                                        <p:tgtEl>
                                          <p:spTgt spid="231"/>
                                        </p:tgtEl>
                                        <p:attrNameLst>
                                          <p:attrName>style.visibility</p:attrName>
                                        </p:attrNameLst>
                                      </p:cBhvr>
                                      <p:to>
                                        <p:strVal val="visible"/>
                                      </p:to>
                                    </p:set>
                                    <p:animEffect transition="in" filter="fade">
                                      <p:cBhvr>
                                        <p:cTn id="75" dur="250"/>
                                        <p:tgtEl>
                                          <p:spTgt spid="231"/>
                                        </p:tgtEl>
                                      </p:cBhvr>
                                    </p:animEffect>
                                    <p:anim calcmode="lin" valueType="num">
                                      <p:cBhvr>
                                        <p:cTn id="76" dur="250" fill="hold"/>
                                        <p:tgtEl>
                                          <p:spTgt spid="231"/>
                                        </p:tgtEl>
                                        <p:attrNameLst>
                                          <p:attrName>ppt_x</p:attrName>
                                        </p:attrNameLst>
                                      </p:cBhvr>
                                      <p:tavLst>
                                        <p:tav tm="0">
                                          <p:val>
                                            <p:strVal val="#ppt_x"/>
                                          </p:val>
                                        </p:tav>
                                        <p:tav tm="100000">
                                          <p:val>
                                            <p:strVal val="#ppt_x"/>
                                          </p:val>
                                        </p:tav>
                                      </p:tavLst>
                                    </p:anim>
                                    <p:anim calcmode="lin" valueType="num">
                                      <p:cBhvr>
                                        <p:cTn id="77" dur="250" fill="hold"/>
                                        <p:tgtEl>
                                          <p:spTgt spid="231"/>
                                        </p:tgtEl>
                                        <p:attrNameLst>
                                          <p:attrName>ppt_y</p:attrName>
                                        </p:attrNameLst>
                                      </p:cBhvr>
                                      <p:tavLst>
                                        <p:tav tm="0">
                                          <p:val>
                                            <p:strVal val="#ppt_y-.1"/>
                                          </p:val>
                                        </p:tav>
                                        <p:tav tm="100000">
                                          <p:val>
                                            <p:strVal val="#ppt_y"/>
                                          </p:val>
                                        </p:tav>
                                      </p:tavLst>
                                    </p:anim>
                                  </p:childTnLst>
                                </p:cTn>
                              </p:par>
                            </p:childTnLst>
                          </p:cTn>
                        </p:par>
                        <p:par>
                          <p:cTn id="78" fill="hold">
                            <p:stCondLst>
                              <p:cond delay="8500"/>
                            </p:stCondLst>
                            <p:childTnLst>
                              <p:par>
                                <p:cTn id="79" presetID="16" presetClass="entr" presetSubtype="21" fill="hold" nodeType="afterEffect">
                                  <p:stCondLst>
                                    <p:cond delay="0"/>
                                  </p:stCondLst>
                                  <p:childTnLst>
                                    <p:set>
                                      <p:cBhvr>
                                        <p:cTn id="80" dur="1" fill="hold">
                                          <p:stCondLst>
                                            <p:cond delay="0"/>
                                          </p:stCondLst>
                                        </p:cTn>
                                        <p:tgtEl>
                                          <p:spTgt spid="120"/>
                                        </p:tgtEl>
                                        <p:attrNameLst>
                                          <p:attrName>style.visibility</p:attrName>
                                        </p:attrNameLst>
                                      </p:cBhvr>
                                      <p:to>
                                        <p:strVal val="visible"/>
                                      </p:to>
                                    </p:set>
                                    <p:animEffect transition="in" filter="barn(inVertical)">
                                      <p:cBhvr>
                                        <p:cTn id="81" dur="250"/>
                                        <p:tgtEl>
                                          <p:spTgt spid="120"/>
                                        </p:tgtEl>
                                      </p:cBhvr>
                                    </p:animEffect>
                                  </p:childTnLst>
                                </p:cTn>
                              </p:par>
                            </p:childTnLst>
                          </p:cTn>
                        </p:par>
                        <p:par>
                          <p:cTn id="82" fill="hold">
                            <p:stCondLst>
                              <p:cond delay="9000"/>
                            </p:stCondLst>
                            <p:childTnLst>
                              <p:par>
                                <p:cTn id="83" presetID="42" presetClass="entr" presetSubtype="0" fill="hold" nodeType="afterEffect">
                                  <p:stCondLst>
                                    <p:cond delay="0"/>
                                  </p:stCondLst>
                                  <p:childTnLst>
                                    <p:set>
                                      <p:cBhvr>
                                        <p:cTn id="84" dur="1" fill="hold">
                                          <p:stCondLst>
                                            <p:cond delay="0"/>
                                          </p:stCondLst>
                                        </p:cTn>
                                        <p:tgtEl>
                                          <p:spTgt spid="236"/>
                                        </p:tgtEl>
                                        <p:attrNameLst>
                                          <p:attrName>style.visibility</p:attrName>
                                        </p:attrNameLst>
                                      </p:cBhvr>
                                      <p:to>
                                        <p:strVal val="visible"/>
                                      </p:to>
                                    </p:set>
                                    <p:animEffect transition="in" filter="fade">
                                      <p:cBhvr>
                                        <p:cTn id="85" dur="250"/>
                                        <p:tgtEl>
                                          <p:spTgt spid="236"/>
                                        </p:tgtEl>
                                      </p:cBhvr>
                                    </p:animEffect>
                                    <p:anim calcmode="lin" valueType="num">
                                      <p:cBhvr>
                                        <p:cTn id="86" dur="250" fill="hold"/>
                                        <p:tgtEl>
                                          <p:spTgt spid="236"/>
                                        </p:tgtEl>
                                        <p:attrNameLst>
                                          <p:attrName>ppt_x</p:attrName>
                                        </p:attrNameLst>
                                      </p:cBhvr>
                                      <p:tavLst>
                                        <p:tav tm="0">
                                          <p:val>
                                            <p:strVal val="#ppt_x"/>
                                          </p:val>
                                        </p:tav>
                                        <p:tav tm="100000">
                                          <p:val>
                                            <p:strVal val="#ppt_x"/>
                                          </p:val>
                                        </p:tav>
                                      </p:tavLst>
                                    </p:anim>
                                    <p:anim calcmode="lin" valueType="num">
                                      <p:cBhvr>
                                        <p:cTn id="87" dur="250" fill="hold"/>
                                        <p:tgtEl>
                                          <p:spTgt spid="236"/>
                                        </p:tgtEl>
                                        <p:attrNameLst>
                                          <p:attrName>ppt_y</p:attrName>
                                        </p:attrNameLst>
                                      </p:cBhvr>
                                      <p:tavLst>
                                        <p:tav tm="0">
                                          <p:val>
                                            <p:strVal val="#ppt_y+.1"/>
                                          </p:val>
                                        </p:tav>
                                        <p:tav tm="100000">
                                          <p:val>
                                            <p:strVal val="#ppt_y"/>
                                          </p:val>
                                        </p:tav>
                                      </p:tavLst>
                                    </p:anim>
                                  </p:childTnLst>
                                </p:cTn>
                              </p:par>
                            </p:childTnLst>
                          </p:cTn>
                        </p:par>
                        <p:par>
                          <p:cTn id="88" fill="hold">
                            <p:stCondLst>
                              <p:cond delay="9500"/>
                            </p:stCondLst>
                            <p:childTnLst>
                              <p:par>
                                <p:cTn id="89" presetID="16" presetClass="entr" presetSubtype="21" fill="hold" grpId="0" nodeType="afterEffect">
                                  <p:stCondLst>
                                    <p:cond delay="0"/>
                                  </p:stCondLst>
                                  <p:childTnLst>
                                    <p:set>
                                      <p:cBhvr>
                                        <p:cTn id="90" dur="1" fill="hold">
                                          <p:stCondLst>
                                            <p:cond delay="0"/>
                                          </p:stCondLst>
                                        </p:cTn>
                                        <p:tgtEl>
                                          <p:spTgt spid="119"/>
                                        </p:tgtEl>
                                        <p:attrNameLst>
                                          <p:attrName>style.visibility</p:attrName>
                                        </p:attrNameLst>
                                      </p:cBhvr>
                                      <p:to>
                                        <p:strVal val="visible"/>
                                      </p:to>
                                    </p:set>
                                    <p:animEffect transition="in" filter="barn(inVertical)">
                                      <p:cBhvr>
                                        <p:cTn id="91" dur="250"/>
                                        <p:tgtEl>
                                          <p:spTgt spid="119"/>
                                        </p:tgtEl>
                                      </p:cBhvr>
                                    </p:animEffect>
                                  </p:childTnLst>
                                </p:cTn>
                              </p:par>
                            </p:childTnLst>
                          </p:cTn>
                        </p:par>
                        <p:par>
                          <p:cTn id="92" fill="hold">
                            <p:stCondLst>
                              <p:cond delay="10000"/>
                            </p:stCondLst>
                            <p:childTnLst>
                              <p:par>
                                <p:cTn id="93" presetID="22" presetClass="entr" presetSubtype="8" fill="hold" nodeType="afterEffect">
                                  <p:stCondLst>
                                    <p:cond delay="0"/>
                                  </p:stCondLst>
                                  <p:childTnLst>
                                    <p:set>
                                      <p:cBhvr>
                                        <p:cTn id="94" dur="1" fill="hold">
                                          <p:stCondLst>
                                            <p:cond delay="0"/>
                                          </p:stCondLst>
                                        </p:cTn>
                                        <p:tgtEl>
                                          <p:spTgt spid="134"/>
                                        </p:tgtEl>
                                        <p:attrNameLst>
                                          <p:attrName>style.visibility</p:attrName>
                                        </p:attrNameLst>
                                      </p:cBhvr>
                                      <p:to>
                                        <p:strVal val="visible"/>
                                      </p:to>
                                    </p:set>
                                    <p:animEffect transition="in" filter="wipe(left)">
                                      <p:cBhvr>
                                        <p:cTn id="95" dur="250"/>
                                        <p:tgtEl>
                                          <p:spTgt spid="134"/>
                                        </p:tgtEl>
                                      </p:cBhvr>
                                    </p:animEffect>
                                  </p:childTnLst>
                                </p:cTn>
                              </p:par>
                            </p:childTnLst>
                          </p:cTn>
                        </p:par>
                        <p:par>
                          <p:cTn id="96" fill="hold">
                            <p:stCondLst>
                              <p:cond delay="10500"/>
                            </p:stCondLst>
                            <p:childTnLst>
                              <p:par>
                                <p:cTn id="97" presetID="47" presetClass="entr" presetSubtype="0" fill="hold" nodeType="afterEffect">
                                  <p:stCondLst>
                                    <p:cond delay="0"/>
                                  </p:stCondLst>
                                  <p:childTnLst>
                                    <p:set>
                                      <p:cBhvr>
                                        <p:cTn id="98" dur="1" fill="hold">
                                          <p:stCondLst>
                                            <p:cond delay="0"/>
                                          </p:stCondLst>
                                        </p:cTn>
                                        <p:tgtEl>
                                          <p:spTgt spid="226"/>
                                        </p:tgtEl>
                                        <p:attrNameLst>
                                          <p:attrName>style.visibility</p:attrName>
                                        </p:attrNameLst>
                                      </p:cBhvr>
                                      <p:to>
                                        <p:strVal val="visible"/>
                                      </p:to>
                                    </p:set>
                                    <p:animEffect transition="in" filter="fade">
                                      <p:cBhvr>
                                        <p:cTn id="99" dur="250"/>
                                        <p:tgtEl>
                                          <p:spTgt spid="226"/>
                                        </p:tgtEl>
                                      </p:cBhvr>
                                    </p:animEffect>
                                    <p:anim calcmode="lin" valueType="num">
                                      <p:cBhvr>
                                        <p:cTn id="100" dur="250" fill="hold"/>
                                        <p:tgtEl>
                                          <p:spTgt spid="226"/>
                                        </p:tgtEl>
                                        <p:attrNameLst>
                                          <p:attrName>ppt_x</p:attrName>
                                        </p:attrNameLst>
                                      </p:cBhvr>
                                      <p:tavLst>
                                        <p:tav tm="0">
                                          <p:val>
                                            <p:strVal val="#ppt_x"/>
                                          </p:val>
                                        </p:tav>
                                        <p:tav tm="100000">
                                          <p:val>
                                            <p:strVal val="#ppt_x"/>
                                          </p:val>
                                        </p:tav>
                                      </p:tavLst>
                                    </p:anim>
                                    <p:anim calcmode="lin" valueType="num">
                                      <p:cBhvr>
                                        <p:cTn id="101" dur="250" fill="hold"/>
                                        <p:tgtEl>
                                          <p:spTgt spid="226"/>
                                        </p:tgtEl>
                                        <p:attrNameLst>
                                          <p:attrName>ppt_y</p:attrName>
                                        </p:attrNameLst>
                                      </p:cBhvr>
                                      <p:tavLst>
                                        <p:tav tm="0">
                                          <p:val>
                                            <p:strVal val="#ppt_y-.1"/>
                                          </p:val>
                                        </p:tav>
                                        <p:tav tm="100000">
                                          <p:val>
                                            <p:strVal val="#ppt_y"/>
                                          </p:val>
                                        </p:tav>
                                      </p:tavLst>
                                    </p:anim>
                                  </p:childTnLst>
                                </p:cTn>
                              </p:par>
                            </p:childTnLst>
                          </p:cTn>
                        </p:par>
                        <p:par>
                          <p:cTn id="102" fill="hold">
                            <p:stCondLst>
                              <p:cond delay="11000"/>
                            </p:stCondLst>
                            <p:childTnLst>
                              <p:par>
                                <p:cTn id="103" presetID="16" presetClass="entr" presetSubtype="21" fill="hold" nodeType="afterEffect">
                                  <p:stCondLst>
                                    <p:cond delay="0"/>
                                  </p:stCondLst>
                                  <p:childTnLst>
                                    <p:set>
                                      <p:cBhvr>
                                        <p:cTn id="104" dur="1" fill="hold">
                                          <p:stCondLst>
                                            <p:cond delay="0"/>
                                          </p:stCondLst>
                                        </p:cTn>
                                        <p:tgtEl>
                                          <p:spTgt spid="94"/>
                                        </p:tgtEl>
                                        <p:attrNameLst>
                                          <p:attrName>style.visibility</p:attrName>
                                        </p:attrNameLst>
                                      </p:cBhvr>
                                      <p:to>
                                        <p:strVal val="visible"/>
                                      </p:to>
                                    </p:set>
                                    <p:animEffect transition="in" filter="barn(inVertical)">
                                      <p:cBhvr>
                                        <p:cTn id="105" dur="250"/>
                                        <p:tgtEl>
                                          <p:spTgt spid="94"/>
                                        </p:tgtEl>
                                      </p:cBhvr>
                                    </p:animEffect>
                                  </p:childTnLst>
                                </p:cTn>
                              </p:par>
                            </p:childTnLst>
                          </p:cTn>
                        </p:par>
                        <p:par>
                          <p:cTn id="106" fill="hold">
                            <p:stCondLst>
                              <p:cond delay="11500"/>
                            </p:stCondLst>
                            <p:childTnLst>
                              <p:par>
                                <p:cTn id="107" presetID="22" presetClass="entr" presetSubtype="4" fill="hold" nodeType="afterEffect">
                                  <p:stCondLst>
                                    <p:cond delay="0"/>
                                  </p:stCondLst>
                                  <p:childTnLst>
                                    <p:set>
                                      <p:cBhvr>
                                        <p:cTn id="108" dur="1" fill="hold">
                                          <p:stCondLst>
                                            <p:cond delay="0"/>
                                          </p:stCondLst>
                                        </p:cTn>
                                        <p:tgtEl>
                                          <p:spTgt spid="131"/>
                                        </p:tgtEl>
                                        <p:attrNameLst>
                                          <p:attrName>style.visibility</p:attrName>
                                        </p:attrNameLst>
                                      </p:cBhvr>
                                      <p:to>
                                        <p:strVal val="visible"/>
                                      </p:to>
                                    </p:set>
                                    <p:animEffect transition="in" filter="wipe(down)">
                                      <p:cBhvr>
                                        <p:cTn id="109" dur="250"/>
                                        <p:tgtEl>
                                          <p:spTgt spid="131"/>
                                        </p:tgtEl>
                                      </p:cBhvr>
                                    </p:animEffect>
                                  </p:childTnLst>
                                </p:cTn>
                              </p:par>
                            </p:childTnLst>
                          </p:cTn>
                        </p:par>
                        <p:par>
                          <p:cTn id="110" fill="hold">
                            <p:stCondLst>
                              <p:cond delay="12000"/>
                            </p:stCondLst>
                            <p:childTnLst>
                              <p:par>
                                <p:cTn id="111" presetID="47" presetClass="entr" presetSubtype="0" fill="hold" nodeType="afterEffect">
                                  <p:stCondLst>
                                    <p:cond delay="0"/>
                                  </p:stCondLst>
                                  <p:childTnLst>
                                    <p:set>
                                      <p:cBhvr>
                                        <p:cTn id="112" dur="1" fill="hold">
                                          <p:stCondLst>
                                            <p:cond delay="0"/>
                                          </p:stCondLst>
                                        </p:cTn>
                                        <p:tgtEl>
                                          <p:spTgt spid="246"/>
                                        </p:tgtEl>
                                        <p:attrNameLst>
                                          <p:attrName>style.visibility</p:attrName>
                                        </p:attrNameLst>
                                      </p:cBhvr>
                                      <p:to>
                                        <p:strVal val="visible"/>
                                      </p:to>
                                    </p:set>
                                    <p:animEffect transition="in" filter="fade">
                                      <p:cBhvr>
                                        <p:cTn id="113" dur="250"/>
                                        <p:tgtEl>
                                          <p:spTgt spid="246"/>
                                        </p:tgtEl>
                                      </p:cBhvr>
                                    </p:animEffect>
                                    <p:anim calcmode="lin" valueType="num">
                                      <p:cBhvr>
                                        <p:cTn id="114" dur="250" fill="hold"/>
                                        <p:tgtEl>
                                          <p:spTgt spid="246"/>
                                        </p:tgtEl>
                                        <p:attrNameLst>
                                          <p:attrName>ppt_x</p:attrName>
                                        </p:attrNameLst>
                                      </p:cBhvr>
                                      <p:tavLst>
                                        <p:tav tm="0">
                                          <p:val>
                                            <p:strVal val="#ppt_x"/>
                                          </p:val>
                                        </p:tav>
                                        <p:tav tm="100000">
                                          <p:val>
                                            <p:strVal val="#ppt_x"/>
                                          </p:val>
                                        </p:tav>
                                      </p:tavLst>
                                    </p:anim>
                                    <p:anim calcmode="lin" valueType="num">
                                      <p:cBhvr>
                                        <p:cTn id="115" dur="250" fill="hold"/>
                                        <p:tgtEl>
                                          <p:spTgt spid="2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P spid="119" grpId="0" animBg="1"/>
      <p:bldP spid="14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689985"/>
            <a:ext cx="4452801" cy="806348"/>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添加文字标题</a:t>
            </a:r>
          </a:p>
        </p:txBody>
      </p:sp>
      <p:grpSp>
        <p:nvGrpSpPr>
          <p:cNvPr id="21" name="组合 20"/>
          <p:cNvGrpSpPr/>
          <p:nvPr/>
        </p:nvGrpSpPr>
        <p:grpSpPr>
          <a:xfrm>
            <a:off x="5209965" y="2802535"/>
            <a:ext cx="1352442" cy="338554"/>
            <a:chOff x="3276600" y="3624263"/>
            <a:chExt cx="1361057" cy="340580"/>
          </a:xfrm>
        </p:grpSpPr>
        <p:grpSp>
          <p:nvGrpSpPr>
            <p:cNvPr id="22" name="Group 10"/>
            <p:cNvGrpSpPr/>
            <p:nvPr/>
          </p:nvGrpSpPr>
          <p:grpSpPr bwMode="auto">
            <a:xfrm>
              <a:off x="3276600" y="3649663"/>
              <a:ext cx="282575" cy="282575"/>
              <a:chOff x="0" y="0"/>
              <a:chExt cx="2494" cy="2494"/>
            </a:xfrm>
          </p:grpSpPr>
          <p:sp>
            <p:nvSpPr>
              <p:cNvPr id="24"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23"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2" name="组合 31"/>
          <p:cNvGrpSpPr/>
          <p:nvPr/>
        </p:nvGrpSpPr>
        <p:grpSpPr>
          <a:xfrm>
            <a:off x="5209966" y="3126101"/>
            <a:ext cx="1352442" cy="338554"/>
            <a:chOff x="3276600" y="3624263"/>
            <a:chExt cx="1361058" cy="340580"/>
          </a:xfrm>
        </p:grpSpPr>
        <p:grpSp>
          <p:nvGrpSpPr>
            <p:cNvPr id="33" name="Group 10"/>
            <p:cNvGrpSpPr/>
            <p:nvPr/>
          </p:nvGrpSpPr>
          <p:grpSpPr bwMode="auto">
            <a:xfrm>
              <a:off x="3276600" y="3649663"/>
              <a:ext cx="282575" cy="282575"/>
              <a:chOff x="0" y="0"/>
              <a:chExt cx="2494" cy="2494"/>
            </a:xfrm>
          </p:grpSpPr>
          <p:sp>
            <p:nvSpPr>
              <p:cNvPr id="3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7" name="组合 36"/>
          <p:cNvGrpSpPr/>
          <p:nvPr/>
        </p:nvGrpSpPr>
        <p:grpSpPr>
          <a:xfrm>
            <a:off x="5209966" y="3458829"/>
            <a:ext cx="1352442" cy="338554"/>
            <a:chOff x="3276600" y="3624263"/>
            <a:chExt cx="1361058" cy="340580"/>
          </a:xfrm>
        </p:grpSpPr>
        <p:grpSp>
          <p:nvGrpSpPr>
            <p:cNvPr id="38" name="Group 10"/>
            <p:cNvGrpSpPr/>
            <p:nvPr/>
          </p:nvGrpSpPr>
          <p:grpSpPr bwMode="auto">
            <a:xfrm>
              <a:off x="3276600" y="3649663"/>
              <a:ext cx="282575" cy="282575"/>
              <a:chOff x="0" y="0"/>
              <a:chExt cx="2494" cy="2494"/>
            </a:xfrm>
          </p:grpSpPr>
          <p:sp>
            <p:nvSpPr>
              <p:cNvPr id="4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2" name="组合 41"/>
          <p:cNvGrpSpPr/>
          <p:nvPr/>
        </p:nvGrpSpPr>
        <p:grpSpPr>
          <a:xfrm>
            <a:off x="6800091" y="2827790"/>
            <a:ext cx="1352442" cy="338554"/>
            <a:chOff x="3276600" y="3624263"/>
            <a:chExt cx="1361058" cy="340580"/>
          </a:xfrm>
        </p:grpSpPr>
        <p:grpSp>
          <p:nvGrpSpPr>
            <p:cNvPr id="43" name="Group 10"/>
            <p:cNvGrpSpPr/>
            <p:nvPr/>
          </p:nvGrpSpPr>
          <p:grpSpPr bwMode="auto">
            <a:xfrm>
              <a:off x="3276600" y="3649663"/>
              <a:ext cx="282575" cy="282575"/>
              <a:chOff x="0" y="0"/>
              <a:chExt cx="2494" cy="2494"/>
            </a:xfrm>
          </p:grpSpPr>
          <p:sp>
            <p:nvSpPr>
              <p:cNvPr id="4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7" name="组合 46"/>
          <p:cNvGrpSpPr/>
          <p:nvPr/>
        </p:nvGrpSpPr>
        <p:grpSpPr>
          <a:xfrm>
            <a:off x="6800091" y="3141177"/>
            <a:ext cx="1352442" cy="338554"/>
            <a:chOff x="3276600" y="3624263"/>
            <a:chExt cx="1361058" cy="340580"/>
          </a:xfrm>
        </p:grpSpPr>
        <p:grpSp>
          <p:nvGrpSpPr>
            <p:cNvPr id="48" name="Group 10"/>
            <p:cNvGrpSpPr/>
            <p:nvPr/>
          </p:nvGrpSpPr>
          <p:grpSpPr bwMode="auto">
            <a:xfrm>
              <a:off x="3276600" y="3649663"/>
              <a:ext cx="282575" cy="282575"/>
              <a:chOff x="0" y="0"/>
              <a:chExt cx="2494" cy="2494"/>
            </a:xfrm>
          </p:grpSpPr>
          <p:sp>
            <p:nvSpPr>
              <p:cNvPr id="5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52" name="组合 51"/>
          <p:cNvGrpSpPr/>
          <p:nvPr/>
        </p:nvGrpSpPr>
        <p:grpSpPr>
          <a:xfrm>
            <a:off x="6800092" y="3462149"/>
            <a:ext cx="1352442" cy="338554"/>
            <a:chOff x="3276600" y="3624263"/>
            <a:chExt cx="1361057" cy="340580"/>
          </a:xfrm>
        </p:grpSpPr>
        <p:grpSp>
          <p:nvGrpSpPr>
            <p:cNvPr id="53" name="Group 10"/>
            <p:cNvGrpSpPr/>
            <p:nvPr/>
          </p:nvGrpSpPr>
          <p:grpSpPr bwMode="auto">
            <a:xfrm>
              <a:off x="3276600" y="3649663"/>
              <a:ext cx="282575" cy="282575"/>
              <a:chOff x="0" y="0"/>
              <a:chExt cx="2494" cy="2494"/>
            </a:xfrm>
          </p:grpSpPr>
          <p:sp>
            <p:nvSpPr>
              <p:cNvPr id="5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54"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041795" y="2166414"/>
            <a:ext cx="1098751" cy="792848"/>
            <a:chOff x="6274451" y="3104083"/>
            <a:chExt cx="745081" cy="564041"/>
          </a:xfrm>
          <a:solidFill>
            <a:srgbClr val="00682F"/>
          </a:solidFill>
          <a:effectLst>
            <a:outerShdw blurRad="50800" dist="38100" dir="5400000" algn="t" rotWithShape="0">
              <a:prstClr val="black">
                <a:alpha val="40000"/>
              </a:prstClr>
            </a:outerShdw>
          </a:effectLst>
        </p:grpSpPr>
        <p:sp>
          <p:nvSpPr>
            <p:cNvPr id="59" name="Freeform 512"/>
            <p:cNvSpPr/>
            <p:nvPr/>
          </p:nvSpPr>
          <p:spPr bwMode="auto">
            <a:xfrm>
              <a:off x="6569454" y="3119230"/>
              <a:ext cx="450078" cy="22360"/>
            </a:xfrm>
            <a:custGeom>
              <a:avLst/>
              <a:gdLst>
                <a:gd name="T0" fmla="*/ 257 w 264"/>
                <a:gd name="T1" fmla="*/ 0 h 13"/>
                <a:gd name="T2" fmla="*/ 6 w 264"/>
                <a:gd name="T3" fmla="*/ 0 h 13"/>
                <a:gd name="T4" fmla="*/ 2 w 264"/>
                <a:gd name="T5" fmla="*/ 2 h 13"/>
                <a:gd name="T6" fmla="*/ 0 w 264"/>
                <a:gd name="T7" fmla="*/ 7 h 13"/>
                <a:gd name="T8" fmla="*/ 6 w 264"/>
                <a:gd name="T9" fmla="*/ 13 h 13"/>
                <a:gd name="T10" fmla="*/ 257 w 264"/>
                <a:gd name="T11" fmla="*/ 13 h 13"/>
                <a:gd name="T12" fmla="*/ 264 w 264"/>
                <a:gd name="T13" fmla="*/ 7 h 13"/>
                <a:gd name="T14" fmla="*/ 257 w 26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 h="13">
                  <a:moveTo>
                    <a:pt x="257" y="0"/>
                  </a:moveTo>
                  <a:cubicBezTo>
                    <a:pt x="6" y="0"/>
                    <a:pt x="6" y="0"/>
                    <a:pt x="6" y="0"/>
                  </a:cubicBezTo>
                  <a:cubicBezTo>
                    <a:pt x="4" y="0"/>
                    <a:pt x="3" y="1"/>
                    <a:pt x="2" y="2"/>
                  </a:cubicBezTo>
                  <a:cubicBezTo>
                    <a:pt x="0" y="3"/>
                    <a:pt x="0" y="5"/>
                    <a:pt x="0" y="7"/>
                  </a:cubicBezTo>
                  <a:cubicBezTo>
                    <a:pt x="0" y="10"/>
                    <a:pt x="3" y="13"/>
                    <a:pt x="6" y="13"/>
                  </a:cubicBezTo>
                  <a:cubicBezTo>
                    <a:pt x="257" y="13"/>
                    <a:pt x="257" y="13"/>
                    <a:pt x="257" y="13"/>
                  </a:cubicBezTo>
                  <a:cubicBezTo>
                    <a:pt x="261" y="13"/>
                    <a:pt x="264" y="10"/>
                    <a:pt x="264" y="7"/>
                  </a:cubicBezTo>
                  <a:cubicBezTo>
                    <a:pt x="264" y="3"/>
                    <a:pt x="261" y="0"/>
                    <a:pt x="257" y="0"/>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0" name="Rectangle 513"/>
            <p:cNvSpPr>
              <a:spLocks noChangeArrowheads="1"/>
            </p:cNvSpPr>
            <p:nvPr/>
          </p:nvSpPr>
          <p:spPr bwMode="auto">
            <a:xfrm>
              <a:off x="6869507" y="3293058"/>
              <a:ext cx="28851" cy="122617"/>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1" name="Rectangle 514"/>
            <p:cNvSpPr>
              <a:spLocks noChangeArrowheads="1"/>
            </p:cNvSpPr>
            <p:nvPr/>
          </p:nvSpPr>
          <p:spPr bwMode="auto">
            <a:xfrm>
              <a:off x="6821902" y="3325516"/>
              <a:ext cx="30294" cy="86554"/>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2" name="Rectangle 515"/>
            <p:cNvSpPr>
              <a:spLocks noChangeArrowheads="1"/>
            </p:cNvSpPr>
            <p:nvPr/>
          </p:nvSpPr>
          <p:spPr bwMode="auto">
            <a:xfrm>
              <a:off x="6772134" y="3280796"/>
              <a:ext cx="28851" cy="131273"/>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3" name="Freeform 516"/>
            <p:cNvSpPr/>
            <p:nvPr/>
          </p:nvSpPr>
          <p:spPr bwMode="auto">
            <a:xfrm>
              <a:off x="6750496" y="3521704"/>
              <a:ext cx="86554" cy="146420"/>
            </a:xfrm>
            <a:custGeom>
              <a:avLst/>
              <a:gdLst>
                <a:gd name="T0" fmla="*/ 43 w 51"/>
                <a:gd name="T1" fmla="*/ 71 h 86"/>
                <a:gd name="T2" fmla="*/ 36 w 51"/>
                <a:gd name="T3" fmla="*/ 71 h 86"/>
                <a:gd name="T4" fmla="*/ 36 w 51"/>
                <a:gd name="T5" fmla="*/ 0 h 86"/>
                <a:gd name="T6" fmla="*/ 19 w 51"/>
                <a:gd name="T7" fmla="*/ 0 h 86"/>
                <a:gd name="T8" fmla="*/ 19 w 51"/>
                <a:gd name="T9" fmla="*/ 71 h 86"/>
                <a:gd name="T10" fmla="*/ 7 w 51"/>
                <a:gd name="T11" fmla="*/ 71 h 86"/>
                <a:gd name="T12" fmla="*/ 2 w 51"/>
                <a:gd name="T13" fmla="*/ 73 h 86"/>
                <a:gd name="T14" fmla="*/ 0 w 51"/>
                <a:gd name="T15" fmla="*/ 79 h 86"/>
                <a:gd name="T16" fmla="*/ 7 w 51"/>
                <a:gd name="T17" fmla="*/ 86 h 86"/>
                <a:gd name="T18" fmla="*/ 43 w 51"/>
                <a:gd name="T19" fmla="*/ 86 h 86"/>
                <a:gd name="T20" fmla="*/ 51 w 51"/>
                <a:gd name="T21" fmla="*/ 79 h 86"/>
                <a:gd name="T22" fmla="*/ 43 w 51"/>
                <a:gd name="T23" fmla="*/ 7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86">
                  <a:moveTo>
                    <a:pt x="43" y="71"/>
                  </a:moveTo>
                  <a:cubicBezTo>
                    <a:pt x="36" y="71"/>
                    <a:pt x="36" y="71"/>
                    <a:pt x="36" y="71"/>
                  </a:cubicBezTo>
                  <a:cubicBezTo>
                    <a:pt x="36" y="0"/>
                    <a:pt x="36" y="0"/>
                    <a:pt x="36" y="0"/>
                  </a:cubicBezTo>
                  <a:cubicBezTo>
                    <a:pt x="19" y="0"/>
                    <a:pt x="19" y="0"/>
                    <a:pt x="19" y="0"/>
                  </a:cubicBezTo>
                  <a:cubicBezTo>
                    <a:pt x="19" y="71"/>
                    <a:pt x="19" y="71"/>
                    <a:pt x="19" y="71"/>
                  </a:cubicBezTo>
                  <a:cubicBezTo>
                    <a:pt x="7" y="71"/>
                    <a:pt x="7" y="71"/>
                    <a:pt x="7" y="71"/>
                  </a:cubicBezTo>
                  <a:cubicBezTo>
                    <a:pt x="5" y="71"/>
                    <a:pt x="3" y="72"/>
                    <a:pt x="2" y="73"/>
                  </a:cubicBezTo>
                  <a:cubicBezTo>
                    <a:pt x="0" y="75"/>
                    <a:pt x="0" y="77"/>
                    <a:pt x="0" y="79"/>
                  </a:cubicBezTo>
                  <a:cubicBezTo>
                    <a:pt x="0" y="83"/>
                    <a:pt x="3" y="86"/>
                    <a:pt x="7" y="86"/>
                  </a:cubicBezTo>
                  <a:cubicBezTo>
                    <a:pt x="43" y="86"/>
                    <a:pt x="43" y="86"/>
                    <a:pt x="43" y="86"/>
                  </a:cubicBezTo>
                  <a:cubicBezTo>
                    <a:pt x="47" y="86"/>
                    <a:pt x="51" y="83"/>
                    <a:pt x="51" y="79"/>
                  </a:cubicBezTo>
                  <a:cubicBezTo>
                    <a:pt x="51" y="75"/>
                    <a:pt x="47" y="71"/>
                    <a:pt x="43" y="71"/>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4" name="Rectangle 517"/>
            <p:cNvSpPr>
              <a:spLocks noChangeArrowheads="1"/>
            </p:cNvSpPr>
            <p:nvPr/>
          </p:nvSpPr>
          <p:spPr bwMode="auto">
            <a:xfrm>
              <a:off x="6720923" y="3325516"/>
              <a:ext cx="29573" cy="86554"/>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5" name="Rectangle 518"/>
            <p:cNvSpPr>
              <a:spLocks noChangeArrowheads="1"/>
            </p:cNvSpPr>
            <p:nvPr/>
          </p:nvSpPr>
          <p:spPr bwMode="auto">
            <a:xfrm>
              <a:off x="6668270" y="3357974"/>
              <a:ext cx="28851" cy="54096"/>
            </a:xfrm>
            <a:prstGeom prst="rect">
              <a:avLst/>
            </a:pr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6" name="Freeform 519"/>
            <p:cNvSpPr>
              <a:spLocks noEditPoints="1"/>
            </p:cNvSpPr>
            <p:nvPr/>
          </p:nvSpPr>
          <p:spPr bwMode="auto">
            <a:xfrm>
              <a:off x="6601912" y="3161786"/>
              <a:ext cx="383721" cy="346214"/>
            </a:xfrm>
            <a:custGeom>
              <a:avLst/>
              <a:gdLst>
                <a:gd name="T0" fmla="*/ 0 w 532"/>
                <a:gd name="T1" fmla="*/ 480 h 480"/>
                <a:gd name="T2" fmla="*/ 532 w 532"/>
                <a:gd name="T3" fmla="*/ 480 h 480"/>
                <a:gd name="T4" fmla="*/ 532 w 532"/>
                <a:gd name="T5" fmla="*/ 0 h 480"/>
                <a:gd name="T6" fmla="*/ 0 w 532"/>
                <a:gd name="T7" fmla="*/ 0 h 480"/>
                <a:gd name="T8" fmla="*/ 0 w 532"/>
                <a:gd name="T9" fmla="*/ 480 h 480"/>
                <a:gd name="T10" fmla="*/ 28 w 532"/>
                <a:gd name="T11" fmla="*/ 28 h 480"/>
                <a:gd name="T12" fmla="*/ 506 w 532"/>
                <a:gd name="T13" fmla="*/ 28 h 480"/>
                <a:gd name="T14" fmla="*/ 506 w 532"/>
                <a:gd name="T15" fmla="*/ 442 h 480"/>
                <a:gd name="T16" fmla="*/ 28 w 532"/>
                <a:gd name="T17" fmla="*/ 442 h 480"/>
                <a:gd name="T18" fmla="*/ 28 w 532"/>
                <a:gd name="T19" fmla="*/ 2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2" h="480">
                  <a:moveTo>
                    <a:pt x="0" y="480"/>
                  </a:moveTo>
                  <a:lnTo>
                    <a:pt x="532" y="480"/>
                  </a:lnTo>
                  <a:lnTo>
                    <a:pt x="532" y="0"/>
                  </a:lnTo>
                  <a:lnTo>
                    <a:pt x="0" y="0"/>
                  </a:lnTo>
                  <a:lnTo>
                    <a:pt x="0" y="480"/>
                  </a:lnTo>
                  <a:close/>
                  <a:moveTo>
                    <a:pt x="28" y="28"/>
                  </a:moveTo>
                  <a:lnTo>
                    <a:pt x="506" y="28"/>
                  </a:lnTo>
                  <a:lnTo>
                    <a:pt x="506" y="442"/>
                  </a:lnTo>
                  <a:lnTo>
                    <a:pt x="28" y="442"/>
                  </a:lnTo>
                  <a:lnTo>
                    <a:pt x="28" y="28"/>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7" name="Freeform 520"/>
            <p:cNvSpPr/>
            <p:nvPr/>
          </p:nvSpPr>
          <p:spPr bwMode="auto">
            <a:xfrm>
              <a:off x="6274451" y="3299550"/>
              <a:ext cx="313757" cy="281299"/>
            </a:xfrm>
            <a:custGeom>
              <a:avLst/>
              <a:gdLst>
                <a:gd name="T0" fmla="*/ 161 w 184"/>
                <a:gd name="T1" fmla="*/ 20 h 165"/>
                <a:gd name="T2" fmla="*/ 119 w 184"/>
                <a:gd name="T3" fmla="*/ 0 h 165"/>
                <a:gd name="T4" fmla="*/ 92 w 184"/>
                <a:gd name="T5" fmla="*/ 11 h 165"/>
                <a:gd name="T6" fmla="*/ 114 w 184"/>
                <a:gd name="T7" fmla="*/ 90 h 165"/>
                <a:gd name="T8" fmla="*/ 92 w 184"/>
                <a:gd name="T9" fmla="*/ 122 h 165"/>
                <a:gd name="T10" fmla="*/ 70 w 184"/>
                <a:gd name="T11" fmla="*/ 90 h 165"/>
                <a:gd name="T12" fmla="*/ 92 w 184"/>
                <a:gd name="T13" fmla="*/ 11 h 165"/>
                <a:gd name="T14" fmla="*/ 65 w 184"/>
                <a:gd name="T15" fmla="*/ 0 h 165"/>
                <a:gd name="T16" fmla="*/ 0 w 184"/>
                <a:gd name="T17" fmla="*/ 65 h 165"/>
                <a:gd name="T18" fmla="*/ 0 w 184"/>
                <a:gd name="T19" fmla="*/ 135 h 165"/>
                <a:gd name="T20" fmla="*/ 84 w 184"/>
                <a:gd name="T21" fmla="*/ 165 h 165"/>
                <a:gd name="T22" fmla="*/ 100 w 184"/>
                <a:gd name="T23" fmla="*/ 165 h 165"/>
                <a:gd name="T24" fmla="*/ 184 w 184"/>
                <a:gd name="T25" fmla="*/ 135 h 165"/>
                <a:gd name="T26" fmla="*/ 184 w 184"/>
                <a:gd name="T27" fmla="*/ 65 h 165"/>
                <a:gd name="T28" fmla="*/ 161 w 184"/>
                <a:gd name="T29" fmla="*/ 2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4" h="165">
                  <a:moveTo>
                    <a:pt x="161" y="20"/>
                  </a:moveTo>
                  <a:cubicBezTo>
                    <a:pt x="148" y="10"/>
                    <a:pt x="132" y="4"/>
                    <a:pt x="119" y="0"/>
                  </a:cubicBezTo>
                  <a:cubicBezTo>
                    <a:pt x="92" y="11"/>
                    <a:pt x="92" y="11"/>
                    <a:pt x="92" y="11"/>
                  </a:cubicBezTo>
                  <a:cubicBezTo>
                    <a:pt x="114" y="90"/>
                    <a:pt x="114" y="90"/>
                    <a:pt x="114" y="90"/>
                  </a:cubicBezTo>
                  <a:cubicBezTo>
                    <a:pt x="92" y="122"/>
                    <a:pt x="92" y="122"/>
                    <a:pt x="92" y="122"/>
                  </a:cubicBezTo>
                  <a:cubicBezTo>
                    <a:pt x="70" y="90"/>
                    <a:pt x="70" y="90"/>
                    <a:pt x="70" y="90"/>
                  </a:cubicBezTo>
                  <a:cubicBezTo>
                    <a:pt x="92" y="11"/>
                    <a:pt x="92" y="11"/>
                    <a:pt x="92" y="11"/>
                  </a:cubicBezTo>
                  <a:cubicBezTo>
                    <a:pt x="65" y="0"/>
                    <a:pt x="65" y="0"/>
                    <a:pt x="65" y="0"/>
                  </a:cubicBezTo>
                  <a:cubicBezTo>
                    <a:pt x="40" y="7"/>
                    <a:pt x="0" y="24"/>
                    <a:pt x="0" y="65"/>
                  </a:cubicBezTo>
                  <a:cubicBezTo>
                    <a:pt x="0" y="124"/>
                    <a:pt x="0" y="135"/>
                    <a:pt x="0" y="135"/>
                  </a:cubicBezTo>
                  <a:cubicBezTo>
                    <a:pt x="0" y="135"/>
                    <a:pt x="3" y="165"/>
                    <a:pt x="84" y="165"/>
                  </a:cubicBezTo>
                  <a:cubicBezTo>
                    <a:pt x="100" y="165"/>
                    <a:pt x="100" y="165"/>
                    <a:pt x="100" y="165"/>
                  </a:cubicBezTo>
                  <a:cubicBezTo>
                    <a:pt x="182" y="165"/>
                    <a:pt x="184" y="135"/>
                    <a:pt x="184" y="135"/>
                  </a:cubicBezTo>
                  <a:cubicBezTo>
                    <a:pt x="184" y="135"/>
                    <a:pt x="184" y="124"/>
                    <a:pt x="184" y="65"/>
                  </a:cubicBezTo>
                  <a:cubicBezTo>
                    <a:pt x="184" y="44"/>
                    <a:pt x="174" y="30"/>
                    <a:pt x="161" y="20"/>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68" name="Oval 521"/>
            <p:cNvSpPr>
              <a:spLocks noChangeArrowheads="1"/>
            </p:cNvSpPr>
            <p:nvPr/>
          </p:nvSpPr>
          <p:spPr bwMode="auto">
            <a:xfrm>
              <a:off x="6353071" y="3104083"/>
              <a:ext cx="156518" cy="182484"/>
            </a:xfrm>
            <a:prstGeom prst="ellipse">
              <a:avLst/>
            </a:prstGeom>
            <a:grpFill/>
            <a:ln>
              <a:noFill/>
            </a:ln>
          </p:spPr>
          <p:txBody>
            <a:bodyPr vert="horz" wrap="square" lIns="91440" tIns="45720" rIns="91440" bIns="45720" numCol="1" anchor="t" anchorCtr="0" compatLnSpc="1"/>
            <a:lstStyle/>
            <a:p>
              <a:endParaRPr lang="zh-CN" altLang="en-US">
                <a:solidFill>
                  <a:prstClr val="black"/>
                </a:solidFill>
              </a:endParaRPr>
            </a:p>
          </p:txBody>
        </p:sp>
      </p:grpSp>
      <p:sp>
        <p:nvSpPr>
          <p:cNvPr id="69"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3</a:t>
            </a:r>
          </a:p>
        </p:txBody>
      </p:sp>
      <p:sp>
        <p:nvSpPr>
          <p:cNvPr id="70"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第三部分</a:t>
            </a:r>
            <a:endParaRPr lang="zh-CN" altLang="zh-CN" sz="3800" b="1" dirty="0">
              <a:solidFill>
                <a:schemeClr val="bg1"/>
              </a:solidFill>
              <a:latin typeface="方正兰亭粗黑_GBK"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70"/>
                                        </p:tgtEl>
                                        <p:attrNameLst>
                                          <p:attrName>style.visibility</p:attrName>
                                        </p:attrNameLst>
                                      </p:cBhvr>
                                      <p:to>
                                        <p:strVal val="visible"/>
                                      </p:to>
                                    </p:set>
                                    <p:anim calcmode="lin" valueType="num">
                                      <p:cBhvr>
                                        <p:cTn id="12" dur="500" fill="hold"/>
                                        <p:tgtEl>
                                          <p:spTgt spid="70"/>
                                        </p:tgtEl>
                                        <p:attrNameLst>
                                          <p:attrName>ppt_w</p:attrName>
                                        </p:attrNameLst>
                                      </p:cBhvr>
                                      <p:tavLst>
                                        <p:tav tm="0">
                                          <p:val>
                                            <p:fltVal val="0"/>
                                          </p:val>
                                        </p:tav>
                                        <p:tav tm="100000">
                                          <p:val>
                                            <p:strVal val="#ppt_w"/>
                                          </p:val>
                                        </p:tav>
                                      </p:tavLst>
                                    </p:anim>
                                    <p:anim calcmode="lin" valueType="num">
                                      <p:cBhvr>
                                        <p:cTn id="13" dur="500" fill="hold"/>
                                        <p:tgtEl>
                                          <p:spTgt spid="70"/>
                                        </p:tgtEl>
                                        <p:attrNameLst>
                                          <p:attrName>ppt_h</p:attrName>
                                        </p:attrNameLst>
                                      </p:cBhvr>
                                      <p:tavLst>
                                        <p:tav tm="0">
                                          <p:val>
                                            <p:fltVal val="0"/>
                                          </p:val>
                                        </p:tav>
                                        <p:tav tm="100000">
                                          <p:val>
                                            <p:strVal val="#ppt_h"/>
                                          </p:val>
                                        </p:tav>
                                      </p:tavLst>
                                    </p:anim>
                                    <p:anim calcmode="lin" valueType="num">
                                      <p:cBhvr>
                                        <p:cTn id="14" dur="500" fill="hold"/>
                                        <p:tgtEl>
                                          <p:spTgt spid="70"/>
                                        </p:tgtEl>
                                        <p:attrNameLst>
                                          <p:attrName>style.rotation</p:attrName>
                                        </p:attrNameLst>
                                      </p:cBhvr>
                                      <p:tavLst>
                                        <p:tav tm="0">
                                          <p:val>
                                            <p:fltVal val="360"/>
                                          </p:val>
                                        </p:tav>
                                        <p:tav tm="100000">
                                          <p:val>
                                            <p:fltVal val="0"/>
                                          </p:val>
                                        </p:tav>
                                      </p:tavLst>
                                    </p:anim>
                                    <p:animEffect transition="in" filter="fade">
                                      <p:cBhvr>
                                        <p:cTn id="15" dur="500"/>
                                        <p:tgtEl>
                                          <p:spTgt spid="70"/>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p:cTn id="19" dur="500" fill="hold"/>
                                        <p:tgtEl>
                                          <p:spTgt spid="69"/>
                                        </p:tgtEl>
                                        <p:attrNameLst>
                                          <p:attrName>ppt_w</p:attrName>
                                        </p:attrNameLst>
                                      </p:cBhvr>
                                      <p:tavLst>
                                        <p:tav tm="0">
                                          <p:val>
                                            <p:fltVal val="0"/>
                                          </p:val>
                                        </p:tav>
                                        <p:tav tm="100000">
                                          <p:val>
                                            <p:strVal val="#ppt_w"/>
                                          </p:val>
                                        </p:tav>
                                      </p:tavLst>
                                    </p:anim>
                                    <p:anim calcmode="lin" valueType="num">
                                      <p:cBhvr>
                                        <p:cTn id="20" dur="500" fill="hold"/>
                                        <p:tgtEl>
                                          <p:spTgt spid="69"/>
                                        </p:tgtEl>
                                        <p:attrNameLst>
                                          <p:attrName>ppt_h</p:attrName>
                                        </p:attrNameLst>
                                      </p:cBhvr>
                                      <p:tavLst>
                                        <p:tav tm="0">
                                          <p:val>
                                            <p:fltVal val="0"/>
                                          </p:val>
                                        </p:tav>
                                        <p:tav tm="100000">
                                          <p:val>
                                            <p:strVal val="#ppt_h"/>
                                          </p:val>
                                        </p:tav>
                                      </p:tavLst>
                                    </p:anim>
                                    <p:anim calcmode="lin" valueType="num">
                                      <p:cBhvr>
                                        <p:cTn id="21" dur="500" fill="hold"/>
                                        <p:tgtEl>
                                          <p:spTgt spid="69"/>
                                        </p:tgtEl>
                                        <p:attrNameLst>
                                          <p:attrName>style.rotation</p:attrName>
                                        </p:attrNameLst>
                                      </p:cBhvr>
                                      <p:tavLst>
                                        <p:tav tm="0">
                                          <p:val>
                                            <p:fltVal val="360"/>
                                          </p:val>
                                        </p:tav>
                                        <p:tav tm="100000">
                                          <p:val>
                                            <p:fltVal val="0"/>
                                          </p:val>
                                        </p:tav>
                                      </p:tavLst>
                                    </p:anim>
                                    <p:animEffect transition="in" filter="fade">
                                      <p:cBhvr>
                                        <p:cTn id="22" dur="500"/>
                                        <p:tgtEl>
                                          <p:spTgt spid="69"/>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25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par>
                          <p:cTn id="45" fill="hold">
                            <p:stCondLst>
                              <p:cond delay="3750"/>
                            </p:stCondLst>
                            <p:childTnLst>
                              <p:par>
                                <p:cTn id="46" presetID="2" presetClass="entr" presetSubtype="12" fill="hold" nodeType="afterEffect">
                                  <p:stCondLst>
                                    <p:cond delay="0"/>
                                  </p:stCondLst>
                                  <p:childTnLst>
                                    <p:set>
                                      <p:cBhvr>
                                        <p:cTn id="47" dur="1" fill="hold">
                                          <p:stCondLst>
                                            <p:cond delay="0"/>
                                          </p:stCondLst>
                                        </p:cTn>
                                        <p:tgtEl>
                                          <p:spTgt spid="21"/>
                                        </p:tgtEl>
                                        <p:attrNameLst>
                                          <p:attrName>style.visibility</p:attrName>
                                        </p:attrNameLst>
                                      </p:cBhvr>
                                      <p:to>
                                        <p:strVal val="visible"/>
                                      </p:to>
                                    </p:set>
                                    <p:anim calcmode="lin" valueType="num">
                                      <p:cBhvr additive="base">
                                        <p:cTn id="48" dur="500" fill="hold"/>
                                        <p:tgtEl>
                                          <p:spTgt spid="21"/>
                                        </p:tgtEl>
                                        <p:attrNameLst>
                                          <p:attrName>ppt_x</p:attrName>
                                        </p:attrNameLst>
                                      </p:cBhvr>
                                      <p:tavLst>
                                        <p:tav tm="0">
                                          <p:val>
                                            <p:strVal val="0-#ppt_w/2"/>
                                          </p:val>
                                        </p:tav>
                                        <p:tav tm="100000">
                                          <p:val>
                                            <p:strVal val="#ppt_x"/>
                                          </p:val>
                                        </p:tav>
                                      </p:tavLst>
                                    </p:anim>
                                    <p:anim calcmode="lin" valueType="num">
                                      <p:cBhvr additive="base">
                                        <p:cTn id="49" dur="500" fill="hold"/>
                                        <p:tgtEl>
                                          <p:spTgt spid="21"/>
                                        </p:tgtEl>
                                        <p:attrNameLst>
                                          <p:attrName>ppt_y</p:attrName>
                                        </p:attrNameLst>
                                      </p:cBhvr>
                                      <p:tavLst>
                                        <p:tav tm="0">
                                          <p:val>
                                            <p:strVal val="1+#ppt_h/2"/>
                                          </p:val>
                                        </p:tav>
                                        <p:tav tm="100000">
                                          <p:val>
                                            <p:strVal val="#ppt_y"/>
                                          </p:val>
                                        </p:tav>
                                      </p:tavLst>
                                    </p:anim>
                                  </p:childTnLst>
                                </p:cTn>
                              </p:par>
                              <p:par>
                                <p:cTn id="50" presetID="2" presetClass="entr" presetSubtype="12" fill="hold" nodeType="withEffect">
                                  <p:stCondLst>
                                    <p:cond delay="100"/>
                                  </p:stCondLst>
                                  <p:childTnLst>
                                    <p:set>
                                      <p:cBhvr>
                                        <p:cTn id="51" dur="1" fill="hold">
                                          <p:stCondLst>
                                            <p:cond delay="0"/>
                                          </p:stCondLst>
                                        </p:cTn>
                                        <p:tgtEl>
                                          <p:spTgt spid="32"/>
                                        </p:tgtEl>
                                        <p:attrNameLst>
                                          <p:attrName>style.visibility</p:attrName>
                                        </p:attrNameLst>
                                      </p:cBhvr>
                                      <p:to>
                                        <p:strVal val="visible"/>
                                      </p:to>
                                    </p:set>
                                    <p:anim calcmode="lin" valueType="num">
                                      <p:cBhvr additive="base">
                                        <p:cTn id="52" dur="500" fill="hold"/>
                                        <p:tgtEl>
                                          <p:spTgt spid="32"/>
                                        </p:tgtEl>
                                        <p:attrNameLst>
                                          <p:attrName>ppt_x</p:attrName>
                                        </p:attrNameLst>
                                      </p:cBhvr>
                                      <p:tavLst>
                                        <p:tav tm="0">
                                          <p:val>
                                            <p:strVal val="0-#ppt_w/2"/>
                                          </p:val>
                                        </p:tav>
                                        <p:tav tm="100000">
                                          <p:val>
                                            <p:strVal val="#ppt_x"/>
                                          </p:val>
                                        </p:tav>
                                      </p:tavLst>
                                    </p:anim>
                                    <p:anim calcmode="lin" valueType="num">
                                      <p:cBhvr additive="base">
                                        <p:cTn id="53" dur="500" fill="hold"/>
                                        <p:tgtEl>
                                          <p:spTgt spid="32"/>
                                        </p:tgtEl>
                                        <p:attrNameLst>
                                          <p:attrName>ppt_y</p:attrName>
                                        </p:attrNameLst>
                                      </p:cBhvr>
                                      <p:tavLst>
                                        <p:tav tm="0">
                                          <p:val>
                                            <p:strVal val="1+#ppt_h/2"/>
                                          </p:val>
                                        </p:tav>
                                        <p:tav tm="100000">
                                          <p:val>
                                            <p:strVal val="#ppt_y"/>
                                          </p:val>
                                        </p:tav>
                                      </p:tavLst>
                                    </p:anim>
                                  </p:childTnLst>
                                </p:cTn>
                              </p:par>
                              <p:par>
                                <p:cTn id="54" presetID="2" presetClass="entr" presetSubtype="12" fill="hold" nodeType="withEffect">
                                  <p:stCondLst>
                                    <p:cond delay="200"/>
                                  </p:stCondLst>
                                  <p:childTnLst>
                                    <p:set>
                                      <p:cBhvr>
                                        <p:cTn id="55" dur="1" fill="hold">
                                          <p:stCondLst>
                                            <p:cond delay="0"/>
                                          </p:stCondLst>
                                        </p:cTn>
                                        <p:tgtEl>
                                          <p:spTgt spid="37"/>
                                        </p:tgtEl>
                                        <p:attrNameLst>
                                          <p:attrName>style.visibility</p:attrName>
                                        </p:attrNameLst>
                                      </p:cBhvr>
                                      <p:to>
                                        <p:strVal val="visible"/>
                                      </p:to>
                                    </p:set>
                                    <p:anim calcmode="lin" valueType="num">
                                      <p:cBhvr additive="base">
                                        <p:cTn id="56" dur="500" fill="hold"/>
                                        <p:tgtEl>
                                          <p:spTgt spid="37"/>
                                        </p:tgtEl>
                                        <p:attrNameLst>
                                          <p:attrName>ppt_x</p:attrName>
                                        </p:attrNameLst>
                                      </p:cBhvr>
                                      <p:tavLst>
                                        <p:tav tm="0">
                                          <p:val>
                                            <p:strVal val="0-#ppt_w/2"/>
                                          </p:val>
                                        </p:tav>
                                        <p:tav tm="100000">
                                          <p:val>
                                            <p:strVal val="#ppt_x"/>
                                          </p:val>
                                        </p:tav>
                                      </p:tavLst>
                                    </p:anim>
                                    <p:anim calcmode="lin" valueType="num">
                                      <p:cBhvr additive="base">
                                        <p:cTn id="57" dur="500" fill="hold"/>
                                        <p:tgtEl>
                                          <p:spTgt spid="37"/>
                                        </p:tgtEl>
                                        <p:attrNameLst>
                                          <p:attrName>ppt_y</p:attrName>
                                        </p:attrNameLst>
                                      </p:cBhvr>
                                      <p:tavLst>
                                        <p:tav tm="0">
                                          <p:val>
                                            <p:strVal val="1+#ppt_h/2"/>
                                          </p:val>
                                        </p:tav>
                                        <p:tav tm="100000">
                                          <p:val>
                                            <p:strVal val="#ppt_y"/>
                                          </p:val>
                                        </p:tav>
                                      </p:tavLst>
                                    </p:anim>
                                  </p:childTnLst>
                                </p:cTn>
                              </p:par>
                              <p:par>
                                <p:cTn id="58" presetID="2" presetClass="entr" presetSubtype="12" fill="hold" nodeType="withEffect">
                                  <p:stCondLst>
                                    <p:cond delay="300"/>
                                  </p:stCondLst>
                                  <p:childTnLst>
                                    <p:set>
                                      <p:cBhvr>
                                        <p:cTn id="59" dur="1" fill="hold">
                                          <p:stCondLst>
                                            <p:cond delay="0"/>
                                          </p:stCondLst>
                                        </p:cTn>
                                        <p:tgtEl>
                                          <p:spTgt spid="42"/>
                                        </p:tgtEl>
                                        <p:attrNameLst>
                                          <p:attrName>style.visibility</p:attrName>
                                        </p:attrNameLst>
                                      </p:cBhvr>
                                      <p:to>
                                        <p:strVal val="visible"/>
                                      </p:to>
                                    </p:set>
                                    <p:anim calcmode="lin" valueType="num">
                                      <p:cBhvr additive="base">
                                        <p:cTn id="60" dur="500" fill="hold"/>
                                        <p:tgtEl>
                                          <p:spTgt spid="42"/>
                                        </p:tgtEl>
                                        <p:attrNameLst>
                                          <p:attrName>ppt_x</p:attrName>
                                        </p:attrNameLst>
                                      </p:cBhvr>
                                      <p:tavLst>
                                        <p:tav tm="0">
                                          <p:val>
                                            <p:strVal val="0-#ppt_w/2"/>
                                          </p:val>
                                        </p:tav>
                                        <p:tav tm="100000">
                                          <p:val>
                                            <p:strVal val="#ppt_x"/>
                                          </p:val>
                                        </p:tav>
                                      </p:tavLst>
                                    </p:anim>
                                    <p:anim calcmode="lin" valueType="num">
                                      <p:cBhvr additive="base">
                                        <p:cTn id="61" dur="500" fill="hold"/>
                                        <p:tgtEl>
                                          <p:spTgt spid="42"/>
                                        </p:tgtEl>
                                        <p:attrNameLst>
                                          <p:attrName>ppt_y</p:attrName>
                                        </p:attrNameLst>
                                      </p:cBhvr>
                                      <p:tavLst>
                                        <p:tav tm="0">
                                          <p:val>
                                            <p:strVal val="1+#ppt_h/2"/>
                                          </p:val>
                                        </p:tav>
                                        <p:tav tm="100000">
                                          <p:val>
                                            <p:strVal val="#ppt_y"/>
                                          </p:val>
                                        </p:tav>
                                      </p:tavLst>
                                    </p:anim>
                                  </p:childTnLst>
                                </p:cTn>
                              </p:par>
                              <p:par>
                                <p:cTn id="62" presetID="2" presetClass="entr" presetSubtype="12" fill="hold" nodeType="withEffect">
                                  <p:stCondLst>
                                    <p:cond delay="400"/>
                                  </p:stCondLst>
                                  <p:childTnLst>
                                    <p:set>
                                      <p:cBhvr>
                                        <p:cTn id="63" dur="1" fill="hold">
                                          <p:stCondLst>
                                            <p:cond delay="0"/>
                                          </p:stCondLst>
                                        </p:cTn>
                                        <p:tgtEl>
                                          <p:spTgt spid="47"/>
                                        </p:tgtEl>
                                        <p:attrNameLst>
                                          <p:attrName>style.visibility</p:attrName>
                                        </p:attrNameLst>
                                      </p:cBhvr>
                                      <p:to>
                                        <p:strVal val="visible"/>
                                      </p:to>
                                    </p:set>
                                    <p:anim calcmode="lin" valueType="num">
                                      <p:cBhvr additive="base">
                                        <p:cTn id="64" dur="500" fill="hold"/>
                                        <p:tgtEl>
                                          <p:spTgt spid="47"/>
                                        </p:tgtEl>
                                        <p:attrNameLst>
                                          <p:attrName>ppt_x</p:attrName>
                                        </p:attrNameLst>
                                      </p:cBhvr>
                                      <p:tavLst>
                                        <p:tav tm="0">
                                          <p:val>
                                            <p:strVal val="0-#ppt_w/2"/>
                                          </p:val>
                                        </p:tav>
                                        <p:tav tm="100000">
                                          <p:val>
                                            <p:strVal val="#ppt_x"/>
                                          </p:val>
                                        </p:tav>
                                      </p:tavLst>
                                    </p:anim>
                                    <p:anim calcmode="lin" valueType="num">
                                      <p:cBhvr additive="base">
                                        <p:cTn id="65" dur="500" fill="hold"/>
                                        <p:tgtEl>
                                          <p:spTgt spid="47"/>
                                        </p:tgtEl>
                                        <p:attrNameLst>
                                          <p:attrName>ppt_y</p:attrName>
                                        </p:attrNameLst>
                                      </p:cBhvr>
                                      <p:tavLst>
                                        <p:tav tm="0">
                                          <p:val>
                                            <p:strVal val="1+#ppt_h/2"/>
                                          </p:val>
                                        </p:tav>
                                        <p:tav tm="100000">
                                          <p:val>
                                            <p:strVal val="#ppt_y"/>
                                          </p:val>
                                        </p:tav>
                                      </p:tavLst>
                                    </p:anim>
                                  </p:childTnLst>
                                </p:cTn>
                              </p:par>
                              <p:par>
                                <p:cTn id="66" presetID="2" presetClass="entr" presetSubtype="12" fill="hold" nodeType="withEffect">
                                  <p:stCondLst>
                                    <p:cond delay="500"/>
                                  </p:stCondLst>
                                  <p:childTnLst>
                                    <p:set>
                                      <p:cBhvr>
                                        <p:cTn id="67" dur="1" fill="hold">
                                          <p:stCondLst>
                                            <p:cond delay="0"/>
                                          </p:stCondLst>
                                        </p:cTn>
                                        <p:tgtEl>
                                          <p:spTgt spid="52"/>
                                        </p:tgtEl>
                                        <p:attrNameLst>
                                          <p:attrName>style.visibility</p:attrName>
                                        </p:attrNameLst>
                                      </p:cBhvr>
                                      <p:to>
                                        <p:strVal val="visible"/>
                                      </p:to>
                                    </p:set>
                                    <p:anim calcmode="lin" valueType="num">
                                      <p:cBhvr additive="base">
                                        <p:cTn id="68" dur="500" fill="hold"/>
                                        <p:tgtEl>
                                          <p:spTgt spid="52"/>
                                        </p:tgtEl>
                                        <p:attrNameLst>
                                          <p:attrName>ppt_x</p:attrName>
                                        </p:attrNameLst>
                                      </p:cBhvr>
                                      <p:tavLst>
                                        <p:tav tm="0">
                                          <p:val>
                                            <p:strVal val="0-#ppt_w/2"/>
                                          </p:val>
                                        </p:tav>
                                        <p:tav tm="100000">
                                          <p:val>
                                            <p:strVal val="#ppt_x"/>
                                          </p:val>
                                        </p:tav>
                                      </p:tavLst>
                                    </p:anim>
                                    <p:anim calcmode="lin" valueType="num">
                                      <p:cBhvr additive="base">
                                        <p:cTn id="69"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9" grpId="0"/>
      <p:bldP spid="7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45" name="组合 44"/>
          <p:cNvGrpSpPr/>
          <p:nvPr/>
        </p:nvGrpSpPr>
        <p:grpSpPr>
          <a:xfrm>
            <a:off x="611560" y="2647978"/>
            <a:ext cx="7947049" cy="318361"/>
            <a:chOff x="534438" y="3368953"/>
            <a:chExt cx="10944224" cy="438144"/>
          </a:xfrm>
          <a:solidFill>
            <a:schemeClr val="bg1">
              <a:lumMod val="65000"/>
            </a:schemeClr>
          </a:solidFill>
        </p:grpSpPr>
        <p:sp>
          <p:nvSpPr>
            <p:cNvPr id="46" name="矩形 45"/>
            <p:cNvSpPr/>
            <p:nvPr/>
          </p:nvSpPr>
          <p:spPr>
            <a:xfrm>
              <a:off x="11049789" y="3503489"/>
              <a:ext cx="50397"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47" name="组合 46"/>
            <p:cNvGrpSpPr/>
            <p:nvPr/>
          </p:nvGrpSpPr>
          <p:grpSpPr>
            <a:xfrm>
              <a:off x="534438" y="3368953"/>
              <a:ext cx="10944224" cy="438144"/>
              <a:chOff x="623889" y="3209929"/>
              <a:chExt cx="10944224" cy="438144"/>
            </a:xfrm>
            <a:grpFill/>
          </p:grpSpPr>
          <p:sp>
            <p:nvSpPr>
              <p:cNvPr id="48" name="矩形 47"/>
              <p:cNvSpPr/>
              <p:nvPr/>
            </p:nvSpPr>
            <p:spPr>
              <a:xfrm>
                <a:off x="623889" y="3344465"/>
                <a:ext cx="50397"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49" name="矩形 48"/>
              <p:cNvSpPr/>
              <p:nvPr/>
            </p:nvSpPr>
            <p:spPr>
              <a:xfrm>
                <a:off x="717047" y="3344465"/>
                <a:ext cx="107093"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50" name="矩形 49"/>
              <p:cNvSpPr/>
              <p:nvPr/>
            </p:nvSpPr>
            <p:spPr>
              <a:xfrm>
                <a:off x="866901" y="3344465"/>
                <a:ext cx="198437"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51" name="矩形 50"/>
              <p:cNvSpPr/>
              <p:nvPr/>
            </p:nvSpPr>
            <p:spPr>
              <a:xfrm>
                <a:off x="1108099" y="3344465"/>
                <a:ext cx="9613876"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52" name="矩形 51"/>
              <p:cNvSpPr/>
              <p:nvPr/>
            </p:nvSpPr>
            <p:spPr>
              <a:xfrm>
                <a:off x="10994902" y="3344465"/>
                <a:ext cx="107093"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53" name="矩形 52"/>
              <p:cNvSpPr/>
              <p:nvPr/>
            </p:nvSpPr>
            <p:spPr>
              <a:xfrm>
                <a:off x="10759220" y="3344465"/>
                <a:ext cx="198437" cy="169069"/>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54" name="等腰三角形 53"/>
              <p:cNvSpPr/>
              <p:nvPr/>
            </p:nvSpPr>
            <p:spPr>
              <a:xfrm rot="5400000">
                <a:off x="11159803" y="3239763"/>
                <a:ext cx="438144" cy="378476"/>
              </a:xfrm>
              <a:prstGeom prst="triangl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cxnSp>
        <p:nvCxnSpPr>
          <p:cNvPr id="55" name="肘形连接符 54"/>
          <p:cNvCxnSpPr>
            <a:stCxn id="72" idx="3"/>
            <a:endCxn id="56" idx="1"/>
          </p:cNvCxnSpPr>
          <p:nvPr/>
        </p:nvCxnSpPr>
        <p:spPr>
          <a:xfrm rot="5400000" flipH="1" flipV="1">
            <a:off x="958772" y="2133979"/>
            <a:ext cx="646309"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1387778" y="1491630"/>
            <a:ext cx="1026279" cy="850092"/>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57" name="肘形连接符 56"/>
          <p:cNvCxnSpPr>
            <a:stCxn id="78" idx="3"/>
            <a:endCxn id="58" idx="1"/>
          </p:cNvCxnSpPr>
          <p:nvPr/>
        </p:nvCxnSpPr>
        <p:spPr>
          <a:xfrm rot="5400000" flipH="1" flipV="1">
            <a:off x="2832500" y="2133979"/>
            <a:ext cx="646309"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矩形 57"/>
          <p:cNvSpPr/>
          <p:nvPr/>
        </p:nvSpPr>
        <p:spPr>
          <a:xfrm>
            <a:off x="3261506" y="1491630"/>
            <a:ext cx="1026279" cy="850092"/>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59" name="肘形连接符 58"/>
          <p:cNvCxnSpPr>
            <a:stCxn id="84" idx="3"/>
            <a:endCxn id="60" idx="1"/>
          </p:cNvCxnSpPr>
          <p:nvPr/>
        </p:nvCxnSpPr>
        <p:spPr>
          <a:xfrm rot="5400000" flipH="1" flipV="1">
            <a:off x="4706228" y="2133979"/>
            <a:ext cx="646309"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5135235" y="1491630"/>
            <a:ext cx="1026279" cy="850092"/>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61" name="肘形连接符 60"/>
          <p:cNvCxnSpPr>
            <a:stCxn id="90" idx="3"/>
            <a:endCxn id="63" idx="1"/>
          </p:cNvCxnSpPr>
          <p:nvPr/>
        </p:nvCxnSpPr>
        <p:spPr>
          <a:xfrm rot="5400000" flipH="1" flipV="1">
            <a:off x="6579956" y="2133978"/>
            <a:ext cx="646308"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矩形 62"/>
          <p:cNvSpPr/>
          <p:nvPr/>
        </p:nvSpPr>
        <p:spPr>
          <a:xfrm>
            <a:off x="7008964" y="1491630"/>
            <a:ext cx="1026279" cy="850092"/>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65" name="肘形连接符 64"/>
          <p:cNvCxnSpPr>
            <a:stCxn id="75" idx="0"/>
            <a:endCxn id="66" idx="1"/>
          </p:cNvCxnSpPr>
          <p:nvPr/>
        </p:nvCxnSpPr>
        <p:spPr>
          <a:xfrm rot="16200000" flipH="1">
            <a:off x="1858383" y="3309015"/>
            <a:ext cx="720815"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矩形 65"/>
          <p:cNvSpPr/>
          <p:nvPr/>
        </p:nvSpPr>
        <p:spPr>
          <a:xfrm>
            <a:off x="2324643" y="3326607"/>
            <a:ext cx="1026279" cy="897338"/>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67" name="肘形连接符 66"/>
          <p:cNvCxnSpPr>
            <a:stCxn id="81" idx="0"/>
            <a:endCxn id="68" idx="1"/>
          </p:cNvCxnSpPr>
          <p:nvPr/>
        </p:nvCxnSpPr>
        <p:spPr>
          <a:xfrm rot="16200000" flipH="1">
            <a:off x="3732111" y="3309015"/>
            <a:ext cx="720815"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矩形 67"/>
          <p:cNvSpPr/>
          <p:nvPr/>
        </p:nvSpPr>
        <p:spPr>
          <a:xfrm>
            <a:off x="4198371" y="3326607"/>
            <a:ext cx="1026279" cy="897338"/>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cxnSp>
        <p:nvCxnSpPr>
          <p:cNvPr id="69" name="肘形连接符 68"/>
          <p:cNvCxnSpPr>
            <a:stCxn id="87" idx="0"/>
            <a:endCxn id="70" idx="1"/>
          </p:cNvCxnSpPr>
          <p:nvPr/>
        </p:nvCxnSpPr>
        <p:spPr>
          <a:xfrm rot="16200000" flipH="1">
            <a:off x="5605840" y="3309016"/>
            <a:ext cx="720815" cy="211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矩形 69"/>
          <p:cNvSpPr/>
          <p:nvPr/>
        </p:nvSpPr>
        <p:spPr>
          <a:xfrm>
            <a:off x="6072099" y="3326607"/>
            <a:ext cx="1026279" cy="897338"/>
          </a:xfrm>
          <a:prstGeom prst="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71" name="组合 70"/>
          <p:cNvGrpSpPr/>
          <p:nvPr/>
        </p:nvGrpSpPr>
        <p:grpSpPr>
          <a:xfrm>
            <a:off x="959369" y="2562986"/>
            <a:ext cx="428410" cy="491476"/>
            <a:chOff x="1021600" y="2688962"/>
            <a:chExt cx="428410" cy="491476"/>
          </a:xfrm>
        </p:grpSpPr>
        <p:sp>
          <p:nvSpPr>
            <p:cNvPr id="72" name="六边形 71"/>
            <p:cNvSpPr/>
            <p:nvPr/>
          </p:nvSpPr>
          <p:spPr>
            <a:xfrm rot="5400000">
              <a:off x="992566" y="2722995"/>
              <a:ext cx="491476" cy="423410"/>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73" name="文本框 33"/>
            <p:cNvSpPr txBox="1"/>
            <p:nvPr/>
          </p:nvSpPr>
          <p:spPr>
            <a:xfrm>
              <a:off x="1021600"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01</a:t>
              </a:r>
            </a:p>
          </p:txBody>
        </p:sp>
      </p:grpSp>
      <p:grpSp>
        <p:nvGrpSpPr>
          <p:cNvPr id="74" name="组合 73"/>
          <p:cNvGrpSpPr/>
          <p:nvPr/>
        </p:nvGrpSpPr>
        <p:grpSpPr>
          <a:xfrm>
            <a:off x="1901232" y="2562986"/>
            <a:ext cx="437896" cy="491476"/>
            <a:chOff x="1963463" y="2688962"/>
            <a:chExt cx="437896" cy="491476"/>
          </a:xfrm>
        </p:grpSpPr>
        <p:sp>
          <p:nvSpPr>
            <p:cNvPr id="75" name="六边形 74"/>
            <p:cNvSpPr/>
            <p:nvPr/>
          </p:nvSpPr>
          <p:spPr>
            <a:xfrm rot="5400000">
              <a:off x="1929430" y="2722995"/>
              <a:ext cx="491476" cy="423410"/>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76" name="文本框 33"/>
            <p:cNvSpPr txBox="1"/>
            <p:nvPr/>
          </p:nvSpPr>
          <p:spPr>
            <a:xfrm>
              <a:off x="1972949"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02</a:t>
              </a:r>
            </a:p>
          </p:txBody>
        </p:sp>
      </p:grpSp>
      <p:grpSp>
        <p:nvGrpSpPr>
          <p:cNvPr id="77" name="组合 76"/>
          <p:cNvGrpSpPr/>
          <p:nvPr/>
        </p:nvGrpSpPr>
        <p:grpSpPr>
          <a:xfrm>
            <a:off x="2838096" y="2562986"/>
            <a:ext cx="428410" cy="491476"/>
            <a:chOff x="2900327" y="2688962"/>
            <a:chExt cx="428410" cy="491476"/>
          </a:xfrm>
        </p:grpSpPr>
        <p:sp>
          <p:nvSpPr>
            <p:cNvPr id="78" name="六边形 77"/>
            <p:cNvSpPr/>
            <p:nvPr/>
          </p:nvSpPr>
          <p:spPr>
            <a:xfrm rot="5400000">
              <a:off x="2866294" y="2722995"/>
              <a:ext cx="491476" cy="423410"/>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79" name="文本框 33"/>
            <p:cNvSpPr txBox="1"/>
            <p:nvPr/>
          </p:nvSpPr>
          <p:spPr>
            <a:xfrm>
              <a:off x="2900327"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03</a:t>
              </a:r>
            </a:p>
          </p:txBody>
        </p:sp>
      </p:grpSp>
      <p:grpSp>
        <p:nvGrpSpPr>
          <p:cNvPr id="80" name="组合 79"/>
          <p:cNvGrpSpPr/>
          <p:nvPr/>
        </p:nvGrpSpPr>
        <p:grpSpPr>
          <a:xfrm>
            <a:off x="3772460" y="2562986"/>
            <a:ext cx="428410" cy="491476"/>
            <a:chOff x="3834691" y="2688962"/>
            <a:chExt cx="428410" cy="491476"/>
          </a:xfrm>
        </p:grpSpPr>
        <p:sp>
          <p:nvSpPr>
            <p:cNvPr id="81" name="六边形 80"/>
            <p:cNvSpPr/>
            <p:nvPr/>
          </p:nvSpPr>
          <p:spPr>
            <a:xfrm rot="5400000">
              <a:off x="3803158" y="2722995"/>
              <a:ext cx="491476" cy="423410"/>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82" name="文本框 33"/>
            <p:cNvSpPr txBox="1"/>
            <p:nvPr/>
          </p:nvSpPr>
          <p:spPr>
            <a:xfrm>
              <a:off x="3834691"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04</a:t>
              </a:r>
            </a:p>
          </p:txBody>
        </p:sp>
      </p:grpSp>
      <p:grpSp>
        <p:nvGrpSpPr>
          <p:cNvPr id="83" name="组合 82"/>
          <p:cNvGrpSpPr/>
          <p:nvPr/>
        </p:nvGrpSpPr>
        <p:grpSpPr>
          <a:xfrm>
            <a:off x="4711824" y="2562986"/>
            <a:ext cx="428410" cy="491476"/>
            <a:chOff x="4774055" y="2688962"/>
            <a:chExt cx="428410" cy="491476"/>
          </a:xfrm>
        </p:grpSpPr>
        <p:sp>
          <p:nvSpPr>
            <p:cNvPr id="84" name="六边形 83"/>
            <p:cNvSpPr/>
            <p:nvPr/>
          </p:nvSpPr>
          <p:spPr>
            <a:xfrm rot="5400000">
              <a:off x="4740022" y="2722995"/>
              <a:ext cx="491476" cy="423410"/>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85" name="文本框 33"/>
            <p:cNvSpPr txBox="1"/>
            <p:nvPr/>
          </p:nvSpPr>
          <p:spPr>
            <a:xfrm>
              <a:off x="4774055"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05</a:t>
              </a:r>
            </a:p>
          </p:txBody>
        </p:sp>
      </p:grpSp>
      <p:grpSp>
        <p:nvGrpSpPr>
          <p:cNvPr id="86" name="组合 85"/>
          <p:cNvGrpSpPr/>
          <p:nvPr/>
        </p:nvGrpSpPr>
        <p:grpSpPr>
          <a:xfrm>
            <a:off x="5648689" y="2562986"/>
            <a:ext cx="428410" cy="491476"/>
            <a:chOff x="5710920" y="2688962"/>
            <a:chExt cx="428410" cy="491476"/>
          </a:xfrm>
        </p:grpSpPr>
        <p:sp>
          <p:nvSpPr>
            <p:cNvPr id="87" name="六边形 86"/>
            <p:cNvSpPr/>
            <p:nvPr/>
          </p:nvSpPr>
          <p:spPr>
            <a:xfrm rot="5400000">
              <a:off x="5676887" y="2722995"/>
              <a:ext cx="491476" cy="423410"/>
            </a:xfrm>
            <a:prstGeom prst="hexagon">
              <a:avLst/>
            </a:prstGeom>
            <a:solidFill>
              <a:srgbClr val="00682F"/>
            </a:solidFill>
            <a:ln w="12700">
              <a:no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88" name="文本框 33"/>
            <p:cNvSpPr txBox="1"/>
            <p:nvPr/>
          </p:nvSpPr>
          <p:spPr>
            <a:xfrm>
              <a:off x="5710920"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06</a:t>
              </a:r>
            </a:p>
          </p:txBody>
        </p:sp>
      </p:grpSp>
      <p:grpSp>
        <p:nvGrpSpPr>
          <p:cNvPr id="89" name="组合 88"/>
          <p:cNvGrpSpPr/>
          <p:nvPr/>
        </p:nvGrpSpPr>
        <p:grpSpPr>
          <a:xfrm>
            <a:off x="6583052" y="2562987"/>
            <a:ext cx="428410" cy="491476"/>
            <a:chOff x="6645283" y="2688963"/>
            <a:chExt cx="428410" cy="491476"/>
          </a:xfrm>
        </p:grpSpPr>
        <p:sp>
          <p:nvSpPr>
            <p:cNvPr id="90" name="六边形 89"/>
            <p:cNvSpPr/>
            <p:nvPr/>
          </p:nvSpPr>
          <p:spPr>
            <a:xfrm rot="5400000">
              <a:off x="6613750" y="2722996"/>
              <a:ext cx="491476" cy="423409"/>
            </a:xfrm>
            <a:prstGeom prst="hexagon">
              <a:avLst/>
            </a:prstGeom>
            <a:solidFill>
              <a:srgbClr val="00682F"/>
            </a:solidFill>
            <a:ln w="12700">
              <a:gradFill>
                <a:gsLst>
                  <a:gs pos="89000">
                    <a:schemeClr val="bg1">
                      <a:lumMod val="85000"/>
                    </a:schemeClr>
                  </a:gs>
                  <a:gs pos="0">
                    <a:schemeClr val="bg1"/>
                  </a:gs>
                </a:gsLst>
                <a:lin ang="7200000" scaled="0"/>
              </a:grad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91" name="文本框 33"/>
            <p:cNvSpPr txBox="1"/>
            <p:nvPr/>
          </p:nvSpPr>
          <p:spPr>
            <a:xfrm>
              <a:off x="6645283"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07</a:t>
              </a:r>
            </a:p>
          </p:txBody>
        </p:sp>
      </p:grpSp>
      <p:grpSp>
        <p:nvGrpSpPr>
          <p:cNvPr id="92" name="组合 91"/>
          <p:cNvGrpSpPr/>
          <p:nvPr/>
        </p:nvGrpSpPr>
        <p:grpSpPr>
          <a:xfrm>
            <a:off x="7522416" y="2562986"/>
            <a:ext cx="435364" cy="491476"/>
            <a:chOff x="7584647" y="2688962"/>
            <a:chExt cx="435364" cy="491476"/>
          </a:xfrm>
        </p:grpSpPr>
        <p:sp>
          <p:nvSpPr>
            <p:cNvPr id="93" name="六边形 92"/>
            <p:cNvSpPr/>
            <p:nvPr/>
          </p:nvSpPr>
          <p:spPr>
            <a:xfrm rot="5400000">
              <a:off x="7550614" y="2722995"/>
              <a:ext cx="491476" cy="423410"/>
            </a:xfrm>
            <a:prstGeom prst="hexagon">
              <a:avLst/>
            </a:prstGeom>
            <a:solidFill>
              <a:srgbClr val="00682F"/>
            </a:solidFill>
            <a:ln w="12700">
              <a:noFill/>
            </a:ln>
            <a:effectLst>
              <a:innerShdw blurRad="63500" dist="50800" dir="130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94" name="文本框 33"/>
            <p:cNvSpPr txBox="1"/>
            <p:nvPr/>
          </p:nvSpPr>
          <p:spPr>
            <a:xfrm>
              <a:off x="7591601" y="2769733"/>
              <a:ext cx="428410" cy="338554"/>
            </a:xfrm>
            <a:prstGeom prst="rect">
              <a:avLst/>
            </a:prstGeom>
            <a:noFill/>
          </p:spPr>
          <p:txBody>
            <a:bodyPr wrap="square" rtlCol="0">
              <a:spAutoFit/>
            </a:bodyPr>
            <a:lstStyle/>
            <a:p>
              <a:r>
                <a:rPr lang="en-US" altLang="zh-CN" sz="1600" dirty="0">
                  <a:solidFill>
                    <a:prstClr val="white"/>
                  </a:solidFill>
                  <a:latin typeface="+mn-ea"/>
                  <a:ea typeface="+mn-ea"/>
                </a:rPr>
                <a:t>08</a:t>
              </a:r>
            </a:p>
          </p:txBody>
        </p:sp>
      </p:grpSp>
      <p:sp>
        <p:nvSpPr>
          <p:cNvPr id="95" name="文本框 33"/>
          <p:cNvSpPr txBox="1"/>
          <p:nvPr/>
        </p:nvSpPr>
        <p:spPr>
          <a:xfrm>
            <a:off x="1456419" y="1606829"/>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96" name="文本框 33"/>
          <p:cNvSpPr txBox="1"/>
          <p:nvPr/>
        </p:nvSpPr>
        <p:spPr>
          <a:xfrm>
            <a:off x="3319001" y="1606829"/>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97" name="文本框 33"/>
          <p:cNvSpPr txBox="1"/>
          <p:nvPr/>
        </p:nvSpPr>
        <p:spPr>
          <a:xfrm>
            <a:off x="5224650" y="1606829"/>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98" name="文本框 33"/>
          <p:cNvSpPr txBox="1"/>
          <p:nvPr/>
        </p:nvSpPr>
        <p:spPr>
          <a:xfrm>
            <a:off x="7073411" y="1606829"/>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99" name="文本框 33"/>
          <p:cNvSpPr txBox="1"/>
          <p:nvPr/>
        </p:nvSpPr>
        <p:spPr>
          <a:xfrm>
            <a:off x="2389757" y="3521360"/>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100" name="文本框 33"/>
          <p:cNvSpPr txBox="1"/>
          <p:nvPr/>
        </p:nvSpPr>
        <p:spPr>
          <a:xfrm>
            <a:off x="4295406" y="3521360"/>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
        <p:nvSpPr>
          <p:cNvPr id="101" name="文本框 33"/>
          <p:cNvSpPr txBox="1"/>
          <p:nvPr/>
        </p:nvSpPr>
        <p:spPr>
          <a:xfrm>
            <a:off x="6144167" y="3521360"/>
            <a:ext cx="911918" cy="507831"/>
          </a:xfrm>
          <a:prstGeom prst="rect">
            <a:avLst/>
          </a:prstGeom>
          <a:noFill/>
        </p:spPr>
        <p:txBody>
          <a:bodyPr wrap="square" rtlCol="0">
            <a:spAutoFit/>
          </a:bodyPr>
          <a:lstStyle/>
          <a:p>
            <a:r>
              <a:rPr lang="zh-CN" altLang="en-US" sz="900" dirty="0">
                <a:solidFill>
                  <a:srgbClr val="7F7F7F"/>
                </a:solidFill>
                <a:latin typeface="+mn-ea"/>
                <a:ea typeface="+mn-ea"/>
              </a:rPr>
              <a:t>单击此处添加文本单击此处添加单击此处</a:t>
            </a:r>
            <a:endParaRPr lang="en-US" altLang="zh-CN" sz="900" dirty="0">
              <a:solidFill>
                <a:srgbClr val="7F7F7F"/>
              </a:solidFill>
              <a:latin typeface="+mn-ea"/>
              <a:ea typeface="+mn-ea"/>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71"/>
                                        </p:tgtEl>
                                        <p:attrNameLst>
                                          <p:attrName>style.visibility</p:attrName>
                                        </p:attrNameLst>
                                      </p:cBhvr>
                                      <p:to>
                                        <p:strVal val="visible"/>
                                      </p:to>
                                    </p:set>
                                    <p:anim calcmode="lin" valueType="num">
                                      <p:cBhvr>
                                        <p:cTn id="16" dur="500" fill="hold"/>
                                        <p:tgtEl>
                                          <p:spTgt spid="71"/>
                                        </p:tgtEl>
                                        <p:attrNameLst>
                                          <p:attrName>ppt_w</p:attrName>
                                        </p:attrNameLst>
                                      </p:cBhvr>
                                      <p:tavLst>
                                        <p:tav tm="0">
                                          <p:val>
                                            <p:fltVal val="0"/>
                                          </p:val>
                                        </p:tav>
                                        <p:tav tm="100000">
                                          <p:val>
                                            <p:strVal val="#ppt_w"/>
                                          </p:val>
                                        </p:tav>
                                      </p:tavLst>
                                    </p:anim>
                                    <p:anim calcmode="lin" valueType="num">
                                      <p:cBhvr>
                                        <p:cTn id="17" dur="500" fill="hold"/>
                                        <p:tgtEl>
                                          <p:spTgt spid="71"/>
                                        </p:tgtEl>
                                        <p:attrNameLst>
                                          <p:attrName>ppt_h</p:attrName>
                                        </p:attrNameLst>
                                      </p:cBhvr>
                                      <p:tavLst>
                                        <p:tav tm="0">
                                          <p:val>
                                            <p:fltVal val="0"/>
                                          </p:val>
                                        </p:tav>
                                        <p:tav tm="100000">
                                          <p:val>
                                            <p:strVal val="#ppt_h"/>
                                          </p:val>
                                        </p:tav>
                                      </p:tavLst>
                                    </p:anim>
                                    <p:animEffect transition="in" filter="fade">
                                      <p:cBhvr>
                                        <p:cTn id="18" dur="500"/>
                                        <p:tgtEl>
                                          <p:spTgt spid="71"/>
                                        </p:tgtEl>
                                      </p:cBhvr>
                                    </p:animEffect>
                                  </p:childTnLst>
                                </p:cTn>
                              </p:par>
                              <p:par>
                                <p:cTn id="19" presetID="53" presetClass="entr" presetSubtype="16" fill="hold" nodeType="withEffect">
                                  <p:stCondLst>
                                    <p:cond delay="0"/>
                                  </p:stCondLst>
                                  <p:childTnLst>
                                    <p:set>
                                      <p:cBhvr>
                                        <p:cTn id="20" dur="1" fill="hold">
                                          <p:stCondLst>
                                            <p:cond delay="0"/>
                                          </p:stCondLst>
                                        </p:cTn>
                                        <p:tgtEl>
                                          <p:spTgt spid="74"/>
                                        </p:tgtEl>
                                        <p:attrNameLst>
                                          <p:attrName>style.visibility</p:attrName>
                                        </p:attrNameLst>
                                      </p:cBhvr>
                                      <p:to>
                                        <p:strVal val="visible"/>
                                      </p:to>
                                    </p:set>
                                    <p:anim calcmode="lin" valueType="num">
                                      <p:cBhvr>
                                        <p:cTn id="21" dur="500" fill="hold"/>
                                        <p:tgtEl>
                                          <p:spTgt spid="74"/>
                                        </p:tgtEl>
                                        <p:attrNameLst>
                                          <p:attrName>ppt_w</p:attrName>
                                        </p:attrNameLst>
                                      </p:cBhvr>
                                      <p:tavLst>
                                        <p:tav tm="0">
                                          <p:val>
                                            <p:fltVal val="0"/>
                                          </p:val>
                                        </p:tav>
                                        <p:tav tm="100000">
                                          <p:val>
                                            <p:strVal val="#ppt_w"/>
                                          </p:val>
                                        </p:tav>
                                      </p:tavLst>
                                    </p:anim>
                                    <p:anim calcmode="lin" valueType="num">
                                      <p:cBhvr>
                                        <p:cTn id="22" dur="500" fill="hold"/>
                                        <p:tgtEl>
                                          <p:spTgt spid="74"/>
                                        </p:tgtEl>
                                        <p:attrNameLst>
                                          <p:attrName>ppt_h</p:attrName>
                                        </p:attrNameLst>
                                      </p:cBhvr>
                                      <p:tavLst>
                                        <p:tav tm="0">
                                          <p:val>
                                            <p:fltVal val="0"/>
                                          </p:val>
                                        </p:tav>
                                        <p:tav tm="100000">
                                          <p:val>
                                            <p:strVal val="#ppt_h"/>
                                          </p:val>
                                        </p:tav>
                                      </p:tavLst>
                                    </p:anim>
                                    <p:animEffect transition="in" filter="fade">
                                      <p:cBhvr>
                                        <p:cTn id="23" dur="500"/>
                                        <p:tgtEl>
                                          <p:spTgt spid="74"/>
                                        </p:tgtEl>
                                      </p:cBhvr>
                                    </p:animEffect>
                                  </p:childTnLst>
                                </p:cTn>
                              </p:par>
                              <p:par>
                                <p:cTn id="24" presetID="53" presetClass="entr" presetSubtype="16" fill="hold" nodeType="withEffect">
                                  <p:stCondLst>
                                    <p:cond delay="0"/>
                                  </p:stCondLst>
                                  <p:childTnLst>
                                    <p:set>
                                      <p:cBhvr>
                                        <p:cTn id="25" dur="1" fill="hold">
                                          <p:stCondLst>
                                            <p:cond delay="0"/>
                                          </p:stCondLst>
                                        </p:cTn>
                                        <p:tgtEl>
                                          <p:spTgt spid="77"/>
                                        </p:tgtEl>
                                        <p:attrNameLst>
                                          <p:attrName>style.visibility</p:attrName>
                                        </p:attrNameLst>
                                      </p:cBhvr>
                                      <p:to>
                                        <p:strVal val="visible"/>
                                      </p:to>
                                    </p:set>
                                    <p:anim calcmode="lin" valueType="num">
                                      <p:cBhvr>
                                        <p:cTn id="26" dur="500" fill="hold"/>
                                        <p:tgtEl>
                                          <p:spTgt spid="77"/>
                                        </p:tgtEl>
                                        <p:attrNameLst>
                                          <p:attrName>ppt_w</p:attrName>
                                        </p:attrNameLst>
                                      </p:cBhvr>
                                      <p:tavLst>
                                        <p:tav tm="0">
                                          <p:val>
                                            <p:fltVal val="0"/>
                                          </p:val>
                                        </p:tav>
                                        <p:tav tm="100000">
                                          <p:val>
                                            <p:strVal val="#ppt_w"/>
                                          </p:val>
                                        </p:tav>
                                      </p:tavLst>
                                    </p:anim>
                                    <p:anim calcmode="lin" valueType="num">
                                      <p:cBhvr>
                                        <p:cTn id="27" dur="500" fill="hold"/>
                                        <p:tgtEl>
                                          <p:spTgt spid="77"/>
                                        </p:tgtEl>
                                        <p:attrNameLst>
                                          <p:attrName>ppt_h</p:attrName>
                                        </p:attrNameLst>
                                      </p:cBhvr>
                                      <p:tavLst>
                                        <p:tav tm="0">
                                          <p:val>
                                            <p:fltVal val="0"/>
                                          </p:val>
                                        </p:tav>
                                        <p:tav tm="100000">
                                          <p:val>
                                            <p:strVal val="#ppt_h"/>
                                          </p:val>
                                        </p:tav>
                                      </p:tavLst>
                                    </p:anim>
                                    <p:animEffect transition="in" filter="fade">
                                      <p:cBhvr>
                                        <p:cTn id="28" dur="500"/>
                                        <p:tgtEl>
                                          <p:spTgt spid="77"/>
                                        </p:tgtEl>
                                      </p:cBhvr>
                                    </p:animEffect>
                                  </p:childTnLst>
                                </p:cTn>
                              </p:par>
                              <p:par>
                                <p:cTn id="29" presetID="53" presetClass="entr" presetSubtype="16" fill="hold" nodeType="withEffect">
                                  <p:stCondLst>
                                    <p:cond delay="0"/>
                                  </p:stCondLst>
                                  <p:childTnLst>
                                    <p:set>
                                      <p:cBhvr>
                                        <p:cTn id="30" dur="1" fill="hold">
                                          <p:stCondLst>
                                            <p:cond delay="0"/>
                                          </p:stCondLst>
                                        </p:cTn>
                                        <p:tgtEl>
                                          <p:spTgt spid="80"/>
                                        </p:tgtEl>
                                        <p:attrNameLst>
                                          <p:attrName>style.visibility</p:attrName>
                                        </p:attrNameLst>
                                      </p:cBhvr>
                                      <p:to>
                                        <p:strVal val="visible"/>
                                      </p:to>
                                    </p:set>
                                    <p:anim calcmode="lin" valueType="num">
                                      <p:cBhvr>
                                        <p:cTn id="31" dur="500" fill="hold"/>
                                        <p:tgtEl>
                                          <p:spTgt spid="80"/>
                                        </p:tgtEl>
                                        <p:attrNameLst>
                                          <p:attrName>ppt_w</p:attrName>
                                        </p:attrNameLst>
                                      </p:cBhvr>
                                      <p:tavLst>
                                        <p:tav tm="0">
                                          <p:val>
                                            <p:fltVal val="0"/>
                                          </p:val>
                                        </p:tav>
                                        <p:tav tm="100000">
                                          <p:val>
                                            <p:strVal val="#ppt_w"/>
                                          </p:val>
                                        </p:tav>
                                      </p:tavLst>
                                    </p:anim>
                                    <p:anim calcmode="lin" valueType="num">
                                      <p:cBhvr>
                                        <p:cTn id="32" dur="500" fill="hold"/>
                                        <p:tgtEl>
                                          <p:spTgt spid="80"/>
                                        </p:tgtEl>
                                        <p:attrNameLst>
                                          <p:attrName>ppt_h</p:attrName>
                                        </p:attrNameLst>
                                      </p:cBhvr>
                                      <p:tavLst>
                                        <p:tav tm="0">
                                          <p:val>
                                            <p:fltVal val="0"/>
                                          </p:val>
                                        </p:tav>
                                        <p:tav tm="100000">
                                          <p:val>
                                            <p:strVal val="#ppt_h"/>
                                          </p:val>
                                        </p:tav>
                                      </p:tavLst>
                                    </p:anim>
                                    <p:animEffect transition="in" filter="fade">
                                      <p:cBhvr>
                                        <p:cTn id="33" dur="500"/>
                                        <p:tgtEl>
                                          <p:spTgt spid="80"/>
                                        </p:tgtEl>
                                      </p:cBhvr>
                                    </p:animEffect>
                                  </p:childTnLst>
                                </p:cTn>
                              </p:par>
                              <p:par>
                                <p:cTn id="34" presetID="53" presetClass="entr" presetSubtype="16" fill="hold" nodeType="withEffect">
                                  <p:stCondLst>
                                    <p:cond delay="0"/>
                                  </p:stCondLst>
                                  <p:childTnLst>
                                    <p:set>
                                      <p:cBhvr>
                                        <p:cTn id="35" dur="1" fill="hold">
                                          <p:stCondLst>
                                            <p:cond delay="0"/>
                                          </p:stCondLst>
                                        </p:cTn>
                                        <p:tgtEl>
                                          <p:spTgt spid="83"/>
                                        </p:tgtEl>
                                        <p:attrNameLst>
                                          <p:attrName>style.visibility</p:attrName>
                                        </p:attrNameLst>
                                      </p:cBhvr>
                                      <p:to>
                                        <p:strVal val="visible"/>
                                      </p:to>
                                    </p:set>
                                    <p:anim calcmode="lin" valueType="num">
                                      <p:cBhvr>
                                        <p:cTn id="36" dur="500" fill="hold"/>
                                        <p:tgtEl>
                                          <p:spTgt spid="83"/>
                                        </p:tgtEl>
                                        <p:attrNameLst>
                                          <p:attrName>ppt_w</p:attrName>
                                        </p:attrNameLst>
                                      </p:cBhvr>
                                      <p:tavLst>
                                        <p:tav tm="0">
                                          <p:val>
                                            <p:fltVal val="0"/>
                                          </p:val>
                                        </p:tav>
                                        <p:tav tm="100000">
                                          <p:val>
                                            <p:strVal val="#ppt_w"/>
                                          </p:val>
                                        </p:tav>
                                      </p:tavLst>
                                    </p:anim>
                                    <p:anim calcmode="lin" valueType="num">
                                      <p:cBhvr>
                                        <p:cTn id="37" dur="500" fill="hold"/>
                                        <p:tgtEl>
                                          <p:spTgt spid="83"/>
                                        </p:tgtEl>
                                        <p:attrNameLst>
                                          <p:attrName>ppt_h</p:attrName>
                                        </p:attrNameLst>
                                      </p:cBhvr>
                                      <p:tavLst>
                                        <p:tav tm="0">
                                          <p:val>
                                            <p:fltVal val="0"/>
                                          </p:val>
                                        </p:tav>
                                        <p:tav tm="100000">
                                          <p:val>
                                            <p:strVal val="#ppt_h"/>
                                          </p:val>
                                        </p:tav>
                                      </p:tavLst>
                                    </p:anim>
                                    <p:animEffect transition="in" filter="fade">
                                      <p:cBhvr>
                                        <p:cTn id="38" dur="500"/>
                                        <p:tgtEl>
                                          <p:spTgt spid="83"/>
                                        </p:tgtEl>
                                      </p:cBhvr>
                                    </p:animEffect>
                                  </p:childTnLst>
                                </p:cTn>
                              </p:par>
                              <p:par>
                                <p:cTn id="39" presetID="53" presetClass="entr" presetSubtype="16" fill="hold" nodeType="withEffect">
                                  <p:stCondLst>
                                    <p:cond delay="0"/>
                                  </p:stCondLst>
                                  <p:childTnLst>
                                    <p:set>
                                      <p:cBhvr>
                                        <p:cTn id="40" dur="1" fill="hold">
                                          <p:stCondLst>
                                            <p:cond delay="0"/>
                                          </p:stCondLst>
                                        </p:cTn>
                                        <p:tgtEl>
                                          <p:spTgt spid="86"/>
                                        </p:tgtEl>
                                        <p:attrNameLst>
                                          <p:attrName>style.visibility</p:attrName>
                                        </p:attrNameLst>
                                      </p:cBhvr>
                                      <p:to>
                                        <p:strVal val="visible"/>
                                      </p:to>
                                    </p:set>
                                    <p:anim calcmode="lin" valueType="num">
                                      <p:cBhvr>
                                        <p:cTn id="41" dur="500" fill="hold"/>
                                        <p:tgtEl>
                                          <p:spTgt spid="86"/>
                                        </p:tgtEl>
                                        <p:attrNameLst>
                                          <p:attrName>ppt_w</p:attrName>
                                        </p:attrNameLst>
                                      </p:cBhvr>
                                      <p:tavLst>
                                        <p:tav tm="0">
                                          <p:val>
                                            <p:fltVal val="0"/>
                                          </p:val>
                                        </p:tav>
                                        <p:tav tm="100000">
                                          <p:val>
                                            <p:strVal val="#ppt_w"/>
                                          </p:val>
                                        </p:tav>
                                      </p:tavLst>
                                    </p:anim>
                                    <p:anim calcmode="lin" valueType="num">
                                      <p:cBhvr>
                                        <p:cTn id="42" dur="500" fill="hold"/>
                                        <p:tgtEl>
                                          <p:spTgt spid="86"/>
                                        </p:tgtEl>
                                        <p:attrNameLst>
                                          <p:attrName>ppt_h</p:attrName>
                                        </p:attrNameLst>
                                      </p:cBhvr>
                                      <p:tavLst>
                                        <p:tav tm="0">
                                          <p:val>
                                            <p:fltVal val="0"/>
                                          </p:val>
                                        </p:tav>
                                        <p:tav tm="100000">
                                          <p:val>
                                            <p:strVal val="#ppt_h"/>
                                          </p:val>
                                        </p:tav>
                                      </p:tavLst>
                                    </p:anim>
                                    <p:animEffect transition="in" filter="fade">
                                      <p:cBhvr>
                                        <p:cTn id="43" dur="500"/>
                                        <p:tgtEl>
                                          <p:spTgt spid="86"/>
                                        </p:tgtEl>
                                      </p:cBhvr>
                                    </p:animEffect>
                                  </p:childTnLst>
                                </p:cTn>
                              </p:par>
                              <p:par>
                                <p:cTn id="44" presetID="53" presetClass="entr" presetSubtype="16" fill="hold" nodeType="withEffect">
                                  <p:stCondLst>
                                    <p:cond delay="0"/>
                                  </p:stCondLst>
                                  <p:childTnLst>
                                    <p:set>
                                      <p:cBhvr>
                                        <p:cTn id="45" dur="1" fill="hold">
                                          <p:stCondLst>
                                            <p:cond delay="0"/>
                                          </p:stCondLst>
                                        </p:cTn>
                                        <p:tgtEl>
                                          <p:spTgt spid="89"/>
                                        </p:tgtEl>
                                        <p:attrNameLst>
                                          <p:attrName>style.visibility</p:attrName>
                                        </p:attrNameLst>
                                      </p:cBhvr>
                                      <p:to>
                                        <p:strVal val="visible"/>
                                      </p:to>
                                    </p:set>
                                    <p:anim calcmode="lin" valueType="num">
                                      <p:cBhvr>
                                        <p:cTn id="46" dur="500" fill="hold"/>
                                        <p:tgtEl>
                                          <p:spTgt spid="89"/>
                                        </p:tgtEl>
                                        <p:attrNameLst>
                                          <p:attrName>ppt_w</p:attrName>
                                        </p:attrNameLst>
                                      </p:cBhvr>
                                      <p:tavLst>
                                        <p:tav tm="0">
                                          <p:val>
                                            <p:fltVal val="0"/>
                                          </p:val>
                                        </p:tav>
                                        <p:tav tm="100000">
                                          <p:val>
                                            <p:strVal val="#ppt_w"/>
                                          </p:val>
                                        </p:tav>
                                      </p:tavLst>
                                    </p:anim>
                                    <p:anim calcmode="lin" valueType="num">
                                      <p:cBhvr>
                                        <p:cTn id="47" dur="500" fill="hold"/>
                                        <p:tgtEl>
                                          <p:spTgt spid="89"/>
                                        </p:tgtEl>
                                        <p:attrNameLst>
                                          <p:attrName>ppt_h</p:attrName>
                                        </p:attrNameLst>
                                      </p:cBhvr>
                                      <p:tavLst>
                                        <p:tav tm="0">
                                          <p:val>
                                            <p:fltVal val="0"/>
                                          </p:val>
                                        </p:tav>
                                        <p:tav tm="100000">
                                          <p:val>
                                            <p:strVal val="#ppt_h"/>
                                          </p:val>
                                        </p:tav>
                                      </p:tavLst>
                                    </p:anim>
                                    <p:animEffect transition="in" filter="fade">
                                      <p:cBhvr>
                                        <p:cTn id="48" dur="500"/>
                                        <p:tgtEl>
                                          <p:spTgt spid="89"/>
                                        </p:tgtEl>
                                      </p:cBhvr>
                                    </p:animEffect>
                                  </p:childTnLst>
                                </p:cTn>
                              </p:par>
                              <p:par>
                                <p:cTn id="49" presetID="53" presetClass="entr" presetSubtype="16" fill="hold" nodeType="withEffect">
                                  <p:stCondLst>
                                    <p:cond delay="0"/>
                                  </p:stCondLst>
                                  <p:childTnLst>
                                    <p:set>
                                      <p:cBhvr>
                                        <p:cTn id="50" dur="1" fill="hold">
                                          <p:stCondLst>
                                            <p:cond delay="0"/>
                                          </p:stCondLst>
                                        </p:cTn>
                                        <p:tgtEl>
                                          <p:spTgt spid="92"/>
                                        </p:tgtEl>
                                        <p:attrNameLst>
                                          <p:attrName>style.visibility</p:attrName>
                                        </p:attrNameLst>
                                      </p:cBhvr>
                                      <p:to>
                                        <p:strVal val="visible"/>
                                      </p:to>
                                    </p:set>
                                    <p:anim calcmode="lin" valueType="num">
                                      <p:cBhvr>
                                        <p:cTn id="51" dur="500" fill="hold"/>
                                        <p:tgtEl>
                                          <p:spTgt spid="92"/>
                                        </p:tgtEl>
                                        <p:attrNameLst>
                                          <p:attrName>ppt_w</p:attrName>
                                        </p:attrNameLst>
                                      </p:cBhvr>
                                      <p:tavLst>
                                        <p:tav tm="0">
                                          <p:val>
                                            <p:fltVal val="0"/>
                                          </p:val>
                                        </p:tav>
                                        <p:tav tm="100000">
                                          <p:val>
                                            <p:strVal val="#ppt_w"/>
                                          </p:val>
                                        </p:tav>
                                      </p:tavLst>
                                    </p:anim>
                                    <p:anim calcmode="lin" valueType="num">
                                      <p:cBhvr>
                                        <p:cTn id="52" dur="500" fill="hold"/>
                                        <p:tgtEl>
                                          <p:spTgt spid="92"/>
                                        </p:tgtEl>
                                        <p:attrNameLst>
                                          <p:attrName>ppt_h</p:attrName>
                                        </p:attrNameLst>
                                      </p:cBhvr>
                                      <p:tavLst>
                                        <p:tav tm="0">
                                          <p:val>
                                            <p:fltVal val="0"/>
                                          </p:val>
                                        </p:tav>
                                        <p:tav tm="100000">
                                          <p:val>
                                            <p:strVal val="#ppt_h"/>
                                          </p:val>
                                        </p:tav>
                                      </p:tavLst>
                                    </p:anim>
                                    <p:animEffect transition="in" filter="fade">
                                      <p:cBhvr>
                                        <p:cTn id="53" dur="500"/>
                                        <p:tgtEl>
                                          <p:spTgt spid="92"/>
                                        </p:tgtEl>
                                      </p:cBhvr>
                                    </p:animEffect>
                                  </p:childTnLst>
                                </p:cTn>
                              </p:par>
                            </p:childTnLst>
                          </p:cTn>
                        </p:par>
                        <p:par>
                          <p:cTn id="54" fill="hold">
                            <p:stCondLst>
                              <p:cond delay="1500"/>
                            </p:stCondLst>
                            <p:childTnLst>
                              <p:par>
                                <p:cTn id="55" presetID="42"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anim calcmode="lin" valueType="num">
                                      <p:cBhvr>
                                        <p:cTn id="58" dur="1000" fill="hold"/>
                                        <p:tgtEl>
                                          <p:spTgt spid="56"/>
                                        </p:tgtEl>
                                        <p:attrNameLst>
                                          <p:attrName>ppt_x</p:attrName>
                                        </p:attrNameLst>
                                      </p:cBhvr>
                                      <p:tavLst>
                                        <p:tav tm="0">
                                          <p:val>
                                            <p:strVal val="#ppt_x"/>
                                          </p:val>
                                        </p:tav>
                                        <p:tav tm="100000">
                                          <p:val>
                                            <p:strVal val="#ppt_x"/>
                                          </p:val>
                                        </p:tav>
                                      </p:tavLst>
                                    </p:anim>
                                    <p:anim calcmode="lin" valueType="num">
                                      <p:cBhvr>
                                        <p:cTn id="59" dur="1000" fill="hold"/>
                                        <p:tgtEl>
                                          <p:spTgt spid="56"/>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1000"/>
                                        <p:tgtEl>
                                          <p:spTgt spid="58"/>
                                        </p:tgtEl>
                                      </p:cBhvr>
                                    </p:animEffect>
                                    <p:anim calcmode="lin" valueType="num">
                                      <p:cBhvr>
                                        <p:cTn id="63" dur="1000" fill="hold"/>
                                        <p:tgtEl>
                                          <p:spTgt spid="58"/>
                                        </p:tgtEl>
                                        <p:attrNameLst>
                                          <p:attrName>ppt_x</p:attrName>
                                        </p:attrNameLst>
                                      </p:cBhvr>
                                      <p:tavLst>
                                        <p:tav tm="0">
                                          <p:val>
                                            <p:strVal val="#ppt_x"/>
                                          </p:val>
                                        </p:tav>
                                        <p:tav tm="100000">
                                          <p:val>
                                            <p:strVal val="#ppt_x"/>
                                          </p:val>
                                        </p:tav>
                                      </p:tavLst>
                                    </p:anim>
                                    <p:anim calcmode="lin" valueType="num">
                                      <p:cBhvr>
                                        <p:cTn id="64" dur="1000" fill="hold"/>
                                        <p:tgtEl>
                                          <p:spTgt spid="58"/>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1000"/>
                                        <p:tgtEl>
                                          <p:spTgt spid="60"/>
                                        </p:tgtEl>
                                      </p:cBhvr>
                                    </p:animEffect>
                                    <p:anim calcmode="lin" valueType="num">
                                      <p:cBhvr>
                                        <p:cTn id="68" dur="1000" fill="hold"/>
                                        <p:tgtEl>
                                          <p:spTgt spid="60"/>
                                        </p:tgtEl>
                                        <p:attrNameLst>
                                          <p:attrName>ppt_x</p:attrName>
                                        </p:attrNameLst>
                                      </p:cBhvr>
                                      <p:tavLst>
                                        <p:tav tm="0">
                                          <p:val>
                                            <p:strVal val="#ppt_x"/>
                                          </p:val>
                                        </p:tav>
                                        <p:tav tm="100000">
                                          <p:val>
                                            <p:strVal val="#ppt_x"/>
                                          </p:val>
                                        </p:tav>
                                      </p:tavLst>
                                    </p:anim>
                                    <p:anim calcmode="lin" valueType="num">
                                      <p:cBhvr>
                                        <p:cTn id="69" dur="1000" fill="hold"/>
                                        <p:tgtEl>
                                          <p:spTgt spid="6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fade">
                                      <p:cBhvr>
                                        <p:cTn id="72" dur="1000"/>
                                        <p:tgtEl>
                                          <p:spTgt spid="63"/>
                                        </p:tgtEl>
                                      </p:cBhvr>
                                    </p:animEffect>
                                    <p:anim calcmode="lin" valueType="num">
                                      <p:cBhvr>
                                        <p:cTn id="73" dur="1000" fill="hold"/>
                                        <p:tgtEl>
                                          <p:spTgt spid="63"/>
                                        </p:tgtEl>
                                        <p:attrNameLst>
                                          <p:attrName>ppt_x</p:attrName>
                                        </p:attrNameLst>
                                      </p:cBhvr>
                                      <p:tavLst>
                                        <p:tav tm="0">
                                          <p:val>
                                            <p:strVal val="#ppt_x"/>
                                          </p:val>
                                        </p:tav>
                                        <p:tav tm="100000">
                                          <p:val>
                                            <p:strVal val="#ppt_x"/>
                                          </p:val>
                                        </p:tav>
                                      </p:tavLst>
                                    </p:anim>
                                    <p:anim calcmode="lin" valueType="num">
                                      <p:cBhvr>
                                        <p:cTn id="74" dur="1000" fill="hold"/>
                                        <p:tgtEl>
                                          <p:spTgt spid="63"/>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95"/>
                                        </p:tgtEl>
                                        <p:attrNameLst>
                                          <p:attrName>style.visibility</p:attrName>
                                        </p:attrNameLst>
                                      </p:cBhvr>
                                      <p:to>
                                        <p:strVal val="visible"/>
                                      </p:to>
                                    </p:set>
                                    <p:animEffect transition="in" filter="fade">
                                      <p:cBhvr>
                                        <p:cTn id="77" dur="1000"/>
                                        <p:tgtEl>
                                          <p:spTgt spid="95"/>
                                        </p:tgtEl>
                                      </p:cBhvr>
                                    </p:animEffect>
                                    <p:anim calcmode="lin" valueType="num">
                                      <p:cBhvr>
                                        <p:cTn id="78" dur="1000" fill="hold"/>
                                        <p:tgtEl>
                                          <p:spTgt spid="95"/>
                                        </p:tgtEl>
                                        <p:attrNameLst>
                                          <p:attrName>ppt_x</p:attrName>
                                        </p:attrNameLst>
                                      </p:cBhvr>
                                      <p:tavLst>
                                        <p:tav tm="0">
                                          <p:val>
                                            <p:strVal val="#ppt_x"/>
                                          </p:val>
                                        </p:tav>
                                        <p:tav tm="100000">
                                          <p:val>
                                            <p:strVal val="#ppt_x"/>
                                          </p:val>
                                        </p:tav>
                                      </p:tavLst>
                                    </p:anim>
                                    <p:anim calcmode="lin" valueType="num">
                                      <p:cBhvr>
                                        <p:cTn id="79" dur="1000" fill="hold"/>
                                        <p:tgtEl>
                                          <p:spTgt spid="95"/>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96"/>
                                        </p:tgtEl>
                                        <p:attrNameLst>
                                          <p:attrName>style.visibility</p:attrName>
                                        </p:attrNameLst>
                                      </p:cBhvr>
                                      <p:to>
                                        <p:strVal val="visible"/>
                                      </p:to>
                                    </p:set>
                                    <p:animEffect transition="in" filter="fade">
                                      <p:cBhvr>
                                        <p:cTn id="82" dur="1000"/>
                                        <p:tgtEl>
                                          <p:spTgt spid="96"/>
                                        </p:tgtEl>
                                      </p:cBhvr>
                                    </p:animEffect>
                                    <p:anim calcmode="lin" valueType="num">
                                      <p:cBhvr>
                                        <p:cTn id="83" dur="1000" fill="hold"/>
                                        <p:tgtEl>
                                          <p:spTgt spid="96"/>
                                        </p:tgtEl>
                                        <p:attrNameLst>
                                          <p:attrName>ppt_x</p:attrName>
                                        </p:attrNameLst>
                                      </p:cBhvr>
                                      <p:tavLst>
                                        <p:tav tm="0">
                                          <p:val>
                                            <p:strVal val="#ppt_x"/>
                                          </p:val>
                                        </p:tav>
                                        <p:tav tm="100000">
                                          <p:val>
                                            <p:strVal val="#ppt_x"/>
                                          </p:val>
                                        </p:tav>
                                      </p:tavLst>
                                    </p:anim>
                                    <p:anim calcmode="lin" valueType="num">
                                      <p:cBhvr>
                                        <p:cTn id="84" dur="1000" fill="hold"/>
                                        <p:tgtEl>
                                          <p:spTgt spid="96"/>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97"/>
                                        </p:tgtEl>
                                        <p:attrNameLst>
                                          <p:attrName>style.visibility</p:attrName>
                                        </p:attrNameLst>
                                      </p:cBhvr>
                                      <p:to>
                                        <p:strVal val="visible"/>
                                      </p:to>
                                    </p:set>
                                    <p:animEffect transition="in" filter="fade">
                                      <p:cBhvr>
                                        <p:cTn id="87" dur="1000"/>
                                        <p:tgtEl>
                                          <p:spTgt spid="97"/>
                                        </p:tgtEl>
                                      </p:cBhvr>
                                    </p:animEffect>
                                    <p:anim calcmode="lin" valueType="num">
                                      <p:cBhvr>
                                        <p:cTn id="88" dur="1000" fill="hold"/>
                                        <p:tgtEl>
                                          <p:spTgt spid="97"/>
                                        </p:tgtEl>
                                        <p:attrNameLst>
                                          <p:attrName>ppt_x</p:attrName>
                                        </p:attrNameLst>
                                      </p:cBhvr>
                                      <p:tavLst>
                                        <p:tav tm="0">
                                          <p:val>
                                            <p:strVal val="#ppt_x"/>
                                          </p:val>
                                        </p:tav>
                                        <p:tav tm="100000">
                                          <p:val>
                                            <p:strVal val="#ppt_x"/>
                                          </p:val>
                                        </p:tav>
                                      </p:tavLst>
                                    </p:anim>
                                    <p:anim calcmode="lin" valueType="num">
                                      <p:cBhvr>
                                        <p:cTn id="89" dur="1000" fill="hold"/>
                                        <p:tgtEl>
                                          <p:spTgt spid="97"/>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98"/>
                                        </p:tgtEl>
                                        <p:attrNameLst>
                                          <p:attrName>style.visibility</p:attrName>
                                        </p:attrNameLst>
                                      </p:cBhvr>
                                      <p:to>
                                        <p:strVal val="visible"/>
                                      </p:to>
                                    </p:set>
                                    <p:animEffect transition="in" filter="fade">
                                      <p:cBhvr>
                                        <p:cTn id="92" dur="1000"/>
                                        <p:tgtEl>
                                          <p:spTgt spid="98"/>
                                        </p:tgtEl>
                                      </p:cBhvr>
                                    </p:animEffect>
                                    <p:anim calcmode="lin" valueType="num">
                                      <p:cBhvr>
                                        <p:cTn id="93" dur="1000" fill="hold"/>
                                        <p:tgtEl>
                                          <p:spTgt spid="98"/>
                                        </p:tgtEl>
                                        <p:attrNameLst>
                                          <p:attrName>ppt_x</p:attrName>
                                        </p:attrNameLst>
                                      </p:cBhvr>
                                      <p:tavLst>
                                        <p:tav tm="0">
                                          <p:val>
                                            <p:strVal val="#ppt_x"/>
                                          </p:val>
                                        </p:tav>
                                        <p:tav tm="100000">
                                          <p:val>
                                            <p:strVal val="#ppt_x"/>
                                          </p:val>
                                        </p:tav>
                                      </p:tavLst>
                                    </p:anim>
                                    <p:anim calcmode="lin" valueType="num">
                                      <p:cBhvr>
                                        <p:cTn id="94" dur="1000" fill="hold"/>
                                        <p:tgtEl>
                                          <p:spTgt spid="98"/>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animEffect transition="in" filter="fade">
                                      <p:cBhvr>
                                        <p:cTn id="97" dur="1000"/>
                                        <p:tgtEl>
                                          <p:spTgt spid="57"/>
                                        </p:tgtEl>
                                      </p:cBhvr>
                                    </p:animEffect>
                                    <p:anim calcmode="lin" valueType="num">
                                      <p:cBhvr>
                                        <p:cTn id="98" dur="1000" fill="hold"/>
                                        <p:tgtEl>
                                          <p:spTgt spid="57"/>
                                        </p:tgtEl>
                                        <p:attrNameLst>
                                          <p:attrName>ppt_x</p:attrName>
                                        </p:attrNameLst>
                                      </p:cBhvr>
                                      <p:tavLst>
                                        <p:tav tm="0">
                                          <p:val>
                                            <p:strVal val="#ppt_x"/>
                                          </p:val>
                                        </p:tav>
                                        <p:tav tm="100000">
                                          <p:val>
                                            <p:strVal val="#ppt_x"/>
                                          </p:val>
                                        </p:tav>
                                      </p:tavLst>
                                    </p:anim>
                                    <p:anim calcmode="lin" valueType="num">
                                      <p:cBhvr>
                                        <p:cTn id="99" dur="1000" fill="hold"/>
                                        <p:tgtEl>
                                          <p:spTgt spid="57"/>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55"/>
                                        </p:tgtEl>
                                        <p:attrNameLst>
                                          <p:attrName>style.visibility</p:attrName>
                                        </p:attrNameLst>
                                      </p:cBhvr>
                                      <p:to>
                                        <p:strVal val="visible"/>
                                      </p:to>
                                    </p:set>
                                    <p:animEffect transition="in" filter="fade">
                                      <p:cBhvr>
                                        <p:cTn id="102" dur="1000"/>
                                        <p:tgtEl>
                                          <p:spTgt spid="55"/>
                                        </p:tgtEl>
                                      </p:cBhvr>
                                    </p:animEffect>
                                    <p:anim calcmode="lin" valueType="num">
                                      <p:cBhvr>
                                        <p:cTn id="103" dur="1000" fill="hold"/>
                                        <p:tgtEl>
                                          <p:spTgt spid="55"/>
                                        </p:tgtEl>
                                        <p:attrNameLst>
                                          <p:attrName>ppt_x</p:attrName>
                                        </p:attrNameLst>
                                      </p:cBhvr>
                                      <p:tavLst>
                                        <p:tav tm="0">
                                          <p:val>
                                            <p:strVal val="#ppt_x"/>
                                          </p:val>
                                        </p:tav>
                                        <p:tav tm="100000">
                                          <p:val>
                                            <p:strVal val="#ppt_x"/>
                                          </p:val>
                                        </p:tav>
                                      </p:tavLst>
                                    </p:anim>
                                    <p:anim calcmode="lin" valueType="num">
                                      <p:cBhvr>
                                        <p:cTn id="104" dur="1000" fill="hold"/>
                                        <p:tgtEl>
                                          <p:spTgt spid="55"/>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59"/>
                                        </p:tgtEl>
                                        <p:attrNameLst>
                                          <p:attrName>style.visibility</p:attrName>
                                        </p:attrNameLst>
                                      </p:cBhvr>
                                      <p:to>
                                        <p:strVal val="visible"/>
                                      </p:to>
                                    </p:set>
                                    <p:animEffect transition="in" filter="fade">
                                      <p:cBhvr>
                                        <p:cTn id="107" dur="1000"/>
                                        <p:tgtEl>
                                          <p:spTgt spid="59"/>
                                        </p:tgtEl>
                                      </p:cBhvr>
                                    </p:animEffect>
                                    <p:anim calcmode="lin" valueType="num">
                                      <p:cBhvr>
                                        <p:cTn id="108" dur="1000" fill="hold"/>
                                        <p:tgtEl>
                                          <p:spTgt spid="59"/>
                                        </p:tgtEl>
                                        <p:attrNameLst>
                                          <p:attrName>ppt_x</p:attrName>
                                        </p:attrNameLst>
                                      </p:cBhvr>
                                      <p:tavLst>
                                        <p:tav tm="0">
                                          <p:val>
                                            <p:strVal val="#ppt_x"/>
                                          </p:val>
                                        </p:tav>
                                        <p:tav tm="100000">
                                          <p:val>
                                            <p:strVal val="#ppt_x"/>
                                          </p:val>
                                        </p:tav>
                                      </p:tavLst>
                                    </p:anim>
                                    <p:anim calcmode="lin" valueType="num">
                                      <p:cBhvr>
                                        <p:cTn id="109" dur="1000" fill="hold"/>
                                        <p:tgtEl>
                                          <p:spTgt spid="59"/>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61"/>
                                        </p:tgtEl>
                                        <p:attrNameLst>
                                          <p:attrName>style.visibility</p:attrName>
                                        </p:attrNameLst>
                                      </p:cBhvr>
                                      <p:to>
                                        <p:strVal val="visible"/>
                                      </p:to>
                                    </p:set>
                                    <p:animEffect transition="in" filter="fade">
                                      <p:cBhvr>
                                        <p:cTn id="112" dur="1000"/>
                                        <p:tgtEl>
                                          <p:spTgt spid="61"/>
                                        </p:tgtEl>
                                      </p:cBhvr>
                                    </p:animEffect>
                                    <p:anim calcmode="lin" valueType="num">
                                      <p:cBhvr>
                                        <p:cTn id="113" dur="1000" fill="hold"/>
                                        <p:tgtEl>
                                          <p:spTgt spid="61"/>
                                        </p:tgtEl>
                                        <p:attrNameLst>
                                          <p:attrName>ppt_x</p:attrName>
                                        </p:attrNameLst>
                                      </p:cBhvr>
                                      <p:tavLst>
                                        <p:tav tm="0">
                                          <p:val>
                                            <p:strVal val="#ppt_x"/>
                                          </p:val>
                                        </p:tav>
                                        <p:tav tm="100000">
                                          <p:val>
                                            <p:strVal val="#ppt_x"/>
                                          </p:val>
                                        </p:tav>
                                      </p:tavLst>
                                    </p:anim>
                                    <p:anim calcmode="lin" valueType="num">
                                      <p:cBhvr>
                                        <p:cTn id="114" dur="1000" fill="hold"/>
                                        <p:tgtEl>
                                          <p:spTgt spid="61"/>
                                        </p:tgtEl>
                                        <p:attrNameLst>
                                          <p:attrName>ppt_y</p:attrName>
                                        </p:attrNameLst>
                                      </p:cBhvr>
                                      <p:tavLst>
                                        <p:tav tm="0">
                                          <p:val>
                                            <p:strVal val="#ppt_y+.1"/>
                                          </p:val>
                                        </p:tav>
                                        <p:tav tm="100000">
                                          <p:val>
                                            <p:strVal val="#ppt_y"/>
                                          </p:val>
                                        </p:tav>
                                      </p:tavLst>
                                    </p:anim>
                                  </p:childTnLst>
                                </p:cTn>
                              </p:par>
                            </p:childTnLst>
                          </p:cTn>
                        </p:par>
                        <p:par>
                          <p:cTn id="115" fill="hold">
                            <p:stCondLst>
                              <p:cond delay="2500"/>
                            </p:stCondLst>
                            <p:childTnLst>
                              <p:par>
                                <p:cTn id="116" presetID="47" presetClass="entr" presetSubtype="0" fill="hold" grpId="0" nodeType="afterEffect">
                                  <p:stCondLst>
                                    <p:cond delay="0"/>
                                  </p:stCondLst>
                                  <p:childTnLst>
                                    <p:set>
                                      <p:cBhvr>
                                        <p:cTn id="117" dur="1" fill="hold">
                                          <p:stCondLst>
                                            <p:cond delay="0"/>
                                          </p:stCondLst>
                                        </p:cTn>
                                        <p:tgtEl>
                                          <p:spTgt spid="66"/>
                                        </p:tgtEl>
                                        <p:attrNameLst>
                                          <p:attrName>style.visibility</p:attrName>
                                        </p:attrNameLst>
                                      </p:cBhvr>
                                      <p:to>
                                        <p:strVal val="visible"/>
                                      </p:to>
                                    </p:set>
                                    <p:animEffect transition="in" filter="fade">
                                      <p:cBhvr>
                                        <p:cTn id="118" dur="1000"/>
                                        <p:tgtEl>
                                          <p:spTgt spid="66"/>
                                        </p:tgtEl>
                                      </p:cBhvr>
                                    </p:animEffect>
                                    <p:anim calcmode="lin" valueType="num">
                                      <p:cBhvr>
                                        <p:cTn id="119" dur="1000" fill="hold"/>
                                        <p:tgtEl>
                                          <p:spTgt spid="66"/>
                                        </p:tgtEl>
                                        <p:attrNameLst>
                                          <p:attrName>ppt_x</p:attrName>
                                        </p:attrNameLst>
                                      </p:cBhvr>
                                      <p:tavLst>
                                        <p:tav tm="0">
                                          <p:val>
                                            <p:strVal val="#ppt_x"/>
                                          </p:val>
                                        </p:tav>
                                        <p:tav tm="100000">
                                          <p:val>
                                            <p:strVal val="#ppt_x"/>
                                          </p:val>
                                        </p:tav>
                                      </p:tavLst>
                                    </p:anim>
                                    <p:anim calcmode="lin" valueType="num">
                                      <p:cBhvr>
                                        <p:cTn id="120" dur="1000" fill="hold"/>
                                        <p:tgtEl>
                                          <p:spTgt spid="66"/>
                                        </p:tgtEl>
                                        <p:attrNameLst>
                                          <p:attrName>ppt_y</p:attrName>
                                        </p:attrNameLst>
                                      </p:cBhvr>
                                      <p:tavLst>
                                        <p:tav tm="0">
                                          <p:val>
                                            <p:strVal val="#ppt_y-.1"/>
                                          </p:val>
                                        </p:tav>
                                        <p:tav tm="100000">
                                          <p:val>
                                            <p:strVal val="#ppt_y"/>
                                          </p:val>
                                        </p:tav>
                                      </p:tavLst>
                                    </p:anim>
                                  </p:childTnLst>
                                </p:cTn>
                              </p:par>
                              <p:par>
                                <p:cTn id="121" presetID="47" presetClass="entr" presetSubtype="0" fill="hold" grpId="0" nodeType="withEffect">
                                  <p:stCondLst>
                                    <p:cond delay="0"/>
                                  </p:stCondLst>
                                  <p:childTnLst>
                                    <p:set>
                                      <p:cBhvr>
                                        <p:cTn id="122" dur="1" fill="hold">
                                          <p:stCondLst>
                                            <p:cond delay="0"/>
                                          </p:stCondLst>
                                        </p:cTn>
                                        <p:tgtEl>
                                          <p:spTgt spid="68"/>
                                        </p:tgtEl>
                                        <p:attrNameLst>
                                          <p:attrName>style.visibility</p:attrName>
                                        </p:attrNameLst>
                                      </p:cBhvr>
                                      <p:to>
                                        <p:strVal val="visible"/>
                                      </p:to>
                                    </p:set>
                                    <p:animEffect transition="in" filter="fade">
                                      <p:cBhvr>
                                        <p:cTn id="123" dur="1000"/>
                                        <p:tgtEl>
                                          <p:spTgt spid="68"/>
                                        </p:tgtEl>
                                      </p:cBhvr>
                                    </p:animEffect>
                                    <p:anim calcmode="lin" valueType="num">
                                      <p:cBhvr>
                                        <p:cTn id="124" dur="1000" fill="hold"/>
                                        <p:tgtEl>
                                          <p:spTgt spid="68"/>
                                        </p:tgtEl>
                                        <p:attrNameLst>
                                          <p:attrName>ppt_x</p:attrName>
                                        </p:attrNameLst>
                                      </p:cBhvr>
                                      <p:tavLst>
                                        <p:tav tm="0">
                                          <p:val>
                                            <p:strVal val="#ppt_x"/>
                                          </p:val>
                                        </p:tav>
                                        <p:tav tm="100000">
                                          <p:val>
                                            <p:strVal val="#ppt_x"/>
                                          </p:val>
                                        </p:tav>
                                      </p:tavLst>
                                    </p:anim>
                                    <p:anim calcmode="lin" valueType="num">
                                      <p:cBhvr>
                                        <p:cTn id="125" dur="1000" fill="hold"/>
                                        <p:tgtEl>
                                          <p:spTgt spid="68"/>
                                        </p:tgtEl>
                                        <p:attrNameLst>
                                          <p:attrName>ppt_y</p:attrName>
                                        </p:attrNameLst>
                                      </p:cBhvr>
                                      <p:tavLst>
                                        <p:tav tm="0">
                                          <p:val>
                                            <p:strVal val="#ppt_y-.1"/>
                                          </p:val>
                                        </p:tav>
                                        <p:tav tm="100000">
                                          <p:val>
                                            <p:strVal val="#ppt_y"/>
                                          </p:val>
                                        </p:tav>
                                      </p:tavLst>
                                    </p:anim>
                                  </p:childTnLst>
                                </p:cTn>
                              </p:par>
                              <p:par>
                                <p:cTn id="126" presetID="47" presetClass="entr" presetSubtype="0" fill="hold" grpId="0" nodeType="withEffect">
                                  <p:stCondLst>
                                    <p:cond delay="0"/>
                                  </p:stCondLst>
                                  <p:childTnLst>
                                    <p:set>
                                      <p:cBhvr>
                                        <p:cTn id="127" dur="1" fill="hold">
                                          <p:stCondLst>
                                            <p:cond delay="0"/>
                                          </p:stCondLst>
                                        </p:cTn>
                                        <p:tgtEl>
                                          <p:spTgt spid="70"/>
                                        </p:tgtEl>
                                        <p:attrNameLst>
                                          <p:attrName>style.visibility</p:attrName>
                                        </p:attrNameLst>
                                      </p:cBhvr>
                                      <p:to>
                                        <p:strVal val="visible"/>
                                      </p:to>
                                    </p:set>
                                    <p:animEffect transition="in" filter="fade">
                                      <p:cBhvr>
                                        <p:cTn id="128" dur="1000"/>
                                        <p:tgtEl>
                                          <p:spTgt spid="70"/>
                                        </p:tgtEl>
                                      </p:cBhvr>
                                    </p:animEffect>
                                    <p:anim calcmode="lin" valueType="num">
                                      <p:cBhvr>
                                        <p:cTn id="129" dur="1000" fill="hold"/>
                                        <p:tgtEl>
                                          <p:spTgt spid="70"/>
                                        </p:tgtEl>
                                        <p:attrNameLst>
                                          <p:attrName>ppt_x</p:attrName>
                                        </p:attrNameLst>
                                      </p:cBhvr>
                                      <p:tavLst>
                                        <p:tav tm="0">
                                          <p:val>
                                            <p:strVal val="#ppt_x"/>
                                          </p:val>
                                        </p:tav>
                                        <p:tav tm="100000">
                                          <p:val>
                                            <p:strVal val="#ppt_x"/>
                                          </p:val>
                                        </p:tav>
                                      </p:tavLst>
                                    </p:anim>
                                    <p:anim calcmode="lin" valueType="num">
                                      <p:cBhvr>
                                        <p:cTn id="130" dur="1000" fill="hold"/>
                                        <p:tgtEl>
                                          <p:spTgt spid="70"/>
                                        </p:tgtEl>
                                        <p:attrNameLst>
                                          <p:attrName>ppt_y</p:attrName>
                                        </p:attrNameLst>
                                      </p:cBhvr>
                                      <p:tavLst>
                                        <p:tav tm="0">
                                          <p:val>
                                            <p:strVal val="#ppt_y-.1"/>
                                          </p:val>
                                        </p:tav>
                                        <p:tav tm="100000">
                                          <p:val>
                                            <p:strVal val="#ppt_y"/>
                                          </p:val>
                                        </p:tav>
                                      </p:tavLst>
                                    </p:anim>
                                  </p:childTnLst>
                                </p:cTn>
                              </p:par>
                              <p:par>
                                <p:cTn id="131" presetID="47" presetClass="entr" presetSubtype="0" fill="hold" grpId="0" nodeType="withEffect">
                                  <p:stCondLst>
                                    <p:cond delay="0"/>
                                  </p:stCondLst>
                                  <p:childTnLst>
                                    <p:set>
                                      <p:cBhvr>
                                        <p:cTn id="132" dur="1" fill="hold">
                                          <p:stCondLst>
                                            <p:cond delay="0"/>
                                          </p:stCondLst>
                                        </p:cTn>
                                        <p:tgtEl>
                                          <p:spTgt spid="99"/>
                                        </p:tgtEl>
                                        <p:attrNameLst>
                                          <p:attrName>style.visibility</p:attrName>
                                        </p:attrNameLst>
                                      </p:cBhvr>
                                      <p:to>
                                        <p:strVal val="visible"/>
                                      </p:to>
                                    </p:set>
                                    <p:animEffect transition="in" filter="fade">
                                      <p:cBhvr>
                                        <p:cTn id="133" dur="1000"/>
                                        <p:tgtEl>
                                          <p:spTgt spid="99"/>
                                        </p:tgtEl>
                                      </p:cBhvr>
                                    </p:animEffect>
                                    <p:anim calcmode="lin" valueType="num">
                                      <p:cBhvr>
                                        <p:cTn id="134" dur="1000" fill="hold"/>
                                        <p:tgtEl>
                                          <p:spTgt spid="99"/>
                                        </p:tgtEl>
                                        <p:attrNameLst>
                                          <p:attrName>ppt_x</p:attrName>
                                        </p:attrNameLst>
                                      </p:cBhvr>
                                      <p:tavLst>
                                        <p:tav tm="0">
                                          <p:val>
                                            <p:strVal val="#ppt_x"/>
                                          </p:val>
                                        </p:tav>
                                        <p:tav tm="100000">
                                          <p:val>
                                            <p:strVal val="#ppt_x"/>
                                          </p:val>
                                        </p:tav>
                                      </p:tavLst>
                                    </p:anim>
                                    <p:anim calcmode="lin" valueType="num">
                                      <p:cBhvr>
                                        <p:cTn id="135" dur="1000" fill="hold"/>
                                        <p:tgtEl>
                                          <p:spTgt spid="99"/>
                                        </p:tgtEl>
                                        <p:attrNameLst>
                                          <p:attrName>ppt_y</p:attrName>
                                        </p:attrNameLst>
                                      </p:cBhvr>
                                      <p:tavLst>
                                        <p:tav tm="0">
                                          <p:val>
                                            <p:strVal val="#ppt_y-.1"/>
                                          </p:val>
                                        </p:tav>
                                        <p:tav tm="100000">
                                          <p:val>
                                            <p:strVal val="#ppt_y"/>
                                          </p:val>
                                        </p:tav>
                                      </p:tavLst>
                                    </p:anim>
                                  </p:childTnLst>
                                </p:cTn>
                              </p:par>
                              <p:par>
                                <p:cTn id="136" presetID="47" presetClass="entr" presetSubtype="0" fill="hold" grpId="0" nodeType="withEffect">
                                  <p:stCondLst>
                                    <p:cond delay="0"/>
                                  </p:stCondLst>
                                  <p:childTnLst>
                                    <p:set>
                                      <p:cBhvr>
                                        <p:cTn id="137" dur="1" fill="hold">
                                          <p:stCondLst>
                                            <p:cond delay="0"/>
                                          </p:stCondLst>
                                        </p:cTn>
                                        <p:tgtEl>
                                          <p:spTgt spid="100"/>
                                        </p:tgtEl>
                                        <p:attrNameLst>
                                          <p:attrName>style.visibility</p:attrName>
                                        </p:attrNameLst>
                                      </p:cBhvr>
                                      <p:to>
                                        <p:strVal val="visible"/>
                                      </p:to>
                                    </p:set>
                                    <p:animEffect transition="in" filter="fade">
                                      <p:cBhvr>
                                        <p:cTn id="138" dur="1000"/>
                                        <p:tgtEl>
                                          <p:spTgt spid="100"/>
                                        </p:tgtEl>
                                      </p:cBhvr>
                                    </p:animEffect>
                                    <p:anim calcmode="lin" valueType="num">
                                      <p:cBhvr>
                                        <p:cTn id="139" dur="1000" fill="hold"/>
                                        <p:tgtEl>
                                          <p:spTgt spid="100"/>
                                        </p:tgtEl>
                                        <p:attrNameLst>
                                          <p:attrName>ppt_x</p:attrName>
                                        </p:attrNameLst>
                                      </p:cBhvr>
                                      <p:tavLst>
                                        <p:tav tm="0">
                                          <p:val>
                                            <p:strVal val="#ppt_x"/>
                                          </p:val>
                                        </p:tav>
                                        <p:tav tm="100000">
                                          <p:val>
                                            <p:strVal val="#ppt_x"/>
                                          </p:val>
                                        </p:tav>
                                      </p:tavLst>
                                    </p:anim>
                                    <p:anim calcmode="lin" valueType="num">
                                      <p:cBhvr>
                                        <p:cTn id="140" dur="1000" fill="hold"/>
                                        <p:tgtEl>
                                          <p:spTgt spid="100"/>
                                        </p:tgtEl>
                                        <p:attrNameLst>
                                          <p:attrName>ppt_y</p:attrName>
                                        </p:attrNameLst>
                                      </p:cBhvr>
                                      <p:tavLst>
                                        <p:tav tm="0">
                                          <p:val>
                                            <p:strVal val="#ppt_y-.1"/>
                                          </p:val>
                                        </p:tav>
                                        <p:tav tm="100000">
                                          <p:val>
                                            <p:strVal val="#ppt_y"/>
                                          </p:val>
                                        </p:tav>
                                      </p:tavLst>
                                    </p:anim>
                                  </p:childTnLst>
                                </p:cTn>
                              </p:par>
                              <p:par>
                                <p:cTn id="141" presetID="47" presetClass="entr" presetSubtype="0" fill="hold" grpId="0" nodeType="withEffect">
                                  <p:stCondLst>
                                    <p:cond delay="0"/>
                                  </p:stCondLst>
                                  <p:childTnLst>
                                    <p:set>
                                      <p:cBhvr>
                                        <p:cTn id="142" dur="1" fill="hold">
                                          <p:stCondLst>
                                            <p:cond delay="0"/>
                                          </p:stCondLst>
                                        </p:cTn>
                                        <p:tgtEl>
                                          <p:spTgt spid="101"/>
                                        </p:tgtEl>
                                        <p:attrNameLst>
                                          <p:attrName>style.visibility</p:attrName>
                                        </p:attrNameLst>
                                      </p:cBhvr>
                                      <p:to>
                                        <p:strVal val="visible"/>
                                      </p:to>
                                    </p:set>
                                    <p:animEffect transition="in" filter="fade">
                                      <p:cBhvr>
                                        <p:cTn id="143" dur="1000"/>
                                        <p:tgtEl>
                                          <p:spTgt spid="101"/>
                                        </p:tgtEl>
                                      </p:cBhvr>
                                    </p:animEffect>
                                    <p:anim calcmode="lin" valueType="num">
                                      <p:cBhvr>
                                        <p:cTn id="144" dur="1000" fill="hold"/>
                                        <p:tgtEl>
                                          <p:spTgt spid="101"/>
                                        </p:tgtEl>
                                        <p:attrNameLst>
                                          <p:attrName>ppt_x</p:attrName>
                                        </p:attrNameLst>
                                      </p:cBhvr>
                                      <p:tavLst>
                                        <p:tav tm="0">
                                          <p:val>
                                            <p:strVal val="#ppt_x"/>
                                          </p:val>
                                        </p:tav>
                                        <p:tav tm="100000">
                                          <p:val>
                                            <p:strVal val="#ppt_x"/>
                                          </p:val>
                                        </p:tav>
                                      </p:tavLst>
                                    </p:anim>
                                    <p:anim calcmode="lin" valueType="num">
                                      <p:cBhvr>
                                        <p:cTn id="145" dur="1000" fill="hold"/>
                                        <p:tgtEl>
                                          <p:spTgt spid="101"/>
                                        </p:tgtEl>
                                        <p:attrNameLst>
                                          <p:attrName>ppt_y</p:attrName>
                                        </p:attrNameLst>
                                      </p:cBhvr>
                                      <p:tavLst>
                                        <p:tav tm="0">
                                          <p:val>
                                            <p:strVal val="#ppt_y-.1"/>
                                          </p:val>
                                        </p:tav>
                                        <p:tav tm="100000">
                                          <p:val>
                                            <p:strVal val="#ppt_y"/>
                                          </p:val>
                                        </p:tav>
                                      </p:tavLst>
                                    </p:anim>
                                  </p:childTnLst>
                                </p:cTn>
                              </p:par>
                              <p:par>
                                <p:cTn id="146" presetID="47" presetClass="entr" presetSubtype="0" fill="hold" nodeType="withEffect">
                                  <p:stCondLst>
                                    <p:cond delay="0"/>
                                  </p:stCondLst>
                                  <p:childTnLst>
                                    <p:set>
                                      <p:cBhvr>
                                        <p:cTn id="147" dur="1" fill="hold">
                                          <p:stCondLst>
                                            <p:cond delay="0"/>
                                          </p:stCondLst>
                                        </p:cTn>
                                        <p:tgtEl>
                                          <p:spTgt spid="69"/>
                                        </p:tgtEl>
                                        <p:attrNameLst>
                                          <p:attrName>style.visibility</p:attrName>
                                        </p:attrNameLst>
                                      </p:cBhvr>
                                      <p:to>
                                        <p:strVal val="visible"/>
                                      </p:to>
                                    </p:set>
                                    <p:animEffect transition="in" filter="fade">
                                      <p:cBhvr>
                                        <p:cTn id="148" dur="1000"/>
                                        <p:tgtEl>
                                          <p:spTgt spid="69"/>
                                        </p:tgtEl>
                                      </p:cBhvr>
                                    </p:animEffect>
                                    <p:anim calcmode="lin" valueType="num">
                                      <p:cBhvr>
                                        <p:cTn id="149" dur="1000" fill="hold"/>
                                        <p:tgtEl>
                                          <p:spTgt spid="69"/>
                                        </p:tgtEl>
                                        <p:attrNameLst>
                                          <p:attrName>ppt_x</p:attrName>
                                        </p:attrNameLst>
                                      </p:cBhvr>
                                      <p:tavLst>
                                        <p:tav tm="0">
                                          <p:val>
                                            <p:strVal val="#ppt_x"/>
                                          </p:val>
                                        </p:tav>
                                        <p:tav tm="100000">
                                          <p:val>
                                            <p:strVal val="#ppt_x"/>
                                          </p:val>
                                        </p:tav>
                                      </p:tavLst>
                                    </p:anim>
                                    <p:anim calcmode="lin" valueType="num">
                                      <p:cBhvr>
                                        <p:cTn id="150" dur="1000" fill="hold"/>
                                        <p:tgtEl>
                                          <p:spTgt spid="69"/>
                                        </p:tgtEl>
                                        <p:attrNameLst>
                                          <p:attrName>ppt_y</p:attrName>
                                        </p:attrNameLst>
                                      </p:cBhvr>
                                      <p:tavLst>
                                        <p:tav tm="0">
                                          <p:val>
                                            <p:strVal val="#ppt_y-.1"/>
                                          </p:val>
                                        </p:tav>
                                        <p:tav tm="100000">
                                          <p:val>
                                            <p:strVal val="#ppt_y"/>
                                          </p:val>
                                        </p:tav>
                                      </p:tavLst>
                                    </p:anim>
                                  </p:childTnLst>
                                </p:cTn>
                              </p:par>
                              <p:par>
                                <p:cTn id="151" presetID="47" presetClass="entr" presetSubtype="0" fill="hold" nodeType="withEffect">
                                  <p:stCondLst>
                                    <p:cond delay="0"/>
                                  </p:stCondLst>
                                  <p:childTnLst>
                                    <p:set>
                                      <p:cBhvr>
                                        <p:cTn id="152" dur="1" fill="hold">
                                          <p:stCondLst>
                                            <p:cond delay="0"/>
                                          </p:stCondLst>
                                        </p:cTn>
                                        <p:tgtEl>
                                          <p:spTgt spid="67"/>
                                        </p:tgtEl>
                                        <p:attrNameLst>
                                          <p:attrName>style.visibility</p:attrName>
                                        </p:attrNameLst>
                                      </p:cBhvr>
                                      <p:to>
                                        <p:strVal val="visible"/>
                                      </p:to>
                                    </p:set>
                                    <p:animEffect transition="in" filter="fade">
                                      <p:cBhvr>
                                        <p:cTn id="153" dur="1000"/>
                                        <p:tgtEl>
                                          <p:spTgt spid="67"/>
                                        </p:tgtEl>
                                      </p:cBhvr>
                                    </p:animEffect>
                                    <p:anim calcmode="lin" valueType="num">
                                      <p:cBhvr>
                                        <p:cTn id="154" dur="1000" fill="hold"/>
                                        <p:tgtEl>
                                          <p:spTgt spid="67"/>
                                        </p:tgtEl>
                                        <p:attrNameLst>
                                          <p:attrName>ppt_x</p:attrName>
                                        </p:attrNameLst>
                                      </p:cBhvr>
                                      <p:tavLst>
                                        <p:tav tm="0">
                                          <p:val>
                                            <p:strVal val="#ppt_x"/>
                                          </p:val>
                                        </p:tav>
                                        <p:tav tm="100000">
                                          <p:val>
                                            <p:strVal val="#ppt_x"/>
                                          </p:val>
                                        </p:tav>
                                      </p:tavLst>
                                    </p:anim>
                                    <p:anim calcmode="lin" valueType="num">
                                      <p:cBhvr>
                                        <p:cTn id="155" dur="1000" fill="hold"/>
                                        <p:tgtEl>
                                          <p:spTgt spid="67"/>
                                        </p:tgtEl>
                                        <p:attrNameLst>
                                          <p:attrName>ppt_y</p:attrName>
                                        </p:attrNameLst>
                                      </p:cBhvr>
                                      <p:tavLst>
                                        <p:tav tm="0">
                                          <p:val>
                                            <p:strVal val="#ppt_y-.1"/>
                                          </p:val>
                                        </p:tav>
                                        <p:tav tm="100000">
                                          <p:val>
                                            <p:strVal val="#ppt_y"/>
                                          </p:val>
                                        </p:tav>
                                      </p:tavLst>
                                    </p:anim>
                                  </p:childTnLst>
                                </p:cTn>
                              </p:par>
                              <p:par>
                                <p:cTn id="156" presetID="47" presetClass="entr" presetSubtype="0" fill="hold" nodeType="withEffect">
                                  <p:stCondLst>
                                    <p:cond delay="0"/>
                                  </p:stCondLst>
                                  <p:childTnLst>
                                    <p:set>
                                      <p:cBhvr>
                                        <p:cTn id="157" dur="1" fill="hold">
                                          <p:stCondLst>
                                            <p:cond delay="0"/>
                                          </p:stCondLst>
                                        </p:cTn>
                                        <p:tgtEl>
                                          <p:spTgt spid="65"/>
                                        </p:tgtEl>
                                        <p:attrNameLst>
                                          <p:attrName>style.visibility</p:attrName>
                                        </p:attrNameLst>
                                      </p:cBhvr>
                                      <p:to>
                                        <p:strVal val="visible"/>
                                      </p:to>
                                    </p:set>
                                    <p:animEffect transition="in" filter="fade">
                                      <p:cBhvr>
                                        <p:cTn id="158" dur="1000"/>
                                        <p:tgtEl>
                                          <p:spTgt spid="65"/>
                                        </p:tgtEl>
                                      </p:cBhvr>
                                    </p:animEffect>
                                    <p:anim calcmode="lin" valueType="num">
                                      <p:cBhvr>
                                        <p:cTn id="159" dur="1000" fill="hold"/>
                                        <p:tgtEl>
                                          <p:spTgt spid="65"/>
                                        </p:tgtEl>
                                        <p:attrNameLst>
                                          <p:attrName>ppt_x</p:attrName>
                                        </p:attrNameLst>
                                      </p:cBhvr>
                                      <p:tavLst>
                                        <p:tav tm="0">
                                          <p:val>
                                            <p:strVal val="#ppt_x"/>
                                          </p:val>
                                        </p:tav>
                                        <p:tav tm="100000">
                                          <p:val>
                                            <p:strVal val="#ppt_x"/>
                                          </p:val>
                                        </p:tav>
                                      </p:tavLst>
                                    </p:anim>
                                    <p:anim calcmode="lin" valueType="num">
                                      <p:cBhvr>
                                        <p:cTn id="160"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56" grpId="0" animBg="1"/>
      <p:bldP spid="58" grpId="0" animBg="1"/>
      <p:bldP spid="60" grpId="0" animBg="1"/>
      <p:bldP spid="63" grpId="0" animBg="1"/>
      <p:bldP spid="66" grpId="0" animBg="1"/>
      <p:bldP spid="68" grpId="0" animBg="1"/>
      <p:bldP spid="70" grpId="0" animBg="1"/>
      <p:bldP spid="95" grpId="0"/>
      <p:bldP spid="96" grpId="0"/>
      <p:bldP spid="97" grpId="0"/>
      <p:bldP spid="98" grpId="0"/>
      <p:bldP spid="99" grpId="0"/>
      <p:bldP spid="100" grpId="0"/>
      <p:bldP spid="10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223" name="组合 222"/>
          <p:cNvGrpSpPr/>
          <p:nvPr/>
        </p:nvGrpSpPr>
        <p:grpSpPr>
          <a:xfrm>
            <a:off x="1391896" y="2509621"/>
            <a:ext cx="1664094" cy="802273"/>
            <a:chOff x="1965817" y="3284984"/>
            <a:chExt cx="2218503" cy="1069697"/>
          </a:xfrm>
        </p:grpSpPr>
        <p:sp>
          <p:nvSpPr>
            <p:cNvPr id="224" name="文本框 65"/>
            <p:cNvSpPr txBox="1"/>
            <p:nvPr/>
          </p:nvSpPr>
          <p:spPr>
            <a:xfrm>
              <a:off x="1969303" y="3284984"/>
              <a:ext cx="1752692" cy="369332"/>
            </a:xfrm>
            <a:prstGeom prst="rect">
              <a:avLst/>
            </a:prstGeom>
            <a:noFill/>
          </p:spPr>
          <p:txBody>
            <a:bodyPr wrap="square" rtlCol="0">
              <a:spAutoFit/>
            </a:bodyPr>
            <a:lstStyle/>
            <a:p>
              <a:r>
                <a:rPr lang="zh-CN" altLang="en-US" sz="1200" dirty="0">
                  <a:solidFill>
                    <a:schemeClr val="tx1">
                      <a:lumMod val="75000"/>
                      <a:lumOff val="25000"/>
                    </a:schemeClr>
                  </a:solidFill>
                  <a:latin typeface="+mn-ea"/>
                  <a:ea typeface="+mn-ea"/>
                </a:rPr>
                <a:t>在此添加标题</a:t>
              </a:r>
            </a:p>
          </p:txBody>
        </p:sp>
        <p:sp>
          <p:nvSpPr>
            <p:cNvPr id="225" name="文本框 66"/>
            <p:cNvSpPr txBox="1"/>
            <p:nvPr/>
          </p:nvSpPr>
          <p:spPr>
            <a:xfrm>
              <a:off x="1965817" y="3566773"/>
              <a:ext cx="2218503" cy="787908"/>
            </a:xfrm>
            <a:prstGeom prst="rect">
              <a:avLst/>
            </a:prstGeom>
            <a:noFill/>
          </p:spPr>
          <p:txBody>
            <a:bodyPr wrap="square" rtlCol="0">
              <a:spAutoFit/>
            </a:bodyPr>
            <a:lstStyle/>
            <a:p>
              <a:pPr lvl="0">
                <a:lnSpc>
                  <a:spcPct val="120000"/>
                </a:lnSpc>
              </a:pPr>
              <a:r>
                <a:rPr lang="zh-CN" altLang="en-US" sz="900" dirty="0">
                  <a:solidFill>
                    <a:prstClr val="black"/>
                  </a:solidFill>
                  <a:latin typeface="+mn-ea"/>
                  <a:ea typeface="+mn-ea"/>
                  <a:cs typeface="方正兰亭纤黑简体"/>
                </a:rPr>
                <a:t>单击此处添加文字阐述，添加简短问题说明文字，具体说明文字在此处添加此处。</a:t>
              </a:r>
              <a:endParaRPr lang="zh-CN" altLang="en-US" sz="500" dirty="0">
                <a:solidFill>
                  <a:prstClr val="black">
                    <a:lumMod val="65000"/>
                    <a:lumOff val="35000"/>
                  </a:prstClr>
                </a:solidFill>
                <a:latin typeface="+mn-ea"/>
                <a:ea typeface="+mn-ea"/>
              </a:endParaRPr>
            </a:p>
          </p:txBody>
        </p:sp>
      </p:grpSp>
      <p:sp>
        <p:nvSpPr>
          <p:cNvPr id="226" name="Freeform 979"/>
          <p:cNvSpPr>
            <a:spLocks noEditPoints="1"/>
          </p:cNvSpPr>
          <p:nvPr/>
        </p:nvSpPr>
        <p:spPr bwMode="auto">
          <a:xfrm>
            <a:off x="762441" y="2643451"/>
            <a:ext cx="583406" cy="521711"/>
          </a:xfrm>
          <a:custGeom>
            <a:avLst/>
            <a:gdLst>
              <a:gd name="T0" fmla="*/ 242 w 364"/>
              <a:gd name="T1" fmla="*/ 177 h 326"/>
              <a:gd name="T2" fmla="*/ 202 w 364"/>
              <a:gd name="T3" fmla="*/ 142 h 326"/>
              <a:gd name="T4" fmla="*/ 188 w 364"/>
              <a:gd name="T5" fmla="*/ 100 h 326"/>
              <a:gd name="T6" fmla="*/ 135 w 364"/>
              <a:gd name="T7" fmla="*/ 104 h 326"/>
              <a:gd name="T8" fmla="*/ 95 w 364"/>
              <a:gd name="T9" fmla="*/ 84 h 326"/>
              <a:gd name="T10" fmla="*/ 60 w 364"/>
              <a:gd name="T11" fmla="*/ 124 h 326"/>
              <a:gd name="T12" fmla="*/ 18 w 364"/>
              <a:gd name="T13" fmla="*/ 138 h 326"/>
              <a:gd name="T14" fmla="*/ 22 w 364"/>
              <a:gd name="T15" fmla="*/ 191 h 326"/>
              <a:gd name="T16" fmla="*/ 2 w 364"/>
              <a:gd name="T17" fmla="*/ 231 h 326"/>
              <a:gd name="T18" fmla="*/ 42 w 364"/>
              <a:gd name="T19" fmla="*/ 266 h 326"/>
              <a:gd name="T20" fmla="*/ 56 w 364"/>
              <a:gd name="T21" fmla="*/ 308 h 326"/>
              <a:gd name="T22" fmla="*/ 109 w 364"/>
              <a:gd name="T23" fmla="*/ 304 h 326"/>
              <a:gd name="T24" fmla="*/ 149 w 364"/>
              <a:gd name="T25" fmla="*/ 324 h 326"/>
              <a:gd name="T26" fmla="*/ 184 w 364"/>
              <a:gd name="T27" fmla="*/ 283 h 326"/>
              <a:gd name="T28" fmla="*/ 226 w 364"/>
              <a:gd name="T29" fmla="*/ 270 h 326"/>
              <a:gd name="T30" fmla="*/ 222 w 364"/>
              <a:gd name="T31" fmla="*/ 216 h 326"/>
              <a:gd name="T32" fmla="*/ 127 w 364"/>
              <a:gd name="T33" fmla="*/ 280 h 326"/>
              <a:gd name="T34" fmla="*/ 117 w 364"/>
              <a:gd name="T35" fmla="*/ 127 h 326"/>
              <a:gd name="T36" fmla="*/ 127 w 364"/>
              <a:gd name="T37" fmla="*/ 280 h 326"/>
              <a:gd name="T38" fmla="*/ 364 w 364"/>
              <a:gd name="T39" fmla="*/ 90 h 326"/>
              <a:gd name="T40" fmla="*/ 348 w 364"/>
              <a:gd name="T41" fmla="*/ 66 h 326"/>
              <a:gd name="T42" fmla="*/ 345 w 364"/>
              <a:gd name="T43" fmla="*/ 29 h 326"/>
              <a:gd name="T44" fmla="*/ 316 w 364"/>
              <a:gd name="T45" fmla="*/ 24 h 326"/>
              <a:gd name="T46" fmla="*/ 289 w 364"/>
              <a:gd name="T47" fmla="*/ 0 h 326"/>
              <a:gd name="T48" fmla="*/ 264 w 364"/>
              <a:gd name="T49" fmla="*/ 16 h 326"/>
              <a:gd name="T50" fmla="*/ 228 w 364"/>
              <a:gd name="T51" fmla="*/ 19 h 326"/>
              <a:gd name="T52" fmla="*/ 222 w 364"/>
              <a:gd name="T53" fmla="*/ 48 h 326"/>
              <a:gd name="T54" fmla="*/ 198 w 364"/>
              <a:gd name="T55" fmla="*/ 75 h 326"/>
              <a:gd name="T56" fmla="*/ 215 w 364"/>
              <a:gd name="T57" fmla="*/ 100 h 326"/>
              <a:gd name="T58" fmla="*/ 217 w 364"/>
              <a:gd name="T59" fmla="*/ 136 h 326"/>
              <a:gd name="T60" fmla="*/ 247 w 364"/>
              <a:gd name="T61" fmla="*/ 142 h 326"/>
              <a:gd name="T62" fmla="*/ 274 w 364"/>
              <a:gd name="T63" fmla="*/ 166 h 326"/>
              <a:gd name="T64" fmla="*/ 299 w 364"/>
              <a:gd name="T65" fmla="*/ 149 h 326"/>
              <a:gd name="T66" fmla="*/ 335 w 364"/>
              <a:gd name="T67" fmla="*/ 147 h 326"/>
              <a:gd name="T68" fmla="*/ 340 w 364"/>
              <a:gd name="T69" fmla="*/ 117 h 326"/>
              <a:gd name="T70" fmla="*/ 285 w 364"/>
              <a:gd name="T71" fmla="*/ 135 h 326"/>
              <a:gd name="T72" fmla="*/ 278 w 364"/>
              <a:gd name="T73" fmla="*/ 31 h 326"/>
              <a:gd name="T74" fmla="*/ 285 w 364"/>
              <a:gd name="T75" fmla="*/ 1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4" h="326">
                <a:moveTo>
                  <a:pt x="244" y="215"/>
                </a:moveTo>
                <a:cubicBezTo>
                  <a:pt x="242" y="177"/>
                  <a:pt x="242" y="177"/>
                  <a:pt x="242" y="177"/>
                </a:cubicBezTo>
                <a:cubicBezTo>
                  <a:pt x="219" y="179"/>
                  <a:pt x="219" y="179"/>
                  <a:pt x="219" y="179"/>
                </a:cubicBezTo>
                <a:cubicBezTo>
                  <a:pt x="216" y="165"/>
                  <a:pt x="210" y="153"/>
                  <a:pt x="202" y="142"/>
                </a:cubicBezTo>
                <a:cubicBezTo>
                  <a:pt x="216" y="125"/>
                  <a:pt x="216" y="125"/>
                  <a:pt x="216" y="125"/>
                </a:cubicBezTo>
                <a:cubicBezTo>
                  <a:pt x="188" y="100"/>
                  <a:pt x="188" y="100"/>
                  <a:pt x="188" y="100"/>
                </a:cubicBezTo>
                <a:cubicBezTo>
                  <a:pt x="173" y="117"/>
                  <a:pt x="173" y="117"/>
                  <a:pt x="173" y="117"/>
                </a:cubicBezTo>
                <a:cubicBezTo>
                  <a:pt x="161" y="110"/>
                  <a:pt x="148" y="106"/>
                  <a:pt x="135" y="104"/>
                </a:cubicBezTo>
                <a:cubicBezTo>
                  <a:pt x="133" y="81"/>
                  <a:pt x="133" y="81"/>
                  <a:pt x="133" y="81"/>
                </a:cubicBezTo>
                <a:cubicBezTo>
                  <a:pt x="95" y="84"/>
                  <a:pt x="95" y="84"/>
                  <a:pt x="95" y="84"/>
                </a:cubicBezTo>
                <a:cubicBezTo>
                  <a:pt x="97" y="106"/>
                  <a:pt x="97" y="106"/>
                  <a:pt x="97" y="106"/>
                </a:cubicBezTo>
                <a:cubicBezTo>
                  <a:pt x="83" y="110"/>
                  <a:pt x="71" y="116"/>
                  <a:pt x="60" y="124"/>
                </a:cubicBezTo>
                <a:cubicBezTo>
                  <a:pt x="43" y="109"/>
                  <a:pt x="43" y="109"/>
                  <a:pt x="43" y="109"/>
                </a:cubicBezTo>
                <a:cubicBezTo>
                  <a:pt x="18" y="138"/>
                  <a:pt x="18" y="138"/>
                  <a:pt x="18" y="138"/>
                </a:cubicBezTo>
                <a:cubicBezTo>
                  <a:pt x="35" y="153"/>
                  <a:pt x="35" y="153"/>
                  <a:pt x="35" y="153"/>
                </a:cubicBezTo>
                <a:cubicBezTo>
                  <a:pt x="28" y="164"/>
                  <a:pt x="24" y="177"/>
                  <a:pt x="22" y="191"/>
                </a:cubicBezTo>
                <a:cubicBezTo>
                  <a:pt x="0" y="193"/>
                  <a:pt x="0" y="193"/>
                  <a:pt x="0" y="193"/>
                </a:cubicBezTo>
                <a:cubicBezTo>
                  <a:pt x="2" y="231"/>
                  <a:pt x="2" y="231"/>
                  <a:pt x="2" y="231"/>
                </a:cubicBezTo>
                <a:cubicBezTo>
                  <a:pt x="25" y="229"/>
                  <a:pt x="25" y="229"/>
                  <a:pt x="25" y="229"/>
                </a:cubicBezTo>
                <a:cubicBezTo>
                  <a:pt x="28" y="243"/>
                  <a:pt x="34" y="255"/>
                  <a:pt x="42" y="266"/>
                </a:cubicBezTo>
                <a:cubicBezTo>
                  <a:pt x="28" y="282"/>
                  <a:pt x="28" y="282"/>
                  <a:pt x="28" y="282"/>
                </a:cubicBezTo>
                <a:cubicBezTo>
                  <a:pt x="56" y="308"/>
                  <a:pt x="56" y="308"/>
                  <a:pt x="56" y="308"/>
                </a:cubicBezTo>
                <a:cubicBezTo>
                  <a:pt x="71" y="291"/>
                  <a:pt x="71" y="291"/>
                  <a:pt x="71" y="291"/>
                </a:cubicBezTo>
                <a:cubicBezTo>
                  <a:pt x="83" y="297"/>
                  <a:pt x="96" y="302"/>
                  <a:pt x="109" y="304"/>
                </a:cubicBezTo>
                <a:cubicBezTo>
                  <a:pt x="111" y="326"/>
                  <a:pt x="111" y="326"/>
                  <a:pt x="111" y="326"/>
                </a:cubicBezTo>
                <a:cubicBezTo>
                  <a:pt x="149" y="324"/>
                  <a:pt x="149" y="324"/>
                  <a:pt x="149" y="324"/>
                </a:cubicBezTo>
                <a:cubicBezTo>
                  <a:pt x="147" y="301"/>
                  <a:pt x="147" y="301"/>
                  <a:pt x="147" y="301"/>
                </a:cubicBezTo>
                <a:cubicBezTo>
                  <a:pt x="161" y="298"/>
                  <a:pt x="173" y="292"/>
                  <a:pt x="184" y="283"/>
                </a:cubicBezTo>
                <a:cubicBezTo>
                  <a:pt x="201" y="298"/>
                  <a:pt x="201" y="298"/>
                  <a:pt x="201" y="298"/>
                </a:cubicBezTo>
                <a:cubicBezTo>
                  <a:pt x="226" y="270"/>
                  <a:pt x="226" y="270"/>
                  <a:pt x="226" y="270"/>
                </a:cubicBezTo>
                <a:cubicBezTo>
                  <a:pt x="209" y="255"/>
                  <a:pt x="209" y="255"/>
                  <a:pt x="209" y="255"/>
                </a:cubicBezTo>
                <a:cubicBezTo>
                  <a:pt x="216" y="243"/>
                  <a:pt x="220" y="230"/>
                  <a:pt x="222" y="216"/>
                </a:cubicBezTo>
                <a:lnTo>
                  <a:pt x="244" y="215"/>
                </a:lnTo>
                <a:close/>
                <a:moveTo>
                  <a:pt x="127" y="280"/>
                </a:moveTo>
                <a:cubicBezTo>
                  <a:pt x="85" y="283"/>
                  <a:pt x="48" y="251"/>
                  <a:pt x="45" y="209"/>
                </a:cubicBezTo>
                <a:cubicBezTo>
                  <a:pt x="43" y="167"/>
                  <a:pt x="75" y="130"/>
                  <a:pt x="117" y="127"/>
                </a:cubicBezTo>
                <a:cubicBezTo>
                  <a:pt x="159" y="124"/>
                  <a:pt x="196" y="157"/>
                  <a:pt x="199" y="199"/>
                </a:cubicBezTo>
                <a:cubicBezTo>
                  <a:pt x="201" y="241"/>
                  <a:pt x="169" y="278"/>
                  <a:pt x="127" y="280"/>
                </a:cubicBezTo>
                <a:close/>
                <a:moveTo>
                  <a:pt x="349" y="91"/>
                </a:moveTo>
                <a:cubicBezTo>
                  <a:pt x="364" y="90"/>
                  <a:pt x="364" y="90"/>
                  <a:pt x="364" y="90"/>
                </a:cubicBezTo>
                <a:cubicBezTo>
                  <a:pt x="363" y="65"/>
                  <a:pt x="363" y="65"/>
                  <a:pt x="363" y="65"/>
                </a:cubicBezTo>
                <a:cubicBezTo>
                  <a:pt x="348" y="66"/>
                  <a:pt x="348" y="66"/>
                  <a:pt x="348" y="66"/>
                </a:cubicBezTo>
                <a:cubicBezTo>
                  <a:pt x="345" y="56"/>
                  <a:pt x="341" y="48"/>
                  <a:pt x="335" y="41"/>
                </a:cubicBezTo>
                <a:cubicBezTo>
                  <a:pt x="345" y="29"/>
                  <a:pt x="345" y="29"/>
                  <a:pt x="345" y="29"/>
                </a:cubicBezTo>
                <a:cubicBezTo>
                  <a:pt x="326" y="12"/>
                  <a:pt x="326" y="12"/>
                  <a:pt x="326" y="12"/>
                </a:cubicBezTo>
                <a:cubicBezTo>
                  <a:pt x="316" y="24"/>
                  <a:pt x="316" y="24"/>
                  <a:pt x="316" y="24"/>
                </a:cubicBezTo>
                <a:cubicBezTo>
                  <a:pt x="308" y="19"/>
                  <a:pt x="299" y="16"/>
                  <a:pt x="290" y="15"/>
                </a:cubicBezTo>
                <a:cubicBezTo>
                  <a:pt x="289" y="0"/>
                  <a:pt x="289" y="0"/>
                  <a:pt x="289" y="0"/>
                </a:cubicBezTo>
                <a:cubicBezTo>
                  <a:pt x="263" y="1"/>
                  <a:pt x="263" y="1"/>
                  <a:pt x="263" y="1"/>
                </a:cubicBezTo>
                <a:cubicBezTo>
                  <a:pt x="264" y="16"/>
                  <a:pt x="264" y="16"/>
                  <a:pt x="264" y="16"/>
                </a:cubicBezTo>
                <a:cubicBezTo>
                  <a:pt x="255" y="19"/>
                  <a:pt x="247" y="23"/>
                  <a:pt x="239" y="29"/>
                </a:cubicBezTo>
                <a:cubicBezTo>
                  <a:pt x="228" y="19"/>
                  <a:pt x="228" y="19"/>
                  <a:pt x="228" y="19"/>
                </a:cubicBezTo>
                <a:cubicBezTo>
                  <a:pt x="211" y="38"/>
                  <a:pt x="211" y="38"/>
                  <a:pt x="211" y="38"/>
                </a:cubicBezTo>
                <a:cubicBezTo>
                  <a:pt x="222" y="48"/>
                  <a:pt x="222" y="48"/>
                  <a:pt x="222" y="48"/>
                </a:cubicBezTo>
                <a:cubicBezTo>
                  <a:pt x="218" y="56"/>
                  <a:pt x="215" y="65"/>
                  <a:pt x="213" y="74"/>
                </a:cubicBezTo>
                <a:cubicBezTo>
                  <a:pt x="198" y="75"/>
                  <a:pt x="198" y="75"/>
                  <a:pt x="198" y="75"/>
                </a:cubicBezTo>
                <a:cubicBezTo>
                  <a:pt x="200" y="101"/>
                  <a:pt x="200" y="101"/>
                  <a:pt x="200" y="101"/>
                </a:cubicBezTo>
                <a:cubicBezTo>
                  <a:pt x="215" y="100"/>
                  <a:pt x="215" y="100"/>
                  <a:pt x="215" y="100"/>
                </a:cubicBezTo>
                <a:cubicBezTo>
                  <a:pt x="218" y="109"/>
                  <a:pt x="222" y="117"/>
                  <a:pt x="227" y="125"/>
                </a:cubicBezTo>
                <a:cubicBezTo>
                  <a:pt x="217" y="136"/>
                  <a:pt x="217" y="136"/>
                  <a:pt x="217" y="136"/>
                </a:cubicBezTo>
                <a:cubicBezTo>
                  <a:pt x="237" y="153"/>
                  <a:pt x="237" y="153"/>
                  <a:pt x="237" y="153"/>
                </a:cubicBezTo>
                <a:cubicBezTo>
                  <a:pt x="247" y="142"/>
                  <a:pt x="247" y="142"/>
                  <a:pt x="247" y="142"/>
                </a:cubicBezTo>
                <a:cubicBezTo>
                  <a:pt x="255" y="146"/>
                  <a:pt x="263" y="149"/>
                  <a:pt x="273" y="151"/>
                </a:cubicBezTo>
                <a:cubicBezTo>
                  <a:pt x="274" y="166"/>
                  <a:pt x="274" y="166"/>
                  <a:pt x="274" y="166"/>
                </a:cubicBezTo>
                <a:cubicBezTo>
                  <a:pt x="300" y="164"/>
                  <a:pt x="300" y="164"/>
                  <a:pt x="300" y="164"/>
                </a:cubicBezTo>
                <a:cubicBezTo>
                  <a:pt x="299" y="149"/>
                  <a:pt x="299" y="149"/>
                  <a:pt x="299" y="149"/>
                </a:cubicBezTo>
                <a:cubicBezTo>
                  <a:pt x="308" y="147"/>
                  <a:pt x="316" y="142"/>
                  <a:pt x="323" y="137"/>
                </a:cubicBezTo>
                <a:cubicBezTo>
                  <a:pt x="335" y="147"/>
                  <a:pt x="335" y="147"/>
                  <a:pt x="335" y="147"/>
                </a:cubicBezTo>
                <a:cubicBezTo>
                  <a:pt x="352" y="127"/>
                  <a:pt x="352" y="127"/>
                  <a:pt x="352" y="127"/>
                </a:cubicBezTo>
                <a:cubicBezTo>
                  <a:pt x="340" y="117"/>
                  <a:pt x="340" y="117"/>
                  <a:pt x="340" y="117"/>
                </a:cubicBezTo>
                <a:cubicBezTo>
                  <a:pt x="345" y="110"/>
                  <a:pt x="348" y="101"/>
                  <a:pt x="349" y="91"/>
                </a:cubicBezTo>
                <a:close/>
                <a:moveTo>
                  <a:pt x="285" y="135"/>
                </a:moveTo>
                <a:cubicBezTo>
                  <a:pt x="256" y="137"/>
                  <a:pt x="231" y="115"/>
                  <a:pt x="229" y="86"/>
                </a:cubicBezTo>
                <a:cubicBezTo>
                  <a:pt x="227" y="57"/>
                  <a:pt x="249" y="32"/>
                  <a:pt x="278" y="31"/>
                </a:cubicBezTo>
                <a:cubicBezTo>
                  <a:pt x="307" y="29"/>
                  <a:pt x="332" y="51"/>
                  <a:pt x="333" y="79"/>
                </a:cubicBezTo>
                <a:cubicBezTo>
                  <a:pt x="335" y="108"/>
                  <a:pt x="313" y="133"/>
                  <a:pt x="285" y="135"/>
                </a:cubicBezTo>
                <a:close/>
              </a:path>
            </a:pathLst>
          </a:custGeom>
          <a:solidFill>
            <a:srgbClr val="00682F"/>
          </a:solidFill>
          <a:ln>
            <a:noFill/>
          </a:ln>
          <a:effectLst/>
        </p:spPr>
        <p:txBody>
          <a:bodyPr vert="horz" wrap="square" lIns="68580" tIns="34290" rIns="68580" bIns="34290" numCol="1" anchor="t" anchorCtr="0" compatLnSpc="1"/>
          <a:lstStyle/>
          <a:p>
            <a:endParaRPr lang="zh-CN" altLang="en-US" sz="1200">
              <a:solidFill>
                <a:prstClr val="black"/>
              </a:solidFill>
              <a:latin typeface="+mn-ea"/>
              <a:ea typeface="+mn-ea"/>
            </a:endParaRPr>
          </a:p>
        </p:txBody>
      </p:sp>
      <p:cxnSp>
        <p:nvCxnSpPr>
          <p:cNvPr id="227" name="直接连接符 226"/>
          <p:cNvCxnSpPr/>
          <p:nvPr/>
        </p:nvCxnSpPr>
        <p:spPr>
          <a:xfrm>
            <a:off x="1398961" y="2585172"/>
            <a:ext cx="0" cy="642242"/>
          </a:xfrm>
          <a:prstGeom prst="line">
            <a:avLst/>
          </a:prstGeom>
          <a:ln w="2222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28" name="Group 17"/>
          <p:cNvGrpSpPr>
            <a:grpSpLocks noChangeAspect="1"/>
          </p:cNvGrpSpPr>
          <p:nvPr/>
        </p:nvGrpSpPr>
        <p:grpSpPr bwMode="auto">
          <a:xfrm>
            <a:off x="6204465" y="2717421"/>
            <a:ext cx="414899" cy="445368"/>
            <a:chOff x="231" y="1205"/>
            <a:chExt cx="640" cy="687"/>
          </a:xfrm>
          <a:solidFill>
            <a:srgbClr val="00682F"/>
          </a:solidFill>
          <a:effectLst/>
        </p:grpSpPr>
        <p:sp>
          <p:nvSpPr>
            <p:cNvPr id="229"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200">
                <a:solidFill>
                  <a:prstClr val="black"/>
                </a:solidFill>
                <a:latin typeface="+mn-ea"/>
                <a:ea typeface="+mn-ea"/>
              </a:endParaRPr>
            </a:p>
          </p:txBody>
        </p:sp>
        <p:sp>
          <p:nvSpPr>
            <p:cNvPr id="230"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200">
                <a:solidFill>
                  <a:prstClr val="black"/>
                </a:solidFill>
                <a:latin typeface="+mn-ea"/>
                <a:ea typeface="+mn-ea"/>
              </a:endParaRPr>
            </a:p>
          </p:txBody>
        </p:sp>
      </p:grpSp>
      <p:grpSp>
        <p:nvGrpSpPr>
          <p:cNvPr id="231" name="组合 230"/>
          <p:cNvGrpSpPr/>
          <p:nvPr/>
        </p:nvGrpSpPr>
        <p:grpSpPr>
          <a:xfrm>
            <a:off x="6656571" y="2544650"/>
            <a:ext cx="1667697" cy="802273"/>
            <a:chOff x="8984468" y="3331690"/>
            <a:chExt cx="2223306" cy="1069697"/>
          </a:xfrm>
        </p:grpSpPr>
        <p:sp>
          <p:nvSpPr>
            <p:cNvPr id="232" name="文本框 74"/>
            <p:cNvSpPr txBox="1"/>
            <p:nvPr/>
          </p:nvSpPr>
          <p:spPr>
            <a:xfrm>
              <a:off x="8987954" y="3331690"/>
              <a:ext cx="1752691" cy="369332"/>
            </a:xfrm>
            <a:prstGeom prst="rect">
              <a:avLst/>
            </a:prstGeom>
            <a:noFill/>
          </p:spPr>
          <p:txBody>
            <a:bodyPr wrap="square" rtlCol="0">
              <a:spAutoFit/>
            </a:bodyPr>
            <a:lstStyle/>
            <a:p>
              <a:r>
                <a:rPr lang="zh-CN" altLang="en-US" sz="1200" dirty="0">
                  <a:solidFill>
                    <a:schemeClr val="tx1">
                      <a:lumMod val="75000"/>
                      <a:lumOff val="25000"/>
                    </a:schemeClr>
                  </a:solidFill>
                  <a:latin typeface="+mn-ea"/>
                  <a:ea typeface="+mn-ea"/>
                </a:rPr>
                <a:t>在此添加标题</a:t>
              </a:r>
            </a:p>
          </p:txBody>
        </p:sp>
        <p:sp>
          <p:nvSpPr>
            <p:cNvPr id="233" name="文本框 75"/>
            <p:cNvSpPr txBox="1"/>
            <p:nvPr/>
          </p:nvSpPr>
          <p:spPr>
            <a:xfrm>
              <a:off x="8984468" y="3613479"/>
              <a:ext cx="2223306" cy="787908"/>
            </a:xfrm>
            <a:prstGeom prst="rect">
              <a:avLst/>
            </a:prstGeom>
            <a:noFill/>
          </p:spPr>
          <p:txBody>
            <a:bodyPr wrap="square" rtlCol="0">
              <a:spAutoFit/>
            </a:bodyPr>
            <a:lstStyle/>
            <a:p>
              <a:pPr lvl="0">
                <a:lnSpc>
                  <a:spcPct val="120000"/>
                </a:lnSpc>
              </a:pPr>
              <a:r>
                <a:rPr lang="zh-CN" altLang="en-US" sz="900" dirty="0">
                  <a:solidFill>
                    <a:prstClr val="black"/>
                  </a:solidFill>
                  <a:latin typeface="+mn-ea"/>
                  <a:ea typeface="+mn-ea"/>
                  <a:cs typeface="方正兰亭纤黑简体"/>
                </a:rPr>
                <a:t>单击此处添加文字阐述，添加简短问题说明文字，具体说明文字在此处添加此处。</a:t>
              </a:r>
              <a:endParaRPr lang="zh-CN" altLang="en-US" sz="500" dirty="0">
                <a:solidFill>
                  <a:prstClr val="black">
                    <a:lumMod val="65000"/>
                    <a:lumOff val="35000"/>
                  </a:prstClr>
                </a:solidFill>
                <a:latin typeface="+mn-ea"/>
                <a:ea typeface="+mn-ea"/>
              </a:endParaRPr>
            </a:p>
          </p:txBody>
        </p:sp>
      </p:grpSp>
      <p:cxnSp>
        <p:nvCxnSpPr>
          <p:cNvPr id="234" name="直接连接符 233"/>
          <p:cNvCxnSpPr/>
          <p:nvPr/>
        </p:nvCxnSpPr>
        <p:spPr>
          <a:xfrm>
            <a:off x="6666473" y="2620201"/>
            <a:ext cx="0" cy="642242"/>
          </a:xfrm>
          <a:prstGeom prst="line">
            <a:avLst/>
          </a:prstGeom>
          <a:ln w="2222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35" name="组合 234"/>
          <p:cNvGrpSpPr/>
          <p:nvPr/>
        </p:nvGrpSpPr>
        <p:grpSpPr>
          <a:xfrm>
            <a:off x="2004740" y="1244792"/>
            <a:ext cx="1620391" cy="802273"/>
            <a:chOff x="2782838" y="1598548"/>
            <a:chExt cx="2160240" cy="1069697"/>
          </a:xfrm>
        </p:grpSpPr>
        <p:sp>
          <p:nvSpPr>
            <p:cNvPr id="236" name="文本框 62"/>
            <p:cNvSpPr txBox="1"/>
            <p:nvPr/>
          </p:nvSpPr>
          <p:spPr>
            <a:xfrm>
              <a:off x="2786323" y="1598548"/>
              <a:ext cx="1752692" cy="369332"/>
            </a:xfrm>
            <a:prstGeom prst="rect">
              <a:avLst/>
            </a:prstGeom>
            <a:noFill/>
          </p:spPr>
          <p:txBody>
            <a:bodyPr wrap="square" rtlCol="0">
              <a:spAutoFit/>
            </a:bodyPr>
            <a:lstStyle/>
            <a:p>
              <a:r>
                <a:rPr lang="zh-CN" altLang="en-US" sz="1200" dirty="0">
                  <a:solidFill>
                    <a:schemeClr val="tx1">
                      <a:lumMod val="75000"/>
                      <a:lumOff val="25000"/>
                    </a:schemeClr>
                  </a:solidFill>
                  <a:latin typeface="+mn-ea"/>
                  <a:ea typeface="+mn-ea"/>
                </a:rPr>
                <a:t>在此添加标题</a:t>
              </a:r>
            </a:p>
          </p:txBody>
        </p:sp>
        <p:sp>
          <p:nvSpPr>
            <p:cNvPr id="237" name="文本框 63"/>
            <p:cNvSpPr txBox="1"/>
            <p:nvPr/>
          </p:nvSpPr>
          <p:spPr>
            <a:xfrm>
              <a:off x="2782838" y="1880337"/>
              <a:ext cx="2160240" cy="787908"/>
            </a:xfrm>
            <a:prstGeom prst="rect">
              <a:avLst/>
            </a:prstGeom>
            <a:noFill/>
          </p:spPr>
          <p:txBody>
            <a:bodyPr wrap="square" rtlCol="0">
              <a:spAutoFit/>
            </a:bodyPr>
            <a:lstStyle/>
            <a:p>
              <a:pPr lvl="0">
                <a:lnSpc>
                  <a:spcPct val="120000"/>
                </a:lnSpc>
              </a:pPr>
              <a:r>
                <a:rPr lang="zh-CN" altLang="en-US" sz="900" dirty="0">
                  <a:solidFill>
                    <a:prstClr val="black"/>
                  </a:solidFill>
                  <a:latin typeface="+mn-ea"/>
                  <a:ea typeface="+mn-ea"/>
                  <a:cs typeface="方正兰亭纤黑简体"/>
                </a:rPr>
                <a:t>单击此处添加文字阐述，添加简短问题说明文字，具体说明文字在此处添加此处。</a:t>
              </a:r>
              <a:endParaRPr lang="zh-CN" altLang="en-US" sz="500" dirty="0">
                <a:solidFill>
                  <a:prstClr val="black">
                    <a:lumMod val="65000"/>
                    <a:lumOff val="35000"/>
                  </a:prstClr>
                </a:solidFill>
                <a:latin typeface="+mn-ea"/>
                <a:ea typeface="+mn-ea"/>
              </a:endParaRPr>
            </a:p>
          </p:txBody>
        </p:sp>
      </p:grpSp>
      <p:sp>
        <p:nvSpPr>
          <p:cNvPr id="238" name="Freeform 987"/>
          <p:cNvSpPr>
            <a:spLocks noEditPoints="1"/>
          </p:cNvSpPr>
          <p:nvPr/>
        </p:nvSpPr>
        <p:spPr bwMode="auto">
          <a:xfrm>
            <a:off x="1531550" y="1264107"/>
            <a:ext cx="405465" cy="652211"/>
          </a:xfrm>
          <a:custGeom>
            <a:avLst/>
            <a:gdLst>
              <a:gd name="T0" fmla="*/ 133 w 205"/>
              <a:gd name="T1" fmla="*/ 170 h 331"/>
              <a:gd name="T2" fmla="*/ 148 w 205"/>
              <a:gd name="T3" fmla="*/ 126 h 331"/>
              <a:gd name="T4" fmla="*/ 148 w 205"/>
              <a:gd name="T5" fmla="*/ 110 h 331"/>
              <a:gd name="T6" fmla="*/ 48 w 205"/>
              <a:gd name="T7" fmla="*/ 118 h 331"/>
              <a:gd name="T8" fmla="*/ 71 w 205"/>
              <a:gd name="T9" fmla="*/ 126 h 331"/>
              <a:gd name="T10" fmla="*/ 39 w 205"/>
              <a:gd name="T11" fmla="*/ 224 h 331"/>
              <a:gd name="T12" fmla="*/ 44 w 205"/>
              <a:gd name="T13" fmla="*/ 331 h 331"/>
              <a:gd name="T14" fmla="*/ 205 w 205"/>
              <a:gd name="T15" fmla="*/ 298 h 331"/>
              <a:gd name="T16" fmla="*/ 161 w 205"/>
              <a:gd name="T17" fmla="*/ 315 h 331"/>
              <a:gd name="T18" fmla="*/ 16 w 205"/>
              <a:gd name="T19" fmla="*/ 298 h 331"/>
              <a:gd name="T20" fmla="*/ 87 w 205"/>
              <a:gd name="T21" fmla="*/ 170 h 331"/>
              <a:gd name="T22" fmla="*/ 117 w 205"/>
              <a:gd name="T23" fmla="*/ 126 h 331"/>
              <a:gd name="T24" fmla="*/ 153 w 205"/>
              <a:gd name="T25" fmla="*/ 234 h 331"/>
              <a:gd name="T26" fmla="*/ 161 w 205"/>
              <a:gd name="T27" fmla="*/ 315 h 331"/>
              <a:gd name="T28" fmla="*/ 121 w 205"/>
              <a:gd name="T29" fmla="*/ 262 h 331"/>
              <a:gd name="T30" fmla="*/ 101 w 205"/>
              <a:gd name="T31" fmla="*/ 258 h 331"/>
              <a:gd name="T32" fmla="*/ 63 w 205"/>
              <a:gd name="T33" fmla="*/ 263 h 331"/>
              <a:gd name="T34" fmla="*/ 48 w 205"/>
              <a:gd name="T35" fmla="*/ 259 h 331"/>
              <a:gd name="T36" fmla="*/ 24 w 205"/>
              <a:gd name="T37" fmla="*/ 298 h 331"/>
              <a:gd name="T38" fmla="*/ 161 w 205"/>
              <a:gd name="T39" fmla="*/ 307 h 331"/>
              <a:gd name="T40" fmla="*/ 167 w 205"/>
              <a:gd name="T41" fmla="*/ 266 h 331"/>
              <a:gd name="T42" fmla="*/ 165 w 205"/>
              <a:gd name="T43" fmla="*/ 264 h 331"/>
              <a:gd name="T44" fmla="*/ 144 w 205"/>
              <a:gd name="T45" fmla="*/ 248 h 331"/>
              <a:gd name="T46" fmla="*/ 124 w 205"/>
              <a:gd name="T47" fmla="*/ 23 h 331"/>
              <a:gd name="T48" fmla="*/ 124 w 205"/>
              <a:gd name="T49" fmla="*/ 0 h 331"/>
              <a:gd name="T50" fmla="*/ 124 w 205"/>
              <a:gd name="T51" fmla="*/ 23 h 331"/>
              <a:gd name="T52" fmla="*/ 91 w 205"/>
              <a:gd name="T53" fmla="*/ 49 h 331"/>
              <a:gd name="T54" fmla="*/ 74 w 205"/>
              <a:gd name="T55" fmla="*/ 32 h 331"/>
              <a:gd name="T56" fmla="*/ 58 w 205"/>
              <a:gd name="T57" fmla="*/ 49 h 331"/>
              <a:gd name="T58" fmla="*/ 68 w 205"/>
              <a:gd name="T59" fmla="*/ 43 h 331"/>
              <a:gd name="T60" fmla="*/ 80 w 205"/>
              <a:gd name="T61" fmla="*/ 43 h 331"/>
              <a:gd name="T62" fmla="*/ 74 w 205"/>
              <a:gd name="T63" fmla="*/ 57 h 331"/>
              <a:gd name="T64" fmla="*/ 68 w 205"/>
              <a:gd name="T65" fmla="*/ 43 h 331"/>
              <a:gd name="T66" fmla="*/ 92 w 205"/>
              <a:gd name="T67" fmla="*/ 102 h 331"/>
              <a:gd name="T68" fmla="*/ 98 w 205"/>
              <a:gd name="T69" fmla="*/ 82 h 331"/>
              <a:gd name="T70" fmla="*/ 129 w 205"/>
              <a:gd name="T71" fmla="*/ 82 h 331"/>
              <a:gd name="T72" fmla="*/ 134 w 205"/>
              <a:gd name="T73" fmla="*/ 102 h 331"/>
              <a:gd name="T74" fmla="*/ 143 w 205"/>
              <a:gd name="T75" fmla="*/ 97 h 331"/>
              <a:gd name="T76" fmla="*/ 113 w 205"/>
              <a:gd name="T77" fmla="*/ 68 h 331"/>
              <a:gd name="T78" fmla="*/ 84 w 205"/>
              <a:gd name="T79" fmla="*/ 9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 h="331">
                <a:moveTo>
                  <a:pt x="165" y="224"/>
                </a:moveTo>
                <a:cubicBezTo>
                  <a:pt x="150" y="204"/>
                  <a:pt x="133" y="184"/>
                  <a:pt x="133" y="170"/>
                </a:cubicBezTo>
                <a:cubicBezTo>
                  <a:pt x="133" y="126"/>
                  <a:pt x="133" y="126"/>
                  <a:pt x="133" y="126"/>
                </a:cubicBezTo>
                <a:cubicBezTo>
                  <a:pt x="148" y="126"/>
                  <a:pt x="148" y="126"/>
                  <a:pt x="148" y="126"/>
                </a:cubicBezTo>
                <a:cubicBezTo>
                  <a:pt x="153" y="126"/>
                  <a:pt x="156" y="122"/>
                  <a:pt x="156" y="118"/>
                </a:cubicBezTo>
                <a:cubicBezTo>
                  <a:pt x="156" y="113"/>
                  <a:pt x="153" y="110"/>
                  <a:pt x="148" y="110"/>
                </a:cubicBezTo>
                <a:cubicBezTo>
                  <a:pt x="56" y="110"/>
                  <a:pt x="56" y="110"/>
                  <a:pt x="56" y="110"/>
                </a:cubicBezTo>
                <a:cubicBezTo>
                  <a:pt x="52" y="110"/>
                  <a:pt x="48" y="113"/>
                  <a:pt x="48" y="118"/>
                </a:cubicBezTo>
                <a:cubicBezTo>
                  <a:pt x="48" y="122"/>
                  <a:pt x="52" y="126"/>
                  <a:pt x="56" y="126"/>
                </a:cubicBezTo>
                <a:cubicBezTo>
                  <a:pt x="71" y="126"/>
                  <a:pt x="71" y="126"/>
                  <a:pt x="71" y="126"/>
                </a:cubicBezTo>
                <a:cubicBezTo>
                  <a:pt x="71" y="170"/>
                  <a:pt x="71" y="170"/>
                  <a:pt x="71" y="170"/>
                </a:cubicBezTo>
                <a:cubicBezTo>
                  <a:pt x="71" y="184"/>
                  <a:pt x="55" y="204"/>
                  <a:pt x="39" y="224"/>
                </a:cubicBezTo>
                <a:cubicBezTo>
                  <a:pt x="20" y="249"/>
                  <a:pt x="0" y="274"/>
                  <a:pt x="0" y="298"/>
                </a:cubicBezTo>
                <a:cubicBezTo>
                  <a:pt x="0" y="318"/>
                  <a:pt x="16" y="331"/>
                  <a:pt x="44" y="331"/>
                </a:cubicBezTo>
                <a:cubicBezTo>
                  <a:pt x="161" y="331"/>
                  <a:pt x="161" y="331"/>
                  <a:pt x="161" y="331"/>
                </a:cubicBezTo>
                <a:cubicBezTo>
                  <a:pt x="188" y="331"/>
                  <a:pt x="205" y="318"/>
                  <a:pt x="205" y="298"/>
                </a:cubicBezTo>
                <a:cubicBezTo>
                  <a:pt x="205" y="274"/>
                  <a:pt x="185" y="249"/>
                  <a:pt x="165" y="224"/>
                </a:cubicBezTo>
                <a:close/>
                <a:moveTo>
                  <a:pt x="161" y="315"/>
                </a:moveTo>
                <a:cubicBezTo>
                  <a:pt x="44" y="315"/>
                  <a:pt x="44" y="315"/>
                  <a:pt x="44" y="315"/>
                </a:cubicBezTo>
                <a:cubicBezTo>
                  <a:pt x="33" y="315"/>
                  <a:pt x="16" y="313"/>
                  <a:pt x="16" y="298"/>
                </a:cubicBezTo>
                <a:cubicBezTo>
                  <a:pt x="16" y="280"/>
                  <a:pt x="34" y="257"/>
                  <a:pt x="52" y="234"/>
                </a:cubicBezTo>
                <a:cubicBezTo>
                  <a:pt x="70" y="211"/>
                  <a:pt x="87" y="189"/>
                  <a:pt x="87" y="170"/>
                </a:cubicBezTo>
                <a:cubicBezTo>
                  <a:pt x="87" y="126"/>
                  <a:pt x="87" y="126"/>
                  <a:pt x="87" y="126"/>
                </a:cubicBezTo>
                <a:cubicBezTo>
                  <a:pt x="117" y="126"/>
                  <a:pt x="117" y="126"/>
                  <a:pt x="117" y="126"/>
                </a:cubicBezTo>
                <a:cubicBezTo>
                  <a:pt x="117" y="170"/>
                  <a:pt x="117" y="170"/>
                  <a:pt x="117" y="170"/>
                </a:cubicBezTo>
                <a:cubicBezTo>
                  <a:pt x="117" y="189"/>
                  <a:pt x="135" y="211"/>
                  <a:pt x="153" y="234"/>
                </a:cubicBezTo>
                <a:cubicBezTo>
                  <a:pt x="171" y="257"/>
                  <a:pt x="189" y="280"/>
                  <a:pt x="189" y="298"/>
                </a:cubicBezTo>
                <a:cubicBezTo>
                  <a:pt x="189" y="313"/>
                  <a:pt x="171" y="315"/>
                  <a:pt x="161" y="315"/>
                </a:cubicBezTo>
                <a:close/>
                <a:moveTo>
                  <a:pt x="122" y="263"/>
                </a:moveTo>
                <a:cubicBezTo>
                  <a:pt x="122" y="263"/>
                  <a:pt x="121" y="263"/>
                  <a:pt x="121" y="262"/>
                </a:cubicBezTo>
                <a:cubicBezTo>
                  <a:pt x="118" y="258"/>
                  <a:pt x="114" y="256"/>
                  <a:pt x="109" y="256"/>
                </a:cubicBezTo>
                <a:cubicBezTo>
                  <a:pt x="106" y="256"/>
                  <a:pt x="103" y="257"/>
                  <a:pt x="101" y="258"/>
                </a:cubicBezTo>
                <a:cubicBezTo>
                  <a:pt x="99" y="250"/>
                  <a:pt x="91" y="244"/>
                  <a:pt x="82" y="244"/>
                </a:cubicBezTo>
                <a:cubicBezTo>
                  <a:pt x="72" y="244"/>
                  <a:pt x="63" y="252"/>
                  <a:pt x="63" y="263"/>
                </a:cubicBezTo>
                <a:cubicBezTo>
                  <a:pt x="63" y="264"/>
                  <a:pt x="63" y="264"/>
                  <a:pt x="63" y="265"/>
                </a:cubicBezTo>
                <a:cubicBezTo>
                  <a:pt x="59" y="261"/>
                  <a:pt x="54" y="259"/>
                  <a:pt x="48" y="259"/>
                </a:cubicBezTo>
                <a:cubicBezTo>
                  <a:pt x="46" y="259"/>
                  <a:pt x="44" y="260"/>
                  <a:pt x="42" y="260"/>
                </a:cubicBezTo>
                <a:cubicBezTo>
                  <a:pt x="32" y="274"/>
                  <a:pt x="24" y="288"/>
                  <a:pt x="24" y="298"/>
                </a:cubicBezTo>
                <a:cubicBezTo>
                  <a:pt x="24" y="306"/>
                  <a:pt x="34" y="307"/>
                  <a:pt x="44" y="307"/>
                </a:cubicBezTo>
                <a:cubicBezTo>
                  <a:pt x="161" y="307"/>
                  <a:pt x="161" y="307"/>
                  <a:pt x="161" y="307"/>
                </a:cubicBezTo>
                <a:cubicBezTo>
                  <a:pt x="170" y="307"/>
                  <a:pt x="181" y="306"/>
                  <a:pt x="181" y="298"/>
                </a:cubicBezTo>
                <a:cubicBezTo>
                  <a:pt x="181" y="289"/>
                  <a:pt x="175" y="278"/>
                  <a:pt x="167" y="266"/>
                </a:cubicBezTo>
                <a:cubicBezTo>
                  <a:pt x="167" y="266"/>
                  <a:pt x="166" y="266"/>
                  <a:pt x="166" y="266"/>
                </a:cubicBezTo>
                <a:cubicBezTo>
                  <a:pt x="166" y="265"/>
                  <a:pt x="166" y="265"/>
                  <a:pt x="165" y="264"/>
                </a:cubicBezTo>
                <a:cubicBezTo>
                  <a:pt x="163" y="260"/>
                  <a:pt x="160" y="256"/>
                  <a:pt x="156" y="252"/>
                </a:cubicBezTo>
                <a:cubicBezTo>
                  <a:pt x="153" y="249"/>
                  <a:pt x="148" y="248"/>
                  <a:pt x="144" y="248"/>
                </a:cubicBezTo>
                <a:cubicBezTo>
                  <a:pt x="134" y="248"/>
                  <a:pt x="125" y="254"/>
                  <a:pt x="122" y="263"/>
                </a:cubicBezTo>
                <a:close/>
                <a:moveTo>
                  <a:pt x="124" y="23"/>
                </a:moveTo>
                <a:cubicBezTo>
                  <a:pt x="130" y="23"/>
                  <a:pt x="135" y="18"/>
                  <a:pt x="135" y="11"/>
                </a:cubicBezTo>
                <a:cubicBezTo>
                  <a:pt x="135" y="5"/>
                  <a:pt x="130" y="0"/>
                  <a:pt x="124" y="0"/>
                </a:cubicBezTo>
                <a:cubicBezTo>
                  <a:pt x="118" y="0"/>
                  <a:pt x="112" y="5"/>
                  <a:pt x="112" y="11"/>
                </a:cubicBezTo>
                <a:cubicBezTo>
                  <a:pt x="112" y="18"/>
                  <a:pt x="118" y="23"/>
                  <a:pt x="124" y="23"/>
                </a:cubicBezTo>
                <a:close/>
                <a:moveTo>
                  <a:pt x="74" y="65"/>
                </a:moveTo>
                <a:cubicBezTo>
                  <a:pt x="83" y="65"/>
                  <a:pt x="91" y="58"/>
                  <a:pt x="91" y="49"/>
                </a:cubicBezTo>
                <a:cubicBezTo>
                  <a:pt x="91" y="45"/>
                  <a:pt x="89" y="40"/>
                  <a:pt x="86" y="37"/>
                </a:cubicBezTo>
                <a:cubicBezTo>
                  <a:pt x="83" y="34"/>
                  <a:pt x="79" y="32"/>
                  <a:pt x="74" y="32"/>
                </a:cubicBezTo>
                <a:cubicBezTo>
                  <a:pt x="70" y="32"/>
                  <a:pt x="66" y="34"/>
                  <a:pt x="62" y="37"/>
                </a:cubicBezTo>
                <a:cubicBezTo>
                  <a:pt x="59" y="40"/>
                  <a:pt x="58" y="45"/>
                  <a:pt x="58" y="49"/>
                </a:cubicBezTo>
                <a:cubicBezTo>
                  <a:pt x="58" y="58"/>
                  <a:pt x="65" y="65"/>
                  <a:pt x="74" y="65"/>
                </a:cubicBezTo>
                <a:close/>
                <a:moveTo>
                  <a:pt x="68" y="43"/>
                </a:moveTo>
                <a:cubicBezTo>
                  <a:pt x="70" y="41"/>
                  <a:pt x="72" y="40"/>
                  <a:pt x="74" y="40"/>
                </a:cubicBezTo>
                <a:cubicBezTo>
                  <a:pt x="76" y="40"/>
                  <a:pt x="79" y="41"/>
                  <a:pt x="80" y="43"/>
                </a:cubicBezTo>
                <a:cubicBezTo>
                  <a:pt x="82" y="45"/>
                  <a:pt x="83" y="47"/>
                  <a:pt x="83" y="49"/>
                </a:cubicBezTo>
                <a:cubicBezTo>
                  <a:pt x="83" y="54"/>
                  <a:pt x="79" y="57"/>
                  <a:pt x="74" y="57"/>
                </a:cubicBezTo>
                <a:cubicBezTo>
                  <a:pt x="69" y="57"/>
                  <a:pt x="66" y="54"/>
                  <a:pt x="66" y="49"/>
                </a:cubicBezTo>
                <a:cubicBezTo>
                  <a:pt x="66" y="47"/>
                  <a:pt x="66" y="45"/>
                  <a:pt x="68" y="43"/>
                </a:cubicBezTo>
                <a:close/>
                <a:moveTo>
                  <a:pt x="84" y="102"/>
                </a:moveTo>
                <a:cubicBezTo>
                  <a:pt x="92" y="102"/>
                  <a:pt x="92" y="102"/>
                  <a:pt x="92" y="102"/>
                </a:cubicBezTo>
                <a:cubicBezTo>
                  <a:pt x="92" y="100"/>
                  <a:pt x="92" y="99"/>
                  <a:pt x="92" y="97"/>
                </a:cubicBezTo>
                <a:cubicBezTo>
                  <a:pt x="92" y="92"/>
                  <a:pt x="94" y="86"/>
                  <a:pt x="98" y="82"/>
                </a:cubicBezTo>
                <a:cubicBezTo>
                  <a:pt x="102" y="78"/>
                  <a:pt x="108" y="76"/>
                  <a:pt x="113" y="76"/>
                </a:cubicBezTo>
                <a:cubicBezTo>
                  <a:pt x="119" y="76"/>
                  <a:pt x="124" y="78"/>
                  <a:pt x="129" y="82"/>
                </a:cubicBezTo>
                <a:cubicBezTo>
                  <a:pt x="133" y="86"/>
                  <a:pt x="135" y="92"/>
                  <a:pt x="135" y="97"/>
                </a:cubicBezTo>
                <a:cubicBezTo>
                  <a:pt x="135" y="99"/>
                  <a:pt x="135" y="100"/>
                  <a:pt x="134" y="102"/>
                </a:cubicBezTo>
                <a:cubicBezTo>
                  <a:pt x="142" y="102"/>
                  <a:pt x="142" y="102"/>
                  <a:pt x="142" y="102"/>
                </a:cubicBezTo>
                <a:cubicBezTo>
                  <a:pt x="143" y="100"/>
                  <a:pt x="143" y="99"/>
                  <a:pt x="143" y="97"/>
                </a:cubicBezTo>
                <a:cubicBezTo>
                  <a:pt x="143" y="89"/>
                  <a:pt x="140" y="82"/>
                  <a:pt x="134" y="76"/>
                </a:cubicBezTo>
                <a:cubicBezTo>
                  <a:pt x="129" y="71"/>
                  <a:pt x="121" y="68"/>
                  <a:pt x="113" y="68"/>
                </a:cubicBezTo>
                <a:cubicBezTo>
                  <a:pt x="105" y="68"/>
                  <a:pt x="98" y="71"/>
                  <a:pt x="92" y="76"/>
                </a:cubicBezTo>
                <a:cubicBezTo>
                  <a:pt x="87" y="82"/>
                  <a:pt x="84" y="89"/>
                  <a:pt x="84" y="97"/>
                </a:cubicBezTo>
                <a:cubicBezTo>
                  <a:pt x="84" y="99"/>
                  <a:pt x="84" y="100"/>
                  <a:pt x="84" y="102"/>
                </a:cubicBezTo>
                <a:close/>
              </a:path>
            </a:pathLst>
          </a:custGeom>
          <a:solidFill>
            <a:srgbClr val="00682F"/>
          </a:solidFill>
          <a:ln>
            <a:noFill/>
          </a:ln>
          <a:effectLst/>
        </p:spPr>
        <p:txBody>
          <a:bodyPr vert="horz" wrap="square" lIns="68580" tIns="34290" rIns="68580" bIns="34290" numCol="1" anchor="t" anchorCtr="0" compatLnSpc="1"/>
          <a:lstStyle/>
          <a:p>
            <a:endParaRPr lang="zh-CN" altLang="en-US" sz="1200">
              <a:solidFill>
                <a:prstClr val="black"/>
              </a:solidFill>
              <a:latin typeface="+mn-ea"/>
              <a:ea typeface="+mn-ea"/>
            </a:endParaRPr>
          </a:p>
        </p:txBody>
      </p:sp>
      <p:cxnSp>
        <p:nvCxnSpPr>
          <p:cNvPr id="239" name="直接连接符 238"/>
          <p:cNvCxnSpPr/>
          <p:nvPr/>
        </p:nvCxnSpPr>
        <p:spPr>
          <a:xfrm>
            <a:off x="1997085" y="1314616"/>
            <a:ext cx="0" cy="642242"/>
          </a:xfrm>
          <a:prstGeom prst="line">
            <a:avLst/>
          </a:prstGeom>
          <a:ln w="2222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40" name="组合 239"/>
          <p:cNvGrpSpPr/>
          <p:nvPr/>
        </p:nvGrpSpPr>
        <p:grpSpPr>
          <a:xfrm>
            <a:off x="3826562" y="889441"/>
            <a:ext cx="1419333" cy="1601426"/>
            <a:chOff x="8220075" y="3296921"/>
            <a:chExt cx="2050264" cy="2313302"/>
          </a:xfrm>
        </p:grpSpPr>
        <p:sp>
          <p:nvSpPr>
            <p:cNvPr id="241" name="Freeform 5"/>
            <p:cNvSpPr/>
            <p:nvPr/>
          </p:nvSpPr>
          <p:spPr bwMode="auto">
            <a:xfrm rot="5400000">
              <a:off x="8088556" y="3428440"/>
              <a:ext cx="2313302" cy="205026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42"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43"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5875">
              <a:noFill/>
            </a:ln>
            <a:effectLst>
              <a:innerShdw blurRad="63500" dist="25400" dir="8100000">
                <a:prstClr val="black">
                  <a:alpha val="50000"/>
                </a:prstClr>
              </a:innerShdw>
            </a:effectLst>
          </p:spPr>
          <p:txBody>
            <a:bodyPr vert="horz" wrap="square" lIns="91440" tIns="45720" rIns="91440" bIns="45720" numCol="1" anchor="t" anchorCtr="0" compatLnSpc="1"/>
            <a:lstStyle/>
            <a:p>
              <a:endParaRPr lang="zh-CN" altLang="en-US" b="1">
                <a:latin typeface="+mn-ea"/>
                <a:ea typeface="+mn-ea"/>
              </a:endParaRPr>
            </a:p>
          </p:txBody>
        </p:sp>
        <p:sp>
          <p:nvSpPr>
            <p:cNvPr id="244" name="文本框 15"/>
            <p:cNvSpPr txBox="1"/>
            <p:nvPr/>
          </p:nvSpPr>
          <p:spPr>
            <a:xfrm>
              <a:off x="8790390" y="4099628"/>
              <a:ext cx="909633" cy="1378233"/>
            </a:xfrm>
            <a:prstGeom prst="rect">
              <a:avLst/>
            </a:prstGeom>
            <a:noFill/>
          </p:spPr>
          <p:txBody>
            <a:bodyPr wrap="square" rtlCol="0">
              <a:spAutoFit/>
            </a:bodyPr>
            <a:lstStyle/>
            <a:p>
              <a:pPr algn="ctr"/>
              <a:r>
                <a:rPr lang="en-US" altLang="zh-CN" sz="2800" b="1" dirty="0">
                  <a:solidFill>
                    <a:schemeClr val="bg1"/>
                  </a:solidFill>
                  <a:latin typeface="+mn-ea"/>
                  <a:ea typeface="+mn-ea"/>
                </a:rPr>
                <a:t>01</a:t>
              </a:r>
              <a:endParaRPr lang="zh-CN" altLang="en-US" sz="2800" b="1" dirty="0">
                <a:solidFill>
                  <a:schemeClr val="bg1"/>
                </a:solidFill>
                <a:latin typeface="+mn-ea"/>
                <a:ea typeface="+mn-ea"/>
              </a:endParaRPr>
            </a:p>
          </p:txBody>
        </p:sp>
      </p:grpSp>
      <p:grpSp>
        <p:nvGrpSpPr>
          <p:cNvPr id="245" name="组合 244"/>
          <p:cNvGrpSpPr/>
          <p:nvPr/>
        </p:nvGrpSpPr>
        <p:grpSpPr>
          <a:xfrm>
            <a:off x="3116897" y="2133531"/>
            <a:ext cx="1419333" cy="1601426"/>
            <a:chOff x="8220075" y="3296921"/>
            <a:chExt cx="2050264" cy="2313302"/>
          </a:xfrm>
        </p:grpSpPr>
        <p:sp>
          <p:nvSpPr>
            <p:cNvPr id="246" name="Freeform 5"/>
            <p:cNvSpPr/>
            <p:nvPr/>
          </p:nvSpPr>
          <p:spPr bwMode="auto">
            <a:xfrm rot="5400000">
              <a:off x="8088556" y="3428440"/>
              <a:ext cx="2313302" cy="205026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47"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48"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5875">
              <a:noFill/>
            </a:ln>
            <a:effectLst>
              <a:innerShdw blurRad="63500" dist="25400" dir="8100000">
                <a:prstClr val="black">
                  <a:alpha val="50000"/>
                </a:prstClr>
              </a:innerShdw>
            </a:effectLst>
          </p:spPr>
          <p:txBody>
            <a:bodyPr vert="horz" wrap="square" lIns="91440" tIns="45720" rIns="91440" bIns="45720" numCol="1" anchor="t" anchorCtr="0" compatLnSpc="1"/>
            <a:lstStyle/>
            <a:p>
              <a:endParaRPr lang="zh-CN" altLang="en-US" b="1">
                <a:latin typeface="+mn-ea"/>
                <a:ea typeface="+mn-ea"/>
              </a:endParaRPr>
            </a:p>
          </p:txBody>
        </p:sp>
        <p:sp>
          <p:nvSpPr>
            <p:cNvPr id="249" name="文本框 54"/>
            <p:cNvSpPr txBox="1"/>
            <p:nvPr/>
          </p:nvSpPr>
          <p:spPr>
            <a:xfrm>
              <a:off x="8790390" y="4099628"/>
              <a:ext cx="909633" cy="1378233"/>
            </a:xfrm>
            <a:prstGeom prst="rect">
              <a:avLst/>
            </a:prstGeom>
            <a:noFill/>
          </p:spPr>
          <p:txBody>
            <a:bodyPr wrap="square" rtlCol="0">
              <a:spAutoFit/>
            </a:bodyPr>
            <a:lstStyle/>
            <a:p>
              <a:pPr algn="ctr"/>
              <a:r>
                <a:rPr lang="en-US" altLang="zh-CN" sz="2800" b="1" dirty="0">
                  <a:solidFill>
                    <a:schemeClr val="bg1"/>
                  </a:solidFill>
                  <a:latin typeface="+mn-ea"/>
                  <a:ea typeface="+mn-ea"/>
                </a:rPr>
                <a:t>02</a:t>
              </a:r>
              <a:endParaRPr lang="zh-CN" altLang="en-US" sz="2800" b="1" dirty="0">
                <a:solidFill>
                  <a:schemeClr val="bg1"/>
                </a:solidFill>
                <a:latin typeface="+mn-ea"/>
                <a:ea typeface="+mn-ea"/>
              </a:endParaRPr>
            </a:p>
          </p:txBody>
        </p:sp>
      </p:grpSp>
      <p:grpSp>
        <p:nvGrpSpPr>
          <p:cNvPr id="250" name="组合 249"/>
          <p:cNvGrpSpPr/>
          <p:nvPr/>
        </p:nvGrpSpPr>
        <p:grpSpPr>
          <a:xfrm>
            <a:off x="4541505" y="2128254"/>
            <a:ext cx="1419333" cy="1601426"/>
            <a:chOff x="8220075" y="3296921"/>
            <a:chExt cx="2050264" cy="2313302"/>
          </a:xfrm>
        </p:grpSpPr>
        <p:sp>
          <p:nvSpPr>
            <p:cNvPr id="251" name="Freeform 5"/>
            <p:cNvSpPr/>
            <p:nvPr/>
          </p:nvSpPr>
          <p:spPr bwMode="auto">
            <a:xfrm rot="5400000">
              <a:off x="8088556" y="3428440"/>
              <a:ext cx="2313302" cy="205026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52"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53"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5875">
              <a:noFill/>
            </a:ln>
            <a:effectLst>
              <a:innerShdw blurRad="63500" dist="25400" dir="8100000">
                <a:prstClr val="black">
                  <a:alpha val="50000"/>
                </a:prstClr>
              </a:innerShdw>
            </a:effectLst>
          </p:spPr>
          <p:txBody>
            <a:bodyPr vert="horz" wrap="square" lIns="91440" tIns="45720" rIns="91440" bIns="45720" numCol="1" anchor="t" anchorCtr="0" compatLnSpc="1"/>
            <a:lstStyle/>
            <a:p>
              <a:endParaRPr lang="zh-CN" altLang="en-US" b="1">
                <a:latin typeface="+mn-ea"/>
                <a:ea typeface="+mn-ea"/>
              </a:endParaRPr>
            </a:p>
          </p:txBody>
        </p:sp>
        <p:sp>
          <p:nvSpPr>
            <p:cNvPr id="254" name="文本框 59"/>
            <p:cNvSpPr txBox="1"/>
            <p:nvPr/>
          </p:nvSpPr>
          <p:spPr>
            <a:xfrm>
              <a:off x="8803279" y="4099628"/>
              <a:ext cx="921510" cy="755805"/>
            </a:xfrm>
            <a:prstGeom prst="rect">
              <a:avLst/>
            </a:prstGeom>
            <a:noFill/>
          </p:spPr>
          <p:txBody>
            <a:bodyPr wrap="square" rtlCol="0">
              <a:spAutoFit/>
            </a:bodyPr>
            <a:lstStyle/>
            <a:p>
              <a:pPr algn="ctr"/>
              <a:r>
                <a:rPr lang="en-US" altLang="zh-CN" sz="2800" b="1" dirty="0">
                  <a:solidFill>
                    <a:schemeClr val="bg1"/>
                  </a:solidFill>
                  <a:latin typeface="+mn-ea"/>
                  <a:ea typeface="+mn-ea"/>
                </a:rPr>
                <a:t>03</a:t>
              </a:r>
              <a:endParaRPr lang="zh-CN" altLang="en-US" sz="2800" b="1" dirty="0">
                <a:solidFill>
                  <a:schemeClr val="bg1"/>
                </a:solidFill>
                <a:latin typeface="+mn-ea"/>
                <a:ea typeface="+mn-ea"/>
              </a:endParaRPr>
            </a:p>
          </p:txBody>
        </p:sp>
      </p:grpSp>
      <p:grpSp>
        <p:nvGrpSpPr>
          <p:cNvPr id="255" name="组合 254"/>
          <p:cNvGrpSpPr/>
          <p:nvPr/>
        </p:nvGrpSpPr>
        <p:grpSpPr>
          <a:xfrm>
            <a:off x="3826562" y="3368450"/>
            <a:ext cx="1419333" cy="1601426"/>
            <a:chOff x="8220075" y="3296921"/>
            <a:chExt cx="2050264" cy="2313302"/>
          </a:xfrm>
        </p:grpSpPr>
        <p:sp>
          <p:nvSpPr>
            <p:cNvPr id="256" name="Freeform 5"/>
            <p:cNvSpPr/>
            <p:nvPr/>
          </p:nvSpPr>
          <p:spPr bwMode="auto">
            <a:xfrm rot="5400000">
              <a:off x="8088556" y="3428440"/>
              <a:ext cx="2313302" cy="205026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57"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lstStyle/>
            <a:p>
              <a:endParaRPr lang="zh-CN" altLang="en-US" b="1">
                <a:latin typeface="+mn-ea"/>
                <a:ea typeface="+mn-ea"/>
              </a:endParaRPr>
            </a:p>
          </p:txBody>
        </p:sp>
        <p:sp>
          <p:nvSpPr>
            <p:cNvPr id="258"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682F"/>
            </a:solidFill>
            <a:ln w="15875">
              <a:noFill/>
            </a:ln>
            <a:effectLst>
              <a:innerShdw blurRad="63500" dist="25400" dir="8100000">
                <a:prstClr val="black">
                  <a:alpha val="50000"/>
                </a:prstClr>
              </a:innerShdw>
            </a:effectLst>
          </p:spPr>
          <p:txBody>
            <a:bodyPr vert="horz" wrap="square" lIns="91440" tIns="45720" rIns="91440" bIns="45720" numCol="1" anchor="t" anchorCtr="0" compatLnSpc="1"/>
            <a:lstStyle/>
            <a:p>
              <a:endParaRPr lang="zh-CN" altLang="en-US" b="1">
                <a:latin typeface="+mn-ea"/>
                <a:ea typeface="+mn-ea"/>
              </a:endParaRPr>
            </a:p>
          </p:txBody>
        </p:sp>
        <p:sp>
          <p:nvSpPr>
            <p:cNvPr id="259" name="文本框 87"/>
            <p:cNvSpPr txBox="1"/>
            <p:nvPr/>
          </p:nvSpPr>
          <p:spPr>
            <a:xfrm>
              <a:off x="8790390" y="4099628"/>
              <a:ext cx="909633" cy="1378233"/>
            </a:xfrm>
            <a:prstGeom prst="rect">
              <a:avLst/>
            </a:prstGeom>
            <a:noFill/>
          </p:spPr>
          <p:txBody>
            <a:bodyPr wrap="square" rtlCol="0">
              <a:spAutoFit/>
            </a:bodyPr>
            <a:lstStyle/>
            <a:p>
              <a:pPr algn="ctr"/>
              <a:r>
                <a:rPr lang="en-US" altLang="zh-CN" sz="2800" b="1" dirty="0">
                  <a:solidFill>
                    <a:schemeClr val="bg1"/>
                  </a:solidFill>
                  <a:latin typeface="+mn-ea"/>
                  <a:ea typeface="+mn-ea"/>
                </a:rPr>
                <a:t>04</a:t>
              </a:r>
              <a:endParaRPr lang="zh-CN" altLang="en-US" sz="2800" b="1" dirty="0">
                <a:solidFill>
                  <a:schemeClr val="bg1"/>
                </a:solidFill>
                <a:latin typeface="+mn-ea"/>
                <a:ea typeface="+mn-ea"/>
              </a:endParaRPr>
            </a:p>
          </p:txBody>
        </p:sp>
      </p:grpSp>
      <p:grpSp>
        <p:nvGrpSpPr>
          <p:cNvPr id="260" name="组合 259"/>
          <p:cNvGrpSpPr/>
          <p:nvPr/>
        </p:nvGrpSpPr>
        <p:grpSpPr>
          <a:xfrm>
            <a:off x="6134434" y="3838622"/>
            <a:ext cx="1703713" cy="802273"/>
            <a:chOff x="8288380" y="5056985"/>
            <a:chExt cx="2271322" cy="1069697"/>
          </a:xfrm>
        </p:grpSpPr>
        <p:sp>
          <p:nvSpPr>
            <p:cNvPr id="261" name="文本框 99"/>
            <p:cNvSpPr txBox="1"/>
            <p:nvPr/>
          </p:nvSpPr>
          <p:spPr>
            <a:xfrm>
              <a:off x="8291865" y="5056985"/>
              <a:ext cx="1752692" cy="369332"/>
            </a:xfrm>
            <a:prstGeom prst="rect">
              <a:avLst/>
            </a:prstGeom>
            <a:noFill/>
          </p:spPr>
          <p:txBody>
            <a:bodyPr wrap="square" rtlCol="0">
              <a:spAutoFit/>
            </a:bodyPr>
            <a:lstStyle/>
            <a:p>
              <a:r>
                <a:rPr lang="zh-CN" altLang="en-US" sz="1200" dirty="0">
                  <a:solidFill>
                    <a:schemeClr val="tx1">
                      <a:lumMod val="75000"/>
                      <a:lumOff val="25000"/>
                    </a:schemeClr>
                  </a:solidFill>
                  <a:latin typeface="+mn-ea"/>
                  <a:ea typeface="+mn-ea"/>
                </a:rPr>
                <a:t>在此添加标题</a:t>
              </a:r>
            </a:p>
          </p:txBody>
        </p:sp>
        <p:sp>
          <p:nvSpPr>
            <p:cNvPr id="262" name="文本框 100"/>
            <p:cNvSpPr txBox="1"/>
            <p:nvPr/>
          </p:nvSpPr>
          <p:spPr>
            <a:xfrm>
              <a:off x="8288380" y="5338774"/>
              <a:ext cx="2271322" cy="787908"/>
            </a:xfrm>
            <a:prstGeom prst="rect">
              <a:avLst/>
            </a:prstGeom>
            <a:noFill/>
          </p:spPr>
          <p:txBody>
            <a:bodyPr wrap="square" rtlCol="0">
              <a:spAutoFit/>
            </a:bodyPr>
            <a:lstStyle/>
            <a:p>
              <a:pPr lvl="0">
                <a:lnSpc>
                  <a:spcPct val="120000"/>
                </a:lnSpc>
              </a:pPr>
              <a:r>
                <a:rPr lang="zh-CN" altLang="en-US" sz="900" dirty="0">
                  <a:solidFill>
                    <a:prstClr val="black"/>
                  </a:solidFill>
                  <a:latin typeface="+mn-ea"/>
                  <a:ea typeface="+mn-ea"/>
                  <a:cs typeface="方正兰亭纤黑简体"/>
                </a:rPr>
                <a:t>单击此处添加文字阐述，添加简短问题说明文字，具体说明文字在此处添加此处。</a:t>
              </a:r>
              <a:endParaRPr lang="zh-CN" altLang="en-US" sz="500" dirty="0">
                <a:solidFill>
                  <a:prstClr val="black">
                    <a:lumMod val="65000"/>
                    <a:lumOff val="35000"/>
                  </a:prstClr>
                </a:solidFill>
                <a:latin typeface="+mn-ea"/>
                <a:ea typeface="+mn-ea"/>
              </a:endParaRPr>
            </a:p>
          </p:txBody>
        </p:sp>
      </p:grpSp>
      <p:cxnSp>
        <p:nvCxnSpPr>
          <p:cNvPr id="263" name="直接连接符 262"/>
          <p:cNvCxnSpPr/>
          <p:nvPr/>
        </p:nvCxnSpPr>
        <p:spPr>
          <a:xfrm>
            <a:off x="6141501" y="3914172"/>
            <a:ext cx="0" cy="642242"/>
          </a:xfrm>
          <a:prstGeom prst="line">
            <a:avLst/>
          </a:prstGeom>
          <a:ln w="2222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64" name="Freeform 983"/>
          <p:cNvSpPr>
            <a:spLocks noEditPoints="1"/>
          </p:cNvSpPr>
          <p:nvPr/>
        </p:nvSpPr>
        <p:spPr bwMode="auto">
          <a:xfrm>
            <a:off x="5564120" y="3987354"/>
            <a:ext cx="490732" cy="503498"/>
          </a:xfrm>
          <a:custGeom>
            <a:avLst/>
            <a:gdLst>
              <a:gd name="T0" fmla="*/ 116 w 232"/>
              <a:gd name="T1" fmla="*/ 88 h 239"/>
              <a:gd name="T2" fmla="*/ 84 w 232"/>
              <a:gd name="T3" fmla="*/ 119 h 239"/>
              <a:gd name="T4" fmla="*/ 116 w 232"/>
              <a:gd name="T5" fmla="*/ 151 h 239"/>
              <a:gd name="T6" fmla="*/ 148 w 232"/>
              <a:gd name="T7" fmla="*/ 119 h 239"/>
              <a:gd name="T8" fmla="*/ 116 w 232"/>
              <a:gd name="T9" fmla="*/ 88 h 239"/>
              <a:gd name="T10" fmla="*/ 49 w 232"/>
              <a:gd name="T11" fmla="*/ 197 h 239"/>
              <a:gd name="T12" fmla="*/ 44 w 232"/>
              <a:gd name="T13" fmla="*/ 191 h 239"/>
              <a:gd name="T14" fmla="*/ 14 w 232"/>
              <a:gd name="T15" fmla="*/ 119 h 239"/>
              <a:gd name="T16" fmla="*/ 93 w 232"/>
              <a:gd name="T17" fmla="*/ 20 h 239"/>
              <a:gd name="T18" fmla="*/ 90 w 232"/>
              <a:gd name="T19" fmla="*/ 7 h 239"/>
              <a:gd name="T20" fmla="*/ 0 w 232"/>
              <a:gd name="T21" fmla="*/ 119 h 239"/>
              <a:gd name="T22" fmla="*/ 34 w 232"/>
              <a:gd name="T23" fmla="*/ 201 h 239"/>
              <a:gd name="T24" fmla="*/ 44 w 232"/>
              <a:gd name="T25" fmla="*/ 210 h 239"/>
              <a:gd name="T26" fmla="*/ 34 w 232"/>
              <a:gd name="T27" fmla="*/ 239 h 239"/>
              <a:gd name="T28" fmla="*/ 116 w 232"/>
              <a:gd name="T29" fmla="*/ 228 h 239"/>
              <a:gd name="T30" fmla="*/ 60 w 232"/>
              <a:gd name="T31" fmla="*/ 167 h 239"/>
              <a:gd name="T32" fmla="*/ 49 w 232"/>
              <a:gd name="T33" fmla="*/ 197 h 239"/>
              <a:gd name="T34" fmla="*/ 188 w 232"/>
              <a:gd name="T35" fmla="*/ 29 h 239"/>
              <a:gd name="T36" fmla="*/ 198 w 232"/>
              <a:gd name="T37" fmla="*/ 0 h 239"/>
              <a:gd name="T38" fmla="*/ 116 w 232"/>
              <a:gd name="T39" fmla="*/ 10 h 239"/>
              <a:gd name="T40" fmla="*/ 172 w 232"/>
              <a:gd name="T41" fmla="*/ 72 h 239"/>
              <a:gd name="T42" fmla="*/ 183 w 232"/>
              <a:gd name="T43" fmla="*/ 42 h 239"/>
              <a:gd name="T44" fmla="*/ 218 w 232"/>
              <a:gd name="T45" fmla="*/ 119 h 239"/>
              <a:gd name="T46" fmla="*/ 188 w 232"/>
              <a:gd name="T47" fmla="*/ 191 h 239"/>
              <a:gd name="T48" fmla="*/ 139 w 232"/>
              <a:gd name="T49" fmla="*/ 219 h 239"/>
              <a:gd name="T50" fmla="*/ 142 w 232"/>
              <a:gd name="T51" fmla="*/ 232 h 239"/>
              <a:gd name="T52" fmla="*/ 198 w 232"/>
              <a:gd name="T53" fmla="*/ 201 h 239"/>
              <a:gd name="T54" fmla="*/ 232 w 232"/>
              <a:gd name="T55" fmla="*/ 119 h 239"/>
              <a:gd name="T56" fmla="*/ 188 w 232"/>
              <a:gd name="T57" fmla="*/ 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2" h="239">
                <a:moveTo>
                  <a:pt x="116" y="88"/>
                </a:moveTo>
                <a:cubicBezTo>
                  <a:pt x="98" y="88"/>
                  <a:pt x="84" y="102"/>
                  <a:pt x="84" y="119"/>
                </a:cubicBezTo>
                <a:cubicBezTo>
                  <a:pt x="84" y="137"/>
                  <a:pt x="98" y="151"/>
                  <a:pt x="116" y="151"/>
                </a:cubicBezTo>
                <a:cubicBezTo>
                  <a:pt x="134" y="151"/>
                  <a:pt x="148" y="137"/>
                  <a:pt x="148" y="119"/>
                </a:cubicBezTo>
                <a:cubicBezTo>
                  <a:pt x="148" y="102"/>
                  <a:pt x="134" y="88"/>
                  <a:pt x="116" y="88"/>
                </a:cubicBezTo>
                <a:close/>
                <a:moveTo>
                  <a:pt x="49" y="197"/>
                </a:moveTo>
                <a:cubicBezTo>
                  <a:pt x="47" y="195"/>
                  <a:pt x="46" y="193"/>
                  <a:pt x="44" y="191"/>
                </a:cubicBezTo>
                <a:cubicBezTo>
                  <a:pt x="25" y="172"/>
                  <a:pt x="14" y="147"/>
                  <a:pt x="14" y="119"/>
                </a:cubicBezTo>
                <a:cubicBezTo>
                  <a:pt x="14" y="71"/>
                  <a:pt x="48" y="30"/>
                  <a:pt x="93" y="20"/>
                </a:cubicBezTo>
                <a:cubicBezTo>
                  <a:pt x="90" y="7"/>
                  <a:pt x="90" y="7"/>
                  <a:pt x="90" y="7"/>
                </a:cubicBezTo>
                <a:cubicBezTo>
                  <a:pt x="39" y="19"/>
                  <a:pt x="0" y="65"/>
                  <a:pt x="0" y="119"/>
                </a:cubicBezTo>
                <a:cubicBezTo>
                  <a:pt x="0" y="150"/>
                  <a:pt x="12" y="179"/>
                  <a:pt x="34" y="201"/>
                </a:cubicBezTo>
                <a:cubicBezTo>
                  <a:pt x="37" y="204"/>
                  <a:pt x="41" y="207"/>
                  <a:pt x="44" y="210"/>
                </a:cubicBezTo>
                <a:cubicBezTo>
                  <a:pt x="34" y="239"/>
                  <a:pt x="34" y="239"/>
                  <a:pt x="34" y="239"/>
                </a:cubicBezTo>
                <a:cubicBezTo>
                  <a:pt x="116" y="228"/>
                  <a:pt x="116" y="228"/>
                  <a:pt x="116" y="228"/>
                </a:cubicBezTo>
                <a:cubicBezTo>
                  <a:pt x="60" y="167"/>
                  <a:pt x="60" y="167"/>
                  <a:pt x="60" y="167"/>
                </a:cubicBezTo>
                <a:lnTo>
                  <a:pt x="49" y="197"/>
                </a:lnTo>
                <a:close/>
                <a:moveTo>
                  <a:pt x="188" y="29"/>
                </a:moveTo>
                <a:cubicBezTo>
                  <a:pt x="198" y="0"/>
                  <a:pt x="198" y="0"/>
                  <a:pt x="198" y="0"/>
                </a:cubicBezTo>
                <a:cubicBezTo>
                  <a:pt x="116" y="10"/>
                  <a:pt x="116" y="10"/>
                  <a:pt x="116" y="10"/>
                </a:cubicBezTo>
                <a:cubicBezTo>
                  <a:pt x="172" y="72"/>
                  <a:pt x="172" y="72"/>
                  <a:pt x="172" y="72"/>
                </a:cubicBezTo>
                <a:cubicBezTo>
                  <a:pt x="183" y="42"/>
                  <a:pt x="183" y="42"/>
                  <a:pt x="183" y="42"/>
                </a:cubicBezTo>
                <a:cubicBezTo>
                  <a:pt x="204" y="61"/>
                  <a:pt x="218" y="89"/>
                  <a:pt x="218" y="119"/>
                </a:cubicBezTo>
                <a:cubicBezTo>
                  <a:pt x="218" y="147"/>
                  <a:pt x="207" y="172"/>
                  <a:pt x="188" y="191"/>
                </a:cubicBezTo>
                <a:cubicBezTo>
                  <a:pt x="174" y="205"/>
                  <a:pt x="157" y="214"/>
                  <a:pt x="139" y="219"/>
                </a:cubicBezTo>
                <a:cubicBezTo>
                  <a:pt x="142" y="232"/>
                  <a:pt x="142" y="232"/>
                  <a:pt x="142" y="232"/>
                </a:cubicBezTo>
                <a:cubicBezTo>
                  <a:pt x="163" y="227"/>
                  <a:pt x="182" y="217"/>
                  <a:pt x="198" y="201"/>
                </a:cubicBezTo>
                <a:cubicBezTo>
                  <a:pt x="220" y="179"/>
                  <a:pt x="232" y="150"/>
                  <a:pt x="232" y="119"/>
                </a:cubicBezTo>
                <a:cubicBezTo>
                  <a:pt x="232" y="83"/>
                  <a:pt x="214" y="50"/>
                  <a:pt x="188" y="29"/>
                </a:cubicBezTo>
                <a:close/>
              </a:path>
            </a:pathLst>
          </a:custGeom>
          <a:solidFill>
            <a:srgbClr val="00682F"/>
          </a:solidFill>
          <a:ln>
            <a:noFill/>
          </a:ln>
          <a:effectLst/>
        </p:spPr>
        <p:txBody>
          <a:bodyPr vert="horz" wrap="square" lIns="68580" tIns="34290" rIns="68580" bIns="34290" numCol="1" anchor="t" anchorCtr="0" compatLnSpc="1"/>
          <a:lstStyle/>
          <a:p>
            <a:endParaRPr lang="zh-CN" altLang="en-US" sz="1200">
              <a:solidFill>
                <a:prstClr val="black"/>
              </a:solidFill>
              <a:latin typeface="+mn-ea"/>
              <a:ea typeface="+mn-ea"/>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2" presetClass="entr" presetSubtype="9" fill="hold" nodeType="afterEffect">
                                  <p:stCondLst>
                                    <p:cond delay="0"/>
                                  </p:stCondLst>
                                  <p:childTnLst>
                                    <p:set>
                                      <p:cBhvr>
                                        <p:cTn id="10" dur="1" fill="hold">
                                          <p:stCondLst>
                                            <p:cond delay="0"/>
                                          </p:stCondLst>
                                        </p:cTn>
                                        <p:tgtEl>
                                          <p:spTgt spid="240"/>
                                        </p:tgtEl>
                                        <p:attrNameLst>
                                          <p:attrName>style.visibility</p:attrName>
                                        </p:attrNameLst>
                                      </p:cBhvr>
                                      <p:to>
                                        <p:strVal val="visible"/>
                                      </p:to>
                                    </p:set>
                                    <p:anim calcmode="lin" valueType="num">
                                      <p:cBhvr additive="base">
                                        <p:cTn id="11" dur="250" fill="hold"/>
                                        <p:tgtEl>
                                          <p:spTgt spid="240"/>
                                        </p:tgtEl>
                                        <p:attrNameLst>
                                          <p:attrName>ppt_x</p:attrName>
                                        </p:attrNameLst>
                                      </p:cBhvr>
                                      <p:tavLst>
                                        <p:tav tm="0">
                                          <p:val>
                                            <p:strVal val="0-#ppt_w/2"/>
                                          </p:val>
                                        </p:tav>
                                        <p:tav tm="100000">
                                          <p:val>
                                            <p:strVal val="#ppt_x"/>
                                          </p:val>
                                        </p:tav>
                                      </p:tavLst>
                                    </p:anim>
                                    <p:anim calcmode="lin" valueType="num">
                                      <p:cBhvr additive="base">
                                        <p:cTn id="12" dur="250" fill="hold"/>
                                        <p:tgtEl>
                                          <p:spTgt spid="240"/>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45"/>
                                        </p:tgtEl>
                                        <p:attrNameLst>
                                          <p:attrName>style.visibility</p:attrName>
                                        </p:attrNameLst>
                                      </p:cBhvr>
                                      <p:to>
                                        <p:strVal val="visible"/>
                                      </p:to>
                                    </p:set>
                                    <p:anim calcmode="lin" valueType="num">
                                      <p:cBhvr additive="base">
                                        <p:cTn id="16" dur="250" fill="hold"/>
                                        <p:tgtEl>
                                          <p:spTgt spid="245"/>
                                        </p:tgtEl>
                                        <p:attrNameLst>
                                          <p:attrName>ppt_x</p:attrName>
                                        </p:attrNameLst>
                                      </p:cBhvr>
                                      <p:tavLst>
                                        <p:tav tm="0">
                                          <p:val>
                                            <p:strVal val="#ppt_x"/>
                                          </p:val>
                                        </p:tav>
                                        <p:tav tm="100000">
                                          <p:val>
                                            <p:strVal val="#ppt_x"/>
                                          </p:val>
                                        </p:tav>
                                      </p:tavLst>
                                    </p:anim>
                                    <p:anim calcmode="lin" valueType="num">
                                      <p:cBhvr additive="base">
                                        <p:cTn id="17" dur="250" fill="hold"/>
                                        <p:tgtEl>
                                          <p:spTgt spid="24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3" fill="hold" nodeType="afterEffect">
                                  <p:stCondLst>
                                    <p:cond delay="0"/>
                                  </p:stCondLst>
                                  <p:childTnLst>
                                    <p:set>
                                      <p:cBhvr>
                                        <p:cTn id="20" dur="1" fill="hold">
                                          <p:stCondLst>
                                            <p:cond delay="0"/>
                                          </p:stCondLst>
                                        </p:cTn>
                                        <p:tgtEl>
                                          <p:spTgt spid="250"/>
                                        </p:tgtEl>
                                        <p:attrNameLst>
                                          <p:attrName>style.visibility</p:attrName>
                                        </p:attrNameLst>
                                      </p:cBhvr>
                                      <p:to>
                                        <p:strVal val="visible"/>
                                      </p:to>
                                    </p:set>
                                    <p:anim calcmode="lin" valueType="num">
                                      <p:cBhvr additive="base">
                                        <p:cTn id="21" dur="250" fill="hold"/>
                                        <p:tgtEl>
                                          <p:spTgt spid="250"/>
                                        </p:tgtEl>
                                        <p:attrNameLst>
                                          <p:attrName>ppt_x</p:attrName>
                                        </p:attrNameLst>
                                      </p:cBhvr>
                                      <p:tavLst>
                                        <p:tav tm="0">
                                          <p:val>
                                            <p:strVal val="1+#ppt_w/2"/>
                                          </p:val>
                                        </p:tav>
                                        <p:tav tm="100000">
                                          <p:val>
                                            <p:strVal val="#ppt_x"/>
                                          </p:val>
                                        </p:tav>
                                      </p:tavLst>
                                    </p:anim>
                                    <p:anim calcmode="lin" valueType="num">
                                      <p:cBhvr additive="base">
                                        <p:cTn id="22" dur="250" fill="hold"/>
                                        <p:tgtEl>
                                          <p:spTgt spid="250"/>
                                        </p:tgtEl>
                                        <p:attrNameLst>
                                          <p:attrName>ppt_y</p:attrName>
                                        </p:attrNameLst>
                                      </p:cBhvr>
                                      <p:tavLst>
                                        <p:tav tm="0">
                                          <p:val>
                                            <p:strVal val="0-#ppt_h/2"/>
                                          </p:val>
                                        </p:tav>
                                        <p:tav tm="100000">
                                          <p:val>
                                            <p:strVal val="#ppt_y"/>
                                          </p:val>
                                        </p:tav>
                                      </p:tavLst>
                                    </p:anim>
                                  </p:childTnLst>
                                </p:cTn>
                              </p:par>
                            </p:childTnLst>
                          </p:cTn>
                        </p:par>
                        <p:par>
                          <p:cTn id="23" fill="hold">
                            <p:stCondLst>
                              <p:cond delay="2000"/>
                            </p:stCondLst>
                            <p:childTnLst>
                              <p:par>
                                <p:cTn id="24" presetID="2" presetClass="entr" presetSubtype="6" fill="hold" nodeType="afterEffect">
                                  <p:stCondLst>
                                    <p:cond delay="0"/>
                                  </p:stCondLst>
                                  <p:childTnLst>
                                    <p:set>
                                      <p:cBhvr>
                                        <p:cTn id="25" dur="1" fill="hold">
                                          <p:stCondLst>
                                            <p:cond delay="0"/>
                                          </p:stCondLst>
                                        </p:cTn>
                                        <p:tgtEl>
                                          <p:spTgt spid="255"/>
                                        </p:tgtEl>
                                        <p:attrNameLst>
                                          <p:attrName>style.visibility</p:attrName>
                                        </p:attrNameLst>
                                      </p:cBhvr>
                                      <p:to>
                                        <p:strVal val="visible"/>
                                      </p:to>
                                    </p:set>
                                    <p:anim calcmode="lin" valueType="num">
                                      <p:cBhvr additive="base">
                                        <p:cTn id="26" dur="250" fill="hold"/>
                                        <p:tgtEl>
                                          <p:spTgt spid="255"/>
                                        </p:tgtEl>
                                        <p:attrNameLst>
                                          <p:attrName>ppt_x</p:attrName>
                                        </p:attrNameLst>
                                      </p:cBhvr>
                                      <p:tavLst>
                                        <p:tav tm="0">
                                          <p:val>
                                            <p:strVal val="1+#ppt_w/2"/>
                                          </p:val>
                                        </p:tav>
                                        <p:tav tm="100000">
                                          <p:val>
                                            <p:strVal val="#ppt_x"/>
                                          </p:val>
                                        </p:tav>
                                      </p:tavLst>
                                    </p:anim>
                                    <p:anim calcmode="lin" valueType="num">
                                      <p:cBhvr additive="base">
                                        <p:cTn id="27" dur="250" fill="hold"/>
                                        <p:tgtEl>
                                          <p:spTgt spid="255"/>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38"/>
                                        </p:tgtEl>
                                        <p:attrNameLst>
                                          <p:attrName>style.visibility</p:attrName>
                                        </p:attrNameLst>
                                      </p:cBhvr>
                                      <p:to>
                                        <p:strVal val="visible"/>
                                      </p:to>
                                    </p:set>
                                    <p:animEffect transition="in" filter="wipe(left)">
                                      <p:cBhvr>
                                        <p:cTn id="31" dur="250"/>
                                        <p:tgtEl>
                                          <p:spTgt spid="238"/>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239"/>
                                        </p:tgtEl>
                                        <p:attrNameLst>
                                          <p:attrName>style.visibility</p:attrName>
                                        </p:attrNameLst>
                                      </p:cBhvr>
                                      <p:to>
                                        <p:strVal val="visible"/>
                                      </p:to>
                                    </p:set>
                                    <p:animEffect transition="in" filter="wipe(left)">
                                      <p:cBhvr>
                                        <p:cTn id="35" dur="250"/>
                                        <p:tgtEl>
                                          <p:spTgt spid="239"/>
                                        </p:tgtEl>
                                      </p:cBhvr>
                                    </p:animEffect>
                                  </p:childTnLst>
                                </p:cTn>
                              </p:par>
                            </p:childTnLst>
                          </p:cTn>
                        </p:par>
                        <p:par>
                          <p:cTn id="36" fill="hold">
                            <p:stCondLst>
                              <p:cond delay="3500"/>
                            </p:stCondLst>
                            <p:childTnLst>
                              <p:par>
                                <p:cTn id="37" presetID="22" presetClass="entr" presetSubtype="8" fill="hold" nodeType="afterEffect">
                                  <p:stCondLst>
                                    <p:cond delay="0"/>
                                  </p:stCondLst>
                                  <p:childTnLst>
                                    <p:set>
                                      <p:cBhvr>
                                        <p:cTn id="38" dur="1" fill="hold">
                                          <p:stCondLst>
                                            <p:cond delay="0"/>
                                          </p:stCondLst>
                                        </p:cTn>
                                        <p:tgtEl>
                                          <p:spTgt spid="235"/>
                                        </p:tgtEl>
                                        <p:attrNameLst>
                                          <p:attrName>style.visibility</p:attrName>
                                        </p:attrNameLst>
                                      </p:cBhvr>
                                      <p:to>
                                        <p:strVal val="visible"/>
                                      </p:to>
                                    </p:set>
                                    <p:animEffect transition="in" filter="wipe(left)">
                                      <p:cBhvr>
                                        <p:cTn id="39" dur="250"/>
                                        <p:tgtEl>
                                          <p:spTgt spid="235"/>
                                        </p:tgtEl>
                                      </p:cBhvr>
                                    </p:animEffect>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226"/>
                                        </p:tgtEl>
                                        <p:attrNameLst>
                                          <p:attrName>style.visibility</p:attrName>
                                        </p:attrNameLst>
                                      </p:cBhvr>
                                      <p:to>
                                        <p:strVal val="visible"/>
                                      </p:to>
                                    </p:set>
                                    <p:animEffect transition="in" filter="wipe(left)">
                                      <p:cBhvr>
                                        <p:cTn id="43" dur="250"/>
                                        <p:tgtEl>
                                          <p:spTgt spid="226"/>
                                        </p:tgtEl>
                                      </p:cBhvr>
                                    </p:animEffect>
                                  </p:childTnLst>
                                </p:cTn>
                              </p:par>
                            </p:childTnLst>
                          </p:cTn>
                        </p:par>
                        <p:par>
                          <p:cTn id="44" fill="hold">
                            <p:stCondLst>
                              <p:cond delay="4500"/>
                            </p:stCondLst>
                            <p:childTnLst>
                              <p:par>
                                <p:cTn id="45" presetID="22" presetClass="entr" presetSubtype="8" fill="hold" nodeType="afterEffect">
                                  <p:stCondLst>
                                    <p:cond delay="0"/>
                                  </p:stCondLst>
                                  <p:childTnLst>
                                    <p:set>
                                      <p:cBhvr>
                                        <p:cTn id="46" dur="1" fill="hold">
                                          <p:stCondLst>
                                            <p:cond delay="0"/>
                                          </p:stCondLst>
                                        </p:cTn>
                                        <p:tgtEl>
                                          <p:spTgt spid="227"/>
                                        </p:tgtEl>
                                        <p:attrNameLst>
                                          <p:attrName>style.visibility</p:attrName>
                                        </p:attrNameLst>
                                      </p:cBhvr>
                                      <p:to>
                                        <p:strVal val="visible"/>
                                      </p:to>
                                    </p:set>
                                    <p:animEffect transition="in" filter="wipe(left)">
                                      <p:cBhvr>
                                        <p:cTn id="47" dur="250"/>
                                        <p:tgtEl>
                                          <p:spTgt spid="227"/>
                                        </p:tgtEl>
                                      </p:cBhvr>
                                    </p:animEffect>
                                  </p:childTnLst>
                                </p:cTn>
                              </p:par>
                            </p:childTnLst>
                          </p:cTn>
                        </p:par>
                        <p:par>
                          <p:cTn id="48" fill="hold">
                            <p:stCondLst>
                              <p:cond delay="5000"/>
                            </p:stCondLst>
                            <p:childTnLst>
                              <p:par>
                                <p:cTn id="49" presetID="22" presetClass="entr" presetSubtype="8" fill="hold" nodeType="afterEffect">
                                  <p:stCondLst>
                                    <p:cond delay="0"/>
                                  </p:stCondLst>
                                  <p:childTnLst>
                                    <p:set>
                                      <p:cBhvr>
                                        <p:cTn id="50" dur="1" fill="hold">
                                          <p:stCondLst>
                                            <p:cond delay="0"/>
                                          </p:stCondLst>
                                        </p:cTn>
                                        <p:tgtEl>
                                          <p:spTgt spid="223"/>
                                        </p:tgtEl>
                                        <p:attrNameLst>
                                          <p:attrName>style.visibility</p:attrName>
                                        </p:attrNameLst>
                                      </p:cBhvr>
                                      <p:to>
                                        <p:strVal val="visible"/>
                                      </p:to>
                                    </p:set>
                                    <p:animEffect transition="in" filter="wipe(left)">
                                      <p:cBhvr>
                                        <p:cTn id="51" dur="250"/>
                                        <p:tgtEl>
                                          <p:spTgt spid="223"/>
                                        </p:tgtEl>
                                      </p:cBhvr>
                                    </p:animEffect>
                                  </p:childTnLst>
                                </p:cTn>
                              </p:par>
                            </p:childTnLst>
                          </p:cTn>
                        </p:par>
                        <p:par>
                          <p:cTn id="52" fill="hold">
                            <p:stCondLst>
                              <p:cond delay="5500"/>
                            </p:stCondLst>
                            <p:childTnLst>
                              <p:par>
                                <p:cTn id="53" presetID="22" presetClass="entr" presetSubtype="8" fill="hold" nodeType="afterEffect">
                                  <p:stCondLst>
                                    <p:cond delay="0"/>
                                  </p:stCondLst>
                                  <p:childTnLst>
                                    <p:set>
                                      <p:cBhvr>
                                        <p:cTn id="54" dur="1" fill="hold">
                                          <p:stCondLst>
                                            <p:cond delay="0"/>
                                          </p:stCondLst>
                                        </p:cTn>
                                        <p:tgtEl>
                                          <p:spTgt spid="228"/>
                                        </p:tgtEl>
                                        <p:attrNameLst>
                                          <p:attrName>style.visibility</p:attrName>
                                        </p:attrNameLst>
                                      </p:cBhvr>
                                      <p:to>
                                        <p:strVal val="visible"/>
                                      </p:to>
                                    </p:set>
                                    <p:animEffect transition="in" filter="wipe(left)">
                                      <p:cBhvr>
                                        <p:cTn id="55" dur="250"/>
                                        <p:tgtEl>
                                          <p:spTgt spid="228"/>
                                        </p:tgtEl>
                                      </p:cBhvr>
                                    </p:animEffect>
                                  </p:childTnLst>
                                </p:cTn>
                              </p:par>
                            </p:childTnLst>
                          </p:cTn>
                        </p:par>
                        <p:par>
                          <p:cTn id="56" fill="hold">
                            <p:stCondLst>
                              <p:cond delay="6000"/>
                            </p:stCondLst>
                            <p:childTnLst>
                              <p:par>
                                <p:cTn id="57" presetID="22" presetClass="entr" presetSubtype="8" fill="hold" nodeType="afterEffect">
                                  <p:stCondLst>
                                    <p:cond delay="0"/>
                                  </p:stCondLst>
                                  <p:childTnLst>
                                    <p:set>
                                      <p:cBhvr>
                                        <p:cTn id="58" dur="1" fill="hold">
                                          <p:stCondLst>
                                            <p:cond delay="0"/>
                                          </p:stCondLst>
                                        </p:cTn>
                                        <p:tgtEl>
                                          <p:spTgt spid="234"/>
                                        </p:tgtEl>
                                        <p:attrNameLst>
                                          <p:attrName>style.visibility</p:attrName>
                                        </p:attrNameLst>
                                      </p:cBhvr>
                                      <p:to>
                                        <p:strVal val="visible"/>
                                      </p:to>
                                    </p:set>
                                    <p:animEffect transition="in" filter="wipe(left)">
                                      <p:cBhvr>
                                        <p:cTn id="59" dur="250"/>
                                        <p:tgtEl>
                                          <p:spTgt spid="234"/>
                                        </p:tgtEl>
                                      </p:cBhvr>
                                    </p:animEffect>
                                  </p:childTnLst>
                                </p:cTn>
                              </p:par>
                            </p:childTnLst>
                          </p:cTn>
                        </p:par>
                        <p:par>
                          <p:cTn id="60" fill="hold">
                            <p:stCondLst>
                              <p:cond delay="6500"/>
                            </p:stCondLst>
                            <p:childTnLst>
                              <p:par>
                                <p:cTn id="61" presetID="22" presetClass="entr" presetSubtype="8" fill="hold" nodeType="afterEffect">
                                  <p:stCondLst>
                                    <p:cond delay="0"/>
                                  </p:stCondLst>
                                  <p:childTnLst>
                                    <p:set>
                                      <p:cBhvr>
                                        <p:cTn id="62" dur="1" fill="hold">
                                          <p:stCondLst>
                                            <p:cond delay="0"/>
                                          </p:stCondLst>
                                        </p:cTn>
                                        <p:tgtEl>
                                          <p:spTgt spid="231"/>
                                        </p:tgtEl>
                                        <p:attrNameLst>
                                          <p:attrName>style.visibility</p:attrName>
                                        </p:attrNameLst>
                                      </p:cBhvr>
                                      <p:to>
                                        <p:strVal val="visible"/>
                                      </p:to>
                                    </p:set>
                                    <p:animEffect transition="in" filter="wipe(left)">
                                      <p:cBhvr>
                                        <p:cTn id="63" dur="250"/>
                                        <p:tgtEl>
                                          <p:spTgt spid="231"/>
                                        </p:tgtEl>
                                      </p:cBhvr>
                                    </p:animEffect>
                                  </p:childTnLst>
                                </p:cTn>
                              </p:par>
                            </p:childTnLst>
                          </p:cTn>
                        </p:par>
                        <p:par>
                          <p:cTn id="64" fill="hold">
                            <p:stCondLst>
                              <p:cond delay="7000"/>
                            </p:stCondLst>
                            <p:childTnLst>
                              <p:par>
                                <p:cTn id="65" presetID="22" presetClass="entr" presetSubtype="8" fill="hold" grpId="0" nodeType="afterEffect">
                                  <p:stCondLst>
                                    <p:cond delay="0"/>
                                  </p:stCondLst>
                                  <p:childTnLst>
                                    <p:set>
                                      <p:cBhvr>
                                        <p:cTn id="66" dur="1" fill="hold">
                                          <p:stCondLst>
                                            <p:cond delay="0"/>
                                          </p:stCondLst>
                                        </p:cTn>
                                        <p:tgtEl>
                                          <p:spTgt spid="264"/>
                                        </p:tgtEl>
                                        <p:attrNameLst>
                                          <p:attrName>style.visibility</p:attrName>
                                        </p:attrNameLst>
                                      </p:cBhvr>
                                      <p:to>
                                        <p:strVal val="visible"/>
                                      </p:to>
                                    </p:set>
                                    <p:animEffect transition="in" filter="wipe(left)">
                                      <p:cBhvr>
                                        <p:cTn id="67" dur="250"/>
                                        <p:tgtEl>
                                          <p:spTgt spid="264"/>
                                        </p:tgtEl>
                                      </p:cBhvr>
                                    </p:animEffect>
                                  </p:childTnLst>
                                </p:cTn>
                              </p:par>
                            </p:childTnLst>
                          </p:cTn>
                        </p:par>
                        <p:par>
                          <p:cTn id="68" fill="hold">
                            <p:stCondLst>
                              <p:cond delay="7500"/>
                            </p:stCondLst>
                            <p:childTnLst>
                              <p:par>
                                <p:cTn id="69" presetID="22" presetClass="entr" presetSubtype="8" fill="hold" nodeType="afterEffect">
                                  <p:stCondLst>
                                    <p:cond delay="0"/>
                                  </p:stCondLst>
                                  <p:childTnLst>
                                    <p:set>
                                      <p:cBhvr>
                                        <p:cTn id="70" dur="1" fill="hold">
                                          <p:stCondLst>
                                            <p:cond delay="0"/>
                                          </p:stCondLst>
                                        </p:cTn>
                                        <p:tgtEl>
                                          <p:spTgt spid="263"/>
                                        </p:tgtEl>
                                        <p:attrNameLst>
                                          <p:attrName>style.visibility</p:attrName>
                                        </p:attrNameLst>
                                      </p:cBhvr>
                                      <p:to>
                                        <p:strVal val="visible"/>
                                      </p:to>
                                    </p:set>
                                    <p:animEffect transition="in" filter="wipe(left)">
                                      <p:cBhvr>
                                        <p:cTn id="71" dur="250"/>
                                        <p:tgtEl>
                                          <p:spTgt spid="263"/>
                                        </p:tgtEl>
                                      </p:cBhvr>
                                    </p:animEffect>
                                  </p:childTnLst>
                                </p:cTn>
                              </p:par>
                            </p:childTnLst>
                          </p:cTn>
                        </p:par>
                        <p:par>
                          <p:cTn id="72" fill="hold">
                            <p:stCondLst>
                              <p:cond delay="8000"/>
                            </p:stCondLst>
                            <p:childTnLst>
                              <p:par>
                                <p:cTn id="73" presetID="22" presetClass="entr" presetSubtype="8" fill="hold" nodeType="afterEffect">
                                  <p:stCondLst>
                                    <p:cond delay="0"/>
                                  </p:stCondLst>
                                  <p:childTnLst>
                                    <p:set>
                                      <p:cBhvr>
                                        <p:cTn id="74" dur="1" fill="hold">
                                          <p:stCondLst>
                                            <p:cond delay="0"/>
                                          </p:stCondLst>
                                        </p:cTn>
                                        <p:tgtEl>
                                          <p:spTgt spid="260"/>
                                        </p:tgtEl>
                                        <p:attrNameLst>
                                          <p:attrName>style.visibility</p:attrName>
                                        </p:attrNameLst>
                                      </p:cBhvr>
                                      <p:to>
                                        <p:strVal val="visible"/>
                                      </p:to>
                                    </p:set>
                                    <p:animEffect transition="in" filter="wipe(left)">
                                      <p:cBhvr>
                                        <p:cTn id="75" dur="250"/>
                                        <p:tgtEl>
                                          <p:spTgt spid="2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26" grpId="0" animBg="1"/>
      <p:bldP spid="238" grpId="0" animBg="1"/>
      <p:bldP spid="26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119" name="组合 118"/>
          <p:cNvGrpSpPr/>
          <p:nvPr/>
        </p:nvGrpSpPr>
        <p:grpSpPr>
          <a:xfrm>
            <a:off x="1121916" y="1406163"/>
            <a:ext cx="2385010" cy="2405879"/>
            <a:chOff x="1400844" y="1993683"/>
            <a:chExt cx="3180013" cy="3207838"/>
          </a:xfrm>
        </p:grpSpPr>
        <p:grpSp>
          <p:nvGrpSpPr>
            <p:cNvPr id="120" name="组合 119"/>
            <p:cNvGrpSpPr/>
            <p:nvPr/>
          </p:nvGrpSpPr>
          <p:grpSpPr>
            <a:xfrm>
              <a:off x="1496207" y="2082583"/>
              <a:ext cx="3084650" cy="3118938"/>
              <a:chOff x="1838891" y="2142672"/>
              <a:chExt cx="3084650" cy="3118938"/>
            </a:xfrm>
          </p:grpSpPr>
          <p:sp>
            <p:nvSpPr>
              <p:cNvPr id="123" name="平行四边形 122"/>
              <p:cNvSpPr/>
              <p:nvPr/>
            </p:nvSpPr>
            <p:spPr>
              <a:xfrm rot="5400000" flipH="1" flipV="1">
                <a:off x="3035391" y="3382101"/>
                <a:ext cx="3118938" cy="64008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4" name="平行四边形 123"/>
              <p:cNvSpPr/>
              <p:nvPr/>
            </p:nvSpPr>
            <p:spPr>
              <a:xfrm flipH="1">
                <a:off x="1838891" y="4633142"/>
                <a:ext cx="3084650" cy="537028"/>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21" name="圆角矩形 120"/>
            <p:cNvSpPr/>
            <p:nvPr/>
          </p:nvSpPr>
          <p:spPr>
            <a:xfrm>
              <a:off x="15146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2" name="圆角矩形 121"/>
            <p:cNvSpPr/>
            <p:nvPr/>
          </p:nvSpPr>
          <p:spPr>
            <a:xfrm>
              <a:off x="14008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5" name="组合 124"/>
          <p:cNvGrpSpPr/>
          <p:nvPr/>
        </p:nvGrpSpPr>
        <p:grpSpPr>
          <a:xfrm>
            <a:off x="1284278" y="1563638"/>
            <a:ext cx="1799788" cy="534458"/>
            <a:chOff x="1617325" y="2203650"/>
            <a:chExt cx="2399719" cy="712610"/>
          </a:xfrm>
        </p:grpSpPr>
        <p:grpSp>
          <p:nvGrpSpPr>
            <p:cNvPr id="126" name="组合 125"/>
            <p:cNvGrpSpPr/>
            <p:nvPr/>
          </p:nvGrpSpPr>
          <p:grpSpPr>
            <a:xfrm>
              <a:off x="1664517" y="2203650"/>
              <a:ext cx="2208870" cy="712610"/>
              <a:chOff x="1994501" y="2251039"/>
              <a:chExt cx="2208870" cy="712610"/>
            </a:xfrm>
          </p:grpSpPr>
          <p:grpSp>
            <p:nvGrpSpPr>
              <p:cNvPr id="129" name="组合 128"/>
              <p:cNvGrpSpPr/>
              <p:nvPr/>
            </p:nvGrpSpPr>
            <p:grpSpPr>
              <a:xfrm>
                <a:off x="1994501" y="2251039"/>
                <a:ext cx="2208870" cy="712610"/>
                <a:chOff x="-3729752" y="2394136"/>
                <a:chExt cx="8752092" cy="2823536"/>
              </a:xfrm>
            </p:grpSpPr>
            <p:sp>
              <p:nvSpPr>
                <p:cNvPr id="132" name="平行四边形 131"/>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33" name="平行四边形 132"/>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30" name="圆角矩形 129"/>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27" name="文本框 19"/>
            <p:cNvSpPr txBox="1"/>
            <p:nvPr/>
          </p:nvSpPr>
          <p:spPr>
            <a:xfrm>
              <a:off x="1617325" y="2277299"/>
              <a:ext cx="727604" cy="492442"/>
            </a:xfrm>
            <a:prstGeom prst="rect">
              <a:avLst/>
            </a:prstGeom>
            <a:noFill/>
            <a:effectLst>
              <a:outerShdw blurRad="76200" dist="38100" dir="2700000" algn="tl" rotWithShape="0">
                <a:srgbClr val="D07C00">
                  <a:alpha val="40000"/>
                </a:srgbClr>
              </a:outerShdw>
            </a:effectLst>
          </p:spPr>
          <p:txBody>
            <a:bodyPr wrap="square" rtlCol="0">
              <a:spAutoFit/>
            </a:bodyPr>
            <a:lstStyle/>
            <a:p>
              <a:pPr algn="ctr"/>
              <a:r>
                <a:rPr lang="en-US" altLang="zh-CN" b="1" dirty="0">
                  <a:solidFill>
                    <a:schemeClr val="bg1"/>
                  </a:solidFill>
                  <a:latin typeface="+mn-ea"/>
                  <a:ea typeface="+mn-ea"/>
                </a:rPr>
                <a:t>01</a:t>
              </a:r>
              <a:endParaRPr lang="zh-CN" altLang="en-US" b="1" dirty="0">
                <a:solidFill>
                  <a:schemeClr val="bg1"/>
                </a:solidFill>
                <a:latin typeface="+mn-ea"/>
                <a:ea typeface="+mn-ea"/>
              </a:endParaRPr>
            </a:p>
          </p:txBody>
        </p:sp>
        <p:sp>
          <p:nvSpPr>
            <p:cNvPr id="128" name="文本框 20"/>
            <p:cNvSpPr txBox="1"/>
            <p:nvPr/>
          </p:nvSpPr>
          <p:spPr>
            <a:xfrm>
              <a:off x="2093921" y="2314295"/>
              <a:ext cx="1923123" cy="410369"/>
            </a:xfrm>
            <a:prstGeom prst="rect">
              <a:avLst/>
            </a:prstGeom>
            <a:noFill/>
          </p:spPr>
          <p:txBody>
            <a:bodyPr wrap="square" rtlCol="0">
              <a:spAutoFit/>
            </a:bodyPr>
            <a:lstStyle/>
            <a:p>
              <a:r>
                <a:rPr lang="zh-CN" altLang="en-US" sz="1400" dirty="0">
                  <a:solidFill>
                    <a:schemeClr val="bg1"/>
                  </a:solidFill>
                  <a:latin typeface="+mn-ea"/>
                  <a:ea typeface="+mn-ea"/>
                </a:rPr>
                <a:t>在此添加标题</a:t>
              </a:r>
            </a:p>
          </p:txBody>
        </p:sp>
      </p:grpSp>
      <p:sp>
        <p:nvSpPr>
          <p:cNvPr id="134" name="文本框 21"/>
          <p:cNvSpPr txBox="1"/>
          <p:nvPr/>
        </p:nvSpPr>
        <p:spPr>
          <a:xfrm>
            <a:off x="1784571" y="2239954"/>
            <a:ext cx="1155668" cy="513410"/>
          </a:xfrm>
          <a:prstGeom prst="rect">
            <a:avLst/>
          </a:prstGeom>
          <a:noFill/>
        </p:spPr>
        <p:txBody>
          <a:bodyPr wrap="square" lIns="68580" tIns="34290" rIns="68580" bIns="34290" rtlCol="0">
            <a:spAutoFit/>
          </a:bodyPr>
          <a:lstStyle/>
          <a:p>
            <a:pPr algn="just">
              <a:lnSpc>
                <a:spcPct val="120000"/>
              </a:lnSpc>
            </a:pPr>
            <a:r>
              <a:rPr lang="zh-CN" altLang="en-US" sz="800" dirty="0">
                <a:solidFill>
                  <a:prstClr val="black">
                    <a:lumMod val="50000"/>
                    <a:lumOff val="50000"/>
                  </a:prstClr>
                </a:solidFill>
                <a:latin typeface="+mn-ea"/>
                <a:ea typeface="+mn-ea"/>
              </a:rPr>
              <a:t>点击添加文字说明或复制文本黏贴自此内容要言简意赅</a:t>
            </a:r>
            <a:endParaRPr lang="zh-CN" altLang="en-US" sz="800" dirty="0">
              <a:solidFill>
                <a:schemeClr val="tx1">
                  <a:lumMod val="50000"/>
                  <a:lumOff val="50000"/>
                </a:schemeClr>
              </a:solidFill>
              <a:latin typeface="+mn-ea"/>
              <a:ea typeface="+mn-ea"/>
            </a:endParaRPr>
          </a:p>
        </p:txBody>
      </p:sp>
      <p:grpSp>
        <p:nvGrpSpPr>
          <p:cNvPr id="135" name="Group 4"/>
          <p:cNvGrpSpPr>
            <a:grpSpLocks noChangeAspect="1"/>
          </p:cNvGrpSpPr>
          <p:nvPr/>
        </p:nvGrpSpPr>
        <p:grpSpPr bwMode="auto">
          <a:xfrm>
            <a:off x="1419450" y="2285333"/>
            <a:ext cx="263599" cy="308906"/>
            <a:chOff x="1776" y="1776"/>
            <a:chExt cx="64" cy="75"/>
          </a:xfrm>
          <a:solidFill>
            <a:srgbClr val="00682F"/>
          </a:solidFill>
          <a:effectLst/>
        </p:grpSpPr>
        <p:sp>
          <p:nvSpPr>
            <p:cNvPr id="136" name="Freeform 5"/>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37" name="Freeform 6"/>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38" name="Freeform 7"/>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39" name="Freeform 8"/>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nvGrpSpPr>
          <p:cNvPr id="140" name="组合 139"/>
          <p:cNvGrpSpPr/>
          <p:nvPr/>
        </p:nvGrpSpPr>
        <p:grpSpPr>
          <a:xfrm>
            <a:off x="3536505" y="1406163"/>
            <a:ext cx="2385010" cy="2405879"/>
            <a:chOff x="4620295" y="1993683"/>
            <a:chExt cx="3180013" cy="3207838"/>
          </a:xfrm>
        </p:grpSpPr>
        <p:grpSp>
          <p:nvGrpSpPr>
            <p:cNvPr id="141" name="组合 140"/>
            <p:cNvGrpSpPr/>
            <p:nvPr/>
          </p:nvGrpSpPr>
          <p:grpSpPr>
            <a:xfrm>
              <a:off x="4715658" y="2082583"/>
              <a:ext cx="3084650" cy="3118938"/>
              <a:chOff x="1838891" y="2142672"/>
              <a:chExt cx="3084650" cy="3118938"/>
            </a:xfrm>
          </p:grpSpPr>
          <p:sp>
            <p:nvSpPr>
              <p:cNvPr id="144" name="平行四边形 143"/>
              <p:cNvSpPr/>
              <p:nvPr/>
            </p:nvSpPr>
            <p:spPr>
              <a:xfrm rot="5400000" flipH="1" flipV="1">
                <a:off x="3035391" y="3382101"/>
                <a:ext cx="3118938" cy="64008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5" name="平行四边形 144"/>
              <p:cNvSpPr/>
              <p:nvPr/>
            </p:nvSpPr>
            <p:spPr>
              <a:xfrm flipH="1">
                <a:off x="1838891" y="4633142"/>
                <a:ext cx="3084650" cy="537028"/>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42" name="圆角矩形 141"/>
            <p:cNvSpPr/>
            <p:nvPr/>
          </p:nvSpPr>
          <p:spPr>
            <a:xfrm>
              <a:off x="4734142"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3" name="圆角矩形 142"/>
            <p:cNvSpPr/>
            <p:nvPr/>
          </p:nvSpPr>
          <p:spPr>
            <a:xfrm>
              <a:off x="4620295"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46" name="组合 145"/>
          <p:cNvGrpSpPr/>
          <p:nvPr/>
        </p:nvGrpSpPr>
        <p:grpSpPr>
          <a:xfrm>
            <a:off x="3711552" y="1563638"/>
            <a:ext cx="1808534" cy="707918"/>
            <a:chOff x="4853691" y="2203650"/>
            <a:chExt cx="2411379" cy="943890"/>
          </a:xfrm>
        </p:grpSpPr>
        <p:grpSp>
          <p:nvGrpSpPr>
            <p:cNvPr id="147" name="组合 146"/>
            <p:cNvGrpSpPr/>
            <p:nvPr/>
          </p:nvGrpSpPr>
          <p:grpSpPr>
            <a:xfrm>
              <a:off x="4883968" y="2203650"/>
              <a:ext cx="2208870" cy="712610"/>
              <a:chOff x="1994501" y="2251039"/>
              <a:chExt cx="2208870" cy="712610"/>
            </a:xfrm>
          </p:grpSpPr>
          <p:grpSp>
            <p:nvGrpSpPr>
              <p:cNvPr id="150" name="组合 149"/>
              <p:cNvGrpSpPr/>
              <p:nvPr/>
            </p:nvGrpSpPr>
            <p:grpSpPr>
              <a:xfrm>
                <a:off x="1994501" y="2251039"/>
                <a:ext cx="2208870" cy="712610"/>
                <a:chOff x="-3729752" y="2394136"/>
                <a:chExt cx="8752092" cy="2823536"/>
              </a:xfrm>
            </p:grpSpPr>
            <p:sp>
              <p:nvSpPr>
                <p:cNvPr id="153" name="平行四边形 152"/>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54" name="平行四边形 153"/>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51" name="圆角矩形 150"/>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48" name="文本框 33"/>
            <p:cNvSpPr txBox="1"/>
            <p:nvPr/>
          </p:nvSpPr>
          <p:spPr>
            <a:xfrm>
              <a:off x="4853691" y="2285766"/>
              <a:ext cx="670652" cy="861774"/>
            </a:xfrm>
            <a:prstGeom prst="rect">
              <a:avLst/>
            </a:prstGeom>
            <a:noFill/>
            <a:effectLst>
              <a:outerShdw blurRad="76200" dist="38100" dir="2700000" algn="tl" rotWithShape="0">
                <a:srgbClr val="017885">
                  <a:alpha val="40000"/>
                </a:srgbClr>
              </a:outerShdw>
            </a:effectLst>
          </p:spPr>
          <p:txBody>
            <a:bodyPr wrap="square" rtlCol="0">
              <a:spAutoFit/>
            </a:bodyPr>
            <a:lstStyle/>
            <a:p>
              <a:pPr algn="ctr"/>
              <a:r>
                <a:rPr lang="en-US" altLang="zh-CN" b="1" dirty="0">
                  <a:solidFill>
                    <a:schemeClr val="bg1"/>
                  </a:solidFill>
                  <a:latin typeface="+mn-ea"/>
                  <a:ea typeface="+mn-ea"/>
                </a:rPr>
                <a:t>02</a:t>
              </a:r>
              <a:endParaRPr lang="zh-CN" altLang="en-US" b="1" dirty="0">
                <a:solidFill>
                  <a:schemeClr val="bg1"/>
                </a:solidFill>
                <a:latin typeface="+mn-ea"/>
                <a:ea typeface="+mn-ea"/>
              </a:endParaRPr>
            </a:p>
          </p:txBody>
        </p:sp>
        <p:sp>
          <p:nvSpPr>
            <p:cNvPr id="149" name="文本框 34"/>
            <p:cNvSpPr txBox="1"/>
            <p:nvPr/>
          </p:nvSpPr>
          <p:spPr>
            <a:xfrm>
              <a:off x="5341947" y="2314295"/>
              <a:ext cx="1923123" cy="410369"/>
            </a:xfrm>
            <a:prstGeom prst="rect">
              <a:avLst/>
            </a:prstGeom>
            <a:noFill/>
          </p:spPr>
          <p:txBody>
            <a:bodyPr wrap="square" rtlCol="0">
              <a:spAutoFit/>
            </a:bodyPr>
            <a:lstStyle/>
            <a:p>
              <a:r>
                <a:rPr lang="zh-CN" altLang="en-US" sz="1400" dirty="0">
                  <a:solidFill>
                    <a:schemeClr val="bg1"/>
                  </a:solidFill>
                  <a:latin typeface="+mn-ea"/>
                  <a:ea typeface="+mn-ea"/>
                </a:rPr>
                <a:t>在此添加标题</a:t>
              </a:r>
            </a:p>
          </p:txBody>
        </p:sp>
      </p:grpSp>
      <p:sp>
        <p:nvSpPr>
          <p:cNvPr id="155" name="文本框 35"/>
          <p:cNvSpPr txBox="1"/>
          <p:nvPr/>
        </p:nvSpPr>
        <p:spPr>
          <a:xfrm>
            <a:off x="4199159" y="2239954"/>
            <a:ext cx="1155668" cy="513410"/>
          </a:xfrm>
          <a:prstGeom prst="rect">
            <a:avLst/>
          </a:prstGeom>
          <a:noFill/>
        </p:spPr>
        <p:txBody>
          <a:bodyPr wrap="square" lIns="68580" tIns="34290" rIns="68580" bIns="34290" rtlCol="0">
            <a:spAutoFit/>
          </a:bodyPr>
          <a:lstStyle/>
          <a:p>
            <a:pPr algn="just">
              <a:lnSpc>
                <a:spcPct val="120000"/>
              </a:lnSpc>
            </a:pPr>
            <a:r>
              <a:rPr lang="zh-CN" altLang="en-US" sz="800" dirty="0">
                <a:solidFill>
                  <a:prstClr val="black">
                    <a:lumMod val="50000"/>
                    <a:lumOff val="50000"/>
                  </a:prstClr>
                </a:solidFill>
                <a:latin typeface="+mn-ea"/>
                <a:ea typeface="+mn-ea"/>
              </a:rPr>
              <a:t>点击添加文字说明或复制文本黏贴自此内容要言简意赅</a:t>
            </a:r>
            <a:endParaRPr lang="zh-CN" altLang="en-US" sz="800" dirty="0">
              <a:solidFill>
                <a:schemeClr val="tx1">
                  <a:lumMod val="50000"/>
                  <a:lumOff val="50000"/>
                </a:schemeClr>
              </a:solidFill>
              <a:latin typeface="+mn-ea"/>
              <a:ea typeface="+mn-ea"/>
            </a:endParaRPr>
          </a:p>
        </p:txBody>
      </p:sp>
      <p:grpSp>
        <p:nvGrpSpPr>
          <p:cNvPr id="156" name="组合 155"/>
          <p:cNvGrpSpPr/>
          <p:nvPr/>
        </p:nvGrpSpPr>
        <p:grpSpPr>
          <a:xfrm>
            <a:off x="5951091" y="1406163"/>
            <a:ext cx="2385010" cy="2405879"/>
            <a:chOff x="7839744" y="1993683"/>
            <a:chExt cx="3180013" cy="3207838"/>
          </a:xfrm>
        </p:grpSpPr>
        <p:grpSp>
          <p:nvGrpSpPr>
            <p:cNvPr id="157" name="组合 156"/>
            <p:cNvGrpSpPr/>
            <p:nvPr/>
          </p:nvGrpSpPr>
          <p:grpSpPr>
            <a:xfrm>
              <a:off x="7935107" y="2082583"/>
              <a:ext cx="3084650" cy="3118938"/>
              <a:chOff x="1838891" y="2142672"/>
              <a:chExt cx="3084650" cy="3118938"/>
            </a:xfrm>
          </p:grpSpPr>
          <p:sp>
            <p:nvSpPr>
              <p:cNvPr id="160" name="平行四边形 159"/>
              <p:cNvSpPr/>
              <p:nvPr/>
            </p:nvSpPr>
            <p:spPr>
              <a:xfrm rot="5400000" flipH="1" flipV="1">
                <a:off x="3035391" y="3382101"/>
                <a:ext cx="3118938" cy="640080"/>
              </a:xfrm>
              <a:prstGeom prst="parallelogram">
                <a:avLst>
                  <a:gd name="adj" fmla="val 85166"/>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61" name="平行四边形 160"/>
              <p:cNvSpPr/>
              <p:nvPr/>
            </p:nvSpPr>
            <p:spPr>
              <a:xfrm flipH="1">
                <a:off x="1838891" y="4633142"/>
                <a:ext cx="3084650" cy="537028"/>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58" name="圆角矩形 157"/>
            <p:cNvSpPr/>
            <p:nvPr/>
          </p:nvSpPr>
          <p:spPr>
            <a:xfrm>
              <a:off x="7953591" y="2095283"/>
              <a:ext cx="2616200" cy="2616200"/>
            </a:xfrm>
            <a:prstGeom prst="roundRect">
              <a:avLst>
                <a:gd name="adj" fmla="val 12783"/>
              </a:avLst>
            </a:prstGeom>
            <a:solidFill>
              <a:srgbClr val="C9C9C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9" name="圆角矩形 158"/>
            <p:cNvSpPr/>
            <p:nvPr/>
          </p:nvSpPr>
          <p:spPr>
            <a:xfrm>
              <a:off x="7839744" y="1993683"/>
              <a:ext cx="2616200" cy="2616200"/>
            </a:xfrm>
            <a:prstGeom prst="roundRect">
              <a:avLst>
                <a:gd name="adj" fmla="val 12783"/>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62" name="组合 161"/>
          <p:cNvGrpSpPr/>
          <p:nvPr/>
        </p:nvGrpSpPr>
        <p:grpSpPr>
          <a:xfrm>
            <a:off x="6148845" y="1563638"/>
            <a:ext cx="1807258" cy="534458"/>
            <a:chOff x="8103417" y="2203650"/>
            <a:chExt cx="2409677" cy="712610"/>
          </a:xfrm>
        </p:grpSpPr>
        <p:grpSp>
          <p:nvGrpSpPr>
            <p:cNvPr id="163" name="组合 162"/>
            <p:cNvGrpSpPr/>
            <p:nvPr/>
          </p:nvGrpSpPr>
          <p:grpSpPr>
            <a:xfrm>
              <a:off x="8103417" y="2203650"/>
              <a:ext cx="2208870" cy="712610"/>
              <a:chOff x="1994501" y="2251039"/>
              <a:chExt cx="2208870" cy="712610"/>
            </a:xfrm>
          </p:grpSpPr>
          <p:grpSp>
            <p:nvGrpSpPr>
              <p:cNvPr id="166" name="组合 165"/>
              <p:cNvGrpSpPr/>
              <p:nvPr/>
            </p:nvGrpSpPr>
            <p:grpSpPr>
              <a:xfrm>
                <a:off x="1994501" y="2251039"/>
                <a:ext cx="2208870" cy="712610"/>
                <a:chOff x="-3729752" y="2394136"/>
                <a:chExt cx="8752092" cy="2823536"/>
              </a:xfrm>
            </p:grpSpPr>
            <p:sp>
              <p:nvSpPr>
                <p:cNvPr id="169" name="平行四边形 168"/>
                <p:cNvSpPr/>
                <p:nvPr/>
              </p:nvSpPr>
              <p:spPr>
                <a:xfrm rot="5400000" flipH="1" flipV="1">
                  <a:off x="3205317" y="3438387"/>
                  <a:ext cx="2823536" cy="735033"/>
                </a:xfrm>
                <a:prstGeom prst="parallelogram">
                  <a:avLst>
                    <a:gd name="adj" fmla="val 72798"/>
                  </a:avLst>
                </a:prstGeom>
                <a:gradFill>
                  <a:gsLst>
                    <a:gs pos="0">
                      <a:schemeClr val="tx1">
                        <a:alpha val="40000"/>
                      </a:schemeClr>
                    </a:gs>
                    <a:gs pos="60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sp>
              <p:nvSpPr>
                <p:cNvPr id="170" name="平行四边形 169"/>
                <p:cNvSpPr/>
                <p:nvPr/>
              </p:nvSpPr>
              <p:spPr>
                <a:xfrm flipH="1">
                  <a:off x="-3729752" y="4595402"/>
                  <a:ext cx="8752092" cy="537027"/>
                </a:xfrm>
                <a:prstGeom prst="parallelogram">
                  <a:avLst>
                    <a:gd name="adj" fmla="val 106824"/>
                  </a:avLst>
                </a:prstGeom>
                <a:gradFill>
                  <a:gsLst>
                    <a:gs pos="0">
                      <a:schemeClr val="tx1">
                        <a:alpha val="40000"/>
                      </a:schemeClr>
                    </a:gs>
                    <a:gs pos="51000">
                      <a:srgbClr val="6D6D6D">
                        <a:alpha val="20000"/>
                      </a:srgbClr>
                    </a:gs>
                    <a:gs pos="100000">
                      <a:schemeClr val="bg1">
                        <a:lumMod val="85000"/>
                        <a:alpha val="0"/>
                      </a:scheme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67" name="圆角矩形 166"/>
              <p:cNvSpPr/>
              <p:nvPr/>
            </p:nvSpPr>
            <p:spPr>
              <a:xfrm>
                <a:off x="2013089" y="2306633"/>
                <a:ext cx="2092960" cy="533400"/>
              </a:xfrm>
              <a:prstGeom prst="round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n-ea"/>
                </a:endParaRPr>
              </a:p>
            </p:txBody>
          </p:sp>
        </p:grpSp>
        <p:sp>
          <p:nvSpPr>
            <p:cNvPr id="164" name="文本框 53"/>
            <p:cNvSpPr txBox="1"/>
            <p:nvPr/>
          </p:nvSpPr>
          <p:spPr>
            <a:xfrm>
              <a:off x="8115571" y="2277299"/>
              <a:ext cx="638714" cy="492442"/>
            </a:xfrm>
            <a:prstGeom prst="rect">
              <a:avLst/>
            </a:prstGeom>
            <a:noFill/>
            <a:effectLst>
              <a:outerShdw blurRad="76200" dist="38100" dir="2700000" algn="tl" rotWithShape="0">
                <a:srgbClr val="DB2323">
                  <a:alpha val="40000"/>
                </a:srgbClr>
              </a:outerShdw>
            </a:effectLst>
          </p:spPr>
          <p:txBody>
            <a:bodyPr wrap="square" rtlCol="0">
              <a:spAutoFit/>
            </a:bodyPr>
            <a:lstStyle/>
            <a:p>
              <a:pPr algn="ctr"/>
              <a:r>
                <a:rPr lang="en-US" altLang="zh-CN" b="1" dirty="0">
                  <a:solidFill>
                    <a:schemeClr val="bg1"/>
                  </a:solidFill>
                  <a:latin typeface="+mn-ea"/>
                  <a:ea typeface="+mn-ea"/>
                </a:rPr>
                <a:t>03</a:t>
              </a:r>
              <a:endParaRPr lang="zh-CN" altLang="en-US" b="1" dirty="0">
                <a:solidFill>
                  <a:schemeClr val="bg1"/>
                </a:solidFill>
                <a:latin typeface="+mn-ea"/>
                <a:ea typeface="+mn-ea"/>
              </a:endParaRPr>
            </a:p>
          </p:txBody>
        </p:sp>
        <p:sp>
          <p:nvSpPr>
            <p:cNvPr id="165" name="文本框 54"/>
            <p:cNvSpPr txBox="1"/>
            <p:nvPr/>
          </p:nvSpPr>
          <p:spPr>
            <a:xfrm>
              <a:off x="8589971" y="2314295"/>
              <a:ext cx="1923123" cy="410369"/>
            </a:xfrm>
            <a:prstGeom prst="rect">
              <a:avLst/>
            </a:prstGeom>
            <a:noFill/>
          </p:spPr>
          <p:txBody>
            <a:bodyPr wrap="square" rtlCol="0">
              <a:spAutoFit/>
            </a:bodyPr>
            <a:lstStyle/>
            <a:p>
              <a:r>
                <a:rPr lang="zh-CN" altLang="en-US" sz="1400" dirty="0">
                  <a:solidFill>
                    <a:schemeClr val="bg1"/>
                  </a:solidFill>
                  <a:latin typeface="+mn-ea"/>
                  <a:ea typeface="+mn-ea"/>
                </a:rPr>
                <a:t>在此添加标题</a:t>
              </a:r>
            </a:p>
          </p:txBody>
        </p:sp>
      </p:grpSp>
      <p:sp>
        <p:nvSpPr>
          <p:cNvPr id="171" name="文本框 55"/>
          <p:cNvSpPr txBox="1"/>
          <p:nvPr/>
        </p:nvSpPr>
        <p:spPr>
          <a:xfrm>
            <a:off x="6613746" y="2239954"/>
            <a:ext cx="1155668" cy="513410"/>
          </a:xfrm>
          <a:prstGeom prst="rect">
            <a:avLst/>
          </a:prstGeom>
          <a:noFill/>
        </p:spPr>
        <p:txBody>
          <a:bodyPr wrap="square" lIns="68580" tIns="34290" rIns="68580" bIns="34290" rtlCol="0">
            <a:spAutoFit/>
          </a:bodyPr>
          <a:lstStyle/>
          <a:p>
            <a:pPr algn="just">
              <a:lnSpc>
                <a:spcPct val="120000"/>
              </a:lnSpc>
            </a:pPr>
            <a:r>
              <a:rPr lang="zh-CN" altLang="en-US" sz="800" dirty="0">
                <a:solidFill>
                  <a:prstClr val="black">
                    <a:lumMod val="50000"/>
                    <a:lumOff val="50000"/>
                  </a:prstClr>
                </a:solidFill>
                <a:latin typeface="+mn-ea"/>
                <a:ea typeface="+mn-ea"/>
              </a:rPr>
              <a:t>点击添加文字说明或复制文本黏贴自此内容要言简意赅</a:t>
            </a:r>
            <a:endParaRPr lang="zh-CN" altLang="en-US" sz="800" dirty="0">
              <a:solidFill>
                <a:schemeClr val="tx1">
                  <a:lumMod val="50000"/>
                  <a:lumOff val="50000"/>
                </a:schemeClr>
              </a:solidFill>
              <a:latin typeface="+mn-ea"/>
              <a:ea typeface="+mn-ea"/>
            </a:endParaRPr>
          </a:p>
        </p:txBody>
      </p:sp>
      <p:grpSp>
        <p:nvGrpSpPr>
          <p:cNvPr id="172" name="Group 18"/>
          <p:cNvGrpSpPr>
            <a:grpSpLocks noChangeAspect="1"/>
          </p:cNvGrpSpPr>
          <p:nvPr/>
        </p:nvGrpSpPr>
        <p:grpSpPr bwMode="auto">
          <a:xfrm>
            <a:off x="3822790" y="2297792"/>
            <a:ext cx="294476" cy="274397"/>
            <a:chOff x="3802" y="2858"/>
            <a:chExt cx="616" cy="574"/>
          </a:xfrm>
          <a:solidFill>
            <a:srgbClr val="00682F"/>
          </a:solidFill>
          <a:effectLst/>
        </p:grpSpPr>
        <p:sp>
          <p:nvSpPr>
            <p:cNvPr id="173" name="Rectangle 19"/>
            <p:cNvSpPr>
              <a:spLocks noChangeArrowheads="1"/>
            </p:cNvSpPr>
            <p:nvPr/>
          </p:nvSpPr>
          <p:spPr bwMode="auto">
            <a:xfrm>
              <a:off x="3802" y="3205"/>
              <a:ext cx="129" cy="227"/>
            </a:xfrm>
            <a:prstGeom prst="rect">
              <a:avLst/>
            </a:prstGeom>
            <a:grpFill/>
            <a:ln w="9525">
              <a:noFill/>
              <a:miter lim="800000"/>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4" name="Rectangle 20"/>
            <p:cNvSpPr>
              <a:spLocks noChangeArrowheads="1"/>
            </p:cNvSpPr>
            <p:nvPr/>
          </p:nvSpPr>
          <p:spPr bwMode="auto">
            <a:xfrm>
              <a:off x="3964" y="3174"/>
              <a:ext cx="129" cy="258"/>
            </a:xfrm>
            <a:prstGeom prst="rect">
              <a:avLst/>
            </a:prstGeom>
            <a:grpFill/>
            <a:ln w="9525">
              <a:noFill/>
              <a:miter lim="800000"/>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5" name="Rectangle 21"/>
            <p:cNvSpPr>
              <a:spLocks noChangeArrowheads="1"/>
            </p:cNvSpPr>
            <p:nvPr/>
          </p:nvSpPr>
          <p:spPr bwMode="auto">
            <a:xfrm>
              <a:off x="4129" y="3131"/>
              <a:ext cx="129" cy="301"/>
            </a:xfrm>
            <a:prstGeom prst="rect">
              <a:avLst/>
            </a:prstGeom>
            <a:grpFill/>
            <a:ln w="9525">
              <a:noFill/>
              <a:miter lim="800000"/>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6" name="Rectangle 22"/>
            <p:cNvSpPr>
              <a:spLocks noChangeArrowheads="1"/>
            </p:cNvSpPr>
            <p:nvPr/>
          </p:nvSpPr>
          <p:spPr bwMode="auto">
            <a:xfrm>
              <a:off x="4289" y="3078"/>
              <a:ext cx="129" cy="354"/>
            </a:xfrm>
            <a:prstGeom prst="rect">
              <a:avLst/>
            </a:prstGeom>
            <a:grpFill/>
            <a:ln w="9525">
              <a:noFill/>
              <a:miter lim="800000"/>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7"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w="9525">
              <a:noFill/>
              <a:round/>
            </a:ln>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nvGrpSpPr>
          <p:cNvPr id="178" name="组合 177"/>
          <p:cNvGrpSpPr/>
          <p:nvPr/>
        </p:nvGrpSpPr>
        <p:grpSpPr>
          <a:xfrm>
            <a:off x="6237520" y="2288969"/>
            <a:ext cx="276242" cy="300608"/>
            <a:chOff x="4873620" y="1965325"/>
            <a:chExt cx="269882" cy="293688"/>
          </a:xfrm>
          <a:solidFill>
            <a:srgbClr val="00682F"/>
          </a:solidFill>
          <a:effectLst/>
        </p:grpSpPr>
        <p:sp>
          <p:nvSpPr>
            <p:cNvPr id="179"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0"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1"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2"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cxnSp>
        <p:nvCxnSpPr>
          <p:cNvPr id="183" name="直接连接符 182"/>
          <p:cNvCxnSpPr/>
          <p:nvPr/>
        </p:nvCxnSpPr>
        <p:spPr>
          <a:xfrm>
            <a:off x="1190977" y="3792911"/>
            <a:ext cx="6961170"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4" name="矩形 47"/>
          <p:cNvSpPr>
            <a:spLocks noChangeArrowheads="1"/>
          </p:cNvSpPr>
          <p:nvPr/>
        </p:nvSpPr>
        <p:spPr bwMode="auto">
          <a:xfrm>
            <a:off x="1323190" y="3904067"/>
            <a:ext cx="6696744" cy="39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900" dirty="0">
                <a:latin typeface="+mn-ea"/>
                <a:ea typeface="+mn-ea"/>
              </a:rPr>
              <a:t>您的内容打在这里或者通过复制您的文本黏贴自此。您的内容打在这里或者通过复制您的文本黏贴自此。您的内容打在这里或者通过复制您的文本黏贴自此您的内容打在这里或者通过复制您的文本黏贴自此。</a:t>
            </a:r>
            <a:endParaRPr lang="en-US" altLang="zh-CN" sz="900" dirty="0">
              <a:latin typeface="+mn-ea"/>
              <a:ea typeface="+mn-ea"/>
              <a:sym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119"/>
                                        </p:tgtEl>
                                        <p:attrNameLst>
                                          <p:attrName>style.visibility</p:attrName>
                                        </p:attrNameLst>
                                      </p:cBhvr>
                                      <p:to>
                                        <p:strVal val="visible"/>
                                      </p:to>
                                    </p:set>
                                    <p:animEffect transition="in" filter="fade">
                                      <p:cBhvr>
                                        <p:cTn id="11" dur="1000"/>
                                        <p:tgtEl>
                                          <p:spTgt spid="119"/>
                                        </p:tgtEl>
                                      </p:cBhvr>
                                    </p:animEffect>
                                    <p:anim calcmode="lin" valueType="num">
                                      <p:cBhvr>
                                        <p:cTn id="12" dur="1000" fill="hold"/>
                                        <p:tgtEl>
                                          <p:spTgt spid="119"/>
                                        </p:tgtEl>
                                        <p:attrNameLst>
                                          <p:attrName>ppt_x</p:attrName>
                                        </p:attrNameLst>
                                      </p:cBhvr>
                                      <p:tavLst>
                                        <p:tav tm="0">
                                          <p:val>
                                            <p:strVal val="#ppt_x"/>
                                          </p:val>
                                        </p:tav>
                                        <p:tav tm="100000">
                                          <p:val>
                                            <p:strVal val="#ppt_x"/>
                                          </p:val>
                                        </p:tav>
                                      </p:tavLst>
                                    </p:anim>
                                    <p:anim calcmode="lin" valueType="num">
                                      <p:cBhvr>
                                        <p:cTn id="13" dur="900" decel="100000" fill="hold"/>
                                        <p:tgtEl>
                                          <p:spTgt spid="119"/>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19"/>
                                        </p:tgtEl>
                                        <p:attrNameLst>
                                          <p:attrName>ppt_y</p:attrName>
                                        </p:attrNameLst>
                                      </p:cBhvr>
                                      <p:tavLst>
                                        <p:tav tm="0">
                                          <p:val>
                                            <p:strVal val="#ppt_y-.03"/>
                                          </p:val>
                                        </p:tav>
                                        <p:tav tm="100000">
                                          <p:val>
                                            <p:strVal val="#ppt_y"/>
                                          </p:val>
                                        </p:tav>
                                      </p:tavLst>
                                    </p:anim>
                                  </p:childTnLst>
                                </p:cTn>
                              </p:par>
                              <p:par>
                                <p:cTn id="15" presetID="37" presetClass="entr" presetSubtype="0" fill="hold" nodeType="withEffect">
                                  <p:stCondLst>
                                    <p:cond delay="250"/>
                                  </p:stCondLst>
                                  <p:childTnLst>
                                    <p:set>
                                      <p:cBhvr>
                                        <p:cTn id="16" dur="1" fill="hold">
                                          <p:stCondLst>
                                            <p:cond delay="0"/>
                                          </p:stCondLst>
                                        </p:cTn>
                                        <p:tgtEl>
                                          <p:spTgt spid="140"/>
                                        </p:tgtEl>
                                        <p:attrNameLst>
                                          <p:attrName>style.visibility</p:attrName>
                                        </p:attrNameLst>
                                      </p:cBhvr>
                                      <p:to>
                                        <p:strVal val="visible"/>
                                      </p:to>
                                    </p:set>
                                    <p:animEffect transition="in" filter="fade">
                                      <p:cBhvr>
                                        <p:cTn id="17" dur="1000"/>
                                        <p:tgtEl>
                                          <p:spTgt spid="140"/>
                                        </p:tgtEl>
                                      </p:cBhvr>
                                    </p:animEffect>
                                    <p:anim calcmode="lin" valueType="num">
                                      <p:cBhvr>
                                        <p:cTn id="18" dur="1000" fill="hold"/>
                                        <p:tgtEl>
                                          <p:spTgt spid="140"/>
                                        </p:tgtEl>
                                        <p:attrNameLst>
                                          <p:attrName>ppt_x</p:attrName>
                                        </p:attrNameLst>
                                      </p:cBhvr>
                                      <p:tavLst>
                                        <p:tav tm="0">
                                          <p:val>
                                            <p:strVal val="#ppt_x"/>
                                          </p:val>
                                        </p:tav>
                                        <p:tav tm="100000">
                                          <p:val>
                                            <p:strVal val="#ppt_x"/>
                                          </p:val>
                                        </p:tav>
                                      </p:tavLst>
                                    </p:anim>
                                    <p:anim calcmode="lin" valueType="num">
                                      <p:cBhvr>
                                        <p:cTn id="19" dur="900" decel="100000" fill="hold"/>
                                        <p:tgtEl>
                                          <p:spTgt spid="140"/>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40"/>
                                        </p:tgtEl>
                                        <p:attrNameLst>
                                          <p:attrName>ppt_y</p:attrName>
                                        </p:attrNameLst>
                                      </p:cBhvr>
                                      <p:tavLst>
                                        <p:tav tm="0">
                                          <p:val>
                                            <p:strVal val="#ppt_y-.03"/>
                                          </p:val>
                                        </p:tav>
                                        <p:tav tm="100000">
                                          <p:val>
                                            <p:strVal val="#ppt_y"/>
                                          </p:val>
                                        </p:tav>
                                      </p:tavLst>
                                    </p:anim>
                                  </p:childTnLst>
                                </p:cTn>
                              </p:par>
                              <p:par>
                                <p:cTn id="21" presetID="37" presetClass="entr" presetSubtype="0" fill="hold" nodeType="withEffect">
                                  <p:stCondLst>
                                    <p:cond delay="500"/>
                                  </p:stCondLst>
                                  <p:childTnLst>
                                    <p:set>
                                      <p:cBhvr>
                                        <p:cTn id="22" dur="1" fill="hold">
                                          <p:stCondLst>
                                            <p:cond delay="0"/>
                                          </p:stCondLst>
                                        </p:cTn>
                                        <p:tgtEl>
                                          <p:spTgt spid="156"/>
                                        </p:tgtEl>
                                        <p:attrNameLst>
                                          <p:attrName>style.visibility</p:attrName>
                                        </p:attrNameLst>
                                      </p:cBhvr>
                                      <p:to>
                                        <p:strVal val="visible"/>
                                      </p:to>
                                    </p:set>
                                    <p:animEffect transition="in" filter="fade">
                                      <p:cBhvr>
                                        <p:cTn id="23" dur="1000"/>
                                        <p:tgtEl>
                                          <p:spTgt spid="156"/>
                                        </p:tgtEl>
                                      </p:cBhvr>
                                    </p:animEffect>
                                    <p:anim calcmode="lin" valueType="num">
                                      <p:cBhvr>
                                        <p:cTn id="24" dur="1000" fill="hold"/>
                                        <p:tgtEl>
                                          <p:spTgt spid="156"/>
                                        </p:tgtEl>
                                        <p:attrNameLst>
                                          <p:attrName>ppt_x</p:attrName>
                                        </p:attrNameLst>
                                      </p:cBhvr>
                                      <p:tavLst>
                                        <p:tav tm="0">
                                          <p:val>
                                            <p:strVal val="#ppt_x"/>
                                          </p:val>
                                        </p:tav>
                                        <p:tav tm="100000">
                                          <p:val>
                                            <p:strVal val="#ppt_x"/>
                                          </p:val>
                                        </p:tav>
                                      </p:tavLst>
                                    </p:anim>
                                    <p:anim calcmode="lin" valueType="num">
                                      <p:cBhvr>
                                        <p:cTn id="25" dur="900" decel="100000" fill="hold"/>
                                        <p:tgtEl>
                                          <p:spTgt spid="156"/>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56"/>
                                        </p:tgtEl>
                                        <p:attrNameLst>
                                          <p:attrName>ppt_y</p:attrName>
                                        </p:attrNameLst>
                                      </p:cBhvr>
                                      <p:tavLst>
                                        <p:tav tm="0">
                                          <p:val>
                                            <p:strVal val="#ppt_y-.03"/>
                                          </p:val>
                                        </p:tav>
                                        <p:tav tm="100000">
                                          <p:val>
                                            <p:strVal val="#ppt_y"/>
                                          </p:val>
                                        </p:tav>
                                      </p:tavLst>
                                    </p:anim>
                                  </p:childTnLst>
                                </p:cTn>
                              </p:par>
                            </p:childTnLst>
                          </p:cTn>
                        </p:par>
                        <p:par>
                          <p:cTn id="27" fill="hold">
                            <p:stCondLst>
                              <p:cond delay="1500"/>
                            </p:stCondLst>
                            <p:childTnLst>
                              <p:par>
                                <p:cTn id="28" presetID="23" presetClass="entr" presetSubtype="36" fill="hold" nodeType="afterEffect">
                                  <p:stCondLst>
                                    <p:cond delay="0"/>
                                  </p:stCondLst>
                                  <p:childTnLst>
                                    <p:set>
                                      <p:cBhvr>
                                        <p:cTn id="29" dur="1" fill="hold">
                                          <p:stCondLst>
                                            <p:cond delay="0"/>
                                          </p:stCondLst>
                                        </p:cTn>
                                        <p:tgtEl>
                                          <p:spTgt spid="125"/>
                                        </p:tgtEl>
                                        <p:attrNameLst>
                                          <p:attrName>style.visibility</p:attrName>
                                        </p:attrNameLst>
                                      </p:cBhvr>
                                      <p:to>
                                        <p:strVal val="visible"/>
                                      </p:to>
                                    </p:set>
                                    <p:anim calcmode="lin" valueType="num">
                                      <p:cBhvr>
                                        <p:cTn id="30" dur="500" fill="hold"/>
                                        <p:tgtEl>
                                          <p:spTgt spid="125"/>
                                        </p:tgtEl>
                                        <p:attrNameLst>
                                          <p:attrName>ppt_w</p:attrName>
                                        </p:attrNameLst>
                                      </p:cBhvr>
                                      <p:tavLst>
                                        <p:tav tm="0">
                                          <p:val>
                                            <p:strVal val="(6*min(max(#ppt_w*#ppt_h,.3),1)-7.4)/-.7*#ppt_w"/>
                                          </p:val>
                                        </p:tav>
                                        <p:tav tm="100000">
                                          <p:val>
                                            <p:strVal val="#ppt_w"/>
                                          </p:val>
                                        </p:tav>
                                      </p:tavLst>
                                    </p:anim>
                                    <p:anim calcmode="lin" valueType="num">
                                      <p:cBhvr>
                                        <p:cTn id="31" dur="500" fill="hold"/>
                                        <p:tgtEl>
                                          <p:spTgt spid="125"/>
                                        </p:tgtEl>
                                        <p:attrNameLst>
                                          <p:attrName>ppt_h</p:attrName>
                                        </p:attrNameLst>
                                      </p:cBhvr>
                                      <p:tavLst>
                                        <p:tav tm="0">
                                          <p:val>
                                            <p:strVal val="(6*min(max(#ppt_w*#ppt_h,.3),1)-7.4)/-.7*#ppt_h"/>
                                          </p:val>
                                        </p:tav>
                                        <p:tav tm="100000">
                                          <p:val>
                                            <p:strVal val="#ppt_h"/>
                                          </p:val>
                                        </p:tav>
                                      </p:tavLst>
                                    </p:anim>
                                    <p:anim calcmode="lin" valueType="num">
                                      <p:cBhvr>
                                        <p:cTn id="32" dur="500" fill="hold"/>
                                        <p:tgtEl>
                                          <p:spTgt spid="125"/>
                                        </p:tgtEl>
                                        <p:attrNameLst>
                                          <p:attrName>ppt_x</p:attrName>
                                        </p:attrNameLst>
                                      </p:cBhvr>
                                      <p:tavLst>
                                        <p:tav tm="0">
                                          <p:val>
                                            <p:fltVal val="0.5"/>
                                          </p:val>
                                        </p:tav>
                                        <p:tav tm="100000">
                                          <p:val>
                                            <p:strVal val="#ppt_x"/>
                                          </p:val>
                                        </p:tav>
                                      </p:tavLst>
                                    </p:anim>
                                    <p:anim calcmode="lin" valueType="num">
                                      <p:cBhvr>
                                        <p:cTn id="33" dur="500" fill="hold"/>
                                        <p:tgtEl>
                                          <p:spTgt spid="125"/>
                                        </p:tgtEl>
                                        <p:attrNameLst>
                                          <p:attrName>ppt_y</p:attrName>
                                        </p:attrNameLst>
                                      </p:cBhvr>
                                      <p:tavLst>
                                        <p:tav tm="0">
                                          <p:val>
                                            <p:strVal val="1+(6*min(max(#ppt_w*#ppt_h,.3),1)-7.4)/-.7*#ppt_h/2"/>
                                          </p:val>
                                        </p:tav>
                                        <p:tav tm="100000">
                                          <p:val>
                                            <p:strVal val="#ppt_y"/>
                                          </p:val>
                                        </p:tav>
                                      </p:tavLst>
                                    </p:anim>
                                  </p:childTnLst>
                                </p:cTn>
                              </p:par>
                            </p:childTnLst>
                          </p:cTn>
                        </p:par>
                        <p:par>
                          <p:cTn id="34" fill="hold">
                            <p:stCondLst>
                              <p:cond delay="2000"/>
                            </p:stCondLst>
                            <p:childTnLst>
                              <p:par>
                                <p:cTn id="35" presetID="23" presetClass="entr" presetSubtype="36" fill="hold" nodeType="afterEffect">
                                  <p:stCondLst>
                                    <p:cond delay="0"/>
                                  </p:stCondLst>
                                  <p:childTnLst>
                                    <p:set>
                                      <p:cBhvr>
                                        <p:cTn id="36" dur="1" fill="hold">
                                          <p:stCondLst>
                                            <p:cond delay="0"/>
                                          </p:stCondLst>
                                        </p:cTn>
                                        <p:tgtEl>
                                          <p:spTgt spid="146"/>
                                        </p:tgtEl>
                                        <p:attrNameLst>
                                          <p:attrName>style.visibility</p:attrName>
                                        </p:attrNameLst>
                                      </p:cBhvr>
                                      <p:to>
                                        <p:strVal val="visible"/>
                                      </p:to>
                                    </p:set>
                                    <p:anim calcmode="lin" valueType="num">
                                      <p:cBhvr>
                                        <p:cTn id="37" dur="500" fill="hold"/>
                                        <p:tgtEl>
                                          <p:spTgt spid="146"/>
                                        </p:tgtEl>
                                        <p:attrNameLst>
                                          <p:attrName>ppt_w</p:attrName>
                                        </p:attrNameLst>
                                      </p:cBhvr>
                                      <p:tavLst>
                                        <p:tav tm="0">
                                          <p:val>
                                            <p:strVal val="(6*min(max(#ppt_w*#ppt_h,.3),1)-7.4)/-.7*#ppt_w"/>
                                          </p:val>
                                        </p:tav>
                                        <p:tav tm="100000">
                                          <p:val>
                                            <p:strVal val="#ppt_w"/>
                                          </p:val>
                                        </p:tav>
                                      </p:tavLst>
                                    </p:anim>
                                    <p:anim calcmode="lin" valueType="num">
                                      <p:cBhvr>
                                        <p:cTn id="38" dur="500" fill="hold"/>
                                        <p:tgtEl>
                                          <p:spTgt spid="146"/>
                                        </p:tgtEl>
                                        <p:attrNameLst>
                                          <p:attrName>ppt_h</p:attrName>
                                        </p:attrNameLst>
                                      </p:cBhvr>
                                      <p:tavLst>
                                        <p:tav tm="0">
                                          <p:val>
                                            <p:strVal val="(6*min(max(#ppt_w*#ppt_h,.3),1)-7.4)/-.7*#ppt_h"/>
                                          </p:val>
                                        </p:tav>
                                        <p:tav tm="100000">
                                          <p:val>
                                            <p:strVal val="#ppt_h"/>
                                          </p:val>
                                        </p:tav>
                                      </p:tavLst>
                                    </p:anim>
                                    <p:anim calcmode="lin" valueType="num">
                                      <p:cBhvr>
                                        <p:cTn id="39" dur="500" fill="hold"/>
                                        <p:tgtEl>
                                          <p:spTgt spid="146"/>
                                        </p:tgtEl>
                                        <p:attrNameLst>
                                          <p:attrName>ppt_x</p:attrName>
                                        </p:attrNameLst>
                                      </p:cBhvr>
                                      <p:tavLst>
                                        <p:tav tm="0">
                                          <p:val>
                                            <p:fltVal val="0.5"/>
                                          </p:val>
                                        </p:tav>
                                        <p:tav tm="100000">
                                          <p:val>
                                            <p:strVal val="#ppt_x"/>
                                          </p:val>
                                        </p:tav>
                                      </p:tavLst>
                                    </p:anim>
                                    <p:anim calcmode="lin" valueType="num">
                                      <p:cBhvr>
                                        <p:cTn id="40" dur="500" fill="hold"/>
                                        <p:tgtEl>
                                          <p:spTgt spid="146"/>
                                        </p:tgtEl>
                                        <p:attrNameLst>
                                          <p:attrName>ppt_y</p:attrName>
                                        </p:attrNameLst>
                                      </p:cBhvr>
                                      <p:tavLst>
                                        <p:tav tm="0">
                                          <p:val>
                                            <p:strVal val="1+(6*min(max(#ppt_w*#ppt_h,.3),1)-7.4)/-.7*#ppt_h/2"/>
                                          </p:val>
                                        </p:tav>
                                        <p:tav tm="100000">
                                          <p:val>
                                            <p:strVal val="#ppt_y"/>
                                          </p:val>
                                        </p:tav>
                                      </p:tavLst>
                                    </p:anim>
                                  </p:childTnLst>
                                </p:cTn>
                              </p:par>
                            </p:childTnLst>
                          </p:cTn>
                        </p:par>
                        <p:par>
                          <p:cTn id="41" fill="hold">
                            <p:stCondLst>
                              <p:cond delay="2500"/>
                            </p:stCondLst>
                            <p:childTnLst>
                              <p:par>
                                <p:cTn id="42" presetID="23" presetClass="entr" presetSubtype="36" fill="hold" nodeType="afterEffect">
                                  <p:stCondLst>
                                    <p:cond delay="0"/>
                                  </p:stCondLst>
                                  <p:childTnLst>
                                    <p:set>
                                      <p:cBhvr>
                                        <p:cTn id="43" dur="1" fill="hold">
                                          <p:stCondLst>
                                            <p:cond delay="0"/>
                                          </p:stCondLst>
                                        </p:cTn>
                                        <p:tgtEl>
                                          <p:spTgt spid="162"/>
                                        </p:tgtEl>
                                        <p:attrNameLst>
                                          <p:attrName>style.visibility</p:attrName>
                                        </p:attrNameLst>
                                      </p:cBhvr>
                                      <p:to>
                                        <p:strVal val="visible"/>
                                      </p:to>
                                    </p:set>
                                    <p:anim calcmode="lin" valueType="num">
                                      <p:cBhvr>
                                        <p:cTn id="44" dur="500" fill="hold"/>
                                        <p:tgtEl>
                                          <p:spTgt spid="162"/>
                                        </p:tgtEl>
                                        <p:attrNameLst>
                                          <p:attrName>ppt_w</p:attrName>
                                        </p:attrNameLst>
                                      </p:cBhvr>
                                      <p:tavLst>
                                        <p:tav tm="0">
                                          <p:val>
                                            <p:strVal val="(6*min(max(#ppt_w*#ppt_h,.3),1)-7.4)/-.7*#ppt_w"/>
                                          </p:val>
                                        </p:tav>
                                        <p:tav tm="100000">
                                          <p:val>
                                            <p:strVal val="#ppt_w"/>
                                          </p:val>
                                        </p:tav>
                                      </p:tavLst>
                                    </p:anim>
                                    <p:anim calcmode="lin" valueType="num">
                                      <p:cBhvr>
                                        <p:cTn id="45" dur="500" fill="hold"/>
                                        <p:tgtEl>
                                          <p:spTgt spid="162"/>
                                        </p:tgtEl>
                                        <p:attrNameLst>
                                          <p:attrName>ppt_h</p:attrName>
                                        </p:attrNameLst>
                                      </p:cBhvr>
                                      <p:tavLst>
                                        <p:tav tm="0">
                                          <p:val>
                                            <p:strVal val="(6*min(max(#ppt_w*#ppt_h,.3),1)-7.4)/-.7*#ppt_h"/>
                                          </p:val>
                                        </p:tav>
                                        <p:tav tm="100000">
                                          <p:val>
                                            <p:strVal val="#ppt_h"/>
                                          </p:val>
                                        </p:tav>
                                      </p:tavLst>
                                    </p:anim>
                                    <p:anim calcmode="lin" valueType="num">
                                      <p:cBhvr>
                                        <p:cTn id="46" dur="500" fill="hold"/>
                                        <p:tgtEl>
                                          <p:spTgt spid="162"/>
                                        </p:tgtEl>
                                        <p:attrNameLst>
                                          <p:attrName>ppt_x</p:attrName>
                                        </p:attrNameLst>
                                      </p:cBhvr>
                                      <p:tavLst>
                                        <p:tav tm="0">
                                          <p:val>
                                            <p:fltVal val="0.5"/>
                                          </p:val>
                                        </p:tav>
                                        <p:tav tm="100000">
                                          <p:val>
                                            <p:strVal val="#ppt_x"/>
                                          </p:val>
                                        </p:tav>
                                      </p:tavLst>
                                    </p:anim>
                                    <p:anim calcmode="lin" valueType="num">
                                      <p:cBhvr>
                                        <p:cTn id="47" dur="500" fill="hold"/>
                                        <p:tgtEl>
                                          <p:spTgt spid="162"/>
                                        </p:tgtEl>
                                        <p:attrNameLst>
                                          <p:attrName>ppt_y</p:attrName>
                                        </p:attrNameLst>
                                      </p:cBhvr>
                                      <p:tavLst>
                                        <p:tav tm="0">
                                          <p:val>
                                            <p:strVal val="1+(6*min(max(#ppt_w*#ppt_h,.3),1)-7.4)/-.7*#ppt_h/2"/>
                                          </p:val>
                                        </p:tav>
                                        <p:tav tm="100000">
                                          <p:val>
                                            <p:strVal val="#ppt_y"/>
                                          </p:val>
                                        </p:tav>
                                      </p:tavLst>
                                    </p:anim>
                                  </p:childTnLst>
                                </p:cTn>
                              </p:par>
                            </p:childTnLst>
                          </p:cTn>
                        </p:par>
                        <p:par>
                          <p:cTn id="48" fill="hold">
                            <p:stCondLst>
                              <p:cond delay="3000"/>
                            </p:stCondLst>
                            <p:childTnLst>
                              <p:par>
                                <p:cTn id="49" presetID="14" presetClass="entr" presetSubtype="10" fill="hold" nodeType="afterEffect">
                                  <p:stCondLst>
                                    <p:cond delay="0"/>
                                  </p:stCondLst>
                                  <p:childTnLst>
                                    <p:set>
                                      <p:cBhvr>
                                        <p:cTn id="50" dur="1" fill="hold">
                                          <p:stCondLst>
                                            <p:cond delay="0"/>
                                          </p:stCondLst>
                                        </p:cTn>
                                        <p:tgtEl>
                                          <p:spTgt spid="135"/>
                                        </p:tgtEl>
                                        <p:attrNameLst>
                                          <p:attrName>style.visibility</p:attrName>
                                        </p:attrNameLst>
                                      </p:cBhvr>
                                      <p:to>
                                        <p:strVal val="visible"/>
                                      </p:to>
                                    </p:set>
                                    <p:animEffect transition="in" filter="randombar(horizontal)">
                                      <p:cBhvr>
                                        <p:cTn id="51" dur="500"/>
                                        <p:tgtEl>
                                          <p:spTgt spid="135"/>
                                        </p:tgtEl>
                                      </p:cBhvr>
                                    </p:animEffect>
                                  </p:childTnLst>
                                </p:cTn>
                              </p:par>
                              <p:par>
                                <p:cTn id="52" presetID="14" presetClass="entr" presetSubtype="10" fill="hold" nodeType="withEffect">
                                  <p:stCondLst>
                                    <p:cond delay="0"/>
                                  </p:stCondLst>
                                  <p:childTnLst>
                                    <p:set>
                                      <p:cBhvr>
                                        <p:cTn id="53" dur="1" fill="hold">
                                          <p:stCondLst>
                                            <p:cond delay="0"/>
                                          </p:stCondLst>
                                        </p:cTn>
                                        <p:tgtEl>
                                          <p:spTgt spid="172"/>
                                        </p:tgtEl>
                                        <p:attrNameLst>
                                          <p:attrName>style.visibility</p:attrName>
                                        </p:attrNameLst>
                                      </p:cBhvr>
                                      <p:to>
                                        <p:strVal val="visible"/>
                                      </p:to>
                                    </p:set>
                                    <p:animEffect transition="in" filter="randombar(horizontal)">
                                      <p:cBhvr>
                                        <p:cTn id="54" dur="500"/>
                                        <p:tgtEl>
                                          <p:spTgt spid="172"/>
                                        </p:tgtEl>
                                      </p:cBhvr>
                                    </p:animEffect>
                                  </p:childTnLst>
                                </p:cTn>
                              </p:par>
                              <p:par>
                                <p:cTn id="55" presetID="14" presetClass="entr" presetSubtype="10" fill="hold" nodeType="withEffect">
                                  <p:stCondLst>
                                    <p:cond delay="0"/>
                                  </p:stCondLst>
                                  <p:childTnLst>
                                    <p:set>
                                      <p:cBhvr>
                                        <p:cTn id="56" dur="1" fill="hold">
                                          <p:stCondLst>
                                            <p:cond delay="0"/>
                                          </p:stCondLst>
                                        </p:cTn>
                                        <p:tgtEl>
                                          <p:spTgt spid="178"/>
                                        </p:tgtEl>
                                        <p:attrNameLst>
                                          <p:attrName>style.visibility</p:attrName>
                                        </p:attrNameLst>
                                      </p:cBhvr>
                                      <p:to>
                                        <p:strVal val="visible"/>
                                      </p:to>
                                    </p:set>
                                    <p:animEffect transition="in" filter="randombar(horizontal)">
                                      <p:cBhvr>
                                        <p:cTn id="57" dur="500"/>
                                        <p:tgtEl>
                                          <p:spTgt spid="178"/>
                                        </p:tgtEl>
                                      </p:cBhvr>
                                    </p:animEffect>
                                  </p:childTnLst>
                                </p:cTn>
                              </p:par>
                            </p:childTnLst>
                          </p:cTn>
                        </p:par>
                        <p:par>
                          <p:cTn id="58" fill="hold">
                            <p:stCondLst>
                              <p:cond delay="3500"/>
                            </p:stCondLst>
                            <p:childTnLst>
                              <p:par>
                                <p:cTn id="59" presetID="22" presetClass="entr" presetSubtype="8" fill="hold" grpId="0" nodeType="afterEffect">
                                  <p:stCondLst>
                                    <p:cond delay="0"/>
                                  </p:stCondLst>
                                  <p:childTnLst>
                                    <p:set>
                                      <p:cBhvr>
                                        <p:cTn id="60" dur="1" fill="hold">
                                          <p:stCondLst>
                                            <p:cond delay="0"/>
                                          </p:stCondLst>
                                        </p:cTn>
                                        <p:tgtEl>
                                          <p:spTgt spid="134"/>
                                        </p:tgtEl>
                                        <p:attrNameLst>
                                          <p:attrName>style.visibility</p:attrName>
                                        </p:attrNameLst>
                                      </p:cBhvr>
                                      <p:to>
                                        <p:strVal val="visible"/>
                                      </p:to>
                                    </p:set>
                                    <p:animEffect transition="in" filter="wipe(left)">
                                      <p:cBhvr>
                                        <p:cTn id="61" dur="500"/>
                                        <p:tgtEl>
                                          <p:spTgt spid="134"/>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55"/>
                                        </p:tgtEl>
                                        <p:attrNameLst>
                                          <p:attrName>style.visibility</p:attrName>
                                        </p:attrNameLst>
                                      </p:cBhvr>
                                      <p:to>
                                        <p:strVal val="visible"/>
                                      </p:to>
                                    </p:set>
                                    <p:animEffect transition="in" filter="wipe(left)">
                                      <p:cBhvr>
                                        <p:cTn id="64" dur="500"/>
                                        <p:tgtEl>
                                          <p:spTgt spid="155"/>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71"/>
                                        </p:tgtEl>
                                        <p:attrNameLst>
                                          <p:attrName>style.visibility</p:attrName>
                                        </p:attrNameLst>
                                      </p:cBhvr>
                                      <p:to>
                                        <p:strVal val="visible"/>
                                      </p:to>
                                    </p:set>
                                    <p:animEffect transition="in" filter="wipe(left)">
                                      <p:cBhvr>
                                        <p:cTn id="67" dur="500"/>
                                        <p:tgtEl>
                                          <p:spTgt spid="171"/>
                                        </p:tgtEl>
                                      </p:cBhvr>
                                    </p:animEffect>
                                  </p:childTnLst>
                                </p:cTn>
                              </p:par>
                            </p:childTnLst>
                          </p:cTn>
                        </p:par>
                        <p:par>
                          <p:cTn id="68" fill="hold">
                            <p:stCondLst>
                              <p:cond delay="4000"/>
                            </p:stCondLst>
                            <p:childTnLst>
                              <p:par>
                                <p:cTn id="69" presetID="16" presetClass="entr" presetSubtype="21" fill="hold" nodeType="afterEffect">
                                  <p:stCondLst>
                                    <p:cond delay="0"/>
                                  </p:stCondLst>
                                  <p:childTnLst>
                                    <p:set>
                                      <p:cBhvr>
                                        <p:cTn id="70" dur="1" fill="hold">
                                          <p:stCondLst>
                                            <p:cond delay="0"/>
                                          </p:stCondLst>
                                        </p:cTn>
                                        <p:tgtEl>
                                          <p:spTgt spid="183"/>
                                        </p:tgtEl>
                                        <p:attrNameLst>
                                          <p:attrName>style.visibility</p:attrName>
                                        </p:attrNameLst>
                                      </p:cBhvr>
                                      <p:to>
                                        <p:strVal val="visible"/>
                                      </p:to>
                                    </p:set>
                                    <p:animEffect transition="in" filter="barn(inVertical)">
                                      <p:cBhvr>
                                        <p:cTn id="71" dur="500"/>
                                        <p:tgtEl>
                                          <p:spTgt spid="183"/>
                                        </p:tgtEl>
                                      </p:cBhvr>
                                    </p:animEffect>
                                  </p:childTnLst>
                                </p:cTn>
                              </p:par>
                            </p:childTnLst>
                          </p:cTn>
                        </p:par>
                        <p:par>
                          <p:cTn id="72" fill="hold">
                            <p:stCondLst>
                              <p:cond delay="4500"/>
                            </p:stCondLst>
                            <p:childTnLst>
                              <p:par>
                                <p:cTn id="73" presetID="52" presetClass="entr" presetSubtype="0" fill="hold" grpId="0" nodeType="afterEffect">
                                  <p:stCondLst>
                                    <p:cond delay="0"/>
                                  </p:stCondLst>
                                  <p:childTnLst>
                                    <p:set>
                                      <p:cBhvr>
                                        <p:cTn id="74" dur="1" fill="hold">
                                          <p:stCondLst>
                                            <p:cond delay="0"/>
                                          </p:stCondLst>
                                        </p:cTn>
                                        <p:tgtEl>
                                          <p:spTgt spid="184"/>
                                        </p:tgtEl>
                                        <p:attrNameLst>
                                          <p:attrName>style.visibility</p:attrName>
                                        </p:attrNameLst>
                                      </p:cBhvr>
                                      <p:to>
                                        <p:strVal val="visible"/>
                                      </p:to>
                                    </p:set>
                                    <p:animScale>
                                      <p:cBhvr>
                                        <p:cTn id="75" dur="1000" decel="50000" fill="hold">
                                          <p:stCondLst>
                                            <p:cond delay="0"/>
                                          </p:stCondLst>
                                        </p:cTn>
                                        <p:tgtEl>
                                          <p:spTgt spid="18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6" dur="1000" decel="50000" fill="hold">
                                          <p:stCondLst>
                                            <p:cond delay="0"/>
                                          </p:stCondLst>
                                        </p:cTn>
                                        <p:tgtEl>
                                          <p:spTgt spid="184"/>
                                        </p:tgtEl>
                                        <p:attrNameLst>
                                          <p:attrName>ppt_x</p:attrName>
                                          <p:attrName>ppt_y</p:attrName>
                                        </p:attrNameLst>
                                      </p:cBhvr>
                                    </p:animMotion>
                                    <p:animEffect transition="in" filter="fade">
                                      <p:cBhvr>
                                        <p:cTn id="77" dur="100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134" grpId="0"/>
      <p:bldP spid="155" grpId="0"/>
      <p:bldP spid="171" grpId="0"/>
      <p:bldP spid="18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Box 207"/>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游戏多页面的处理</a:t>
            </a:r>
          </a:p>
        </p:txBody>
      </p:sp>
      <p:grpSp>
        <p:nvGrpSpPr>
          <p:cNvPr id="2" name="组合 1">
            <a:extLst>
              <a:ext uri="{FF2B5EF4-FFF2-40B4-BE49-F238E27FC236}">
                <a16:creationId xmlns:a16="http://schemas.microsoft.com/office/drawing/2014/main" id="{77DF6F48-BA41-6520-AC83-BAE08FA5FF89}"/>
              </a:ext>
            </a:extLst>
          </p:cNvPr>
          <p:cNvGrpSpPr/>
          <p:nvPr/>
        </p:nvGrpSpPr>
        <p:grpSpPr>
          <a:xfrm>
            <a:off x="1259220" y="1059582"/>
            <a:ext cx="6625560" cy="3443075"/>
            <a:chOff x="864781" y="569725"/>
            <a:chExt cx="10497880" cy="5455387"/>
          </a:xfrm>
        </p:grpSpPr>
        <p:sp>
          <p:nvSpPr>
            <p:cNvPr id="3" name="流程图: 过程 2">
              <a:extLst>
                <a:ext uri="{FF2B5EF4-FFF2-40B4-BE49-F238E27FC236}">
                  <a16:creationId xmlns:a16="http://schemas.microsoft.com/office/drawing/2014/main" id="{827E587E-4B75-FD21-A9B1-45B5CA5DEC4A}"/>
                </a:ext>
              </a:extLst>
            </p:cNvPr>
            <p:cNvSpPr/>
            <p:nvPr/>
          </p:nvSpPr>
          <p:spPr>
            <a:xfrm>
              <a:off x="864781" y="3565450"/>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 name="流程图: 过程 3">
              <a:extLst>
                <a:ext uri="{FF2B5EF4-FFF2-40B4-BE49-F238E27FC236}">
                  <a16:creationId xmlns:a16="http://schemas.microsoft.com/office/drawing/2014/main" id="{6B864A1F-3807-CE7C-8A9F-4D328CD3A5F1}"/>
                </a:ext>
              </a:extLst>
            </p:cNvPr>
            <p:cNvSpPr/>
            <p:nvPr/>
          </p:nvSpPr>
          <p:spPr>
            <a:xfrm>
              <a:off x="871869" y="3565450"/>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开始菜单</a:t>
              </a:r>
            </a:p>
          </p:txBody>
        </p:sp>
        <p:sp>
          <p:nvSpPr>
            <p:cNvPr id="5" name="流程图: 过程 4">
              <a:extLst>
                <a:ext uri="{FF2B5EF4-FFF2-40B4-BE49-F238E27FC236}">
                  <a16:creationId xmlns:a16="http://schemas.microsoft.com/office/drawing/2014/main" id="{328F1A8C-2B57-9CD4-A959-96868E1775ED}"/>
                </a:ext>
              </a:extLst>
            </p:cNvPr>
            <p:cNvSpPr/>
            <p:nvPr/>
          </p:nvSpPr>
          <p:spPr>
            <a:xfrm>
              <a:off x="4607440" y="1580705"/>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游戏界面</a:t>
              </a:r>
            </a:p>
          </p:txBody>
        </p:sp>
        <p:sp>
          <p:nvSpPr>
            <p:cNvPr id="6" name="流程图: 过程 5">
              <a:extLst>
                <a:ext uri="{FF2B5EF4-FFF2-40B4-BE49-F238E27FC236}">
                  <a16:creationId xmlns:a16="http://schemas.microsoft.com/office/drawing/2014/main" id="{9892E774-A24E-3016-7C3C-7A84C0C376FD}"/>
                </a:ext>
              </a:extLst>
            </p:cNvPr>
            <p:cNvSpPr/>
            <p:nvPr/>
          </p:nvSpPr>
          <p:spPr>
            <a:xfrm>
              <a:off x="4398331" y="2562448"/>
              <a:ext cx="1573617"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加载存档界面</a:t>
              </a:r>
            </a:p>
          </p:txBody>
        </p:sp>
        <p:sp>
          <p:nvSpPr>
            <p:cNvPr id="7" name="流程图: 可选过程 6">
              <a:extLst>
                <a:ext uri="{FF2B5EF4-FFF2-40B4-BE49-F238E27FC236}">
                  <a16:creationId xmlns:a16="http://schemas.microsoft.com/office/drawing/2014/main" id="{4225E360-6652-9582-44CF-F6823007F62A}"/>
                </a:ext>
              </a:extLst>
            </p:cNvPr>
            <p:cNvSpPr/>
            <p:nvPr/>
          </p:nvSpPr>
          <p:spPr>
            <a:xfrm>
              <a:off x="2615609" y="1580706"/>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新建游戏</a:t>
              </a:r>
            </a:p>
          </p:txBody>
        </p:sp>
        <p:sp>
          <p:nvSpPr>
            <p:cNvPr id="8" name="流程图: 可选过程 7">
              <a:extLst>
                <a:ext uri="{FF2B5EF4-FFF2-40B4-BE49-F238E27FC236}">
                  <a16:creationId xmlns:a16="http://schemas.microsoft.com/office/drawing/2014/main" id="{39F51C53-6ADD-E8F2-D47F-E9498D174C59}"/>
                </a:ext>
              </a:extLst>
            </p:cNvPr>
            <p:cNvSpPr/>
            <p:nvPr/>
          </p:nvSpPr>
          <p:spPr>
            <a:xfrm>
              <a:off x="2615608" y="2564217"/>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读取存档</a:t>
              </a:r>
            </a:p>
          </p:txBody>
        </p:sp>
        <p:sp>
          <p:nvSpPr>
            <p:cNvPr id="9" name="流程图: 可选过程 8">
              <a:extLst>
                <a:ext uri="{FF2B5EF4-FFF2-40B4-BE49-F238E27FC236}">
                  <a16:creationId xmlns:a16="http://schemas.microsoft.com/office/drawing/2014/main" id="{1252073D-E75C-F97F-636F-EC4A3711B530}"/>
                </a:ext>
              </a:extLst>
            </p:cNvPr>
            <p:cNvSpPr/>
            <p:nvPr/>
          </p:nvSpPr>
          <p:spPr>
            <a:xfrm>
              <a:off x="2615607" y="3547728"/>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查看成就</a:t>
              </a:r>
            </a:p>
          </p:txBody>
        </p:sp>
        <p:sp>
          <p:nvSpPr>
            <p:cNvPr id="10" name="流程图: 可选过程 9">
              <a:extLst>
                <a:ext uri="{FF2B5EF4-FFF2-40B4-BE49-F238E27FC236}">
                  <a16:creationId xmlns:a16="http://schemas.microsoft.com/office/drawing/2014/main" id="{03F20753-831D-3D05-DB86-055689B8C04F}"/>
                </a:ext>
              </a:extLst>
            </p:cNvPr>
            <p:cNvSpPr/>
            <p:nvPr/>
          </p:nvSpPr>
          <p:spPr>
            <a:xfrm>
              <a:off x="2615607" y="4531239"/>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查看按键</a:t>
              </a:r>
            </a:p>
          </p:txBody>
        </p:sp>
        <p:sp>
          <p:nvSpPr>
            <p:cNvPr id="11" name="流程图: 可选过程 10">
              <a:extLst>
                <a:ext uri="{FF2B5EF4-FFF2-40B4-BE49-F238E27FC236}">
                  <a16:creationId xmlns:a16="http://schemas.microsoft.com/office/drawing/2014/main" id="{331FE492-FEE2-3D99-896B-8B5D71A172FA}"/>
                </a:ext>
              </a:extLst>
            </p:cNvPr>
            <p:cNvSpPr/>
            <p:nvPr/>
          </p:nvSpPr>
          <p:spPr>
            <a:xfrm>
              <a:off x="2615606" y="5514750"/>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游戏信息</a:t>
              </a:r>
            </a:p>
          </p:txBody>
        </p:sp>
        <p:sp>
          <p:nvSpPr>
            <p:cNvPr id="12" name="流程图: 过程 11">
              <a:extLst>
                <a:ext uri="{FF2B5EF4-FFF2-40B4-BE49-F238E27FC236}">
                  <a16:creationId xmlns:a16="http://schemas.microsoft.com/office/drawing/2014/main" id="{B005F886-5164-05FC-0866-6796036753D7}"/>
                </a:ext>
              </a:extLst>
            </p:cNvPr>
            <p:cNvSpPr/>
            <p:nvPr/>
          </p:nvSpPr>
          <p:spPr>
            <a:xfrm>
              <a:off x="4607440" y="3565450"/>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成就界面</a:t>
              </a:r>
            </a:p>
          </p:txBody>
        </p:sp>
        <p:sp>
          <p:nvSpPr>
            <p:cNvPr id="13" name="流程图: 过程 12">
              <a:extLst>
                <a:ext uri="{FF2B5EF4-FFF2-40B4-BE49-F238E27FC236}">
                  <a16:creationId xmlns:a16="http://schemas.microsoft.com/office/drawing/2014/main" id="{8697D08A-1349-6C71-D007-DCD79759DE64}"/>
                </a:ext>
              </a:extLst>
            </p:cNvPr>
            <p:cNvSpPr/>
            <p:nvPr/>
          </p:nvSpPr>
          <p:spPr>
            <a:xfrm>
              <a:off x="4607439" y="4531238"/>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按键界面</a:t>
              </a:r>
            </a:p>
          </p:txBody>
        </p:sp>
        <p:sp>
          <p:nvSpPr>
            <p:cNvPr id="14" name="流程图: 过程 13">
              <a:extLst>
                <a:ext uri="{FF2B5EF4-FFF2-40B4-BE49-F238E27FC236}">
                  <a16:creationId xmlns:a16="http://schemas.microsoft.com/office/drawing/2014/main" id="{A2F68234-41CA-AA5F-7A2E-2A9B99F1AECF}"/>
                </a:ext>
              </a:extLst>
            </p:cNvPr>
            <p:cNvSpPr/>
            <p:nvPr/>
          </p:nvSpPr>
          <p:spPr>
            <a:xfrm>
              <a:off x="4607438" y="5509430"/>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信息界面</a:t>
              </a:r>
            </a:p>
          </p:txBody>
        </p:sp>
        <p:cxnSp>
          <p:nvCxnSpPr>
            <p:cNvPr id="15" name="直接箭头连接符 14">
              <a:extLst>
                <a:ext uri="{FF2B5EF4-FFF2-40B4-BE49-F238E27FC236}">
                  <a16:creationId xmlns:a16="http://schemas.microsoft.com/office/drawing/2014/main" id="{78115677-DC38-42A3-CEBE-44677C17B021}"/>
                </a:ext>
              </a:extLst>
            </p:cNvPr>
            <p:cNvCxnSpPr>
              <a:stCxn id="4" idx="0"/>
              <a:endCxn id="7" idx="1"/>
            </p:cNvCxnSpPr>
            <p:nvPr/>
          </p:nvCxnSpPr>
          <p:spPr>
            <a:xfrm flipV="1">
              <a:off x="1449572" y="1835887"/>
              <a:ext cx="1166037" cy="1729563"/>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6" name="直接箭头连接符 15">
              <a:extLst>
                <a:ext uri="{FF2B5EF4-FFF2-40B4-BE49-F238E27FC236}">
                  <a16:creationId xmlns:a16="http://schemas.microsoft.com/office/drawing/2014/main" id="{00E4EEB4-911F-133D-45E4-65888116B687}"/>
                </a:ext>
              </a:extLst>
            </p:cNvPr>
            <p:cNvCxnSpPr>
              <a:stCxn id="4" idx="0"/>
              <a:endCxn id="8" idx="1"/>
            </p:cNvCxnSpPr>
            <p:nvPr/>
          </p:nvCxnSpPr>
          <p:spPr>
            <a:xfrm flipV="1">
              <a:off x="1449572" y="2819398"/>
              <a:ext cx="1166036" cy="74605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7" name="直接箭头连接符 16">
              <a:extLst>
                <a:ext uri="{FF2B5EF4-FFF2-40B4-BE49-F238E27FC236}">
                  <a16:creationId xmlns:a16="http://schemas.microsoft.com/office/drawing/2014/main" id="{C98412DB-4A79-4D09-0A40-39777E162FA5}"/>
                </a:ext>
              </a:extLst>
            </p:cNvPr>
            <p:cNvCxnSpPr>
              <a:stCxn id="4" idx="3"/>
              <a:endCxn id="9" idx="1"/>
            </p:cNvCxnSpPr>
            <p:nvPr/>
          </p:nvCxnSpPr>
          <p:spPr>
            <a:xfrm flipV="1">
              <a:off x="2027274" y="3802909"/>
              <a:ext cx="588333" cy="17723"/>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8" name="直接箭头连接符 17">
              <a:extLst>
                <a:ext uri="{FF2B5EF4-FFF2-40B4-BE49-F238E27FC236}">
                  <a16:creationId xmlns:a16="http://schemas.microsoft.com/office/drawing/2014/main" id="{182F558C-8BF2-4C5F-E839-99FC53CB7109}"/>
                </a:ext>
              </a:extLst>
            </p:cNvPr>
            <p:cNvCxnSpPr>
              <a:stCxn id="4" idx="2"/>
              <a:endCxn id="10" idx="1"/>
            </p:cNvCxnSpPr>
            <p:nvPr/>
          </p:nvCxnSpPr>
          <p:spPr>
            <a:xfrm>
              <a:off x="1449572" y="4075813"/>
              <a:ext cx="1166035" cy="71060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a:extLst>
                <a:ext uri="{FF2B5EF4-FFF2-40B4-BE49-F238E27FC236}">
                  <a16:creationId xmlns:a16="http://schemas.microsoft.com/office/drawing/2014/main" id="{EE750DA4-FEC5-01D3-A6BF-B5DA49C8B361}"/>
                </a:ext>
              </a:extLst>
            </p:cNvPr>
            <p:cNvCxnSpPr>
              <a:endCxn id="11" idx="1"/>
            </p:cNvCxnSpPr>
            <p:nvPr/>
          </p:nvCxnSpPr>
          <p:spPr>
            <a:xfrm>
              <a:off x="1449571" y="4093536"/>
              <a:ext cx="1166035" cy="167639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0" name="直接箭头连接符 19">
              <a:extLst>
                <a:ext uri="{FF2B5EF4-FFF2-40B4-BE49-F238E27FC236}">
                  <a16:creationId xmlns:a16="http://schemas.microsoft.com/office/drawing/2014/main" id="{3076C868-8FE8-636E-6C6B-5BB2DB1044B1}"/>
                </a:ext>
              </a:extLst>
            </p:cNvPr>
            <p:cNvCxnSpPr>
              <a:stCxn id="7" idx="3"/>
              <a:endCxn id="5" idx="1"/>
            </p:cNvCxnSpPr>
            <p:nvPr/>
          </p:nvCxnSpPr>
          <p:spPr>
            <a:xfrm>
              <a:off x="3771014" y="1835887"/>
              <a:ext cx="836426"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1" name="直接箭头连接符 20">
              <a:extLst>
                <a:ext uri="{FF2B5EF4-FFF2-40B4-BE49-F238E27FC236}">
                  <a16:creationId xmlns:a16="http://schemas.microsoft.com/office/drawing/2014/main" id="{21A444D4-0718-042B-2E67-EF38D3E2A976}"/>
                </a:ext>
              </a:extLst>
            </p:cNvPr>
            <p:cNvCxnSpPr>
              <a:cxnSpLocks/>
              <a:stCxn id="8" idx="3"/>
              <a:endCxn id="6" idx="1"/>
            </p:cNvCxnSpPr>
            <p:nvPr/>
          </p:nvCxnSpPr>
          <p:spPr>
            <a:xfrm flipV="1">
              <a:off x="3771013" y="2817630"/>
              <a:ext cx="627318" cy="176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2" name="直接箭头连接符 21">
              <a:extLst>
                <a:ext uri="{FF2B5EF4-FFF2-40B4-BE49-F238E27FC236}">
                  <a16:creationId xmlns:a16="http://schemas.microsoft.com/office/drawing/2014/main" id="{209EAA54-EE05-83CB-988B-9D1C887E65C0}"/>
                </a:ext>
              </a:extLst>
            </p:cNvPr>
            <p:cNvCxnSpPr>
              <a:stCxn id="9" idx="3"/>
              <a:endCxn id="12" idx="1"/>
            </p:cNvCxnSpPr>
            <p:nvPr/>
          </p:nvCxnSpPr>
          <p:spPr>
            <a:xfrm>
              <a:off x="3771012" y="3802909"/>
              <a:ext cx="836428" cy="17723"/>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3" name="直接箭头连接符 22">
              <a:extLst>
                <a:ext uri="{FF2B5EF4-FFF2-40B4-BE49-F238E27FC236}">
                  <a16:creationId xmlns:a16="http://schemas.microsoft.com/office/drawing/2014/main" id="{01B85F8E-31C3-A1AC-F699-BF5D83059131}"/>
                </a:ext>
              </a:extLst>
            </p:cNvPr>
            <p:cNvCxnSpPr>
              <a:stCxn id="10" idx="3"/>
              <a:endCxn id="13" idx="1"/>
            </p:cNvCxnSpPr>
            <p:nvPr/>
          </p:nvCxnSpPr>
          <p:spPr>
            <a:xfrm>
              <a:off x="3771012" y="4786420"/>
              <a:ext cx="836427"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4" name="直接箭头连接符 23">
              <a:extLst>
                <a:ext uri="{FF2B5EF4-FFF2-40B4-BE49-F238E27FC236}">
                  <a16:creationId xmlns:a16="http://schemas.microsoft.com/office/drawing/2014/main" id="{EE132BF8-2604-D0EB-3ED4-0241A0BB78D2}"/>
                </a:ext>
              </a:extLst>
            </p:cNvPr>
            <p:cNvCxnSpPr>
              <a:stCxn id="11" idx="3"/>
              <a:endCxn id="14" idx="1"/>
            </p:cNvCxnSpPr>
            <p:nvPr/>
          </p:nvCxnSpPr>
          <p:spPr>
            <a:xfrm flipV="1">
              <a:off x="3771011" y="5764612"/>
              <a:ext cx="836427" cy="531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25" name="流程图: 可选过程 24">
              <a:extLst>
                <a:ext uri="{FF2B5EF4-FFF2-40B4-BE49-F238E27FC236}">
                  <a16:creationId xmlns:a16="http://schemas.microsoft.com/office/drawing/2014/main" id="{96AA7DD3-EE64-BCFE-1B72-F72C12563F44}"/>
                </a:ext>
              </a:extLst>
            </p:cNvPr>
            <p:cNvSpPr/>
            <p:nvPr/>
          </p:nvSpPr>
          <p:spPr>
            <a:xfrm>
              <a:off x="6599271" y="1580706"/>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暂停游戏</a:t>
              </a:r>
            </a:p>
          </p:txBody>
        </p:sp>
        <p:cxnSp>
          <p:nvCxnSpPr>
            <p:cNvPr id="26" name="直接箭头连接符 25">
              <a:extLst>
                <a:ext uri="{FF2B5EF4-FFF2-40B4-BE49-F238E27FC236}">
                  <a16:creationId xmlns:a16="http://schemas.microsoft.com/office/drawing/2014/main" id="{703D1C2E-9798-977D-6927-4B5E30E415D6}"/>
                </a:ext>
              </a:extLst>
            </p:cNvPr>
            <p:cNvCxnSpPr>
              <a:cxnSpLocks/>
              <a:stCxn id="5" idx="3"/>
              <a:endCxn id="25" idx="1"/>
            </p:cNvCxnSpPr>
            <p:nvPr/>
          </p:nvCxnSpPr>
          <p:spPr>
            <a:xfrm>
              <a:off x="5762845" y="1835887"/>
              <a:ext cx="836426"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27" name="流程图: 过程 26">
              <a:extLst>
                <a:ext uri="{FF2B5EF4-FFF2-40B4-BE49-F238E27FC236}">
                  <a16:creationId xmlns:a16="http://schemas.microsoft.com/office/drawing/2014/main" id="{CFE48376-FF5D-05BB-3E5D-1D977AE96B45}"/>
                </a:ext>
              </a:extLst>
            </p:cNvPr>
            <p:cNvSpPr/>
            <p:nvPr/>
          </p:nvSpPr>
          <p:spPr>
            <a:xfrm>
              <a:off x="8591102" y="1573616"/>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暂停界面</a:t>
              </a:r>
            </a:p>
          </p:txBody>
        </p:sp>
        <p:cxnSp>
          <p:nvCxnSpPr>
            <p:cNvPr id="28" name="直接箭头连接符 27">
              <a:extLst>
                <a:ext uri="{FF2B5EF4-FFF2-40B4-BE49-F238E27FC236}">
                  <a16:creationId xmlns:a16="http://schemas.microsoft.com/office/drawing/2014/main" id="{3B954CFA-C3D6-2127-CAD2-6C5B4F2E7A9D}"/>
                </a:ext>
              </a:extLst>
            </p:cNvPr>
            <p:cNvCxnSpPr>
              <a:stCxn id="25" idx="3"/>
              <a:endCxn id="27" idx="1"/>
            </p:cNvCxnSpPr>
            <p:nvPr/>
          </p:nvCxnSpPr>
          <p:spPr>
            <a:xfrm flipV="1">
              <a:off x="7754676" y="1828798"/>
              <a:ext cx="836426" cy="708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29" name="流程图: 可选过程 28">
              <a:extLst>
                <a:ext uri="{FF2B5EF4-FFF2-40B4-BE49-F238E27FC236}">
                  <a16:creationId xmlns:a16="http://schemas.microsoft.com/office/drawing/2014/main" id="{752454B6-AD0D-57B0-32E3-669559CA2E7D}"/>
                </a:ext>
              </a:extLst>
            </p:cNvPr>
            <p:cNvSpPr/>
            <p:nvPr/>
          </p:nvSpPr>
          <p:spPr>
            <a:xfrm>
              <a:off x="6796294" y="3055088"/>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保存游戏</a:t>
              </a:r>
            </a:p>
          </p:txBody>
        </p:sp>
        <p:cxnSp>
          <p:nvCxnSpPr>
            <p:cNvPr id="30" name="直接箭头连接符 29">
              <a:extLst>
                <a:ext uri="{FF2B5EF4-FFF2-40B4-BE49-F238E27FC236}">
                  <a16:creationId xmlns:a16="http://schemas.microsoft.com/office/drawing/2014/main" id="{EDE3EE76-D753-748D-CBC4-6E7767B0888B}"/>
                </a:ext>
              </a:extLst>
            </p:cNvPr>
            <p:cNvCxnSpPr>
              <a:stCxn id="27" idx="2"/>
              <a:endCxn id="29" idx="0"/>
            </p:cNvCxnSpPr>
            <p:nvPr/>
          </p:nvCxnSpPr>
          <p:spPr>
            <a:xfrm flipH="1">
              <a:off x="7373997" y="2083979"/>
              <a:ext cx="1794808" cy="97110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31" name="流程图: 过程 30">
              <a:extLst>
                <a:ext uri="{FF2B5EF4-FFF2-40B4-BE49-F238E27FC236}">
                  <a16:creationId xmlns:a16="http://schemas.microsoft.com/office/drawing/2014/main" id="{44435B3D-4469-BC64-566E-E1BBD91989E9}"/>
                </a:ext>
              </a:extLst>
            </p:cNvPr>
            <p:cNvSpPr/>
            <p:nvPr/>
          </p:nvSpPr>
          <p:spPr>
            <a:xfrm>
              <a:off x="6599271" y="4033281"/>
              <a:ext cx="1573617"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保存存档界面</a:t>
              </a:r>
            </a:p>
          </p:txBody>
        </p:sp>
        <p:cxnSp>
          <p:nvCxnSpPr>
            <p:cNvPr id="32" name="直接箭头连接符 31">
              <a:extLst>
                <a:ext uri="{FF2B5EF4-FFF2-40B4-BE49-F238E27FC236}">
                  <a16:creationId xmlns:a16="http://schemas.microsoft.com/office/drawing/2014/main" id="{D11D36C9-A915-C61C-6C3B-888687C2CE0D}"/>
                </a:ext>
              </a:extLst>
            </p:cNvPr>
            <p:cNvCxnSpPr>
              <a:cxnSpLocks/>
              <a:stCxn id="29" idx="2"/>
              <a:endCxn id="31" idx="0"/>
            </p:cNvCxnSpPr>
            <p:nvPr/>
          </p:nvCxnSpPr>
          <p:spPr>
            <a:xfrm>
              <a:off x="7373997" y="3565450"/>
              <a:ext cx="12083" cy="46783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33" name="流程图: 可选过程 32">
              <a:extLst>
                <a:ext uri="{FF2B5EF4-FFF2-40B4-BE49-F238E27FC236}">
                  <a16:creationId xmlns:a16="http://schemas.microsoft.com/office/drawing/2014/main" id="{70C61CEB-1056-AFEB-2833-D6F8C7335C5D}"/>
                </a:ext>
              </a:extLst>
            </p:cNvPr>
            <p:cNvSpPr/>
            <p:nvPr/>
          </p:nvSpPr>
          <p:spPr>
            <a:xfrm>
              <a:off x="5025653" y="569725"/>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退出游戏</a:t>
              </a:r>
            </a:p>
          </p:txBody>
        </p:sp>
        <p:cxnSp>
          <p:nvCxnSpPr>
            <p:cNvPr id="34" name="连接符: 肘形 33">
              <a:extLst>
                <a:ext uri="{FF2B5EF4-FFF2-40B4-BE49-F238E27FC236}">
                  <a16:creationId xmlns:a16="http://schemas.microsoft.com/office/drawing/2014/main" id="{38DC4EBB-3524-AC08-7F36-53F29D325DCB}"/>
                </a:ext>
              </a:extLst>
            </p:cNvPr>
            <p:cNvCxnSpPr>
              <a:stCxn id="27" idx="0"/>
              <a:endCxn id="33" idx="3"/>
            </p:cNvCxnSpPr>
            <p:nvPr/>
          </p:nvCxnSpPr>
          <p:spPr>
            <a:xfrm rot="16200000" flipV="1">
              <a:off x="7300577" y="-294613"/>
              <a:ext cx="748710" cy="2987747"/>
            </a:xfrm>
            <a:prstGeom prst="bentConnector2">
              <a:avLst/>
            </a:prstGeom>
            <a:ln w="12700">
              <a:tailEnd type="triangle"/>
            </a:ln>
          </p:spPr>
          <p:style>
            <a:lnRef idx="1">
              <a:schemeClr val="dk1"/>
            </a:lnRef>
            <a:fillRef idx="0">
              <a:schemeClr val="dk1"/>
            </a:fillRef>
            <a:effectRef idx="0">
              <a:schemeClr val="dk1"/>
            </a:effectRef>
            <a:fontRef idx="minor">
              <a:schemeClr val="tx1"/>
            </a:fontRef>
          </p:style>
        </p:cxnSp>
        <p:cxnSp>
          <p:nvCxnSpPr>
            <p:cNvPr id="35" name="连接符: 肘形 34">
              <a:extLst>
                <a:ext uri="{FF2B5EF4-FFF2-40B4-BE49-F238E27FC236}">
                  <a16:creationId xmlns:a16="http://schemas.microsoft.com/office/drawing/2014/main" id="{AA44E8C9-E222-B10D-2CA4-6D4C6982DACA}"/>
                </a:ext>
              </a:extLst>
            </p:cNvPr>
            <p:cNvCxnSpPr>
              <a:stCxn id="33" idx="1"/>
              <a:endCxn id="4" idx="0"/>
            </p:cNvCxnSpPr>
            <p:nvPr/>
          </p:nvCxnSpPr>
          <p:spPr>
            <a:xfrm rot="10800000" flipV="1">
              <a:off x="1449573" y="824906"/>
              <a:ext cx="3576081" cy="2740544"/>
            </a:xfrm>
            <a:prstGeom prst="bentConnector2">
              <a:avLst/>
            </a:prstGeom>
            <a:ln w="12700">
              <a:tailEnd type="triangle"/>
            </a:ln>
          </p:spPr>
          <p:style>
            <a:lnRef idx="1">
              <a:schemeClr val="dk1"/>
            </a:lnRef>
            <a:fillRef idx="0">
              <a:schemeClr val="dk1"/>
            </a:fillRef>
            <a:effectRef idx="0">
              <a:schemeClr val="dk1"/>
            </a:effectRef>
            <a:fontRef idx="minor">
              <a:schemeClr val="tx1"/>
            </a:fontRef>
          </p:style>
        </p:cxnSp>
        <p:sp>
          <p:nvSpPr>
            <p:cNvPr id="36" name="流程图: 可选过程 35">
              <a:extLst>
                <a:ext uri="{FF2B5EF4-FFF2-40B4-BE49-F238E27FC236}">
                  <a16:creationId xmlns:a16="http://schemas.microsoft.com/office/drawing/2014/main" id="{F6AE3945-A82B-025D-22B7-CD6F521D9DDD}"/>
                </a:ext>
              </a:extLst>
            </p:cNvPr>
            <p:cNvSpPr/>
            <p:nvPr/>
          </p:nvSpPr>
          <p:spPr>
            <a:xfrm>
              <a:off x="8612370" y="3037366"/>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查看成就</a:t>
              </a:r>
            </a:p>
          </p:txBody>
        </p:sp>
        <p:sp>
          <p:nvSpPr>
            <p:cNvPr id="37" name="流程图: 过程 36">
              <a:extLst>
                <a:ext uri="{FF2B5EF4-FFF2-40B4-BE49-F238E27FC236}">
                  <a16:creationId xmlns:a16="http://schemas.microsoft.com/office/drawing/2014/main" id="{8420A145-50E8-7ECD-A4D3-D865A0C25DF4}"/>
                </a:ext>
              </a:extLst>
            </p:cNvPr>
            <p:cNvSpPr/>
            <p:nvPr/>
          </p:nvSpPr>
          <p:spPr>
            <a:xfrm>
              <a:off x="8612368" y="4022643"/>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成就界面</a:t>
              </a:r>
            </a:p>
          </p:txBody>
        </p:sp>
        <p:sp>
          <p:nvSpPr>
            <p:cNvPr id="38" name="流程图: 可选过程 37">
              <a:extLst>
                <a:ext uri="{FF2B5EF4-FFF2-40B4-BE49-F238E27FC236}">
                  <a16:creationId xmlns:a16="http://schemas.microsoft.com/office/drawing/2014/main" id="{5611F4BD-DC7C-88AB-DE52-DF660E60F97A}"/>
                </a:ext>
              </a:extLst>
            </p:cNvPr>
            <p:cNvSpPr/>
            <p:nvPr/>
          </p:nvSpPr>
          <p:spPr>
            <a:xfrm>
              <a:off x="10207256" y="3037366"/>
              <a:ext cx="1155405" cy="510362"/>
            </a:xfrm>
            <a:prstGeom prst="flowChartAlternate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查看按键</a:t>
              </a:r>
            </a:p>
          </p:txBody>
        </p:sp>
        <p:sp>
          <p:nvSpPr>
            <p:cNvPr id="39" name="流程图: 过程 38">
              <a:extLst>
                <a:ext uri="{FF2B5EF4-FFF2-40B4-BE49-F238E27FC236}">
                  <a16:creationId xmlns:a16="http://schemas.microsoft.com/office/drawing/2014/main" id="{F596840B-B354-90D7-484B-522C2BB2FD1B}"/>
                </a:ext>
              </a:extLst>
            </p:cNvPr>
            <p:cNvSpPr/>
            <p:nvPr/>
          </p:nvSpPr>
          <p:spPr>
            <a:xfrm>
              <a:off x="10207255" y="4020875"/>
              <a:ext cx="1155405" cy="510363"/>
            </a:xfrm>
            <a:prstGeom prst="flowChartProces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50" dirty="0">
                  <a:solidFill>
                    <a:schemeClr val="tx1"/>
                  </a:solidFill>
                </a:rPr>
                <a:t>按键界面</a:t>
              </a:r>
            </a:p>
          </p:txBody>
        </p:sp>
        <p:cxnSp>
          <p:nvCxnSpPr>
            <p:cNvPr id="40" name="直接箭头连接符 39">
              <a:extLst>
                <a:ext uri="{FF2B5EF4-FFF2-40B4-BE49-F238E27FC236}">
                  <a16:creationId xmlns:a16="http://schemas.microsoft.com/office/drawing/2014/main" id="{0C1E1AE1-1A2F-3DD6-F996-56187BB0E247}"/>
                </a:ext>
              </a:extLst>
            </p:cNvPr>
            <p:cNvCxnSpPr>
              <a:cxnSpLocks/>
              <a:stCxn id="27" idx="2"/>
              <a:endCxn id="36" idx="0"/>
            </p:cNvCxnSpPr>
            <p:nvPr/>
          </p:nvCxnSpPr>
          <p:spPr>
            <a:xfrm>
              <a:off x="9168805" y="2083979"/>
              <a:ext cx="21268" cy="95338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1" name="直接箭头连接符 40">
              <a:extLst>
                <a:ext uri="{FF2B5EF4-FFF2-40B4-BE49-F238E27FC236}">
                  <a16:creationId xmlns:a16="http://schemas.microsoft.com/office/drawing/2014/main" id="{B50CEF50-35F3-38BD-4D60-3C50F3B2BE7D}"/>
                </a:ext>
              </a:extLst>
            </p:cNvPr>
            <p:cNvCxnSpPr>
              <a:stCxn id="36" idx="2"/>
              <a:endCxn id="37" idx="0"/>
            </p:cNvCxnSpPr>
            <p:nvPr/>
          </p:nvCxnSpPr>
          <p:spPr>
            <a:xfrm flipH="1">
              <a:off x="9190071" y="3547728"/>
              <a:ext cx="2" cy="47491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2" name="直接箭头连接符 41">
              <a:extLst>
                <a:ext uri="{FF2B5EF4-FFF2-40B4-BE49-F238E27FC236}">
                  <a16:creationId xmlns:a16="http://schemas.microsoft.com/office/drawing/2014/main" id="{8C5A3C5A-88B8-5DEA-FA76-ADECCCD9FF80}"/>
                </a:ext>
              </a:extLst>
            </p:cNvPr>
            <p:cNvCxnSpPr>
              <a:stCxn id="27" idx="2"/>
              <a:endCxn id="38" idx="0"/>
            </p:cNvCxnSpPr>
            <p:nvPr/>
          </p:nvCxnSpPr>
          <p:spPr>
            <a:xfrm>
              <a:off x="9168805" y="2083979"/>
              <a:ext cx="1616154" cy="95338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3" name="直接箭头连接符 42">
              <a:extLst>
                <a:ext uri="{FF2B5EF4-FFF2-40B4-BE49-F238E27FC236}">
                  <a16:creationId xmlns:a16="http://schemas.microsoft.com/office/drawing/2014/main" id="{4C02B33B-A189-DC20-438B-16F624CA3355}"/>
                </a:ext>
              </a:extLst>
            </p:cNvPr>
            <p:cNvCxnSpPr>
              <a:stCxn id="38" idx="2"/>
              <a:endCxn id="39" idx="0"/>
            </p:cNvCxnSpPr>
            <p:nvPr/>
          </p:nvCxnSpPr>
          <p:spPr>
            <a:xfrm flipH="1">
              <a:off x="10784958" y="3547728"/>
              <a:ext cx="1" cy="47314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4" name="直接箭头连接符 43">
              <a:extLst>
                <a:ext uri="{FF2B5EF4-FFF2-40B4-BE49-F238E27FC236}">
                  <a16:creationId xmlns:a16="http://schemas.microsoft.com/office/drawing/2014/main" id="{3362785F-2417-A5E9-9416-17F84F8EB0A2}"/>
                </a:ext>
              </a:extLst>
            </p:cNvPr>
            <p:cNvCxnSpPr>
              <a:stCxn id="6" idx="0"/>
              <a:endCxn id="5" idx="2"/>
            </p:cNvCxnSpPr>
            <p:nvPr/>
          </p:nvCxnSpPr>
          <p:spPr>
            <a:xfrm flipV="1">
              <a:off x="5185140" y="2091068"/>
              <a:ext cx="3" cy="47138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45" name="连接符: 肘形 44">
              <a:extLst>
                <a:ext uri="{FF2B5EF4-FFF2-40B4-BE49-F238E27FC236}">
                  <a16:creationId xmlns:a16="http://schemas.microsoft.com/office/drawing/2014/main" id="{7DBFC3AE-F877-CAAE-92DF-5F21AF119BB2}"/>
                </a:ext>
              </a:extLst>
            </p:cNvPr>
            <p:cNvCxnSpPr>
              <a:cxnSpLocks/>
              <a:stCxn id="5" idx="2"/>
              <a:endCxn id="4" idx="0"/>
            </p:cNvCxnSpPr>
            <p:nvPr/>
          </p:nvCxnSpPr>
          <p:spPr>
            <a:xfrm rot="5400000">
              <a:off x="2580167" y="960474"/>
              <a:ext cx="1474382" cy="3735571"/>
            </a:xfrm>
            <a:prstGeom prst="bentConnector3">
              <a:avLst>
                <a:gd name="adj1" fmla="val 18174"/>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连接符: 肘形 45">
              <a:extLst>
                <a:ext uri="{FF2B5EF4-FFF2-40B4-BE49-F238E27FC236}">
                  <a16:creationId xmlns:a16="http://schemas.microsoft.com/office/drawing/2014/main" id="{0830B42D-9673-EC26-4993-90581E967E3D}"/>
                </a:ext>
              </a:extLst>
            </p:cNvPr>
            <p:cNvCxnSpPr>
              <a:stCxn id="27" idx="0"/>
              <a:endCxn id="5" idx="0"/>
            </p:cNvCxnSpPr>
            <p:nvPr/>
          </p:nvCxnSpPr>
          <p:spPr>
            <a:xfrm rot="16200000" flipH="1" flipV="1">
              <a:off x="7173429" y="-414671"/>
              <a:ext cx="7089" cy="3983662"/>
            </a:xfrm>
            <a:prstGeom prst="bentConnector3">
              <a:avLst>
                <a:gd name="adj1" fmla="val -3224714"/>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7" name="连接符: 肘形 46">
              <a:extLst>
                <a:ext uri="{FF2B5EF4-FFF2-40B4-BE49-F238E27FC236}">
                  <a16:creationId xmlns:a16="http://schemas.microsoft.com/office/drawing/2014/main" id="{95425C28-AAEC-1D4B-635F-D46A44BE1D27}"/>
                </a:ext>
              </a:extLst>
            </p:cNvPr>
            <p:cNvCxnSpPr>
              <a:stCxn id="31" idx="2"/>
              <a:endCxn id="27" idx="1"/>
            </p:cNvCxnSpPr>
            <p:nvPr/>
          </p:nvCxnSpPr>
          <p:spPr>
            <a:xfrm rot="5400000" flipH="1" flipV="1">
              <a:off x="6631168" y="2583710"/>
              <a:ext cx="2714846" cy="1205022"/>
            </a:xfrm>
            <a:prstGeom prst="bentConnector4">
              <a:avLst>
                <a:gd name="adj1" fmla="val -8420"/>
                <a:gd name="adj2" fmla="val 82647"/>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8" name="连接符: 肘形 47">
              <a:extLst>
                <a:ext uri="{FF2B5EF4-FFF2-40B4-BE49-F238E27FC236}">
                  <a16:creationId xmlns:a16="http://schemas.microsoft.com/office/drawing/2014/main" id="{4A52388D-4976-A8E9-EC4F-15B37F872C06}"/>
                </a:ext>
              </a:extLst>
            </p:cNvPr>
            <p:cNvCxnSpPr>
              <a:stCxn id="37" idx="2"/>
              <a:endCxn id="27" idx="3"/>
            </p:cNvCxnSpPr>
            <p:nvPr/>
          </p:nvCxnSpPr>
          <p:spPr>
            <a:xfrm rot="5400000" flipH="1" flipV="1">
              <a:off x="8116185" y="2902684"/>
              <a:ext cx="2704208" cy="556436"/>
            </a:xfrm>
            <a:prstGeom prst="bentConnector4">
              <a:avLst>
                <a:gd name="adj1" fmla="val -8453"/>
                <a:gd name="adj2" fmla="val 144905"/>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9" name="连接符: 肘形 48">
              <a:extLst>
                <a:ext uri="{FF2B5EF4-FFF2-40B4-BE49-F238E27FC236}">
                  <a16:creationId xmlns:a16="http://schemas.microsoft.com/office/drawing/2014/main" id="{6487DC78-1622-BDBC-90B4-FEC503C97F8E}"/>
                </a:ext>
              </a:extLst>
            </p:cNvPr>
            <p:cNvCxnSpPr>
              <a:stCxn id="39" idx="2"/>
              <a:endCxn id="27" idx="3"/>
            </p:cNvCxnSpPr>
            <p:nvPr/>
          </p:nvCxnSpPr>
          <p:spPr>
            <a:xfrm rot="5400000" flipH="1">
              <a:off x="8914513" y="2660793"/>
              <a:ext cx="2702440" cy="1038451"/>
            </a:xfrm>
            <a:prstGeom prst="bentConnector4">
              <a:avLst>
                <a:gd name="adj1" fmla="val -8459"/>
                <a:gd name="adj2" fmla="val -80913"/>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0" name="连接符: 肘形 49">
              <a:extLst>
                <a:ext uri="{FF2B5EF4-FFF2-40B4-BE49-F238E27FC236}">
                  <a16:creationId xmlns:a16="http://schemas.microsoft.com/office/drawing/2014/main" id="{C00E66C6-E3F5-9BB0-012B-B1771BC03034}"/>
                </a:ext>
              </a:extLst>
            </p:cNvPr>
            <p:cNvCxnSpPr>
              <a:stCxn id="12" idx="0"/>
              <a:endCxn id="4" idx="0"/>
            </p:cNvCxnSpPr>
            <p:nvPr/>
          </p:nvCxnSpPr>
          <p:spPr>
            <a:xfrm rot="16200000" flipV="1">
              <a:off x="3317358" y="1697664"/>
              <a:ext cx="12700" cy="3735571"/>
            </a:xfrm>
            <a:prstGeom prst="bentConnector3">
              <a:avLst>
                <a:gd name="adj1" fmla="val 1942110"/>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1" name="连接符: 肘形 50">
              <a:extLst>
                <a:ext uri="{FF2B5EF4-FFF2-40B4-BE49-F238E27FC236}">
                  <a16:creationId xmlns:a16="http://schemas.microsoft.com/office/drawing/2014/main" id="{A9AD5D7A-AD78-E84A-C609-1AD9DB43D72E}"/>
                </a:ext>
              </a:extLst>
            </p:cNvPr>
            <p:cNvCxnSpPr>
              <a:stCxn id="13" idx="0"/>
              <a:endCxn id="4" idx="2"/>
            </p:cNvCxnSpPr>
            <p:nvPr/>
          </p:nvCxnSpPr>
          <p:spPr>
            <a:xfrm rot="16200000" flipV="1">
              <a:off x="3089645" y="2435741"/>
              <a:ext cx="455425" cy="3735570"/>
            </a:xfrm>
            <a:prstGeom prst="bentConnector3">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2" name="连接符: 肘形 51">
              <a:extLst>
                <a:ext uri="{FF2B5EF4-FFF2-40B4-BE49-F238E27FC236}">
                  <a16:creationId xmlns:a16="http://schemas.microsoft.com/office/drawing/2014/main" id="{6EC61F0D-9867-9E2F-67AE-BDD074B7D8DA}"/>
                </a:ext>
              </a:extLst>
            </p:cNvPr>
            <p:cNvCxnSpPr>
              <a:stCxn id="14" idx="0"/>
              <a:endCxn id="4" idx="2"/>
            </p:cNvCxnSpPr>
            <p:nvPr/>
          </p:nvCxnSpPr>
          <p:spPr>
            <a:xfrm rot="16200000" flipV="1">
              <a:off x="2600549" y="2924837"/>
              <a:ext cx="1433617" cy="3735569"/>
            </a:xfrm>
            <a:prstGeom prst="bentConnector3">
              <a:avLst>
                <a:gd name="adj1" fmla="val 19787"/>
              </a:avLst>
            </a:prstGeom>
            <a:ln w="12700">
              <a:solidFill>
                <a:srgbClr val="FF0000"/>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693356158"/>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wipe(left)">
                                      <p:cBhvr>
                                        <p:cTn id="7" dur="5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921938" y="1466906"/>
            <a:ext cx="572068" cy="415805"/>
            <a:chOff x="5871081" y="1533134"/>
            <a:chExt cx="572068" cy="415805"/>
          </a:xfrm>
        </p:grpSpPr>
        <p:grpSp>
          <p:nvGrpSpPr>
            <p:cNvPr id="18" name="组合 17"/>
            <p:cNvGrpSpPr/>
            <p:nvPr/>
          </p:nvGrpSpPr>
          <p:grpSpPr>
            <a:xfrm rot="10800000">
              <a:off x="5871081" y="1533134"/>
              <a:ext cx="572068" cy="415805"/>
              <a:chOff x="2812960" y="874737"/>
              <a:chExt cx="572068" cy="415805"/>
            </a:xfrm>
          </p:grpSpPr>
          <p:sp>
            <p:nvSpPr>
              <p:cNvPr id="24"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25"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2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grpSp>
          <p:nvGrpSpPr>
            <p:cNvPr id="19" name="Group 29"/>
            <p:cNvGrpSpPr/>
            <p:nvPr/>
          </p:nvGrpSpPr>
          <p:grpSpPr>
            <a:xfrm>
              <a:off x="6018683" y="1608936"/>
              <a:ext cx="264199" cy="264199"/>
              <a:chOff x="8216107" y="2577307"/>
              <a:chExt cx="464344" cy="464344"/>
            </a:xfrm>
            <a:solidFill>
              <a:schemeClr val="bg1"/>
            </a:solidFill>
          </p:grpSpPr>
          <p:sp>
            <p:nvSpPr>
              <p:cNvPr id="20" name="AutoShape 52"/>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mn-ea"/>
                  <a:ea typeface="+mn-ea"/>
                  <a:sym typeface="Gill Sans" charset="0"/>
                </a:endParaRPr>
              </a:p>
            </p:txBody>
          </p:sp>
          <p:sp>
            <p:nvSpPr>
              <p:cNvPr id="21" name="AutoShape 53"/>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mn-ea"/>
                  <a:ea typeface="+mn-ea"/>
                  <a:sym typeface="Gill Sans" charset="0"/>
                </a:endParaRPr>
              </a:p>
            </p:txBody>
          </p:sp>
          <p:sp>
            <p:nvSpPr>
              <p:cNvPr id="22" name="AutoShape 54"/>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mn-ea"/>
                  <a:ea typeface="+mn-ea"/>
                  <a:sym typeface="Gill Sans" charset="0"/>
                </a:endParaRPr>
              </a:p>
            </p:txBody>
          </p:sp>
          <p:sp>
            <p:nvSpPr>
              <p:cNvPr id="23" name="AutoShape 55"/>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mn-ea"/>
                  <a:ea typeface="+mn-ea"/>
                  <a:sym typeface="Gill Sans" charset="0"/>
                </a:endParaRPr>
              </a:p>
            </p:txBody>
          </p:sp>
        </p:grpSp>
      </p:grpSp>
      <p:grpSp>
        <p:nvGrpSpPr>
          <p:cNvPr id="26" name="组合 25"/>
          <p:cNvGrpSpPr/>
          <p:nvPr/>
        </p:nvGrpSpPr>
        <p:grpSpPr>
          <a:xfrm>
            <a:off x="3230704" y="1131590"/>
            <a:ext cx="2556930" cy="3232311"/>
            <a:chOff x="3179847" y="1197818"/>
            <a:chExt cx="2556930" cy="3232311"/>
          </a:xfrm>
        </p:grpSpPr>
        <p:pic>
          <p:nvPicPr>
            <p:cNvPr id="27" name="图片 3"/>
            <p:cNvPicPr>
              <a:picLocks noChangeAspect="1"/>
            </p:cNvPicPr>
            <p:nvPr/>
          </p:nvPicPr>
          <p:blipFill rotWithShape="1">
            <a:blip r:embed="rId3" cstate="print">
              <a:extLst>
                <a:ext uri="{28A0092B-C50C-407E-A947-70E740481C1C}">
                  <a14:useLocalDpi xmlns:a14="http://schemas.microsoft.com/office/drawing/2010/main" val="0"/>
                </a:ext>
              </a:extLst>
            </a:blip>
            <a:srcRect l="53909" t="10520" r="5430" b="17484"/>
            <a:stretch>
              <a:fillRect/>
            </a:stretch>
          </p:blipFill>
          <p:spPr>
            <a:xfrm>
              <a:off x="3179847" y="1197818"/>
              <a:ext cx="2556930" cy="3232311"/>
            </a:xfrm>
            <a:prstGeom prst="rect">
              <a:avLst/>
            </a:prstGeom>
            <a:effectLst>
              <a:outerShdw blurRad="50800" dist="38100" dir="2700000" algn="tl" rotWithShape="0">
                <a:prstClr val="black">
                  <a:alpha val="40000"/>
                </a:prstClr>
              </a:outerShdw>
            </a:effectLst>
          </p:spPr>
        </p:pic>
        <p:sp>
          <p:nvSpPr>
            <p:cNvPr id="28" name="Rectangle 5"/>
            <p:cNvSpPr/>
            <p:nvPr/>
          </p:nvSpPr>
          <p:spPr>
            <a:xfrm>
              <a:off x="3539006" y="1570718"/>
              <a:ext cx="1868588" cy="2524313"/>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grpSp>
      <p:grpSp>
        <p:nvGrpSpPr>
          <p:cNvPr id="29" name="组合 28"/>
          <p:cNvGrpSpPr/>
          <p:nvPr/>
        </p:nvGrpSpPr>
        <p:grpSpPr>
          <a:xfrm>
            <a:off x="2556997" y="1499874"/>
            <a:ext cx="572068" cy="415805"/>
            <a:chOff x="2506140" y="1520382"/>
            <a:chExt cx="572068" cy="415805"/>
          </a:xfrm>
        </p:grpSpPr>
        <p:grpSp>
          <p:nvGrpSpPr>
            <p:cNvPr id="30" name="组合 29"/>
            <p:cNvGrpSpPr/>
            <p:nvPr/>
          </p:nvGrpSpPr>
          <p:grpSpPr>
            <a:xfrm>
              <a:off x="2506140" y="1520382"/>
              <a:ext cx="572068" cy="415805"/>
              <a:chOff x="2812960" y="874737"/>
              <a:chExt cx="572068" cy="415805"/>
            </a:xfrm>
          </p:grpSpPr>
          <p:sp>
            <p:nvSpPr>
              <p:cNvPr id="34"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35"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grpSp>
          <p:nvGrpSpPr>
            <p:cNvPr id="31" name="Group 36"/>
            <p:cNvGrpSpPr/>
            <p:nvPr/>
          </p:nvGrpSpPr>
          <p:grpSpPr>
            <a:xfrm>
              <a:off x="2715031" y="1600024"/>
              <a:ext cx="181552" cy="264651"/>
              <a:chOff x="3582988" y="3510757"/>
              <a:chExt cx="319088" cy="465138"/>
            </a:xfrm>
            <a:solidFill>
              <a:srgbClr val="FFFFFF"/>
            </a:solidFill>
          </p:grpSpPr>
          <p:sp>
            <p:nvSpPr>
              <p:cNvPr id="32" name="AutoShape 113"/>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33" name="AutoShape 114"/>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grpSp>
      </p:grpSp>
      <p:grpSp>
        <p:nvGrpSpPr>
          <p:cNvPr id="36" name="组合 35"/>
          <p:cNvGrpSpPr/>
          <p:nvPr/>
        </p:nvGrpSpPr>
        <p:grpSpPr>
          <a:xfrm>
            <a:off x="2564975" y="2553904"/>
            <a:ext cx="572068" cy="415805"/>
            <a:chOff x="2514118" y="2387124"/>
            <a:chExt cx="572068" cy="415805"/>
          </a:xfrm>
        </p:grpSpPr>
        <p:grpSp>
          <p:nvGrpSpPr>
            <p:cNvPr id="37" name="组合 36"/>
            <p:cNvGrpSpPr/>
            <p:nvPr/>
          </p:nvGrpSpPr>
          <p:grpSpPr>
            <a:xfrm>
              <a:off x="2514118" y="2387124"/>
              <a:ext cx="572068" cy="415805"/>
              <a:chOff x="2812960" y="874737"/>
              <a:chExt cx="572068" cy="415805"/>
            </a:xfrm>
          </p:grpSpPr>
          <p:sp>
            <p:nvSpPr>
              <p:cNvPr id="39"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40"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sp>
          <p:nvSpPr>
            <p:cNvPr id="38" name="AutoShape 83"/>
            <p:cNvSpPr/>
            <p:nvPr/>
          </p:nvSpPr>
          <p:spPr bwMode="auto">
            <a:xfrm>
              <a:off x="2715031" y="2508314"/>
              <a:ext cx="264199" cy="17342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rgbClr val="FFFFF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mn-ea"/>
                <a:ea typeface="+mn-ea"/>
                <a:sym typeface="Gill Sans" charset="0"/>
              </a:endParaRPr>
            </a:p>
          </p:txBody>
        </p:sp>
      </p:grpSp>
      <p:grpSp>
        <p:nvGrpSpPr>
          <p:cNvPr id="41" name="组合 40"/>
          <p:cNvGrpSpPr/>
          <p:nvPr/>
        </p:nvGrpSpPr>
        <p:grpSpPr>
          <a:xfrm>
            <a:off x="2564975" y="3607933"/>
            <a:ext cx="572068" cy="415805"/>
            <a:chOff x="2514118" y="3026461"/>
            <a:chExt cx="572068" cy="415805"/>
          </a:xfrm>
        </p:grpSpPr>
        <p:grpSp>
          <p:nvGrpSpPr>
            <p:cNvPr id="42" name="组合 41"/>
            <p:cNvGrpSpPr/>
            <p:nvPr/>
          </p:nvGrpSpPr>
          <p:grpSpPr>
            <a:xfrm>
              <a:off x="2514118" y="3026461"/>
              <a:ext cx="572068" cy="415805"/>
              <a:chOff x="2812960" y="874737"/>
              <a:chExt cx="572068" cy="415805"/>
            </a:xfrm>
          </p:grpSpPr>
          <p:sp>
            <p:nvSpPr>
              <p:cNvPr id="44"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45"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sp>
          <p:nvSpPr>
            <p:cNvPr id="43" name="AutoShape 59"/>
            <p:cNvSpPr/>
            <p:nvPr/>
          </p:nvSpPr>
          <p:spPr bwMode="auto">
            <a:xfrm>
              <a:off x="2670706" y="3102263"/>
              <a:ext cx="264651" cy="26419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FFFFFF"/>
            </a:solidFill>
            <a:ln>
              <a:noFill/>
            </a:ln>
            <a:effec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grpSp>
      <p:grpSp>
        <p:nvGrpSpPr>
          <p:cNvPr id="46" name="组合 45"/>
          <p:cNvGrpSpPr/>
          <p:nvPr/>
        </p:nvGrpSpPr>
        <p:grpSpPr>
          <a:xfrm>
            <a:off x="569022" y="1479596"/>
            <a:ext cx="1923767" cy="750738"/>
            <a:chOff x="1078513" y="1669167"/>
            <a:chExt cx="1923767" cy="750738"/>
          </a:xfrm>
        </p:grpSpPr>
        <p:sp>
          <p:nvSpPr>
            <p:cNvPr id="47" name="TextBox 46"/>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48" name="TextBox 47"/>
            <p:cNvSpPr txBox="1"/>
            <p:nvPr/>
          </p:nvSpPr>
          <p:spPr>
            <a:xfrm>
              <a:off x="2071632" y="1669167"/>
              <a:ext cx="923330" cy="276999"/>
            </a:xfrm>
            <a:prstGeom prst="rect">
              <a:avLst/>
            </a:prstGeom>
            <a:noFill/>
          </p:spPr>
          <p:txBody>
            <a:bodyPr wrap="none" lIns="0" tIns="0" rIns="0" bIns="0" rtlCol="0" anchor="t">
              <a:spAutoFit/>
            </a:bodyPr>
            <a:lstStyle/>
            <a:p>
              <a:pPr algn="ctr"/>
              <a:r>
                <a:rPr lang="zh-CN" altLang="en-US" dirty="0">
                  <a:solidFill>
                    <a:schemeClr val="bg2"/>
                  </a:solidFill>
                  <a:latin typeface="+mn-ea"/>
                  <a:ea typeface="+mn-ea"/>
                </a:rPr>
                <a:t>标题文字</a:t>
              </a:r>
              <a:endParaRPr lang="en-US" dirty="0">
                <a:solidFill>
                  <a:schemeClr val="bg2"/>
                </a:solidFill>
                <a:latin typeface="+mn-ea"/>
                <a:ea typeface="+mn-ea"/>
              </a:endParaRPr>
            </a:p>
          </p:txBody>
        </p:sp>
      </p:grpSp>
      <p:grpSp>
        <p:nvGrpSpPr>
          <p:cNvPr id="49" name="组合 48"/>
          <p:cNvGrpSpPr/>
          <p:nvPr/>
        </p:nvGrpSpPr>
        <p:grpSpPr>
          <a:xfrm>
            <a:off x="569022" y="2553904"/>
            <a:ext cx="1923767" cy="750738"/>
            <a:chOff x="1078513" y="1669167"/>
            <a:chExt cx="1923767" cy="750738"/>
          </a:xfrm>
        </p:grpSpPr>
        <p:sp>
          <p:nvSpPr>
            <p:cNvPr id="50" name="TextBox 49"/>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51" name="TextBox 50"/>
            <p:cNvSpPr txBox="1"/>
            <p:nvPr/>
          </p:nvSpPr>
          <p:spPr>
            <a:xfrm>
              <a:off x="2071632" y="1669167"/>
              <a:ext cx="923330" cy="276999"/>
            </a:xfrm>
            <a:prstGeom prst="rect">
              <a:avLst/>
            </a:prstGeom>
            <a:noFill/>
          </p:spPr>
          <p:txBody>
            <a:bodyPr wrap="none" lIns="0" tIns="0" rIns="0" bIns="0" rtlCol="0" anchor="t">
              <a:spAutoFit/>
            </a:bodyPr>
            <a:lstStyle/>
            <a:p>
              <a:pPr algn="ctr"/>
              <a:r>
                <a:rPr lang="zh-CN" altLang="en-US" dirty="0">
                  <a:solidFill>
                    <a:schemeClr val="tx2"/>
                  </a:solidFill>
                  <a:latin typeface="+mn-ea"/>
                  <a:ea typeface="+mn-ea"/>
                </a:rPr>
                <a:t>标题文字</a:t>
              </a:r>
              <a:endParaRPr lang="en-US" dirty="0">
                <a:solidFill>
                  <a:schemeClr val="tx2"/>
                </a:solidFill>
                <a:latin typeface="+mn-ea"/>
                <a:ea typeface="+mn-ea"/>
              </a:endParaRPr>
            </a:p>
          </p:txBody>
        </p:sp>
      </p:grpSp>
      <p:grpSp>
        <p:nvGrpSpPr>
          <p:cNvPr id="52" name="组合 51"/>
          <p:cNvGrpSpPr/>
          <p:nvPr/>
        </p:nvGrpSpPr>
        <p:grpSpPr>
          <a:xfrm>
            <a:off x="569022" y="3582608"/>
            <a:ext cx="1923767" cy="750738"/>
            <a:chOff x="1078513" y="1669167"/>
            <a:chExt cx="1923767" cy="750738"/>
          </a:xfrm>
        </p:grpSpPr>
        <p:sp>
          <p:nvSpPr>
            <p:cNvPr id="53" name="TextBox 52"/>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54" name="TextBox 53"/>
            <p:cNvSpPr txBox="1"/>
            <p:nvPr/>
          </p:nvSpPr>
          <p:spPr>
            <a:xfrm>
              <a:off x="2071632" y="1669167"/>
              <a:ext cx="923330" cy="276999"/>
            </a:xfrm>
            <a:prstGeom prst="rect">
              <a:avLst/>
            </a:prstGeom>
            <a:noFill/>
          </p:spPr>
          <p:txBody>
            <a:bodyPr wrap="none" lIns="0" tIns="0" rIns="0" bIns="0" rtlCol="0" anchor="t">
              <a:spAutoFit/>
            </a:bodyPr>
            <a:lstStyle/>
            <a:p>
              <a:pPr algn="ctr"/>
              <a:r>
                <a:rPr lang="zh-CN" altLang="en-US" dirty="0">
                  <a:solidFill>
                    <a:schemeClr val="bg2"/>
                  </a:solidFill>
                  <a:latin typeface="+mn-ea"/>
                  <a:ea typeface="+mn-ea"/>
                </a:rPr>
                <a:t>标题文字</a:t>
              </a:r>
              <a:endParaRPr lang="en-US" dirty="0">
                <a:solidFill>
                  <a:schemeClr val="bg2"/>
                </a:solidFill>
                <a:latin typeface="+mn-ea"/>
                <a:ea typeface="+mn-ea"/>
              </a:endParaRPr>
            </a:p>
          </p:txBody>
        </p:sp>
      </p:grpSp>
      <p:grpSp>
        <p:nvGrpSpPr>
          <p:cNvPr id="55" name="组合 54"/>
          <p:cNvGrpSpPr/>
          <p:nvPr/>
        </p:nvGrpSpPr>
        <p:grpSpPr>
          <a:xfrm>
            <a:off x="5921938" y="2536663"/>
            <a:ext cx="572068" cy="415805"/>
            <a:chOff x="5871081" y="2190265"/>
            <a:chExt cx="572068" cy="415805"/>
          </a:xfrm>
        </p:grpSpPr>
        <p:grpSp>
          <p:nvGrpSpPr>
            <p:cNvPr id="56" name="组合 55"/>
            <p:cNvGrpSpPr/>
            <p:nvPr/>
          </p:nvGrpSpPr>
          <p:grpSpPr>
            <a:xfrm rot="10800000">
              <a:off x="5871081" y="2190265"/>
              <a:ext cx="572068" cy="415805"/>
              <a:chOff x="2812960" y="874737"/>
              <a:chExt cx="572068" cy="415805"/>
            </a:xfrm>
          </p:grpSpPr>
          <p:sp>
            <p:nvSpPr>
              <p:cNvPr id="64"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65"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2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grpSp>
          <p:nvGrpSpPr>
            <p:cNvPr id="57" name="Group 22"/>
            <p:cNvGrpSpPr/>
            <p:nvPr/>
          </p:nvGrpSpPr>
          <p:grpSpPr>
            <a:xfrm>
              <a:off x="5997568" y="2282755"/>
              <a:ext cx="264199" cy="264651"/>
              <a:chOff x="7287419" y="3505994"/>
              <a:chExt cx="464344" cy="465138"/>
            </a:xfrm>
            <a:solidFill>
              <a:schemeClr val="bg1"/>
            </a:solidFill>
          </p:grpSpPr>
          <p:sp>
            <p:nvSpPr>
              <p:cNvPr id="58" name="AutoShape 37"/>
              <p:cNvSpPr/>
              <p:nvPr/>
            </p:nvSpPr>
            <p:spPr bwMode="auto">
              <a:xfrm>
                <a:off x="7287419" y="354965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59" name="AutoShape 38"/>
              <p:cNvSpPr/>
              <p:nvPr/>
            </p:nvSpPr>
            <p:spPr bwMode="auto">
              <a:xfrm>
                <a:off x="7490619" y="373856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60" name="AutoShape 39"/>
              <p:cNvSpPr/>
              <p:nvPr/>
            </p:nvSpPr>
            <p:spPr bwMode="auto">
              <a:xfrm>
                <a:off x="7679532" y="350599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61" name="AutoShape 40"/>
              <p:cNvSpPr/>
              <p:nvPr/>
            </p:nvSpPr>
            <p:spPr bwMode="auto">
              <a:xfrm>
                <a:off x="7403307" y="372427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62" name="AutoShape 41"/>
              <p:cNvSpPr/>
              <p:nvPr/>
            </p:nvSpPr>
            <p:spPr bwMode="auto">
              <a:xfrm>
                <a:off x="7461250" y="382587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63" name="AutoShape 42"/>
              <p:cNvSpPr/>
              <p:nvPr/>
            </p:nvSpPr>
            <p:spPr bwMode="auto">
              <a:xfrm>
                <a:off x="7693819" y="360759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grpSp>
      </p:grpSp>
      <p:grpSp>
        <p:nvGrpSpPr>
          <p:cNvPr id="66" name="组合 65"/>
          <p:cNvGrpSpPr/>
          <p:nvPr/>
        </p:nvGrpSpPr>
        <p:grpSpPr>
          <a:xfrm>
            <a:off x="5921938" y="3606420"/>
            <a:ext cx="572068" cy="415805"/>
            <a:chOff x="5864748" y="3008916"/>
            <a:chExt cx="572068" cy="415805"/>
          </a:xfrm>
        </p:grpSpPr>
        <p:grpSp>
          <p:nvGrpSpPr>
            <p:cNvPr id="67" name="组合 66"/>
            <p:cNvGrpSpPr/>
            <p:nvPr/>
          </p:nvGrpSpPr>
          <p:grpSpPr>
            <a:xfrm rot="10800000">
              <a:off x="5864748" y="3008916"/>
              <a:ext cx="572068" cy="415805"/>
              <a:chOff x="2812960" y="874737"/>
              <a:chExt cx="572068" cy="415805"/>
            </a:xfrm>
          </p:grpSpPr>
          <p:sp>
            <p:nvSpPr>
              <p:cNvPr id="78" name="Pentagon 9"/>
              <p:cNvSpPr/>
              <p:nvPr/>
            </p:nvSpPr>
            <p:spPr>
              <a:xfrm flipH="1">
                <a:off x="2812960" y="874737"/>
                <a:ext cx="572068" cy="415805"/>
              </a:xfrm>
              <a:prstGeom prst="homePlate">
                <a:avLst>
                  <a:gd name="adj" fmla="val 23830"/>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mn-ea"/>
                </a:endParaRPr>
              </a:p>
            </p:txBody>
          </p:sp>
          <p:sp>
            <p:nvSpPr>
              <p:cNvPr id="79" name="Pentagon 9"/>
              <p:cNvSpPr/>
              <p:nvPr/>
            </p:nvSpPr>
            <p:spPr>
              <a:xfrm flipH="1">
                <a:off x="2860590" y="909356"/>
                <a:ext cx="476808" cy="346566"/>
              </a:xfrm>
              <a:prstGeom prst="homePlate">
                <a:avLst>
                  <a:gd name="adj" fmla="val 23830"/>
                </a:avLst>
              </a:prstGeom>
              <a:solidFill>
                <a:srgbClr val="00682F"/>
              </a:solidFill>
              <a:ln>
                <a:noFill/>
              </a:ln>
              <a:effectLst>
                <a:innerShdw blurRad="63500" dist="50800" dir="2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GB" sz="1800">
                  <a:solidFill>
                    <a:srgbClr val="7F7F7F"/>
                  </a:solidFill>
                  <a:latin typeface="+mn-ea"/>
                </a:endParaRPr>
              </a:p>
            </p:txBody>
          </p:sp>
        </p:grpSp>
        <p:grpSp>
          <p:nvGrpSpPr>
            <p:cNvPr id="68" name="Group 12"/>
            <p:cNvGrpSpPr/>
            <p:nvPr/>
          </p:nvGrpSpPr>
          <p:grpSpPr>
            <a:xfrm>
              <a:off x="5985331" y="3091890"/>
              <a:ext cx="264199" cy="264651"/>
              <a:chOff x="9145588" y="4435475"/>
              <a:chExt cx="464344" cy="465138"/>
            </a:xfrm>
            <a:solidFill>
              <a:schemeClr val="bg1"/>
            </a:solidFill>
          </p:grpSpPr>
          <p:sp>
            <p:nvSpPr>
              <p:cNvPr id="69"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0"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1"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2"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3"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4"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5"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6"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sp>
            <p:nvSpPr>
              <p:cNvPr id="77"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a:solidFill>
                    <a:srgbClr val="7F7F7F"/>
                  </a:solidFill>
                  <a:latin typeface="+mn-ea"/>
                  <a:ea typeface="+mn-ea"/>
                  <a:sym typeface="Gill Sans" charset="0"/>
                </a:endParaRPr>
              </a:p>
            </p:txBody>
          </p:sp>
        </p:grpSp>
      </p:grpSp>
      <p:grpSp>
        <p:nvGrpSpPr>
          <p:cNvPr id="80" name="组合 79"/>
          <p:cNvGrpSpPr/>
          <p:nvPr/>
        </p:nvGrpSpPr>
        <p:grpSpPr>
          <a:xfrm>
            <a:off x="6525467" y="1479596"/>
            <a:ext cx="2006973" cy="750738"/>
            <a:chOff x="995307" y="1669167"/>
            <a:chExt cx="2006973" cy="750738"/>
          </a:xfrm>
        </p:grpSpPr>
        <p:sp>
          <p:nvSpPr>
            <p:cNvPr id="81" name="TextBox 80"/>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82" name="TextBox 81"/>
            <p:cNvSpPr txBox="1"/>
            <p:nvPr/>
          </p:nvSpPr>
          <p:spPr>
            <a:xfrm>
              <a:off x="995307" y="1669167"/>
              <a:ext cx="923330" cy="276999"/>
            </a:xfrm>
            <a:prstGeom prst="rect">
              <a:avLst/>
            </a:prstGeom>
            <a:noFill/>
          </p:spPr>
          <p:txBody>
            <a:bodyPr wrap="none" lIns="0" tIns="0" rIns="0" bIns="0" rtlCol="0" anchor="t">
              <a:spAutoFit/>
            </a:bodyPr>
            <a:lstStyle/>
            <a:p>
              <a:pPr algn="ctr"/>
              <a:r>
                <a:rPr lang="zh-CN" altLang="en-US" dirty="0">
                  <a:solidFill>
                    <a:schemeClr val="bg2"/>
                  </a:solidFill>
                  <a:latin typeface="+mn-ea"/>
                  <a:ea typeface="+mn-ea"/>
                </a:rPr>
                <a:t>标题文字</a:t>
              </a:r>
              <a:endParaRPr lang="en-US" dirty="0">
                <a:solidFill>
                  <a:schemeClr val="bg2"/>
                </a:solidFill>
                <a:latin typeface="+mn-ea"/>
                <a:ea typeface="+mn-ea"/>
              </a:endParaRPr>
            </a:p>
          </p:txBody>
        </p:sp>
      </p:grpSp>
      <p:grpSp>
        <p:nvGrpSpPr>
          <p:cNvPr id="83" name="组合 82"/>
          <p:cNvGrpSpPr/>
          <p:nvPr/>
        </p:nvGrpSpPr>
        <p:grpSpPr>
          <a:xfrm>
            <a:off x="6534992" y="2553904"/>
            <a:ext cx="1997448" cy="750738"/>
            <a:chOff x="1004832" y="1669167"/>
            <a:chExt cx="1997448" cy="750738"/>
          </a:xfrm>
        </p:grpSpPr>
        <p:sp>
          <p:nvSpPr>
            <p:cNvPr id="84" name="TextBox 83"/>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85" name="TextBox 84"/>
            <p:cNvSpPr txBox="1"/>
            <p:nvPr/>
          </p:nvSpPr>
          <p:spPr>
            <a:xfrm>
              <a:off x="1004832" y="1669167"/>
              <a:ext cx="923330" cy="276999"/>
            </a:xfrm>
            <a:prstGeom prst="rect">
              <a:avLst/>
            </a:prstGeom>
            <a:noFill/>
          </p:spPr>
          <p:txBody>
            <a:bodyPr wrap="none" lIns="0" tIns="0" rIns="0" bIns="0" rtlCol="0" anchor="t">
              <a:spAutoFit/>
            </a:bodyPr>
            <a:lstStyle/>
            <a:p>
              <a:pPr algn="ctr"/>
              <a:r>
                <a:rPr lang="zh-CN" altLang="en-US" dirty="0">
                  <a:solidFill>
                    <a:schemeClr val="tx2"/>
                  </a:solidFill>
                  <a:latin typeface="+mn-ea"/>
                  <a:ea typeface="+mn-ea"/>
                </a:rPr>
                <a:t>标题文字</a:t>
              </a:r>
              <a:endParaRPr lang="en-US" dirty="0">
                <a:solidFill>
                  <a:schemeClr val="tx2"/>
                </a:solidFill>
                <a:latin typeface="+mn-ea"/>
                <a:ea typeface="+mn-ea"/>
              </a:endParaRPr>
            </a:p>
          </p:txBody>
        </p:sp>
      </p:grpSp>
      <p:grpSp>
        <p:nvGrpSpPr>
          <p:cNvPr id="86" name="组合 85"/>
          <p:cNvGrpSpPr/>
          <p:nvPr/>
        </p:nvGrpSpPr>
        <p:grpSpPr>
          <a:xfrm>
            <a:off x="6534992" y="3582608"/>
            <a:ext cx="1997448" cy="750738"/>
            <a:chOff x="1004832" y="1669167"/>
            <a:chExt cx="1997448" cy="750738"/>
          </a:xfrm>
        </p:grpSpPr>
        <p:sp>
          <p:nvSpPr>
            <p:cNvPr id="89" name="TextBox 88"/>
            <p:cNvSpPr txBox="1"/>
            <p:nvPr/>
          </p:nvSpPr>
          <p:spPr>
            <a:xfrm>
              <a:off x="1078513" y="1958240"/>
              <a:ext cx="1923767" cy="461665"/>
            </a:xfrm>
            <a:prstGeom prst="rect">
              <a:avLst/>
            </a:prstGeom>
            <a:noFill/>
          </p:spPr>
          <p:txBody>
            <a:bodyPr wrap="square" lIns="0" tIns="0" rtlCol="0" anchor="t">
              <a:spAutoFit/>
            </a:bodyPr>
            <a:lstStyle/>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a:p>
              <a:r>
                <a:rPr lang="zh-CN" altLang="en-US" sz="900" dirty="0">
                  <a:solidFill>
                    <a:srgbClr val="7F7F7F"/>
                  </a:solidFill>
                  <a:latin typeface="+mn-ea"/>
                  <a:ea typeface="+mn-ea"/>
                </a:rPr>
                <a:t>单击此处添加文本单击此处添加文本</a:t>
              </a:r>
              <a:endParaRPr lang="en-US" altLang="zh-CN" sz="900" dirty="0">
                <a:solidFill>
                  <a:srgbClr val="7F7F7F"/>
                </a:solidFill>
                <a:latin typeface="+mn-ea"/>
                <a:ea typeface="+mn-ea"/>
              </a:endParaRPr>
            </a:p>
          </p:txBody>
        </p:sp>
        <p:sp>
          <p:nvSpPr>
            <p:cNvPr id="90" name="TextBox 89"/>
            <p:cNvSpPr txBox="1"/>
            <p:nvPr/>
          </p:nvSpPr>
          <p:spPr>
            <a:xfrm>
              <a:off x="1004832" y="1669167"/>
              <a:ext cx="923330" cy="276999"/>
            </a:xfrm>
            <a:prstGeom prst="rect">
              <a:avLst/>
            </a:prstGeom>
            <a:noFill/>
          </p:spPr>
          <p:txBody>
            <a:bodyPr wrap="none" lIns="0" tIns="0" rIns="0" bIns="0" rtlCol="0" anchor="t">
              <a:spAutoFit/>
            </a:bodyPr>
            <a:lstStyle/>
            <a:p>
              <a:pPr algn="ctr"/>
              <a:r>
                <a:rPr lang="zh-CN" altLang="en-US" dirty="0">
                  <a:solidFill>
                    <a:schemeClr val="bg2"/>
                  </a:solidFill>
                  <a:latin typeface="+mn-ea"/>
                  <a:ea typeface="+mn-ea"/>
                </a:rPr>
                <a:t>标题文字</a:t>
              </a:r>
              <a:endParaRPr lang="en-US" dirty="0">
                <a:solidFill>
                  <a:schemeClr val="bg2"/>
                </a:solidFill>
                <a:latin typeface="+mn-ea"/>
                <a:ea typeface="+mn-ea"/>
              </a:endParaRPr>
            </a:p>
          </p:txBody>
        </p:sp>
      </p:grpSp>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0-#ppt_w/2"/>
                                          </p:val>
                                        </p:tav>
                                        <p:tav tm="100000">
                                          <p:val>
                                            <p:strVal val="#ppt_x"/>
                                          </p:val>
                                        </p:tav>
                                      </p:tavLst>
                                    </p:anim>
                                    <p:anim calcmode="lin" valueType="num">
                                      <p:cBhvr additive="base">
                                        <p:cTn id="17" dur="500" fill="hold"/>
                                        <p:tgtEl>
                                          <p:spTgt spid="29"/>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additive="base">
                                        <p:cTn id="20" dur="500" fill="hold"/>
                                        <p:tgtEl>
                                          <p:spTgt spid="36"/>
                                        </p:tgtEl>
                                        <p:attrNameLst>
                                          <p:attrName>ppt_x</p:attrName>
                                        </p:attrNameLst>
                                      </p:cBhvr>
                                      <p:tavLst>
                                        <p:tav tm="0">
                                          <p:val>
                                            <p:strVal val="0-#ppt_w/2"/>
                                          </p:val>
                                        </p:tav>
                                        <p:tav tm="100000">
                                          <p:val>
                                            <p:strVal val="#ppt_x"/>
                                          </p:val>
                                        </p:tav>
                                      </p:tavLst>
                                    </p:anim>
                                    <p:anim calcmode="lin" valueType="num">
                                      <p:cBhvr additive="base">
                                        <p:cTn id="21" dur="500" fill="hold"/>
                                        <p:tgtEl>
                                          <p:spTgt spid="36"/>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additive="base">
                                        <p:cTn id="24" dur="500" fill="hold"/>
                                        <p:tgtEl>
                                          <p:spTgt spid="41"/>
                                        </p:tgtEl>
                                        <p:attrNameLst>
                                          <p:attrName>ppt_x</p:attrName>
                                        </p:attrNameLst>
                                      </p:cBhvr>
                                      <p:tavLst>
                                        <p:tav tm="0">
                                          <p:val>
                                            <p:strVal val="0-#ppt_w/2"/>
                                          </p:val>
                                        </p:tav>
                                        <p:tav tm="100000">
                                          <p:val>
                                            <p:strVal val="#ppt_x"/>
                                          </p:val>
                                        </p:tav>
                                      </p:tavLst>
                                    </p:anim>
                                    <p:anim calcmode="lin" valueType="num">
                                      <p:cBhvr additive="base">
                                        <p:cTn id="25" dur="500" fill="hold"/>
                                        <p:tgtEl>
                                          <p:spTgt spid="41"/>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additive="base">
                                        <p:cTn id="28" dur="500" fill="hold"/>
                                        <p:tgtEl>
                                          <p:spTgt spid="46"/>
                                        </p:tgtEl>
                                        <p:attrNameLst>
                                          <p:attrName>ppt_x</p:attrName>
                                        </p:attrNameLst>
                                      </p:cBhvr>
                                      <p:tavLst>
                                        <p:tav tm="0">
                                          <p:val>
                                            <p:strVal val="0-#ppt_w/2"/>
                                          </p:val>
                                        </p:tav>
                                        <p:tav tm="100000">
                                          <p:val>
                                            <p:strVal val="#ppt_x"/>
                                          </p:val>
                                        </p:tav>
                                      </p:tavLst>
                                    </p:anim>
                                    <p:anim calcmode="lin" valueType="num">
                                      <p:cBhvr additive="base">
                                        <p:cTn id="29" dur="500" fill="hold"/>
                                        <p:tgtEl>
                                          <p:spTgt spid="46"/>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0"/>
                                  </p:stCondLst>
                                  <p:childTnLst>
                                    <p:set>
                                      <p:cBhvr>
                                        <p:cTn id="31" dur="1" fill="hold">
                                          <p:stCondLst>
                                            <p:cond delay="0"/>
                                          </p:stCondLst>
                                        </p:cTn>
                                        <p:tgtEl>
                                          <p:spTgt spid="49"/>
                                        </p:tgtEl>
                                        <p:attrNameLst>
                                          <p:attrName>style.visibility</p:attrName>
                                        </p:attrNameLst>
                                      </p:cBhvr>
                                      <p:to>
                                        <p:strVal val="visible"/>
                                      </p:to>
                                    </p:set>
                                    <p:anim calcmode="lin" valueType="num">
                                      <p:cBhvr additive="base">
                                        <p:cTn id="32" dur="500" fill="hold"/>
                                        <p:tgtEl>
                                          <p:spTgt spid="49"/>
                                        </p:tgtEl>
                                        <p:attrNameLst>
                                          <p:attrName>ppt_x</p:attrName>
                                        </p:attrNameLst>
                                      </p:cBhvr>
                                      <p:tavLst>
                                        <p:tav tm="0">
                                          <p:val>
                                            <p:strVal val="0-#ppt_w/2"/>
                                          </p:val>
                                        </p:tav>
                                        <p:tav tm="100000">
                                          <p:val>
                                            <p:strVal val="#ppt_x"/>
                                          </p:val>
                                        </p:tav>
                                      </p:tavLst>
                                    </p:anim>
                                    <p:anim calcmode="lin" valueType="num">
                                      <p:cBhvr additive="base">
                                        <p:cTn id="33" dur="500" fill="hold"/>
                                        <p:tgtEl>
                                          <p:spTgt spid="49"/>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52"/>
                                        </p:tgtEl>
                                        <p:attrNameLst>
                                          <p:attrName>style.visibility</p:attrName>
                                        </p:attrNameLst>
                                      </p:cBhvr>
                                      <p:to>
                                        <p:strVal val="visible"/>
                                      </p:to>
                                    </p:set>
                                    <p:anim calcmode="lin" valueType="num">
                                      <p:cBhvr additive="base">
                                        <p:cTn id="36" dur="500" fill="hold"/>
                                        <p:tgtEl>
                                          <p:spTgt spid="52"/>
                                        </p:tgtEl>
                                        <p:attrNameLst>
                                          <p:attrName>ppt_x</p:attrName>
                                        </p:attrNameLst>
                                      </p:cBhvr>
                                      <p:tavLst>
                                        <p:tav tm="0">
                                          <p:val>
                                            <p:strVal val="0-#ppt_w/2"/>
                                          </p:val>
                                        </p:tav>
                                        <p:tav tm="100000">
                                          <p:val>
                                            <p:strVal val="#ppt_x"/>
                                          </p:val>
                                        </p:tav>
                                      </p:tavLst>
                                    </p:anim>
                                    <p:anim calcmode="lin" valueType="num">
                                      <p:cBhvr additive="base">
                                        <p:cTn id="37" dur="500" fill="hold"/>
                                        <p:tgtEl>
                                          <p:spTgt spid="52"/>
                                        </p:tgtEl>
                                        <p:attrNameLst>
                                          <p:attrName>ppt_y</p:attrName>
                                        </p:attrNameLst>
                                      </p:cBhvr>
                                      <p:tavLst>
                                        <p:tav tm="0">
                                          <p:val>
                                            <p:strVal val="#ppt_y"/>
                                          </p:val>
                                        </p:tav>
                                        <p:tav tm="100000">
                                          <p:val>
                                            <p:strVal val="#ppt_y"/>
                                          </p:val>
                                        </p:tav>
                                      </p:tavLst>
                                    </p:anim>
                                  </p:childTnLst>
                                </p:cTn>
                              </p:par>
                            </p:childTnLst>
                          </p:cTn>
                        </p:par>
                        <p:par>
                          <p:cTn id="38" fill="hold">
                            <p:stCondLst>
                              <p:cond delay="1500"/>
                            </p:stCondLst>
                            <p:childTnLst>
                              <p:par>
                                <p:cTn id="39" presetID="2" presetClass="entr" presetSubtype="2" fill="hold" nodeType="after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1+#ppt_w/2"/>
                                          </p:val>
                                        </p:tav>
                                        <p:tav tm="100000">
                                          <p:val>
                                            <p:strVal val="#ppt_x"/>
                                          </p:val>
                                        </p:tav>
                                      </p:tavLst>
                                    </p:anim>
                                    <p:anim calcmode="lin" valueType="num">
                                      <p:cBhvr additive="base">
                                        <p:cTn id="42" dur="500" fill="hold"/>
                                        <p:tgtEl>
                                          <p:spTgt spid="17"/>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500" fill="hold"/>
                                        <p:tgtEl>
                                          <p:spTgt spid="55"/>
                                        </p:tgtEl>
                                        <p:attrNameLst>
                                          <p:attrName>ppt_x</p:attrName>
                                        </p:attrNameLst>
                                      </p:cBhvr>
                                      <p:tavLst>
                                        <p:tav tm="0">
                                          <p:val>
                                            <p:strVal val="1+#ppt_w/2"/>
                                          </p:val>
                                        </p:tav>
                                        <p:tav tm="100000">
                                          <p:val>
                                            <p:strVal val="#ppt_x"/>
                                          </p:val>
                                        </p:tav>
                                      </p:tavLst>
                                    </p:anim>
                                    <p:anim calcmode="lin" valueType="num">
                                      <p:cBhvr additive="base">
                                        <p:cTn id="46" dur="500" fill="hold"/>
                                        <p:tgtEl>
                                          <p:spTgt spid="55"/>
                                        </p:tgtEl>
                                        <p:attrNameLst>
                                          <p:attrName>ppt_y</p:attrName>
                                        </p:attrNameLst>
                                      </p:cBhvr>
                                      <p:tavLst>
                                        <p:tav tm="0">
                                          <p:val>
                                            <p:strVal val="#ppt_y"/>
                                          </p:val>
                                        </p:tav>
                                        <p:tav tm="100000">
                                          <p:val>
                                            <p:strVal val="#ppt_y"/>
                                          </p:val>
                                        </p:tav>
                                      </p:tavLst>
                                    </p:anim>
                                  </p:childTnLst>
                                </p:cTn>
                              </p:par>
                              <p:par>
                                <p:cTn id="47" presetID="2" presetClass="entr" presetSubtype="2" fill="hold" nodeType="withEffect">
                                  <p:stCondLst>
                                    <p:cond delay="0"/>
                                  </p:stCondLst>
                                  <p:childTnLst>
                                    <p:set>
                                      <p:cBhvr>
                                        <p:cTn id="48" dur="1" fill="hold">
                                          <p:stCondLst>
                                            <p:cond delay="0"/>
                                          </p:stCondLst>
                                        </p:cTn>
                                        <p:tgtEl>
                                          <p:spTgt spid="66"/>
                                        </p:tgtEl>
                                        <p:attrNameLst>
                                          <p:attrName>style.visibility</p:attrName>
                                        </p:attrNameLst>
                                      </p:cBhvr>
                                      <p:to>
                                        <p:strVal val="visible"/>
                                      </p:to>
                                    </p:set>
                                    <p:anim calcmode="lin" valueType="num">
                                      <p:cBhvr additive="base">
                                        <p:cTn id="49" dur="500" fill="hold"/>
                                        <p:tgtEl>
                                          <p:spTgt spid="66"/>
                                        </p:tgtEl>
                                        <p:attrNameLst>
                                          <p:attrName>ppt_x</p:attrName>
                                        </p:attrNameLst>
                                      </p:cBhvr>
                                      <p:tavLst>
                                        <p:tav tm="0">
                                          <p:val>
                                            <p:strVal val="1+#ppt_w/2"/>
                                          </p:val>
                                        </p:tav>
                                        <p:tav tm="100000">
                                          <p:val>
                                            <p:strVal val="#ppt_x"/>
                                          </p:val>
                                        </p:tav>
                                      </p:tavLst>
                                    </p:anim>
                                    <p:anim calcmode="lin" valueType="num">
                                      <p:cBhvr additive="base">
                                        <p:cTn id="50" dur="500" fill="hold"/>
                                        <p:tgtEl>
                                          <p:spTgt spid="66"/>
                                        </p:tgtEl>
                                        <p:attrNameLst>
                                          <p:attrName>ppt_y</p:attrName>
                                        </p:attrNameLst>
                                      </p:cBhvr>
                                      <p:tavLst>
                                        <p:tav tm="0">
                                          <p:val>
                                            <p:strVal val="#ppt_y"/>
                                          </p:val>
                                        </p:tav>
                                        <p:tav tm="100000">
                                          <p:val>
                                            <p:strVal val="#ppt_y"/>
                                          </p:val>
                                        </p:tav>
                                      </p:tavLst>
                                    </p:anim>
                                  </p:childTnLst>
                                </p:cTn>
                              </p:par>
                              <p:par>
                                <p:cTn id="51" presetID="2" presetClass="entr" presetSubtype="2" fill="hold" nodeType="withEffect">
                                  <p:stCondLst>
                                    <p:cond delay="0"/>
                                  </p:stCondLst>
                                  <p:childTnLst>
                                    <p:set>
                                      <p:cBhvr>
                                        <p:cTn id="52" dur="1" fill="hold">
                                          <p:stCondLst>
                                            <p:cond delay="0"/>
                                          </p:stCondLst>
                                        </p:cTn>
                                        <p:tgtEl>
                                          <p:spTgt spid="80"/>
                                        </p:tgtEl>
                                        <p:attrNameLst>
                                          <p:attrName>style.visibility</p:attrName>
                                        </p:attrNameLst>
                                      </p:cBhvr>
                                      <p:to>
                                        <p:strVal val="visible"/>
                                      </p:to>
                                    </p:set>
                                    <p:anim calcmode="lin" valueType="num">
                                      <p:cBhvr additive="base">
                                        <p:cTn id="53" dur="500" fill="hold"/>
                                        <p:tgtEl>
                                          <p:spTgt spid="80"/>
                                        </p:tgtEl>
                                        <p:attrNameLst>
                                          <p:attrName>ppt_x</p:attrName>
                                        </p:attrNameLst>
                                      </p:cBhvr>
                                      <p:tavLst>
                                        <p:tav tm="0">
                                          <p:val>
                                            <p:strVal val="1+#ppt_w/2"/>
                                          </p:val>
                                        </p:tav>
                                        <p:tav tm="100000">
                                          <p:val>
                                            <p:strVal val="#ppt_x"/>
                                          </p:val>
                                        </p:tav>
                                      </p:tavLst>
                                    </p:anim>
                                    <p:anim calcmode="lin" valueType="num">
                                      <p:cBhvr additive="base">
                                        <p:cTn id="54" dur="500" fill="hold"/>
                                        <p:tgtEl>
                                          <p:spTgt spid="80"/>
                                        </p:tgtEl>
                                        <p:attrNameLst>
                                          <p:attrName>ppt_y</p:attrName>
                                        </p:attrNameLst>
                                      </p:cBhvr>
                                      <p:tavLst>
                                        <p:tav tm="0">
                                          <p:val>
                                            <p:strVal val="#ppt_y"/>
                                          </p:val>
                                        </p:tav>
                                        <p:tav tm="100000">
                                          <p:val>
                                            <p:strVal val="#ppt_y"/>
                                          </p:val>
                                        </p:tav>
                                      </p:tavLst>
                                    </p:anim>
                                  </p:childTnLst>
                                </p:cTn>
                              </p:par>
                              <p:par>
                                <p:cTn id="55" presetID="2" presetClass="entr" presetSubtype="2" fill="hold" nodeType="withEffect">
                                  <p:stCondLst>
                                    <p:cond delay="0"/>
                                  </p:stCondLst>
                                  <p:childTnLst>
                                    <p:set>
                                      <p:cBhvr>
                                        <p:cTn id="56" dur="1" fill="hold">
                                          <p:stCondLst>
                                            <p:cond delay="0"/>
                                          </p:stCondLst>
                                        </p:cTn>
                                        <p:tgtEl>
                                          <p:spTgt spid="83"/>
                                        </p:tgtEl>
                                        <p:attrNameLst>
                                          <p:attrName>style.visibility</p:attrName>
                                        </p:attrNameLst>
                                      </p:cBhvr>
                                      <p:to>
                                        <p:strVal val="visible"/>
                                      </p:to>
                                    </p:set>
                                    <p:anim calcmode="lin" valueType="num">
                                      <p:cBhvr additive="base">
                                        <p:cTn id="57" dur="500" fill="hold"/>
                                        <p:tgtEl>
                                          <p:spTgt spid="83"/>
                                        </p:tgtEl>
                                        <p:attrNameLst>
                                          <p:attrName>ppt_x</p:attrName>
                                        </p:attrNameLst>
                                      </p:cBhvr>
                                      <p:tavLst>
                                        <p:tav tm="0">
                                          <p:val>
                                            <p:strVal val="1+#ppt_w/2"/>
                                          </p:val>
                                        </p:tav>
                                        <p:tav tm="100000">
                                          <p:val>
                                            <p:strVal val="#ppt_x"/>
                                          </p:val>
                                        </p:tav>
                                      </p:tavLst>
                                    </p:anim>
                                    <p:anim calcmode="lin" valueType="num">
                                      <p:cBhvr additive="base">
                                        <p:cTn id="58" dur="500" fill="hold"/>
                                        <p:tgtEl>
                                          <p:spTgt spid="83"/>
                                        </p:tgtEl>
                                        <p:attrNameLst>
                                          <p:attrName>ppt_y</p:attrName>
                                        </p:attrNameLst>
                                      </p:cBhvr>
                                      <p:tavLst>
                                        <p:tav tm="0">
                                          <p:val>
                                            <p:strVal val="#ppt_y"/>
                                          </p:val>
                                        </p:tav>
                                        <p:tav tm="100000">
                                          <p:val>
                                            <p:strVal val="#ppt_y"/>
                                          </p:val>
                                        </p:tav>
                                      </p:tavLst>
                                    </p:anim>
                                  </p:childTnLst>
                                </p:cTn>
                              </p:par>
                              <p:par>
                                <p:cTn id="59" presetID="2" presetClass="entr" presetSubtype="2" fill="hold" nodeType="withEffect">
                                  <p:stCondLst>
                                    <p:cond delay="0"/>
                                  </p:stCondLst>
                                  <p:childTnLst>
                                    <p:set>
                                      <p:cBhvr>
                                        <p:cTn id="60" dur="1" fill="hold">
                                          <p:stCondLst>
                                            <p:cond delay="0"/>
                                          </p:stCondLst>
                                        </p:cTn>
                                        <p:tgtEl>
                                          <p:spTgt spid="86"/>
                                        </p:tgtEl>
                                        <p:attrNameLst>
                                          <p:attrName>style.visibility</p:attrName>
                                        </p:attrNameLst>
                                      </p:cBhvr>
                                      <p:to>
                                        <p:strVal val="visible"/>
                                      </p:to>
                                    </p:set>
                                    <p:anim calcmode="lin" valueType="num">
                                      <p:cBhvr additive="base">
                                        <p:cTn id="61" dur="500" fill="hold"/>
                                        <p:tgtEl>
                                          <p:spTgt spid="86"/>
                                        </p:tgtEl>
                                        <p:attrNameLst>
                                          <p:attrName>ppt_x</p:attrName>
                                        </p:attrNameLst>
                                      </p:cBhvr>
                                      <p:tavLst>
                                        <p:tav tm="0">
                                          <p:val>
                                            <p:strVal val="1+#ppt_w/2"/>
                                          </p:val>
                                        </p:tav>
                                        <p:tav tm="100000">
                                          <p:val>
                                            <p:strVal val="#ppt_x"/>
                                          </p:val>
                                        </p:tav>
                                      </p:tavLst>
                                    </p:anim>
                                    <p:anim calcmode="lin" valueType="num">
                                      <p:cBhvr additive="base">
                                        <p:cTn id="62"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TextBox 78"/>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80" name="组合 79"/>
          <p:cNvGrpSpPr/>
          <p:nvPr/>
        </p:nvGrpSpPr>
        <p:grpSpPr>
          <a:xfrm>
            <a:off x="3340796" y="659302"/>
            <a:ext cx="1528244" cy="3682424"/>
            <a:chOff x="1318582" y="1445159"/>
            <a:chExt cx="2037393" cy="4911035"/>
          </a:xfrm>
        </p:grpSpPr>
        <p:sp>
          <p:nvSpPr>
            <p:cNvPr id="81" name="直角三角形 80"/>
            <p:cNvSpPr/>
            <p:nvPr/>
          </p:nvSpPr>
          <p:spPr>
            <a:xfrm flipV="1">
              <a:off x="1731963" y="5491030"/>
              <a:ext cx="1624012" cy="579567"/>
            </a:xfrm>
            <a:prstGeom prst="rtTriangle">
              <a:avLst/>
            </a:prstGeom>
            <a:gradFill>
              <a:gsLst>
                <a:gs pos="60000">
                  <a:srgbClr val="797979">
                    <a:alpha val="34000"/>
                  </a:srgbClr>
                </a:gs>
                <a:gs pos="100000">
                  <a:schemeClr val="tx1">
                    <a:alpha val="31000"/>
                  </a:schemeClr>
                </a:gs>
                <a:gs pos="0">
                  <a:schemeClr val="bg1">
                    <a:lumMod val="95000"/>
                    <a:alpha val="0"/>
                  </a:scheme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直角三角形 81"/>
            <p:cNvSpPr/>
            <p:nvPr/>
          </p:nvSpPr>
          <p:spPr>
            <a:xfrm>
              <a:off x="1725613" y="1760538"/>
              <a:ext cx="1454903" cy="526353"/>
            </a:xfrm>
            <a:prstGeom prst="rtTriangle">
              <a:avLst/>
            </a:prstGeom>
            <a:gradFill>
              <a:gsLst>
                <a:gs pos="49000">
                  <a:srgbClr val="797979">
                    <a:alpha val="30000"/>
                  </a:srgbClr>
                </a:gs>
                <a:gs pos="100000">
                  <a:schemeClr val="tx1">
                    <a:alpha val="29000"/>
                  </a:schemeClr>
                </a:gs>
                <a:gs pos="0">
                  <a:schemeClr val="bg1">
                    <a:lumMod val="95000"/>
                    <a:alpha val="0"/>
                  </a:schemeClr>
                </a:gs>
              </a:gsLst>
              <a:lin ang="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同侧圆角矩形 82"/>
            <p:cNvSpPr/>
            <p:nvPr/>
          </p:nvSpPr>
          <p:spPr>
            <a:xfrm rot="16200000">
              <a:off x="541305" y="3041940"/>
              <a:ext cx="3272027" cy="1717474"/>
            </a:xfrm>
            <a:prstGeom prst="round2SameRect">
              <a:avLst>
                <a:gd name="adj1" fmla="val 23877"/>
                <a:gd name="adj2" fmla="val 0"/>
              </a:avLst>
            </a:prstGeom>
            <a:solidFill>
              <a:srgbClr val="00682F"/>
            </a:solidFill>
            <a:ln w="15875">
              <a:solidFill>
                <a:srgbClr val="00682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84" name="图片 83"/>
            <p:cNvPicPr>
              <a:picLocks noChangeAspect="1"/>
            </p:cNvPicPr>
            <p:nvPr/>
          </p:nvPicPr>
          <p:blipFill rotWithShape="1">
            <a:blip r:embed="rId3">
              <a:grayscl/>
              <a:extLst>
                <a:ext uri="{BEBA8EAE-BF5A-486C-A8C5-ECC9F3942E4B}">
                  <a14:imgProps xmlns:a14="http://schemas.microsoft.com/office/drawing/2010/main">
                    <a14:imgLayer r:embed="rId4">
                      <a14:imgEffect>
                        <a14:colorTemperature colorTemp="2000"/>
                      </a14:imgEffect>
                      <a14:imgEffect>
                        <a14:saturation sat="400000"/>
                      </a14:imgEffect>
                    </a14:imgLayer>
                  </a14:imgProps>
                </a:ext>
              </a:extLst>
            </a:blip>
            <a:srcRect b="72279"/>
            <a:stretch>
              <a:fillRect/>
            </a:stretch>
          </p:blipFill>
          <p:spPr>
            <a:xfrm rot="16200000" flipH="1">
              <a:off x="475221" y="3782802"/>
              <a:ext cx="4911035" cy="235749"/>
            </a:xfrm>
            <a:prstGeom prst="rect">
              <a:avLst/>
            </a:prstGeom>
          </p:spPr>
        </p:pic>
      </p:grpSp>
      <p:grpSp>
        <p:nvGrpSpPr>
          <p:cNvPr id="85" name="组合 84"/>
          <p:cNvGrpSpPr/>
          <p:nvPr/>
        </p:nvGrpSpPr>
        <p:grpSpPr>
          <a:xfrm>
            <a:off x="4537927" y="1012364"/>
            <a:ext cx="1528244" cy="3682424"/>
            <a:chOff x="1318582" y="1445159"/>
            <a:chExt cx="2037393" cy="4911035"/>
          </a:xfrm>
        </p:grpSpPr>
        <p:sp>
          <p:nvSpPr>
            <p:cNvPr id="86" name="直角三角形 85"/>
            <p:cNvSpPr/>
            <p:nvPr/>
          </p:nvSpPr>
          <p:spPr>
            <a:xfrm flipV="1">
              <a:off x="1731963" y="5491030"/>
              <a:ext cx="1624012" cy="579567"/>
            </a:xfrm>
            <a:prstGeom prst="rtTriangle">
              <a:avLst/>
            </a:prstGeom>
            <a:gradFill>
              <a:gsLst>
                <a:gs pos="60000">
                  <a:srgbClr val="797979">
                    <a:alpha val="34000"/>
                  </a:srgbClr>
                </a:gs>
                <a:gs pos="100000">
                  <a:schemeClr val="tx1">
                    <a:alpha val="31000"/>
                  </a:schemeClr>
                </a:gs>
                <a:gs pos="0">
                  <a:schemeClr val="bg1">
                    <a:lumMod val="95000"/>
                    <a:alpha val="0"/>
                  </a:scheme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直角三角形 86"/>
            <p:cNvSpPr/>
            <p:nvPr/>
          </p:nvSpPr>
          <p:spPr>
            <a:xfrm>
              <a:off x="1725613" y="1760538"/>
              <a:ext cx="1454903" cy="526353"/>
            </a:xfrm>
            <a:prstGeom prst="rtTriangle">
              <a:avLst/>
            </a:prstGeom>
            <a:gradFill>
              <a:gsLst>
                <a:gs pos="49000">
                  <a:srgbClr val="797979">
                    <a:alpha val="30000"/>
                  </a:srgbClr>
                </a:gs>
                <a:gs pos="100000">
                  <a:schemeClr val="tx1">
                    <a:alpha val="29000"/>
                  </a:schemeClr>
                </a:gs>
                <a:gs pos="0">
                  <a:schemeClr val="bg1">
                    <a:lumMod val="95000"/>
                    <a:alpha val="0"/>
                  </a:schemeClr>
                </a:gs>
              </a:gsLst>
              <a:lin ang="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同侧圆角矩形 87"/>
            <p:cNvSpPr/>
            <p:nvPr/>
          </p:nvSpPr>
          <p:spPr>
            <a:xfrm rot="16200000">
              <a:off x="541305" y="3041940"/>
              <a:ext cx="3272027" cy="1717474"/>
            </a:xfrm>
            <a:prstGeom prst="round2SameRect">
              <a:avLst>
                <a:gd name="adj1" fmla="val 23877"/>
                <a:gd name="adj2" fmla="val 0"/>
              </a:avLst>
            </a:prstGeom>
            <a:solidFill>
              <a:srgbClr val="00682F"/>
            </a:solidFill>
            <a:ln w="15875">
              <a:solidFill>
                <a:srgbClr val="00682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89" name="图片 88"/>
            <p:cNvPicPr>
              <a:picLocks noChangeAspect="1"/>
            </p:cNvPicPr>
            <p:nvPr/>
          </p:nvPicPr>
          <p:blipFill rotWithShape="1">
            <a:blip r:embed="rId3">
              <a:grayscl/>
              <a:extLst>
                <a:ext uri="{BEBA8EAE-BF5A-486C-A8C5-ECC9F3942E4B}">
                  <a14:imgProps xmlns:a14="http://schemas.microsoft.com/office/drawing/2010/main">
                    <a14:imgLayer r:embed="rId4">
                      <a14:imgEffect>
                        <a14:colorTemperature colorTemp="2000"/>
                      </a14:imgEffect>
                      <a14:imgEffect>
                        <a14:saturation sat="400000"/>
                      </a14:imgEffect>
                    </a14:imgLayer>
                  </a14:imgProps>
                </a:ext>
              </a:extLst>
            </a:blip>
            <a:srcRect b="72279"/>
            <a:stretch>
              <a:fillRect/>
            </a:stretch>
          </p:blipFill>
          <p:spPr>
            <a:xfrm rot="16200000" flipH="1">
              <a:off x="475221" y="3782802"/>
              <a:ext cx="4911035" cy="235749"/>
            </a:xfrm>
            <a:prstGeom prst="rect">
              <a:avLst/>
            </a:prstGeom>
          </p:spPr>
        </p:pic>
      </p:grpSp>
      <p:grpSp>
        <p:nvGrpSpPr>
          <p:cNvPr id="90" name="组合 89"/>
          <p:cNvGrpSpPr/>
          <p:nvPr/>
        </p:nvGrpSpPr>
        <p:grpSpPr>
          <a:xfrm>
            <a:off x="5735059" y="1383753"/>
            <a:ext cx="1528244" cy="3682424"/>
            <a:chOff x="1318582" y="1445159"/>
            <a:chExt cx="2037393" cy="4911035"/>
          </a:xfrm>
        </p:grpSpPr>
        <p:sp>
          <p:nvSpPr>
            <p:cNvPr id="91" name="直角三角形 90"/>
            <p:cNvSpPr/>
            <p:nvPr/>
          </p:nvSpPr>
          <p:spPr>
            <a:xfrm flipV="1">
              <a:off x="1731963" y="5491030"/>
              <a:ext cx="1624012" cy="579567"/>
            </a:xfrm>
            <a:prstGeom prst="rtTriangle">
              <a:avLst/>
            </a:prstGeom>
            <a:gradFill>
              <a:gsLst>
                <a:gs pos="60000">
                  <a:srgbClr val="797979">
                    <a:alpha val="34000"/>
                  </a:srgbClr>
                </a:gs>
                <a:gs pos="100000">
                  <a:schemeClr val="tx1">
                    <a:alpha val="31000"/>
                  </a:schemeClr>
                </a:gs>
                <a:gs pos="0">
                  <a:schemeClr val="bg1">
                    <a:lumMod val="95000"/>
                    <a:alpha val="0"/>
                  </a:scheme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2" name="直角三角形 91"/>
            <p:cNvSpPr/>
            <p:nvPr/>
          </p:nvSpPr>
          <p:spPr>
            <a:xfrm>
              <a:off x="1725613" y="1760538"/>
              <a:ext cx="1454903" cy="526353"/>
            </a:xfrm>
            <a:prstGeom prst="rtTriangle">
              <a:avLst/>
            </a:prstGeom>
            <a:gradFill>
              <a:gsLst>
                <a:gs pos="49000">
                  <a:srgbClr val="797979">
                    <a:alpha val="30000"/>
                  </a:srgbClr>
                </a:gs>
                <a:gs pos="100000">
                  <a:schemeClr val="tx1">
                    <a:alpha val="29000"/>
                  </a:schemeClr>
                </a:gs>
                <a:gs pos="0">
                  <a:schemeClr val="bg1">
                    <a:lumMod val="95000"/>
                    <a:alpha val="0"/>
                  </a:schemeClr>
                </a:gs>
              </a:gsLst>
              <a:lin ang="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3" name="同侧圆角矩形 92"/>
            <p:cNvSpPr/>
            <p:nvPr/>
          </p:nvSpPr>
          <p:spPr>
            <a:xfrm rot="16200000">
              <a:off x="541305" y="3041940"/>
              <a:ext cx="3272027" cy="1717474"/>
            </a:xfrm>
            <a:prstGeom prst="round2SameRect">
              <a:avLst>
                <a:gd name="adj1" fmla="val 23877"/>
                <a:gd name="adj2" fmla="val 0"/>
              </a:avLst>
            </a:prstGeom>
            <a:solidFill>
              <a:srgbClr val="00682F"/>
            </a:solidFill>
            <a:ln w="15875">
              <a:solidFill>
                <a:srgbClr val="00682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94" name="图片 93"/>
            <p:cNvPicPr>
              <a:picLocks noChangeAspect="1"/>
            </p:cNvPicPr>
            <p:nvPr/>
          </p:nvPicPr>
          <p:blipFill rotWithShape="1">
            <a:blip r:embed="rId3">
              <a:grayscl/>
              <a:extLst>
                <a:ext uri="{BEBA8EAE-BF5A-486C-A8C5-ECC9F3942E4B}">
                  <a14:imgProps xmlns:a14="http://schemas.microsoft.com/office/drawing/2010/main">
                    <a14:imgLayer r:embed="rId4">
                      <a14:imgEffect>
                        <a14:colorTemperature colorTemp="2000"/>
                      </a14:imgEffect>
                      <a14:imgEffect>
                        <a14:saturation sat="400000"/>
                      </a14:imgEffect>
                    </a14:imgLayer>
                  </a14:imgProps>
                </a:ext>
              </a:extLst>
            </a:blip>
            <a:srcRect b="72279"/>
            <a:stretch>
              <a:fillRect/>
            </a:stretch>
          </p:blipFill>
          <p:spPr>
            <a:xfrm rot="16200000" flipH="1">
              <a:off x="475221" y="3782802"/>
              <a:ext cx="4911035" cy="235749"/>
            </a:xfrm>
            <a:prstGeom prst="rect">
              <a:avLst/>
            </a:prstGeom>
          </p:spPr>
        </p:pic>
      </p:grpSp>
      <p:grpSp>
        <p:nvGrpSpPr>
          <p:cNvPr id="95" name="组合 94"/>
          <p:cNvGrpSpPr/>
          <p:nvPr/>
        </p:nvGrpSpPr>
        <p:grpSpPr>
          <a:xfrm>
            <a:off x="6932188" y="1755142"/>
            <a:ext cx="1528244" cy="3682424"/>
            <a:chOff x="1318582" y="1445159"/>
            <a:chExt cx="2037393" cy="4911035"/>
          </a:xfrm>
        </p:grpSpPr>
        <p:sp>
          <p:nvSpPr>
            <p:cNvPr id="96" name="直角三角形 95"/>
            <p:cNvSpPr/>
            <p:nvPr/>
          </p:nvSpPr>
          <p:spPr>
            <a:xfrm flipV="1">
              <a:off x="1731963" y="5491030"/>
              <a:ext cx="1624012" cy="579567"/>
            </a:xfrm>
            <a:prstGeom prst="rtTriangle">
              <a:avLst/>
            </a:prstGeom>
            <a:gradFill>
              <a:gsLst>
                <a:gs pos="60000">
                  <a:srgbClr val="797979">
                    <a:alpha val="34000"/>
                  </a:srgbClr>
                </a:gs>
                <a:gs pos="100000">
                  <a:schemeClr val="tx1">
                    <a:alpha val="31000"/>
                  </a:schemeClr>
                </a:gs>
                <a:gs pos="0">
                  <a:schemeClr val="bg1">
                    <a:lumMod val="95000"/>
                    <a:alpha val="0"/>
                  </a:scheme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7" name="直角三角形 96"/>
            <p:cNvSpPr/>
            <p:nvPr/>
          </p:nvSpPr>
          <p:spPr>
            <a:xfrm>
              <a:off x="1725613" y="1760538"/>
              <a:ext cx="1454903" cy="526353"/>
            </a:xfrm>
            <a:prstGeom prst="rtTriangle">
              <a:avLst/>
            </a:prstGeom>
            <a:gradFill>
              <a:gsLst>
                <a:gs pos="49000">
                  <a:srgbClr val="797979">
                    <a:alpha val="30000"/>
                  </a:srgbClr>
                </a:gs>
                <a:gs pos="100000">
                  <a:schemeClr val="tx1">
                    <a:alpha val="29000"/>
                  </a:schemeClr>
                </a:gs>
                <a:gs pos="0">
                  <a:schemeClr val="bg1">
                    <a:lumMod val="95000"/>
                    <a:alpha val="0"/>
                  </a:schemeClr>
                </a:gs>
              </a:gsLst>
              <a:lin ang="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8" name="同侧圆角矩形 97"/>
            <p:cNvSpPr/>
            <p:nvPr/>
          </p:nvSpPr>
          <p:spPr>
            <a:xfrm rot="16200000">
              <a:off x="541305" y="3041940"/>
              <a:ext cx="3272027" cy="1717474"/>
            </a:xfrm>
            <a:prstGeom prst="round2SameRect">
              <a:avLst>
                <a:gd name="adj1" fmla="val 23877"/>
                <a:gd name="adj2" fmla="val 0"/>
              </a:avLst>
            </a:prstGeom>
            <a:solidFill>
              <a:srgbClr val="00682F"/>
            </a:solidFill>
            <a:ln w="15875">
              <a:solidFill>
                <a:srgbClr val="00682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99" name="图片 98"/>
            <p:cNvPicPr>
              <a:picLocks noChangeAspect="1"/>
            </p:cNvPicPr>
            <p:nvPr/>
          </p:nvPicPr>
          <p:blipFill rotWithShape="1">
            <a:blip r:embed="rId3">
              <a:grayscl/>
              <a:extLst>
                <a:ext uri="{BEBA8EAE-BF5A-486C-A8C5-ECC9F3942E4B}">
                  <a14:imgProps xmlns:a14="http://schemas.microsoft.com/office/drawing/2010/main">
                    <a14:imgLayer r:embed="rId4">
                      <a14:imgEffect>
                        <a14:colorTemperature colorTemp="2000"/>
                      </a14:imgEffect>
                      <a14:imgEffect>
                        <a14:saturation sat="400000"/>
                      </a14:imgEffect>
                    </a14:imgLayer>
                  </a14:imgProps>
                </a:ext>
              </a:extLst>
            </a:blip>
            <a:srcRect b="72279"/>
            <a:stretch>
              <a:fillRect/>
            </a:stretch>
          </p:blipFill>
          <p:spPr>
            <a:xfrm rot="16200000" flipH="1">
              <a:off x="475221" y="3782802"/>
              <a:ext cx="4911035" cy="235749"/>
            </a:xfrm>
            <a:prstGeom prst="rect">
              <a:avLst/>
            </a:prstGeom>
          </p:spPr>
        </p:pic>
      </p:grpSp>
      <p:grpSp>
        <p:nvGrpSpPr>
          <p:cNvPr id="100" name="组合 99"/>
          <p:cNvGrpSpPr/>
          <p:nvPr/>
        </p:nvGrpSpPr>
        <p:grpSpPr>
          <a:xfrm>
            <a:off x="3486161" y="1407370"/>
            <a:ext cx="505896" cy="600164"/>
            <a:chOff x="4560808" y="1584759"/>
            <a:chExt cx="674440" cy="800404"/>
          </a:xfrm>
        </p:grpSpPr>
        <p:sp>
          <p:nvSpPr>
            <p:cNvPr id="101" name="椭圆 100"/>
            <p:cNvSpPr/>
            <p:nvPr/>
          </p:nvSpPr>
          <p:spPr>
            <a:xfrm>
              <a:off x="4560808" y="1618057"/>
              <a:ext cx="674440" cy="674440"/>
            </a:xfrm>
            <a:prstGeom prst="ellipse">
              <a:avLst/>
            </a:prstGeom>
            <a:solidFill>
              <a:schemeClr val="bg1">
                <a:lumMod val="95000"/>
              </a:schemeClr>
            </a:solidFill>
            <a:ln w="22225">
              <a:solidFill>
                <a:srgbClr val="00682F"/>
              </a:solidFill>
            </a:ln>
            <a:effectLst>
              <a:innerShdw blurRad="63500" dist="25400" dir="13500000">
                <a:prstClr val="black">
                  <a:alpha val="50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02" name="文本框 63"/>
            <p:cNvSpPr txBox="1"/>
            <p:nvPr/>
          </p:nvSpPr>
          <p:spPr>
            <a:xfrm>
              <a:off x="4619487" y="1584759"/>
              <a:ext cx="561699" cy="800404"/>
            </a:xfrm>
            <a:prstGeom prst="rect">
              <a:avLst/>
            </a:prstGeom>
            <a:noFill/>
          </p:spPr>
          <p:txBody>
            <a:bodyPr wrap="square" rtlCol="0">
              <a:spAutoFit/>
            </a:bodyPr>
            <a:lstStyle/>
            <a:p>
              <a:pPr algn="ctr"/>
              <a:r>
                <a:rPr lang="en-US" altLang="zh-CN" sz="3300" dirty="0">
                  <a:solidFill>
                    <a:srgbClr val="00682F"/>
                  </a:solidFill>
                  <a:latin typeface="Impact" panose="020B0806030902050204" pitchFamily="34" charset="0"/>
                </a:rPr>
                <a:t>1</a:t>
              </a:r>
              <a:endParaRPr lang="zh-CN" altLang="en-US" sz="3300" dirty="0">
                <a:solidFill>
                  <a:srgbClr val="00682F"/>
                </a:solidFill>
                <a:latin typeface="Impact" panose="020B0806030902050204" pitchFamily="34" charset="0"/>
              </a:endParaRPr>
            </a:p>
          </p:txBody>
        </p:sp>
      </p:grpSp>
      <p:grpSp>
        <p:nvGrpSpPr>
          <p:cNvPr id="103" name="组合 102"/>
          <p:cNvGrpSpPr/>
          <p:nvPr/>
        </p:nvGrpSpPr>
        <p:grpSpPr>
          <a:xfrm>
            <a:off x="4713820" y="1792165"/>
            <a:ext cx="505896" cy="600164"/>
            <a:chOff x="6197474" y="2097937"/>
            <a:chExt cx="674440" cy="800404"/>
          </a:xfrm>
        </p:grpSpPr>
        <p:sp>
          <p:nvSpPr>
            <p:cNvPr id="104" name="椭圆 103"/>
            <p:cNvSpPr/>
            <p:nvPr/>
          </p:nvSpPr>
          <p:spPr>
            <a:xfrm>
              <a:off x="6197474" y="2139438"/>
              <a:ext cx="674440" cy="674440"/>
            </a:xfrm>
            <a:prstGeom prst="ellipse">
              <a:avLst/>
            </a:prstGeom>
            <a:solidFill>
              <a:schemeClr val="bg1">
                <a:lumMod val="95000"/>
              </a:schemeClr>
            </a:solidFill>
            <a:ln w="22225">
              <a:solidFill>
                <a:srgbClr val="00682F"/>
              </a:solidFill>
            </a:ln>
            <a:effectLst>
              <a:innerShdw blurRad="63500" dist="25400" dir="13500000">
                <a:prstClr val="black">
                  <a:alpha val="50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05" name="文本框 64"/>
            <p:cNvSpPr txBox="1"/>
            <p:nvPr/>
          </p:nvSpPr>
          <p:spPr>
            <a:xfrm>
              <a:off x="6253844" y="2097937"/>
              <a:ext cx="561699" cy="800404"/>
            </a:xfrm>
            <a:prstGeom prst="rect">
              <a:avLst/>
            </a:prstGeom>
            <a:noFill/>
          </p:spPr>
          <p:txBody>
            <a:bodyPr wrap="square" rtlCol="0">
              <a:spAutoFit/>
            </a:bodyPr>
            <a:lstStyle/>
            <a:p>
              <a:pPr algn="ctr"/>
              <a:r>
                <a:rPr lang="en-US" altLang="zh-CN" sz="3300" dirty="0">
                  <a:solidFill>
                    <a:srgbClr val="00682F"/>
                  </a:solidFill>
                  <a:latin typeface="Impact" panose="020B0806030902050204" pitchFamily="34" charset="0"/>
                </a:rPr>
                <a:t>2</a:t>
              </a:r>
              <a:endParaRPr lang="zh-CN" altLang="en-US" sz="3300" dirty="0">
                <a:solidFill>
                  <a:srgbClr val="00682F"/>
                </a:solidFill>
                <a:latin typeface="Impact" panose="020B0806030902050204" pitchFamily="34" charset="0"/>
              </a:endParaRPr>
            </a:p>
          </p:txBody>
        </p:sp>
      </p:grpSp>
      <p:grpSp>
        <p:nvGrpSpPr>
          <p:cNvPr id="106" name="组合 105"/>
          <p:cNvGrpSpPr/>
          <p:nvPr/>
        </p:nvGrpSpPr>
        <p:grpSpPr>
          <a:xfrm>
            <a:off x="5891933" y="2153341"/>
            <a:ext cx="505896" cy="600164"/>
            <a:chOff x="7768088" y="2579617"/>
            <a:chExt cx="674440" cy="800404"/>
          </a:xfrm>
        </p:grpSpPr>
        <p:sp>
          <p:nvSpPr>
            <p:cNvPr id="107" name="椭圆 106"/>
            <p:cNvSpPr/>
            <p:nvPr/>
          </p:nvSpPr>
          <p:spPr>
            <a:xfrm>
              <a:off x="7768088" y="2614418"/>
              <a:ext cx="674440" cy="674440"/>
            </a:xfrm>
            <a:prstGeom prst="ellipse">
              <a:avLst/>
            </a:prstGeom>
            <a:solidFill>
              <a:schemeClr val="bg1">
                <a:lumMod val="95000"/>
              </a:schemeClr>
            </a:solidFill>
            <a:ln w="22225">
              <a:solidFill>
                <a:srgbClr val="00682F"/>
              </a:solidFill>
            </a:ln>
            <a:effectLst>
              <a:innerShdw blurRad="63500" dist="25400" dir="13500000">
                <a:prstClr val="black">
                  <a:alpha val="50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08" name="文本框 65"/>
            <p:cNvSpPr txBox="1"/>
            <p:nvPr/>
          </p:nvSpPr>
          <p:spPr>
            <a:xfrm>
              <a:off x="7834075" y="2579617"/>
              <a:ext cx="561699" cy="800404"/>
            </a:xfrm>
            <a:prstGeom prst="rect">
              <a:avLst/>
            </a:prstGeom>
            <a:noFill/>
          </p:spPr>
          <p:txBody>
            <a:bodyPr wrap="square" rtlCol="0">
              <a:spAutoFit/>
            </a:bodyPr>
            <a:lstStyle/>
            <a:p>
              <a:pPr algn="ctr"/>
              <a:r>
                <a:rPr lang="en-US" altLang="zh-CN" sz="3300" dirty="0">
                  <a:solidFill>
                    <a:srgbClr val="00682F"/>
                  </a:solidFill>
                  <a:latin typeface="Impact" panose="020B0806030902050204" pitchFamily="34" charset="0"/>
                </a:rPr>
                <a:t>3</a:t>
              </a:r>
              <a:endParaRPr lang="zh-CN" altLang="en-US" sz="3300" dirty="0">
                <a:solidFill>
                  <a:srgbClr val="00682F"/>
                </a:solidFill>
                <a:latin typeface="Impact" panose="020B0806030902050204" pitchFamily="34" charset="0"/>
              </a:endParaRPr>
            </a:p>
          </p:txBody>
        </p:sp>
      </p:grpSp>
      <p:grpSp>
        <p:nvGrpSpPr>
          <p:cNvPr id="109" name="组合 108"/>
          <p:cNvGrpSpPr/>
          <p:nvPr/>
        </p:nvGrpSpPr>
        <p:grpSpPr>
          <a:xfrm>
            <a:off x="7095383" y="2499553"/>
            <a:ext cx="505896" cy="600164"/>
            <a:chOff x="9372478" y="3041339"/>
            <a:chExt cx="674440" cy="800404"/>
          </a:xfrm>
        </p:grpSpPr>
        <p:sp>
          <p:nvSpPr>
            <p:cNvPr id="110" name="椭圆 109"/>
            <p:cNvSpPr/>
            <p:nvPr/>
          </p:nvSpPr>
          <p:spPr>
            <a:xfrm>
              <a:off x="9372478" y="3094380"/>
              <a:ext cx="674440" cy="674440"/>
            </a:xfrm>
            <a:prstGeom prst="ellipse">
              <a:avLst/>
            </a:prstGeom>
            <a:solidFill>
              <a:schemeClr val="bg1">
                <a:lumMod val="95000"/>
              </a:schemeClr>
            </a:solidFill>
            <a:ln w="22225">
              <a:solidFill>
                <a:srgbClr val="00682F"/>
              </a:solidFill>
            </a:ln>
            <a:effectLst>
              <a:innerShdw blurRad="63500" dist="25400" dir="13500000">
                <a:prstClr val="black">
                  <a:alpha val="50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11" name="文本框 66"/>
            <p:cNvSpPr txBox="1"/>
            <p:nvPr/>
          </p:nvSpPr>
          <p:spPr>
            <a:xfrm>
              <a:off x="9428848" y="3041339"/>
              <a:ext cx="561699" cy="800404"/>
            </a:xfrm>
            <a:prstGeom prst="rect">
              <a:avLst/>
            </a:prstGeom>
            <a:noFill/>
          </p:spPr>
          <p:txBody>
            <a:bodyPr wrap="square" rtlCol="0">
              <a:spAutoFit/>
            </a:bodyPr>
            <a:lstStyle/>
            <a:p>
              <a:pPr algn="ctr"/>
              <a:r>
                <a:rPr lang="en-US" altLang="zh-CN" sz="3300" dirty="0">
                  <a:solidFill>
                    <a:srgbClr val="00682F"/>
                  </a:solidFill>
                  <a:latin typeface="Impact" panose="020B0806030902050204" pitchFamily="34" charset="0"/>
                </a:rPr>
                <a:t>4</a:t>
              </a:r>
              <a:endParaRPr lang="zh-CN" altLang="en-US" sz="3300" dirty="0">
                <a:solidFill>
                  <a:srgbClr val="00682F"/>
                </a:solidFill>
                <a:latin typeface="Impact" panose="020B0806030902050204" pitchFamily="34" charset="0"/>
              </a:endParaRPr>
            </a:p>
          </p:txBody>
        </p:sp>
      </p:grpSp>
      <p:grpSp>
        <p:nvGrpSpPr>
          <p:cNvPr id="112" name="组合 111"/>
          <p:cNvGrpSpPr/>
          <p:nvPr/>
        </p:nvGrpSpPr>
        <p:grpSpPr>
          <a:xfrm>
            <a:off x="3485235" y="3189294"/>
            <a:ext cx="363746" cy="357291"/>
            <a:chOff x="5037571" y="856343"/>
            <a:chExt cx="715006" cy="702571"/>
          </a:xfrm>
        </p:grpSpPr>
        <p:sp>
          <p:nvSpPr>
            <p:cNvPr id="113"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14"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15"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116" name="组合 115"/>
          <p:cNvGrpSpPr/>
          <p:nvPr/>
        </p:nvGrpSpPr>
        <p:grpSpPr>
          <a:xfrm>
            <a:off x="4720536" y="3585051"/>
            <a:ext cx="361483" cy="341225"/>
            <a:chOff x="6460269" y="872801"/>
            <a:chExt cx="709154" cy="669655"/>
          </a:xfrm>
          <a:solidFill>
            <a:schemeClr val="bg1"/>
          </a:solidFill>
        </p:grpSpPr>
        <p:sp>
          <p:nvSpPr>
            <p:cNvPr id="117"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18"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19" name="组合 118"/>
          <p:cNvGrpSpPr/>
          <p:nvPr/>
        </p:nvGrpSpPr>
        <p:grpSpPr>
          <a:xfrm>
            <a:off x="5931190" y="3898913"/>
            <a:ext cx="342251" cy="344441"/>
            <a:chOff x="5042691" y="2273920"/>
            <a:chExt cx="702937" cy="707692"/>
          </a:xfrm>
          <a:solidFill>
            <a:schemeClr val="bg1"/>
          </a:solidFill>
        </p:grpSpPr>
        <p:sp>
          <p:nvSpPr>
            <p:cNvPr id="120" name="Freeform 12"/>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21" name="Freeform 13"/>
            <p:cNvSpPr>
              <a:spLocks noEditPoints="1"/>
            </p:cNvSpPr>
            <p:nvPr/>
          </p:nvSpPr>
          <p:spPr bwMode="auto">
            <a:xfrm>
              <a:off x="5042691" y="2273920"/>
              <a:ext cx="529214" cy="655758"/>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22" name="组合 121"/>
          <p:cNvGrpSpPr/>
          <p:nvPr/>
        </p:nvGrpSpPr>
        <p:grpSpPr>
          <a:xfrm>
            <a:off x="7128138" y="4271780"/>
            <a:ext cx="302975" cy="300831"/>
            <a:chOff x="6463926" y="2278309"/>
            <a:chExt cx="708057" cy="703302"/>
          </a:xfrm>
        </p:grpSpPr>
        <p:sp>
          <p:nvSpPr>
            <p:cNvPr id="123" name="Freeform 30"/>
            <p:cNvSpPr>
              <a:spLocks noEditPoints="1"/>
            </p:cNvSpPr>
            <p:nvPr/>
          </p:nvSpPr>
          <p:spPr bwMode="auto">
            <a:xfrm>
              <a:off x="6687023" y="2278309"/>
              <a:ext cx="261864" cy="305752"/>
            </a:xfrm>
            <a:custGeom>
              <a:avLst/>
              <a:gdLst>
                <a:gd name="T0" fmla="*/ 150 w 303"/>
                <a:gd name="T1" fmla="*/ 1 h 354"/>
                <a:gd name="T2" fmla="*/ 81 w 303"/>
                <a:gd name="T3" fmla="*/ 76 h 354"/>
                <a:gd name="T4" fmla="*/ 153 w 303"/>
                <a:gd name="T5" fmla="*/ 165 h 354"/>
                <a:gd name="T6" fmla="*/ 222 w 303"/>
                <a:gd name="T7" fmla="*/ 74 h 354"/>
                <a:gd name="T8" fmla="*/ 150 w 303"/>
                <a:gd name="T9" fmla="*/ 1 h 354"/>
                <a:gd name="T10" fmla="*/ 151 w 303"/>
                <a:gd name="T11" fmla="*/ 261 h 354"/>
                <a:gd name="T12" fmla="*/ 198 w 303"/>
                <a:gd name="T13" fmla="*/ 196 h 354"/>
                <a:gd name="T14" fmla="*/ 210 w 303"/>
                <a:gd name="T15" fmla="*/ 190 h 354"/>
                <a:gd name="T16" fmla="*/ 260 w 303"/>
                <a:gd name="T17" fmla="*/ 199 h 354"/>
                <a:gd name="T18" fmla="*/ 290 w 303"/>
                <a:gd name="T19" fmla="*/ 225 h 354"/>
                <a:gd name="T20" fmla="*/ 303 w 303"/>
                <a:gd name="T21" fmla="*/ 330 h 354"/>
                <a:gd name="T22" fmla="*/ 297 w 303"/>
                <a:gd name="T23" fmla="*/ 347 h 354"/>
                <a:gd name="T24" fmla="*/ 280 w 303"/>
                <a:gd name="T25" fmla="*/ 354 h 354"/>
                <a:gd name="T26" fmla="*/ 23 w 303"/>
                <a:gd name="T27" fmla="*/ 354 h 354"/>
                <a:gd name="T28" fmla="*/ 6 w 303"/>
                <a:gd name="T29" fmla="*/ 347 h 354"/>
                <a:gd name="T30" fmla="*/ 0 w 303"/>
                <a:gd name="T31" fmla="*/ 330 h 354"/>
                <a:gd name="T32" fmla="*/ 13 w 303"/>
                <a:gd name="T33" fmla="*/ 225 h 354"/>
                <a:gd name="T34" fmla="*/ 43 w 303"/>
                <a:gd name="T35" fmla="*/ 199 h 354"/>
                <a:gd name="T36" fmla="*/ 93 w 303"/>
                <a:gd name="T37" fmla="*/ 190 h 354"/>
                <a:gd name="T38" fmla="*/ 105 w 303"/>
                <a:gd name="T39" fmla="*/ 196 h 354"/>
                <a:gd name="T40" fmla="*/ 151 w 303"/>
                <a:gd name="T41" fmla="*/ 26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3" h="354">
                  <a:moveTo>
                    <a:pt x="150" y="1"/>
                  </a:moveTo>
                  <a:cubicBezTo>
                    <a:pt x="111" y="2"/>
                    <a:pt x="80" y="36"/>
                    <a:pt x="81" y="76"/>
                  </a:cubicBezTo>
                  <a:cubicBezTo>
                    <a:pt x="82" y="117"/>
                    <a:pt x="114" y="166"/>
                    <a:pt x="153" y="165"/>
                  </a:cubicBezTo>
                  <a:cubicBezTo>
                    <a:pt x="192" y="165"/>
                    <a:pt x="223" y="114"/>
                    <a:pt x="222" y="74"/>
                  </a:cubicBezTo>
                  <a:cubicBezTo>
                    <a:pt x="221" y="33"/>
                    <a:pt x="189" y="0"/>
                    <a:pt x="150" y="1"/>
                  </a:cubicBezTo>
                  <a:close/>
                  <a:moveTo>
                    <a:pt x="151" y="261"/>
                  </a:moveTo>
                  <a:cubicBezTo>
                    <a:pt x="198" y="196"/>
                    <a:pt x="198" y="196"/>
                    <a:pt x="198" y="196"/>
                  </a:cubicBezTo>
                  <a:cubicBezTo>
                    <a:pt x="201" y="192"/>
                    <a:pt x="206" y="190"/>
                    <a:pt x="210" y="190"/>
                  </a:cubicBezTo>
                  <a:cubicBezTo>
                    <a:pt x="260" y="199"/>
                    <a:pt x="260" y="199"/>
                    <a:pt x="260" y="199"/>
                  </a:cubicBezTo>
                  <a:cubicBezTo>
                    <a:pt x="278" y="202"/>
                    <a:pt x="288" y="217"/>
                    <a:pt x="290" y="225"/>
                  </a:cubicBezTo>
                  <a:cubicBezTo>
                    <a:pt x="297" y="274"/>
                    <a:pt x="301" y="304"/>
                    <a:pt x="303" y="330"/>
                  </a:cubicBezTo>
                  <a:cubicBezTo>
                    <a:pt x="303" y="336"/>
                    <a:pt x="301" y="342"/>
                    <a:pt x="297" y="347"/>
                  </a:cubicBezTo>
                  <a:cubicBezTo>
                    <a:pt x="292" y="351"/>
                    <a:pt x="287" y="354"/>
                    <a:pt x="280" y="354"/>
                  </a:cubicBezTo>
                  <a:cubicBezTo>
                    <a:pt x="23" y="354"/>
                    <a:pt x="23" y="354"/>
                    <a:pt x="23" y="354"/>
                  </a:cubicBezTo>
                  <a:cubicBezTo>
                    <a:pt x="16" y="354"/>
                    <a:pt x="11" y="351"/>
                    <a:pt x="6" y="347"/>
                  </a:cubicBezTo>
                  <a:cubicBezTo>
                    <a:pt x="2" y="342"/>
                    <a:pt x="0" y="336"/>
                    <a:pt x="0" y="330"/>
                  </a:cubicBezTo>
                  <a:cubicBezTo>
                    <a:pt x="2" y="304"/>
                    <a:pt x="6" y="274"/>
                    <a:pt x="13" y="225"/>
                  </a:cubicBezTo>
                  <a:cubicBezTo>
                    <a:pt x="15" y="217"/>
                    <a:pt x="25" y="202"/>
                    <a:pt x="43" y="199"/>
                  </a:cubicBezTo>
                  <a:cubicBezTo>
                    <a:pt x="93" y="190"/>
                    <a:pt x="93" y="190"/>
                    <a:pt x="93" y="190"/>
                  </a:cubicBezTo>
                  <a:cubicBezTo>
                    <a:pt x="97" y="190"/>
                    <a:pt x="102" y="192"/>
                    <a:pt x="105" y="196"/>
                  </a:cubicBezTo>
                  <a:cubicBezTo>
                    <a:pt x="151" y="261"/>
                    <a:pt x="151" y="261"/>
                    <a:pt x="151" y="261"/>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24" name="Freeform 31"/>
            <p:cNvSpPr>
              <a:spLocks noEditPoints="1"/>
            </p:cNvSpPr>
            <p:nvPr/>
          </p:nvSpPr>
          <p:spPr bwMode="auto">
            <a:xfrm>
              <a:off x="6463926" y="2632337"/>
              <a:ext cx="268082" cy="349274"/>
            </a:xfrm>
            <a:custGeom>
              <a:avLst/>
              <a:gdLst>
                <a:gd name="T0" fmla="*/ 153 w 310"/>
                <a:gd name="T1" fmla="*/ 1 h 404"/>
                <a:gd name="T2" fmla="*/ 84 w 310"/>
                <a:gd name="T3" fmla="*/ 76 h 404"/>
                <a:gd name="T4" fmla="*/ 156 w 310"/>
                <a:gd name="T5" fmla="*/ 165 h 404"/>
                <a:gd name="T6" fmla="*/ 225 w 310"/>
                <a:gd name="T7" fmla="*/ 73 h 404"/>
                <a:gd name="T8" fmla="*/ 153 w 310"/>
                <a:gd name="T9" fmla="*/ 1 h 404"/>
                <a:gd name="T10" fmla="*/ 155 w 310"/>
                <a:gd name="T11" fmla="*/ 261 h 404"/>
                <a:gd name="T12" fmla="*/ 201 w 310"/>
                <a:gd name="T13" fmla="*/ 195 h 404"/>
                <a:gd name="T14" fmla="*/ 213 w 310"/>
                <a:gd name="T15" fmla="*/ 190 h 404"/>
                <a:gd name="T16" fmla="*/ 263 w 310"/>
                <a:gd name="T17" fmla="*/ 199 h 404"/>
                <a:gd name="T18" fmla="*/ 293 w 310"/>
                <a:gd name="T19" fmla="*/ 225 h 404"/>
                <a:gd name="T20" fmla="*/ 304 w 310"/>
                <a:gd name="T21" fmla="*/ 385 h 404"/>
                <a:gd name="T22" fmla="*/ 282 w 310"/>
                <a:gd name="T23" fmla="*/ 404 h 404"/>
                <a:gd name="T24" fmla="*/ 27 w 310"/>
                <a:gd name="T25" fmla="*/ 404 h 404"/>
                <a:gd name="T26" fmla="*/ 5 w 310"/>
                <a:gd name="T27" fmla="*/ 385 h 404"/>
                <a:gd name="T28" fmla="*/ 16 w 310"/>
                <a:gd name="T29" fmla="*/ 225 h 404"/>
                <a:gd name="T30" fmla="*/ 46 w 310"/>
                <a:gd name="T31" fmla="*/ 199 h 404"/>
                <a:gd name="T32" fmla="*/ 96 w 310"/>
                <a:gd name="T33" fmla="*/ 190 h 404"/>
                <a:gd name="T34" fmla="*/ 108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3" y="1"/>
                  </a:moveTo>
                  <a:cubicBezTo>
                    <a:pt x="114" y="1"/>
                    <a:pt x="83" y="35"/>
                    <a:pt x="84" y="76"/>
                  </a:cubicBezTo>
                  <a:cubicBezTo>
                    <a:pt x="85" y="117"/>
                    <a:pt x="117" y="166"/>
                    <a:pt x="156" y="165"/>
                  </a:cubicBezTo>
                  <a:cubicBezTo>
                    <a:pt x="195" y="164"/>
                    <a:pt x="226" y="114"/>
                    <a:pt x="225" y="73"/>
                  </a:cubicBezTo>
                  <a:cubicBezTo>
                    <a:pt x="224" y="32"/>
                    <a:pt x="192" y="0"/>
                    <a:pt x="153" y="1"/>
                  </a:cubicBezTo>
                  <a:close/>
                  <a:moveTo>
                    <a:pt x="155" y="261"/>
                  </a:moveTo>
                  <a:cubicBezTo>
                    <a:pt x="201" y="195"/>
                    <a:pt x="201" y="195"/>
                    <a:pt x="201" y="195"/>
                  </a:cubicBezTo>
                  <a:cubicBezTo>
                    <a:pt x="204" y="191"/>
                    <a:pt x="209" y="189"/>
                    <a:pt x="213" y="190"/>
                  </a:cubicBezTo>
                  <a:cubicBezTo>
                    <a:pt x="263" y="199"/>
                    <a:pt x="263" y="199"/>
                    <a:pt x="263" y="199"/>
                  </a:cubicBezTo>
                  <a:cubicBezTo>
                    <a:pt x="281" y="202"/>
                    <a:pt x="291" y="216"/>
                    <a:pt x="293" y="225"/>
                  </a:cubicBezTo>
                  <a:cubicBezTo>
                    <a:pt x="304" y="309"/>
                    <a:pt x="310" y="336"/>
                    <a:pt x="304" y="385"/>
                  </a:cubicBezTo>
                  <a:cubicBezTo>
                    <a:pt x="303" y="396"/>
                    <a:pt x="294" y="404"/>
                    <a:pt x="282" y="404"/>
                  </a:cubicBezTo>
                  <a:cubicBezTo>
                    <a:pt x="27" y="404"/>
                    <a:pt x="27" y="404"/>
                    <a:pt x="27" y="404"/>
                  </a:cubicBezTo>
                  <a:cubicBezTo>
                    <a:pt x="15" y="404"/>
                    <a:pt x="6" y="396"/>
                    <a:pt x="5" y="385"/>
                  </a:cubicBezTo>
                  <a:cubicBezTo>
                    <a:pt x="0" y="336"/>
                    <a:pt x="5" y="309"/>
                    <a:pt x="16" y="225"/>
                  </a:cubicBezTo>
                  <a:cubicBezTo>
                    <a:pt x="18" y="216"/>
                    <a:pt x="28" y="202"/>
                    <a:pt x="46" y="199"/>
                  </a:cubicBezTo>
                  <a:cubicBezTo>
                    <a:pt x="96" y="190"/>
                    <a:pt x="96" y="190"/>
                    <a:pt x="96" y="190"/>
                  </a:cubicBezTo>
                  <a:cubicBezTo>
                    <a:pt x="100" y="189"/>
                    <a:pt x="105" y="191"/>
                    <a:pt x="108" y="195"/>
                  </a:cubicBezTo>
                  <a:cubicBezTo>
                    <a:pt x="155" y="261"/>
                    <a:pt x="155" y="261"/>
                    <a:pt x="155" y="261"/>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25" name="Freeform 32"/>
            <p:cNvSpPr/>
            <p:nvPr/>
          </p:nvSpPr>
          <p:spPr bwMode="auto">
            <a:xfrm>
              <a:off x="6727619" y="2616977"/>
              <a:ext cx="180672" cy="154705"/>
            </a:xfrm>
            <a:custGeom>
              <a:avLst/>
              <a:gdLst>
                <a:gd name="T0" fmla="*/ 85 w 209"/>
                <a:gd name="T1" fmla="*/ 19 h 179"/>
                <a:gd name="T2" fmla="*/ 104 w 209"/>
                <a:gd name="T3" fmla="*/ 0 h 179"/>
                <a:gd name="T4" fmla="*/ 124 w 209"/>
                <a:gd name="T5" fmla="*/ 19 h 179"/>
                <a:gd name="T6" fmla="*/ 124 w 209"/>
                <a:gd name="T7" fmla="*/ 98 h 179"/>
                <a:gd name="T8" fmla="*/ 197 w 209"/>
                <a:gd name="T9" fmla="*/ 141 h 179"/>
                <a:gd name="T10" fmla="*/ 204 w 209"/>
                <a:gd name="T11" fmla="*/ 167 h 179"/>
                <a:gd name="T12" fmla="*/ 178 w 209"/>
                <a:gd name="T13" fmla="*/ 174 h 179"/>
                <a:gd name="T14" fmla="*/ 104 w 209"/>
                <a:gd name="T15" fmla="*/ 131 h 179"/>
                <a:gd name="T16" fmla="*/ 31 w 209"/>
                <a:gd name="T17" fmla="*/ 174 h 179"/>
                <a:gd name="T18" fmla="*/ 5 w 209"/>
                <a:gd name="T19" fmla="*/ 167 h 179"/>
                <a:gd name="T20" fmla="*/ 12 w 209"/>
                <a:gd name="T21" fmla="*/ 141 h 179"/>
                <a:gd name="T22" fmla="*/ 85 w 209"/>
                <a:gd name="T23" fmla="*/ 98 h 179"/>
                <a:gd name="T24" fmla="*/ 85 w 209"/>
                <a:gd name="T25" fmla="*/ 1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 h="179">
                  <a:moveTo>
                    <a:pt x="85" y="19"/>
                  </a:moveTo>
                  <a:cubicBezTo>
                    <a:pt x="85" y="8"/>
                    <a:pt x="94" y="0"/>
                    <a:pt x="104" y="0"/>
                  </a:cubicBezTo>
                  <a:cubicBezTo>
                    <a:pt x="115" y="0"/>
                    <a:pt x="124" y="8"/>
                    <a:pt x="124" y="19"/>
                  </a:cubicBezTo>
                  <a:cubicBezTo>
                    <a:pt x="124" y="98"/>
                    <a:pt x="124" y="98"/>
                    <a:pt x="124" y="98"/>
                  </a:cubicBezTo>
                  <a:cubicBezTo>
                    <a:pt x="197" y="141"/>
                    <a:pt x="197" y="141"/>
                    <a:pt x="197" y="141"/>
                  </a:cubicBezTo>
                  <a:cubicBezTo>
                    <a:pt x="206" y="146"/>
                    <a:pt x="209" y="158"/>
                    <a:pt x="204" y="167"/>
                  </a:cubicBezTo>
                  <a:cubicBezTo>
                    <a:pt x="198" y="176"/>
                    <a:pt x="187" y="179"/>
                    <a:pt x="178" y="174"/>
                  </a:cubicBezTo>
                  <a:cubicBezTo>
                    <a:pt x="104" y="131"/>
                    <a:pt x="104" y="131"/>
                    <a:pt x="104" y="131"/>
                  </a:cubicBezTo>
                  <a:cubicBezTo>
                    <a:pt x="31" y="174"/>
                    <a:pt x="31" y="174"/>
                    <a:pt x="31" y="174"/>
                  </a:cubicBezTo>
                  <a:cubicBezTo>
                    <a:pt x="22" y="179"/>
                    <a:pt x="11" y="176"/>
                    <a:pt x="5" y="167"/>
                  </a:cubicBezTo>
                  <a:cubicBezTo>
                    <a:pt x="0" y="158"/>
                    <a:pt x="3" y="146"/>
                    <a:pt x="12" y="141"/>
                  </a:cubicBezTo>
                  <a:cubicBezTo>
                    <a:pt x="85" y="98"/>
                    <a:pt x="85" y="98"/>
                    <a:pt x="85" y="98"/>
                  </a:cubicBezTo>
                  <a:cubicBezTo>
                    <a:pt x="85" y="19"/>
                    <a:pt x="85" y="19"/>
                    <a:pt x="85" y="19"/>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26" name="Freeform 33"/>
            <p:cNvSpPr>
              <a:spLocks noEditPoints="1"/>
            </p:cNvSpPr>
            <p:nvPr/>
          </p:nvSpPr>
          <p:spPr bwMode="auto">
            <a:xfrm>
              <a:off x="6903901" y="2632337"/>
              <a:ext cx="268082" cy="349274"/>
            </a:xfrm>
            <a:custGeom>
              <a:avLst/>
              <a:gdLst>
                <a:gd name="T0" fmla="*/ 154 w 310"/>
                <a:gd name="T1" fmla="*/ 1 h 404"/>
                <a:gd name="T2" fmla="*/ 85 w 310"/>
                <a:gd name="T3" fmla="*/ 76 h 404"/>
                <a:gd name="T4" fmla="*/ 157 w 310"/>
                <a:gd name="T5" fmla="*/ 165 h 404"/>
                <a:gd name="T6" fmla="*/ 226 w 310"/>
                <a:gd name="T7" fmla="*/ 73 h 404"/>
                <a:gd name="T8" fmla="*/ 154 w 310"/>
                <a:gd name="T9" fmla="*/ 1 h 404"/>
                <a:gd name="T10" fmla="*/ 155 w 310"/>
                <a:gd name="T11" fmla="*/ 261 h 404"/>
                <a:gd name="T12" fmla="*/ 202 w 310"/>
                <a:gd name="T13" fmla="*/ 195 h 404"/>
                <a:gd name="T14" fmla="*/ 214 w 310"/>
                <a:gd name="T15" fmla="*/ 190 h 404"/>
                <a:gd name="T16" fmla="*/ 264 w 310"/>
                <a:gd name="T17" fmla="*/ 199 h 404"/>
                <a:gd name="T18" fmla="*/ 294 w 310"/>
                <a:gd name="T19" fmla="*/ 225 h 404"/>
                <a:gd name="T20" fmla="*/ 305 w 310"/>
                <a:gd name="T21" fmla="*/ 385 h 404"/>
                <a:gd name="T22" fmla="*/ 283 w 310"/>
                <a:gd name="T23" fmla="*/ 404 h 404"/>
                <a:gd name="T24" fmla="*/ 28 w 310"/>
                <a:gd name="T25" fmla="*/ 404 h 404"/>
                <a:gd name="T26" fmla="*/ 6 w 310"/>
                <a:gd name="T27" fmla="*/ 385 h 404"/>
                <a:gd name="T28" fmla="*/ 17 w 310"/>
                <a:gd name="T29" fmla="*/ 225 h 404"/>
                <a:gd name="T30" fmla="*/ 47 w 310"/>
                <a:gd name="T31" fmla="*/ 199 h 404"/>
                <a:gd name="T32" fmla="*/ 97 w 310"/>
                <a:gd name="T33" fmla="*/ 190 h 404"/>
                <a:gd name="T34" fmla="*/ 109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4" y="1"/>
                  </a:moveTo>
                  <a:cubicBezTo>
                    <a:pt x="115" y="1"/>
                    <a:pt x="84" y="35"/>
                    <a:pt x="85" y="76"/>
                  </a:cubicBezTo>
                  <a:cubicBezTo>
                    <a:pt x="86" y="117"/>
                    <a:pt x="118" y="166"/>
                    <a:pt x="157" y="165"/>
                  </a:cubicBezTo>
                  <a:cubicBezTo>
                    <a:pt x="196" y="164"/>
                    <a:pt x="227" y="114"/>
                    <a:pt x="226" y="73"/>
                  </a:cubicBezTo>
                  <a:cubicBezTo>
                    <a:pt x="225" y="32"/>
                    <a:pt x="193" y="0"/>
                    <a:pt x="154" y="1"/>
                  </a:cubicBezTo>
                  <a:close/>
                  <a:moveTo>
                    <a:pt x="155" y="261"/>
                  </a:moveTo>
                  <a:cubicBezTo>
                    <a:pt x="202" y="195"/>
                    <a:pt x="202" y="195"/>
                    <a:pt x="202" y="195"/>
                  </a:cubicBezTo>
                  <a:cubicBezTo>
                    <a:pt x="205" y="191"/>
                    <a:pt x="209" y="189"/>
                    <a:pt x="214" y="190"/>
                  </a:cubicBezTo>
                  <a:cubicBezTo>
                    <a:pt x="264" y="199"/>
                    <a:pt x="264" y="199"/>
                    <a:pt x="264" y="199"/>
                  </a:cubicBezTo>
                  <a:cubicBezTo>
                    <a:pt x="282" y="202"/>
                    <a:pt x="292" y="216"/>
                    <a:pt x="294" y="225"/>
                  </a:cubicBezTo>
                  <a:cubicBezTo>
                    <a:pt x="305" y="309"/>
                    <a:pt x="310" y="336"/>
                    <a:pt x="305" y="385"/>
                  </a:cubicBezTo>
                  <a:cubicBezTo>
                    <a:pt x="304" y="396"/>
                    <a:pt x="295" y="404"/>
                    <a:pt x="283" y="404"/>
                  </a:cubicBezTo>
                  <a:cubicBezTo>
                    <a:pt x="28" y="404"/>
                    <a:pt x="28" y="404"/>
                    <a:pt x="28" y="404"/>
                  </a:cubicBezTo>
                  <a:cubicBezTo>
                    <a:pt x="16" y="404"/>
                    <a:pt x="7" y="396"/>
                    <a:pt x="6" y="385"/>
                  </a:cubicBezTo>
                  <a:cubicBezTo>
                    <a:pt x="0" y="336"/>
                    <a:pt x="6" y="309"/>
                    <a:pt x="17" y="225"/>
                  </a:cubicBezTo>
                  <a:cubicBezTo>
                    <a:pt x="19" y="216"/>
                    <a:pt x="29" y="202"/>
                    <a:pt x="47" y="199"/>
                  </a:cubicBezTo>
                  <a:cubicBezTo>
                    <a:pt x="97" y="190"/>
                    <a:pt x="97" y="190"/>
                    <a:pt x="97" y="190"/>
                  </a:cubicBezTo>
                  <a:cubicBezTo>
                    <a:pt x="101" y="189"/>
                    <a:pt x="106" y="191"/>
                    <a:pt x="109" y="195"/>
                  </a:cubicBezTo>
                  <a:cubicBezTo>
                    <a:pt x="155" y="261"/>
                    <a:pt x="155" y="261"/>
                    <a:pt x="155" y="261"/>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sp>
        <p:nvSpPr>
          <p:cNvPr id="127" name="文本框 194"/>
          <p:cNvSpPr txBox="1"/>
          <p:nvPr/>
        </p:nvSpPr>
        <p:spPr>
          <a:xfrm>
            <a:off x="718283" y="1341182"/>
            <a:ext cx="2269541" cy="438480"/>
          </a:xfrm>
          <a:prstGeom prst="rect">
            <a:avLst/>
          </a:prstGeom>
          <a:noFill/>
        </p:spPr>
        <p:txBody>
          <a:bodyPr wrap="square" lIns="68580" tIns="34290" rIns="68580" bIns="34290" rtlCol="0">
            <a:spAutoFit/>
          </a:bodyPr>
          <a:lstStyle/>
          <a:p>
            <a:r>
              <a:rPr lang="zh-CN" altLang="en-US" sz="2400" b="1" dirty="0">
                <a:solidFill>
                  <a:srgbClr val="00682F"/>
                </a:solidFill>
                <a:latin typeface="微软雅黑" panose="020B0503020204020204" pitchFamily="34" charset="-122"/>
                <a:ea typeface="微软雅黑" panose="020B0503020204020204" pitchFamily="34" charset="-122"/>
              </a:rPr>
              <a:t>在此添加标题</a:t>
            </a:r>
          </a:p>
        </p:txBody>
      </p:sp>
      <p:cxnSp>
        <p:nvCxnSpPr>
          <p:cNvPr id="128" name="直接连接符 127"/>
          <p:cNvCxnSpPr/>
          <p:nvPr/>
        </p:nvCxnSpPr>
        <p:spPr>
          <a:xfrm>
            <a:off x="759247" y="1791797"/>
            <a:ext cx="2094438" cy="0"/>
          </a:xfrm>
          <a:prstGeom prst="line">
            <a:avLst/>
          </a:prstGeom>
          <a:ln w="19050">
            <a:solidFill>
              <a:srgbClr val="00682F"/>
            </a:solidFill>
          </a:ln>
        </p:spPr>
        <p:style>
          <a:lnRef idx="1">
            <a:schemeClr val="accent1"/>
          </a:lnRef>
          <a:fillRef idx="0">
            <a:schemeClr val="accent1"/>
          </a:fillRef>
          <a:effectRef idx="0">
            <a:schemeClr val="accent1"/>
          </a:effectRef>
          <a:fontRef idx="minor">
            <a:schemeClr val="tx1"/>
          </a:fontRef>
        </p:style>
      </p:cxnSp>
      <p:sp>
        <p:nvSpPr>
          <p:cNvPr id="129" name="文本框 107"/>
          <p:cNvSpPr txBox="1"/>
          <p:nvPr/>
        </p:nvSpPr>
        <p:spPr>
          <a:xfrm>
            <a:off x="693164" y="1934727"/>
            <a:ext cx="2269541" cy="2269852"/>
          </a:xfrm>
          <a:prstGeom prst="rect">
            <a:avLst/>
          </a:prstGeom>
          <a:noFill/>
        </p:spPr>
        <p:txBody>
          <a:bodyPr wrap="square" lIns="68580" tIns="34290" rIns="68580" bIns="34290" rtlCol="0">
            <a:spAutoFit/>
          </a:bodyPr>
          <a:lstStyle/>
          <a:p>
            <a:pPr algn="just">
              <a:lnSpc>
                <a:spcPct val="130000"/>
              </a:lnSpc>
            </a:pPr>
            <a:r>
              <a:rPr lang="zh-CN" altLang="en-US" sz="1100" dirty="0">
                <a:solidFill>
                  <a:prstClr val="black">
                    <a:lumMod val="50000"/>
                    <a:lumOff val="50000"/>
                  </a:prstClr>
                </a:solidFill>
                <a:latin typeface="微软雅黑" panose="020B0503020204020204" pitchFamily="34" charset="-122"/>
                <a:ea typeface="微软雅黑" panose="020B0503020204020204" pitchFamily="34" charset="-122"/>
              </a:rPr>
              <a:t>      点击添加文字说明详情介绍点击添加文字说明详情介绍点击添加文字说明详情介绍点击添加文字说明详情介绍</a:t>
            </a:r>
          </a:p>
          <a:p>
            <a:pPr algn="just">
              <a:lnSpc>
                <a:spcPct val="130000"/>
              </a:lnSpc>
            </a:pPr>
            <a:endParaRPr lang="en-US" altLang="zh-CN" sz="1100" dirty="0">
              <a:solidFill>
                <a:prstClr val="black">
                  <a:lumMod val="50000"/>
                  <a:lumOff val="50000"/>
                </a:prstClr>
              </a:solidFill>
              <a:latin typeface="微软雅黑" panose="020B0503020204020204" pitchFamily="34" charset="-122"/>
              <a:ea typeface="微软雅黑" panose="020B0503020204020204" pitchFamily="34" charset="-122"/>
            </a:endParaRPr>
          </a:p>
          <a:p>
            <a:pPr algn="just">
              <a:lnSpc>
                <a:spcPct val="130000"/>
              </a:lnSpc>
            </a:pPr>
            <a:r>
              <a:rPr lang="zh-CN" altLang="en-US" sz="1100" dirty="0">
                <a:solidFill>
                  <a:prstClr val="black">
                    <a:lumMod val="50000"/>
                    <a:lumOff val="50000"/>
                  </a:prstClr>
                </a:solidFill>
                <a:latin typeface="微软雅黑" panose="020B0503020204020204" pitchFamily="34" charset="-122"/>
                <a:ea typeface="微软雅黑" panose="020B0503020204020204" pitchFamily="34" charset="-122"/>
              </a:rPr>
              <a:t>        点击添加文字说明详情介绍点击添加文字说明详情介绍</a:t>
            </a:r>
          </a:p>
          <a:p>
            <a:pPr algn="just">
              <a:lnSpc>
                <a:spcPct val="130000"/>
              </a:lnSpc>
            </a:pPr>
            <a:r>
              <a:rPr lang="zh-CN" altLang="en-US" sz="11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a:p>
            <a:pPr algn="just">
              <a:lnSpc>
                <a:spcPct val="130000"/>
              </a:lnSpc>
            </a:pPr>
            <a:endParaRPr lang="zh-CN" altLang="en-US" sz="11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nvGrpSpPr>
          <p:cNvPr id="130" name="组合 129"/>
          <p:cNvGrpSpPr/>
          <p:nvPr/>
        </p:nvGrpSpPr>
        <p:grpSpPr>
          <a:xfrm>
            <a:off x="3414980" y="2167815"/>
            <a:ext cx="1104688" cy="1095474"/>
            <a:chOff x="4465912" y="2598921"/>
            <a:chExt cx="1472725" cy="1460969"/>
          </a:xfrm>
        </p:grpSpPr>
        <p:sp>
          <p:nvSpPr>
            <p:cNvPr id="131" name="文本框 68"/>
            <p:cNvSpPr txBox="1"/>
            <p:nvPr/>
          </p:nvSpPr>
          <p:spPr>
            <a:xfrm>
              <a:off x="4465912" y="2598921"/>
              <a:ext cx="1472725" cy="369417"/>
            </a:xfrm>
            <a:prstGeom prst="rect">
              <a:avLst/>
            </a:prstGeom>
            <a:noFill/>
          </p:spPr>
          <p:txBody>
            <a:bodyPr wrap="square" rtlCol="0">
              <a:spAutoFit/>
            </a:bodyPr>
            <a:lstStyle/>
            <a:p>
              <a:r>
                <a:rPr lang="zh-CN" altLang="en-US" sz="1200" dirty="0">
                  <a:solidFill>
                    <a:prstClr val="white"/>
                  </a:solidFill>
                  <a:latin typeface="时尚中黑简体" pitchFamily="2" charset="-122"/>
                  <a:ea typeface="时尚中黑简体" pitchFamily="2" charset="-122"/>
                </a:rPr>
                <a:t>在此添加标题</a:t>
              </a:r>
            </a:p>
          </p:txBody>
        </p:sp>
        <p:sp>
          <p:nvSpPr>
            <p:cNvPr id="132" name="文本框 129"/>
            <p:cNvSpPr txBox="1"/>
            <p:nvPr/>
          </p:nvSpPr>
          <p:spPr>
            <a:xfrm>
              <a:off x="4548345" y="2951638"/>
              <a:ext cx="1312951" cy="1108252"/>
            </a:xfrm>
            <a:prstGeom prst="rect">
              <a:avLst/>
            </a:prstGeom>
            <a:noFill/>
          </p:spPr>
          <p:txBody>
            <a:bodyPr wrap="square" rtlCol="0">
              <a:spAutoFit/>
            </a:bodyPr>
            <a:lstStyle/>
            <a:p>
              <a:pPr>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33" name="组合 132"/>
          <p:cNvGrpSpPr/>
          <p:nvPr/>
        </p:nvGrpSpPr>
        <p:grpSpPr>
          <a:xfrm>
            <a:off x="4644639" y="2543733"/>
            <a:ext cx="1104688" cy="1103918"/>
            <a:chOff x="6105244" y="3100260"/>
            <a:chExt cx="1472725" cy="1472231"/>
          </a:xfrm>
        </p:grpSpPr>
        <p:sp>
          <p:nvSpPr>
            <p:cNvPr id="134" name="文本框 71"/>
            <p:cNvSpPr txBox="1"/>
            <p:nvPr/>
          </p:nvSpPr>
          <p:spPr>
            <a:xfrm>
              <a:off x="6105244" y="3100260"/>
              <a:ext cx="1472725" cy="369417"/>
            </a:xfrm>
            <a:prstGeom prst="rect">
              <a:avLst/>
            </a:prstGeom>
            <a:noFill/>
          </p:spPr>
          <p:txBody>
            <a:bodyPr wrap="square" rtlCol="0">
              <a:spAutoFit/>
            </a:bodyPr>
            <a:lstStyle/>
            <a:p>
              <a:r>
                <a:rPr lang="zh-CN" altLang="en-US" sz="1200" dirty="0">
                  <a:solidFill>
                    <a:prstClr val="white"/>
                  </a:solidFill>
                  <a:latin typeface="时尚中黑简体" pitchFamily="2" charset="-122"/>
                  <a:ea typeface="时尚中黑简体" pitchFamily="2" charset="-122"/>
                </a:rPr>
                <a:t>在此添加标题</a:t>
              </a:r>
            </a:p>
          </p:txBody>
        </p:sp>
        <p:sp>
          <p:nvSpPr>
            <p:cNvPr id="135" name="文本框 129"/>
            <p:cNvSpPr txBox="1"/>
            <p:nvPr/>
          </p:nvSpPr>
          <p:spPr>
            <a:xfrm>
              <a:off x="6159068" y="3464239"/>
              <a:ext cx="1312951" cy="1108252"/>
            </a:xfrm>
            <a:prstGeom prst="rect">
              <a:avLst/>
            </a:prstGeom>
            <a:noFill/>
          </p:spPr>
          <p:txBody>
            <a:bodyPr wrap="square" rtlCol="0">
              <a:spAutoFit/>
            </a:bodyPr>
            <a:lstStyle/>
            <a:p>
              <a:pPr>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36" name="组合 135"/>
          <p:cNvGrpSpPr/>
          <p:nvPr/>
        </p:nvGrpSpPr>
        <p:grpSpPr>
          <a:xfrm>
            <a:off x="5852232" y="2872269"/>
            <a:ext cx="1104688" cy="1073515"/>
            <a:chOff x="7715158" y="3538410"/>
            <a:chExt cx="1472725" cy="1431684"/>
          </a:xfrm>
        </p:grpSpPr>
        <p:sp>
          <p:nvSpPr>
            <p:cNvPr id="137" name="文本框 74"/>
            <p:cNvSpPr txBox="1"/>
            <p:nvPr/>
          </p:nvSpPr>
          <p:spPr>
            <a:xfrm>
              <a:off x="7715158" y="3538410"/>
              <a:ext cx="1472725" cy="369417"/>
            </a:xfrm>
            <a:prstGeom prst="rect">
              <a:avLst/>
            </a:prstGeom>
            <a:noFill/>
          </p:spPr>
          <p:txBody>
            <a:bodyPr wrap="square" rtlCol="0">
              <a:spAutoFit/>
            </a:bodyPr>
            <a:lstStyle/>
            <a:p>
              <a:r>
                <a:rPr lang="zh-CN" altLang="en-US" sz="1200" dirty="0">
                  <a:solidFill>
                    <a:prstClr val="white"/>
                  </a:solidFill>
                  <a:latin typeface="时尚中黑简体" pitchFamily="2" charset="-122"/>
                  <a:ea typeface="时尚中黑简体" pitchFamily="2" charset="-122"/>
                </a:rPr>
                <a:t>在此添加标题</a:t>
              </a:r>
            </a:p>
          </p:txBody>
        </p:sp>
        <p:sp>
          <p:nvSpPr>
            <p:cNvPr id="138" name="文本框 129"/>
            <p:cNvSpPr txBox="1"/>
            <p:nvPr/>
          </p:nvSpPr>
          <p:spPr>
            <a:xfrm>
              <a:off x="7806591" y="3861842"/>
              <a:ext cx="1312951" cy="1108252"/>
            </a:xfrm>
            <a:prstGeom prst="rect">
              <a:avLst/>
            </a:prstGeom>
            <a:noFill/>
          </p:spPr>
          <p:txBody>
            <a:bodyPr wrap="square" rtlCol="0">
              <a:spAutoFit/>
            </a:bodyPr>
            <a:lstStyle/>
            <a:p>
              <a:pPr>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39" name="组合 138"/>
          <p:cNvGrpSpPr/>
          <p:nvPr/>
        </p:nvGrpSpPr>
        <p:grpSpPr>
          <a:xfrm>
            <a:off x="7043268" y="3242299"/>
            <a:ext cx="1104688" cy="1107940"/>
            <a:chOff x="9303001" y="4031895"/>
            <a:chExt cx="1472725" cy="1477595"/>
          </a:xfrm>
        </p:grpSpPr>
        <p:sp>
          <p:nvSpPr>
            <p:cNvPr id="140" name="文本框 77"/>
            <p:cNvSpPr txBox="1"/>
            <p:nvPr/>
          </p:nvSpPr>
          <p:spPr>
            <a:xfrm>
              <a:off x="9303001" y="4031895"/>
              <a:ext cx="1472725" cy="369418"/>
            </a:xfrm>
            <a:prstGeom prst="rect">
              <a:avLst/>
            </a:prstGeom>
            <a:noFill/>
          </p:spPr>
          <p:txBody>
            <a:bodyPr wrap="square" rtlCol="0">
              <a:spAutoFit/>
            </a:bodyPr>
            <a:lstStyle/>
            <a:p>
              <a:r>
                <a:rPr lang="zh-CN" altLang="en-US" sz="1200" dirty="0">
                  <a:solidFill>
                    <a:prstClr val="white"/>
                  </a:solidFill>
                  <a:latin typeface="时尚中黑简体" pitchFamily="2" charset="-122"/>
                  <a:ea typeface="时尚中黑简体" pitchFamily="2" charset="-122"/>
                </a:rPr>
                <a:t>在此添加标题</a:t>
              </a:r>
            </a:p>
          </p:txBody>
        </p:sp>
        <p:sp>
          <p:nvSpPr>
            <p:cNvPr id="141" name="文本框 129"/>
            <p:cNvSpPr txBox="1"/>
            <p:nvPr/>
          </p:nvSpPr>
          <p:spPr>
            <a:xfrm>
              <a:off x="9390767" y="4401237"/>
              <a:ext cx="1312951" cy="1108253"/>
            </a:xfrm>
            <a:prstGeom prst="rect">
              <a:avLst/>
            </a:prstGeom>
            <a:noFill/>
          </p:spPr>
          <p:txBody>
            <a:bodyPr wrap="square" rtlCol="0">
              <a:spAutoFit/>
            </a:bodyPr>
            <a:lstStyle/>
            <a:p>
              <a:pPr>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点击添加文字说明详情介绍点击添加文字说明详情介绍</a:t>
              </a: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2" presetClass="entr" presetSubtype="2" accel="40000" fill="hold" nodeType="afterEffect" p14:presetBounceEnd="40000">
                                      <p:stCondLst>
                                        <p:cond delay="0"/>
                                      </p:stCondLst>
                                      <p:childTnLst>
                                        <p:set>
                                          <p:cBhvr>
                                            <p:cTn id="10" dur="1" fill="hold">
                                              <p:stCondLst>
                                                <p:cond delay="0"/>
                                              </p:stCondLst>
                                            </p:cTn>
                                            <p:tgtEl>
                                              <p:spTgt spid="80"/>
                                            </p:tgtEl>
                                            <p:attrNameLst>
                                              <p:attrName>style.visibility</p:attrName>
                                            </p:attrNameLst>
                                          </p:cBhvr>
                                          <p:to>
                                            <p:strVal val="visible"/>
                                          </p:to>
                                        </p:set>
                                        <p:anim calcmode="lin" valueType="num" p14:bounceEnd="40000">
                                          <p:cBhvr additive="base">
                                            <p:cTn id="11" dur="1500" fill="hold"/>
                                            <p:tgtEl>
                                              <p:spTgt spid="80"/>
                                            </p:tgtEl>
                                            <p:attrNameLst>
                                              <p:attrName>ppt_x</p:attrName>
                                            </p:attrNameLst>
                                          </p:cBhvr>
                                          <p:tavLst>
                                            <p:tav tm="0">
                                              <p:val>
                                                <p:strVal val="1+#ppt_w/2"/>
                                              </p:val>
                                            </p:tav>
                                            <p:tav tm="100000">
                                              <p:val>
                                                <p:strVal val="#ppt_x"/>
                                              </p:val>
                                            </p:tav>
                                          </p:tavLst>
                                        </p:anim>
                                        <p:anim calcmode="lin" valueType="num" p14:bounceEnd="40000">
                                          <p:cBhvr additive="base">
                                            <p:cTn id="12" dur="1500" fill="hold"/>
                                            <p:tgtEl>
                                              <p:spTgt spid="80"/>
                                            </p:tgtEl>
                                            <p:attrNameLst>
                                              <p:attrName>ppt_y</p:attrName>
                                            </p:attrNameLst>
                                          </p:cBhvr>
                                          <p:tavLst>
                                            <p:tav tm="0">
                                              <p:val>
                                                <p:strVal val="#ppt_y"/>
                                              </p:val>
                                            </p:tav>
                                            <p:tav tm="100000">
                                              <p:val>
                                                <p:strVal val="#ppt_y"/>
                                              </p:val>
                                            </p:tav>
                                          </p:tavLst>
                                        </p:anim>
                                      </p:childTnLst>
                                    </p:cTn>
                                  </p:par>
                                  <p:par>
                                    <p:cTn id="13" presetID="2" presetClass="entr" presetSubtype="2" accel="40000" fill="hold" nodeType="withEffect" p14:presetBounceEnd="40000">
                                      <p:stCondLst>
                                        <p:cond delay="250"/>
                                      </p:stCondLst>
                                      <p:childTnLst>
                                        <p:set>
                                          <p:cBhvr>
                                            <p:cTn id="14" dur="1" fill="hold">
                                              <p:stCondLst>
                                                <p:cond delay="0"/>
                                              </p:stCondLst>
                                            </p:cTn>
                                            <p:tgtEl>
                                              <p:spTgt spid="85"/>
                                            </p:tgtEl>
                                            <p:attrNameLst>
                                              <p:attrName>style.visibility</p:attrName>
                                            </p:attrNameLst>
                                          </p:cBhvr>
                                          <p:to>
                                            <p:strVal val="visible"/>
                                          </p:to>
                                        </p:set>
                                        <p:anim calcmode="lin" valueType="num" p14:bounceEnd="40000">
                                          <p:cBhvr additive="base">
                                            <p:cTn id="15" dur="1500" fill="hold"/>
                                            <p:tgtEl>
                                              <p:spTgt spid="85"/>
                                            </p:tgtEl>
                                            <p:attrNameLst>
                                              <p:attrName>ppt_x</p:attrName>
                                            </p:attrNameLst>
                                          </p:cBhvr>
                                          <p:tavLst>
                                            <p:tav tm="0">
                                              <p:val>
                                                <p:strVal val="1+#ppt_w/2"/>
                                              </p:val>
                                            </p:tav>
                                            <p:tav tm="100000">
                                              <p:val>
                                                <p:strVal val="#ppt_x"/>
                                              </p:val>
                                            </p:tav>
                                          </p:tavLst>
                                        </p:anim>
                                        <p:anim calcmode="lin" valueType="num" p14:bounceEnd="40000">
                                          <p:cBhvr additive="base">
                                            <p:cTn id="16" dur="1500" fill="hold"/>
                                            <p:tgtEl>
                                              <p:spTgt spid="85"/>
                                            </p:tgtEl>
                                            <p:attrNameLst>
                                              <p:attrName>ppt_y</p:attrName>
                                            </p:attrNameLst>
                                          </p:cBhvr>
                                          <p:tavLst>
                                            <p:tav tm="0">
                                              <p:val>
                                                <p:strVal val="#ppt_y"/>
                                              </p:val>
                                            </p:tav>
                                            <p:tav tm="100000">
                                              <p:val>
                                                <p:strVal val="#ppt_y"/>
                                              </p:val>
                                            </p:tav>
                                          </p:tavLst>
                                        </p:anim>
                                      </p:childTnLst>
                                    </p:cTn>
                                  </p:par>
                                  <p:par>
                                    <p:cTn id="17" presetID="2" presetClass="entr" presetSubtype="2" accel="40000" fill="hold" nodeType="withEffect" p14:presetBounceEnd="40000">
                                      <p:stCondLst>
                                        <p:cond delay="500"/>
                                      </p:stCondLst>
                                      <p:childTnLst>
                                        <p:set>
                                          <p:cBhvr>
                                            <p:cTn id="18" dur="1" fill="hold">
                                              <p:stCondLst>
                                                <p:cond delay="0"/>
                                              </p:stCondLst>
                                            </p:cTn>
                                            <p:tgtEl>
                                              <p:spTgt spid="90"/>
                                            </p:tgtEl>
                                            <p:attrNameLst>
                                              <p:attrName>style.visibility</p:attrName>
                                            </p:attrNameLst>
                                          </p:cBhvr>
                                          <p:to>
                                            <p:strVal val="visible"/>
                                          </p:to>
                                        </p:set>
                                        <p:anim calcmode="lin" valueType="num" p14:bounceEnd="40000">
                                          <p:cBhvr additive="base">
                                            <p:cTn id="19" dur="1500" fill="hold"/>
                                            <p:tgtEl>
                                              <p:spTgt spid="90"/>
                                            </p:tgtEl>
                                            <p:attrNameLst>
                                              <p:attrName>ppt_x</p:attrName>
                                            </p:attrNameLst>
                                          </p:cBhvr>
                                          <p:tavLst>
                                            <p:tav tm="0">
                                              <p:val>
                                                <p:strVal val="1+#ppt_w/2"/>
                                              </p:val>
                                            </p:tav>
                                            <p:tav tm="100000">
                                              <p:val>
                                                <p:strVal val="#ppt_x"/>
                                              </p:val>
                                            </p:tav>
                                          </p:tavLst>
                                        </p:anim>
                                        <p:anim calcmode="lin" valueType="num" p14:bounceEnd="40000">
                                          <p:cBhvr additive="base">
                                            <p:cTn id="20" dur="1500" fill="hold"/>
                                            <p:tgtEl>
                                              <p:spTgt spid="90"/>
                                            </p:tgtEl>
                                            <p:attrNameLst>
                                              <p:attrName>ppt_y</p:attrName>
                                            </p:attrNameLst>
                                          </p:cBhvr>
                                          <p:tavLst>
                                            <p:tav tm="0">
                                              <p:val>
                                                <p:strVal val="#ppt_y"/>
                                              </p:val>
                                            </p:tav>
                                            <p:tav tm="100000">
                                              <p:val>
                                                <p:strVal val="#ppt_y"/>
                                              </p:val>
                                            </p:tav>
                                          </p:tavLst>
                                        </p:anim>
                                      </p:childTnLst>
                                    </p:cTn>
                                  </p:par>
                                  <p:par>
                                    <p:cTn id="21" presetID="2" presetClass="entr" presetSubtype="2" accel="40000" fill="hold" nodeType="withEffect" p14:presetBounceEnd="40000">
                                      <p:stCondLst>
                                        <p:cond delay="750"/>
                                      </p:stCondLst>
                                      <p:childTnLst>
                                        <p:set>
                                          <p:cBhvr>
                                            <p:cTn id="22" dur="1" fill="hold">
                                              <p:stCondLst>
                                                <p:cond delay="0"/>
                                              </p:stCondLst>
                                            </p:cTn>
                                            <p:tgtEl>
                                              <p:spTgt spid="95"/>
                                            </p:tgtEl>
                                            <p:attrNameLst>
                                              <p:attrName>style.visibility</p:attrName>
                                            </p:attrNameLst>
                                          </p:cBhvr>
                                          <p:to>
                                            <p:strVal val="visible"/>
                                          </p:to>
                                        </p:set>
                                        <p:anim calcmode="lin" valueType="num" p14:bounceEnd="40000">
                                          <p:cBhvr additive="base">
                                            <p:cTn id="23" dur="1500" fill="hold"/>
                                            <p:tgtEl>
                                              <p:spTgt spid="95"/>
                                            </p:tgtEl>
                                            <p:attrNameLst>
                                              <p:attrName>ppt_x</p:attrName>
                                            </p:attrNameLst>
                                          </p:cBhvr>
                                          <p:tavLst>
                                            <p:tav tm="0">
                                              <p:val>
                                                <p:strVal val="1+#ppt_w/2"/>
                                              </p:val>
                                            </p:tav>
                                            <p:tav tm="100000">
                                              <p:val>
                                                <p:strVal val="#ppt_x"/>
                                              </p:val>
                                            </p:tav>
                                          </p:tavLst>
                                        </p:anim>
                                        <p:anim calcmode="lin" valueType="num" p14:bounceEnd="40000">
                                          <p:cBhvr additive="base">
                                            <p:cTn id="24" dur="1500" fill="hold"/>
                                            <p:tgtEl>
                                              <p:spTgt spid="95"/>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1" presetClass="entr" presetSubtype="1" fill="hold" nodeType="afterEffect">
                                      <p:stCondLst>
                                        <p:cond delay="0"/>
                                      </p:stCondLst>
                                      <p:childTnLst>
                                        <p:set>
                                          <p:cBhvr>
                                            <p:cTn id="27" dur="1" fill="hold">
                                              <p:stCondLst>
                                                <p:cond delay="0"/>
                                              </p:stCondLst>
                                            </p:cTn>
                                            <p:tgtEl>
                                              <p:spTgt spid="100"/>
                                            </p:tgtEl>
                                            <p:attrNameLst>
                                              <p:attrName>style.visibility</p:attrName>
                                            </p:attrNameLst>
                                          </p:cBhvr>
                                          <p:to>
                                            <p:strVal val="visible"/>
                                          </p:to>
                                        </p:set>
                                        <p:animEffect transition="in" filter="wheel(1)">
                                          <p:cBhvr>
                                            <p:cTn id="28" dur="1250"/>
                                            <p:tgtEl>
                                              <p:spTgt spid="100"/>
                                            </p:tgtEl>
                                          </p:cBhvr>
                                        </p:animEffect>
                                      </p:childTnLst>
                                    </p:cTn>
                                  </p:par>
                                  <p:par>
                                    <p:cTn id="29" presetID="21" presetClass="entr" presetSubtype="1" fill="hold" nodeType="withEffect">
                                      <p:stCondLst>
                                        <p:cond delay="250"/>
                                      </p:stCondLst>
                                      <p:childTnLst>
                                        <p:set>
                                          <p:cBhvr>
                                            <p:cTn id="30" dur="1" fill="hold">
                                              <p:stCondLst>
                                                <p:cond delay="0"/>
                                              </p:stCondLst>
                                            </p:cTn>
                                            <p:tgtEl>
                                              <p:spTgt spid="103"/>
                                            </p:tgtEl>
                                            <p:attrNameLst>
                                              <p:attrName>style.visibility</p:attrName>
                                            </p:attrNameLst>
                                          </p:cBhvr>
                                          <p:to>
                                            <p:strVal val="visible"/>
                                          </p:to>
                                        </p:set>
                                        <p:animEffect transition="in" filter="wheel(1)">
                                          <p:cBhvr>
                                            <p:cTn id="31" dur="1250"/>
                                            <p:tgtEl>
                                              <p:spTgt spid="103"/>
                                            </p:tgtEl>
                                          </p:cBhvr>
                                        </p:animEffect>
                                      </p:childTnLst>
                                    </p:cTn>
                                  </p:par>
                                  <p:par>
                                    <p:cTn id="32" presetID="21" presetClass="entr" presetSubtype="1" fill="hold" nodeType="withEffect">
                                      <p:stCondLst>
                                        <p:cond delay="500"/>
                                      </p:stCondLst>
                                      <p:childTnLst>
                                        <p:set>
                                          <p:cBhvr>
                                            <p:cTn id="33" dur="1" fill="hold">
                                              <p:stCondLst>
                                                <p:cond delay="0"/>
                                              </p:stCondLst>
                                            </p:cTn>
                                            <p:tgtEl>
                                              <p:spTgt spid="106"/>
                                            </p:tgtEl>
                                            <p:attrNameLst>
                                              <p:attrName>style.visibility</p:attrName>
                                            </p:attrNameLst>
                                          </p:cBhvr>
                                          <p:to>
                                            <p:strVal val="visible"/>
                                          </p:to>
                                        </p:set>
                                        <p:animEffect transition="in" filter="wheel(1)">
                                          <p:cBhvr>
                                            <p:cTn id="34" dur="1250"/>
                                            <p:tgtEl>
                                              <p:spTgt spid="106"/>
                                            </p:tgtEl>
                                          </p:cBhvr>
                                        </p:animEffect>
                                      </p:childTnLst>
                                    </p:cTn>
                                  </p:par>
                                  <p:par>
                                    <p:cTn id="35" presetID="21" presetClass="entr" presetSubtype="1" fill="hold" nodeType="withEffect">
                                      <p:stCondLst>
                                        <p:cond delay="750"/>
                                      </p:stCondLst>
                                      <p:childTnLst>
                                        <p:set>
                                          <p:cBhvr>
                                            <p:cTn id="36" dur="1" fill="hold">
                                              <p:stCondLst>
                                                <p:cond delay="0"/>
                                              </p:stCondLst>
                                            </p:cTn>
                                            <p:tgtEl>
                                              <p:spTgt spid="109"/>
                                            </p:tgtEl>
                                            <p:attrNameLst>
                                              <p:attrName>style.visibility</p:attrName>
                                            </p:attrNameLst>
                                          </p:cBhvr>
                                          <p:to>
                                            <p:strVal val="visible"/>
                                          </p:to>
                                        </p:set>
                                        <p:animEffect transition="in" filter="wheel(1)">
                                          <p:cBhvr>
                                            <p:cTn id="37" dur="1250"/>
                                            <p:tgtEl>
                                              <p:spTgt spid="109"/>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22"/>
                                            </p:tgtEl>
                                            <p:attrNameLst>
                                              <p:attrName>style.visibility</p:attrName>
                                            </p:attrNameLst>
                                          </p:cBhvr>
                                          <p:to>
                                            <p:strVal val="visible"/>
                                          </p:to>
                                        </p:set>
                                        <p:anim calcmode="lin" valueType="num">
                                          <p:cBhvr>
                                            <p:cTn id="41" dur="500" fill="hold"/>
                                            <p:tgtEl>
                                              <p:spTgt spid="122"/>
                                            </p:tgtEl>
                                            <p:attrNameLst>
                                              <p:attrName>ppt_w</p:attrName>
                                            </p:attrNameLst>
                                          </p:cBhvr>
                                          <p:tavLst>
                                            <p:tav tm="0">
                                              <p:val>
                                                <p:fltVal val="0"/>
                                              </p:val>
                                            </p:tav>
                                            <p:tav tm="100000">
                                              <p:val>
                                                <p:strVal val="#ppt_w"/>
                                              </p:val>
                                            </p:tav>
                                          </p:tavLst>
                                        </p:anim>
                                        <p:anim calcmode="lin" valueType="num">
                                          <p:cBhvr>
                                            <p:cTn id="42" dur="500" fill="hold"/>
                                            <p:tgtEl>
                                              <p:spTgt spid="122"/>
                                            </p:tgtEl>
                                            <p:attrNameLst>
                                              <p:attrName>ppt_h</p:attrName>
                                            </p:attrNameLst>
                                          </p:cBhvr>
                                          <p:tavLst>
                                            <p:tav tm="0">
                                              <p:val>
                                                <p:fltVal val="0"/>
                                              </p:val>
                                            </p:tav>
                                            <p:tav tm="100000">
                                              <p:val>
                                                <p:strVal val="#ppt_h"/>
                                              </p:val>
                                            </p:tav>
                                          </p:tavLst>
                                        </p:anim>
                                        <p:animEffect transition="in" filter="fade">
                                          <p:cBhvr>
                                            <p:cTn id="43" dur="500"/>
                                            <p:tgtEl>
                                              <p:spTgt spid="122"/>
                                            </p:tgtEl>
                                          </p:cBhvr>
                                        </p:animEffect>
                                      </p:childTnLst>
                                    </p:cTn>
                                  </p:par>
                                  <p:par>
                                    <p:cTn id="44" presetID="53" presetClass="entr" presetSubtype="16" fill="hold" nodeType="withEffect">
                                      <p:stCondLst>
                                        <p:cond delay="0"/>
                                      </p:stCondLst>
                                      <p:childTnLst>
                                        <p:set>
                                          <p:cBhvr>
                                            <p:cTn id="45" dur="1" fill="hold">
                                              <p:stCondLst>
                                                <p:cond delay="0"/>
                                              </p:stCondLst>
                                            </p:cTn>
                                            <p:tgtEl>
                                              <p:spTgt spid="119"/>
                                            </p:tgtEl>
                                            <p:attrNameLst>
                                              <p:attrName>style.visibility</p:attrName>
                                            </p:attrNameLst>
                                          </p:cBhvr>
                                          <p:to>
                                            <p:strVal val="visible"/>
                                          </p:to>
                                        </p:set>
                                        <p:anim calcmode="lin" valueType="num">
                                          <p:cBhvr>
                                            <p:cTn id="46" dur="500" fill="hold"/>
                                            <p:tgtEl>
                                              <p:spTgt spid="119"/>
                                            </p:tgtEl>
                                            <p:attrNameLst>
                                              <p:attrName>ppt_w</p:attrName>
                                            </p:attrNameLst>
                                          </p:cBhvr>
                                          <p:tavLst>
                                            <p:tav tm="0">
                                              <p:val>
                                                <p:fltVal val="0"/>
                                              </p:val>
                                            </p:tav>
                                            <p:tav tm="100000">
                                              <p:val>
                                                <p:strVal val="#ppt_w"/>
                                              </p:val>
                                            </p:tav>
                                          </p:tavLst>
                                        </p:anim>
                                        <p:anim calcmode="lin" valueType="num">
                                          <p:cBhvr>
                                            <p:cTn id="47" dur="500" fill="hold"/>
                                            <p:tgtEl>
                                              <p:spTgt spid="119"/>
                                            </p:tgtEl>
                                            <p:attrNameLst>
                                              <p:attrName>ppt_h</p:attrName>
                                            </p:attrNameLst>
                                          </p:cBhvr>
                                          <p:tavLst>
                                            <p:tav tm="0">
                                              <p:val>
                                                <p:fltVal val="0"/>
                                              </p:val>
                                            </p:tav>
                                            <p:tav tm="100000">
                                              <p:val>
                                                <p:strVal val="#ppt_h"/>
                                              </p:val>
                                            </p:tav>
                                          </p:tavLst>
                                        </p:anim>
                                        <p:animEffect transition="in" filter="fade">
                                          <p:cBhvr>
                                            <p:cTn id="48" dur="500"/>
                                            <p:tgtEl>
                                              <p:spTgt spid="119"/>
                                            </p:tgtEl>
                                          </p:cBhvr>
                                        </p:animEffect>
                                      </p:childTnLst>
                                    </p:cTn>
                                  </p:par>
                                  <p:par>
                                    <p:cTn id="49" presetID="53" presetClass="entr" presetSubtype="16" fill="hold" nodeType="withEffect">
                                      <p:stCondLst>
                                        <p:cond delay="0"/>
                                      </p:stCondLst>
                                      <p:childTnLst>
                                        <p:set>
                                          <p:cBhvr>
                                            <p:cTn id="50" dur="1" fill="hold">
                                              <p:stCondLst>
                                                <p:cond delay="0"/>
                                              </p:stCondLst>
                                            </p:cTn>
                                            <p:tgtEl>
                                              <p:spTgt spid="116"/>
                                            </p:tgtEl>
                                            <p:attrNameLst>
                                              <p:attrName>style.visibility</p:attrName>
                                            </p:attrNameLst>
                                          </p:cBhvr>
                                          <p:to>
                                            <p:strVal val="visible"/>
                                          </p:to>
                                        </p:set>
                                        <p:anim calcmode="lin" valueType="num">
                                          <p:cBhvr>
                                            <p:cTn id="51" dur="500" fill="hold"/>
                                            <p:tgtEl>
                                              <p:spTgt spid="116"/>
                                            </p:tgtEl>
                                            <p:attrNameLst>
                                              <p:attrName>ppt_w</p:attrName>
                                            </p:attrNameLst>
                                          </p:cBhvr>
                                          <p:tavLst>
                                            <p:tav tm="0">
                                              <p:val>
                                                <p:fltVal val="0"/>
                                              </p:val>
                                            </p:tav>
                                            <p:tav tm="100000">
                                              <p:val>
                                                <p:strVal val="#ppt_w"/>
                                              </p:val>
                                            </p:tav>
                                          </p:tavLst>
                                        </p:anim>
                                        <p:anim calcmode="lin" valueType="num">
                                          <p:cBhvr>
                                            <p:cTn id="52" dur="500" fill="hold"/>
                                            <p:tgtEl>
                                              <p:spTgt spid="116"/>
                                            </p:tgtEl>
                                            <p:attrNameLst>
                                              <p:attrName>ppt_h</p:attrName>
                                            </p:attrNameLst>
                                          </p:cBhvr>
                                          <p:tavLst>
                                            <p:tav tm="0">
                                              <p:val>
                                                <p:fltVal val="0"/>
                                              </p:val>
                                            </p:tav>
                                            <p:tav tm="100000">
                                              <p:val>
                                                <p:strVal val="#ppt_h"/>
                                              </p:val>
                                            </p:tav>
                                          </p:tavLst>
                                        </p:anim>
                                        <p:animEffect transition="in" filter="fade">
                                          <p:cBhvr>
                                            <p:cTn id="53" dur="500"/>
                                            <p:tgtEl>
                                              <p:spTgt spid="116"/>
                                            </p:tgtEl>
                                          </p:cBhvr>
                                        </p:animEffect>
                                      </p:childTnLst>
                                    </p:cTn>
                                  </p:par>
                                  <p:par>
                                    <p:cTn id="54" presetID="53" presetClass="entr" presetSubtype="16" fill="hold" nodeType="withEffect">
                                      <p:stCondLst>
                                        <p:cond delay="0"/>
                                      </p:stCondLst>
                                      <p:childTnLst>
                                        <p:set>
                                          <p:cBhvr>
                                            <p:cTn id="55" dur="1" fill="hold">
                                              <p:stCondLst>
                                                <p:cond delay="0"/>
                                              </p:stCondLst>
                                            </p:cTn>
                                            <p:tgtEl>
                                              <p:spTgt spid="112"/>
                                            </p:tgtEl>
                                            <p:attrNameLst>
                                              <p:attrName>style.visibility</p:attrName>
                                            </p:attrNameLst>
                                          </p:cBhvr>
                                          <p:to>
                                            <p:strVal val="visible"/>
                                          </p:to>
                                        </p:set>
                                        <p:anim calcmode="lin" valueType="num">
                                          <p:cBhvr>
                                            <p:cTn id="56" dur="500" fill="hold"/>
                                            <p:tgtEl>
                                              <p:spTgt spid="112"/>
                                            </p:tgtEl>
                                            <p:attrNameLst>
                                              <p:attrName>ppt_w</p:attrName>
                                            </p:attrNameLst>
                                          </p:cBhvr>
                                          <p:tavLst>
                                            <p:tav tm="0">
                                              <p:val>
                                                <p:fltVal val="0"/>
                                              </p:val>
                                            </p:tav>
                                            <p:tav tm="100000">
                                              <p:val>
                                                <p:strVal val="#ppt_w"/>
                                              </p:val>
                                            </p:tav>
                                          </p:tavLst>
                                        </p:anim>
                                        <p:anim calcmode="lin" valueType="num">
                                          <p:cBhvr>
                                            <p:cTn id="57" dur="500" fill="hold"/>
                                            <p:tgtEl>
                                              <p:spTgt spid="112"/>
                                            </p:tgtEl>
                                            <p:attrNameLst>
                                              <p:attrName>ppt_h</p:attrName>
                                            </p:attrNameLst>
                                          </p:cBhvr>
                                          <p:tavLst>
                                            <p:tav tm="0">
                                              <p:val>
                                                <p:fltVal val="0"/>
                                              </p:val>
                                            </p:tav>
                                            <p:tav tm="100000">
                                              <p:val>
                                                <p:strVal val="#ppt_h"/>
                                              </p:val>
                                            </p:tav>
                                          </p:tavLst>
                                        </p:anim>
                                        <p:animEffect transition="in" filter="fade">
                                          <p:cBhvr>
                                            <p:cTn id="58" dur="500"/>
                                            <p:tgtEl>
                                              <p:spTgt spid="112"/>
                                            </p:tgtEl>
                                          </p:cBhvr>
                                        </p:animEffect>
                                      </p:childTnLst>
                                    </p:cTn>
                                  </p:par>
                                </p:childTnLst>
                              </p:cTn>
                            </p:par>
                            <p:par>
                              <p:cTn id="59" fill="hold">
                                <p:stCondLst>
                                  <p:cond delay="4000"/>
                                </p:stCondLst>
                                <p:childTnLst>
                                  <p:par>
                                    <p:cTn id="60" presetID="16" presetClass="entr" presetSubtype="37" fill="hold" nodeType="afterEffect">
                                      <p:stCondLst>
                                        <p:cond delay="0"/>
                                      </p:stCondLst>
                                      <p:childTnLst>
                                        <p:set>
                                          <p:cBhvr>
                                            <p:cTn id="61" dur="1" fill="hold">
                                              <p:stCondLst>
                                                <p:cond delay="0"/>
                                              </p:stCondLst>
                                            </p:cTn>
                                            <p:tgtEl>
                                              <p:spTgt spid="130"/>
                                            </p:tgtEl>
                                            <p:attrNameLst>
                                              <p:attrName>style.visibility</p:attrName>
                                            </p:attrNameLst>
                                          </p:cBhvr>
                                          <p:to>
                                            <p:strVal val="visible"/>
                                          </p:to>
                                        </p:set>
                                        <p:animEffect transition="in" filter="barn(outVertical)">
                                          <p:cBhvr>
                                            <p:cTn id="62" dur="500"/>
                                            <p:tgtEl>
                                              <p:spTgt spid="130"/>
                                            </p:tgtEl>
                                          </p:cBhvr>
                                        </p:animEffect>
                                      </p:childTnLst>
                                    </p:cTn>
                                  </p:par>
                                  <p:par>
                                    <p:cTn id="63" presetID="16" presetClass="entr" presetSubtype="37" fill="hold" nodeType="withEffect">
                                      <p:stCondLst>
                                        <p:cond delay="0"/>
                                      </p:stCondLst>
                                      <p:childTnLst>
                                        <p:set>
                                          <p:cBhvr>
                                            <p:cTn id="64" dur="1" fill="hold">
                                              <p:stCondLst>
                                                <p:cond delay="0"/>
                                              </p:stCondLst>
                                            </p:cTn>
                                            <p:tgtEl>
                                              <p:spTgt spid="133"/>
                                            </p:tgtEl>
                                            <p:attrNameLst>
                                              <p:attrName>style.visibility</p:attrName>
                                            </p:attrNameLst>
                                          </p:cBhvr>
                                          <p:to>
                                            <p:strVal val="visible"/>
                                          </p:to>
                                        </p:set>
                                        <p:animEffect transition="in" filter="barn(outVertical)">
                                          <p:cBhvr>
                                            <p:cTn id="65" dur="500"/>
                                            <p:tgtEl>
                                              <p:spTgt spid="133"/>
                                            </p:tgtEl>
                                          </p:cBhvr>
                                        </p:animEffect>
                                      </p:childTnLst>
                                    </p:cTn>
                                  </p:par>
                                  <p:par>
                                    <p:cTn id="66" presetID="16" presetClass="entr" presetSubtype="37" fill="hold" nodeType="withEffect">
                                      <p:stCondLst>
                                        <p:cond delay="0"/>
                                      </p:stCondLst>
                                      <p:childTnLst>
                                        <p:set>
                                          <p:cBhvr>
                                            <p:cTn id="67" dur="1" fill="hold">
                                              <p:stCondLst>
                                                <p:cond delay="0"/>
                                              </p:stCondLst>
                                            </p:cTn>
                                            <p:tgtEl>
                                              <p:spTgt spid="136"/>
                                            </p:tgtEl>
                                            <p:attrNameLst>
                                              <p:attrName>style.visibility</p:attrName>
                                            </p:attrNameLst>
                                          </p:cBhvr>
                                          <p:to>
                                            <p:strVal val="visible"/>
                                          </p:to>
                                        </p:set>
                                        <p:animEffect transition="in" filter="barn(outVertical)">
                                          <p:cBhvr>
                                            <p:cTn id="68" dur="500"/>
                                            <p:tgtEl>
                                              <p:spTgt spid="136"/>
                                            </p:tgtEl>
                                          </p:cBhvr>
                                        </p:animEffect>
                                      </p:childTnLst>
                                    </p:cTn>
                                  </p:par>
                                  <p:par>
                                    <p:cTn id="69" presetID="16" presetClass="entr" presetSubtype="37" fill="hold" nodeType="withEffect">
                                      <p:stCondLst>
                                        <p:cond delay="0"/>
                                      </p:stCondLst>
                                      <p:childTnLst>
                                        <p:set>
                                          <p:cBhvr>
                                            <p:cTn id="70" dur="1" fill="hold">
                                              <p:stCondLst>
                                                <p:cond delay="0"/>
                                              </p:stCondLst>
                                            </p:cTn>
                                            <p:tgtEl>
                                              <p:spTgt spid="139"/>
                                            </p:tgtEl>
                                            <p:attrNameLst>
                                              <p:attrName>style.visibility</p:attrName>
                                            </p:attrNameLst>
                                          </p:cBhvr>
                                          <p:to>
                                            <p:strVal val="visible"/>
                                          </p:to>
                                        </p:set>
                                        <p:animEffect transition="in" filter="barn(outVertical)">
                                          <p:cBhvr>
                                            <p:cTn id="71" dur="500"/>
                                            <p:tgtEl>
                                              <p:spTgt spid="139"/>
                                            </p:tgtEl>
                                          </p:cBhvr>
                                        </p:animEffect>
                                      </p:childTnLst>
                                    </p:cTn>
                                  </p:par>
                                </p:childTnLst>
                              </p:cTn>
                            </p:par>
                            <p:par>
                              <p:cTn id="72" fill="hold">
                                <p:stCondLst>
                                  <p:cond delay="4500"/>
                                </p:stCondLst>
                                <p:childTnLst>
                                  <p:par>
                                    <p:cTn id="73" presetID="22" presetClass="entr" presetSubtype="8" fill="hold" grpId="0" nodeType="afterEffect">
                                      <p:stCondLst>
                                        <p:cond delay="0"/>
                                      </p:stCondLst>
                                      <p:childTnLst>
                                        <p:set>
                                          <p:cBhvr>
                                            <p:cTn id="74" dur="1" fill="hold">
                                              <p:stCondLst>
                                                <p:cond delay="0"/>
                                              </p:stCondLst>
                                            </p:cTn>
                                            <p:tgtEl>
                                              <p:spTgt spid="127"/>
                                            </p:tgtEl>
                                            <p:attrNameLst>
                                              <p:attrName>style.visibility</p:attrName>
                                            </p:attrNameLst>
                                          </p:cBhvr>
                                          <p:to>
                                            <p:strVal val="visible"/>
                                          </p:to>
                                        </p:set>
                                        <p:animEffect transition="in" filter="wipe(left)">
                                          <p:cBhvr>
                                            <p:cTn id="75" dur="500"/>
                                            <p:tgtEl>
                                              <p:spTgt spid="127"/>
                                            </p:tgtEl>
                                          </p:cBhvr>
                                        </p:animEffect>
                                      </p:childTnLst>
                                    </p:cTn>
                                  </p:par>
                                </p:childTnLst>
                              </p:cTn>
                            </p:par>
                            <p:par>
                              <p:cTn id="76" fill="hold">
                                <p:stCondLst>
                                  <p:cond delay="5000"/>
                                </p:stCondLst>
                                <p:childTnLst>
                                  <p:par>
                                    <p:cTn id="77" presetID="22" presetClass="entr" presetSubtype="8" fill="hold" nodeType="afterEffect">
                                      <p:stCondLst>
                                        <p:cond delay="0"/>
                                      </p:stCondLst>
                                      <p:childTnLst>
                                        <p:set>
                                          <p:cBhvr>
                                            <p:cTn id="78" dur="1" fill="hold">
                                              <p:stCondLst>
                                                <p:cond delay="0"/>
                                              </p:stCondLst>
                                            </p:cTn>
                                            <p:tgtEl>
                                              <p:spTgt spid="128"/>
                                            </p:tgtEl>
                                            <p:attrNameLst>
                                              <p:attrName>style.visibility</p:attrName>
                                            </p:attrNameLst>
                                          </p:cBhvr>
                                          <p:to>
                                            <p:strVal val="visible"/>
                                          </p:to>
                                        </p:set>
                                        <p:animEffect transition="in" filter="wipe(left)">
                                          <p:cBhvr>
                                            <p:cTn id="79" dur="500"/>
                                            <p:tgtEl>
                                              <p:spTgt spid="128"/>
                                            </p:tgtEl>
                                          </p:cBhvr>
                                        </p:animEffect>
                                      </p:childTnLst>
                                    </p:cTn>
                                  </p:par>
                                  <p:par>
                                    <p:cTn id="80" presetID="10" presetClass="entr" presetSubtype="0" fill="hold" grpId="0" nodeType="withEffect">
                                      <p:stCondLst>
                                        <p:cond delay="0"/>
                                      </p:stCondLst>
                                      <p:iterate type="lt">
                                        <p:tmPct val="10000"/>
                                      </p:iterate>
                                      <p:childTnLst>
                                        <p:set>
                                          <p:cBhvr>
                                            <p:cTn id="81" dur="1" fill="hold">
                                              <p:stCondLst>
                                                <p:cond delay="0"/>
                                              </p:stCondLst>
                                            </p:cTn>
                                            <p:tgtEl>
                                              <p:spTgt spid="129"/>
                                            </p:tgtEl>
                                            <p:attrNameLst>
                                              <p:attrName>style.visibility</p:attrName>
                                            </p:attrNameLst>
                                          </p:cBhvr>
                                          <p:to>
                                            <p:strVal val="visible"/>
                                          </p:to>
                                        </p:set>
                                        <p:animEffect transition="in" filter="fade">
                                          <p:cBhvr>
                                            <p:cTn id="82"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127" grpId="0"/>
          <p:bldP spid="12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2" presetClass="entr" presetSubtype="2" accel="40000" fill="hold" nodeType="afterEffect">
                                      <p:stCondLst>
                                        <p:cond delay="0"/>
                                      </p:stCondLst>
                                      <p:childTnLst>
                                        <p:set>
                                          <p:cBhvr>
                                            <p:cTn id="10" dur="1" fill="hold">
                                              <p:stCondLst>
                                                <p:cond delay="0"/>
                                              </p:stCondLst>
                                            </p:cTn>
                                            <p:tgtEl>
                                              <p:spTgt spid="80"/>
                                            </p:tgtEl>
                                            <p:attrNameLst>
                                              <p:attrName>style.visibility</p:attrName>
                                            </p:attrNameLst>
                                          </p:cBhvr>
                                          <p:to>
                                            <p:strVal val="visible"/>
                                          </p:to>
                                        </p:set>
                                        <p:anim calcmode="lin" valueType="num">
                                          <p:cBhvr additive="base">
                                            <p:cTn id="11" dur="1500" fill="hold"/>
                                            <p:tgtEl>
                                              <p:spTgt spid="80"/>
                                            </p:tgtEl>
                                            <p:attrNameLst>
                                              <p:attrName>ppt_x</p:attrName>
                                            </p:attrNameLst>
                                          </p:cBhvr>
                                          <p:tavLst>
                                            <p:tav tm="0">
                                              <p:val>
                                                <p:strVal val="1+#ppt_w/2"/>
                                              </p:val>
                                            </p:tav>
                                            <p:tav tm="100000">
                                              <p:val>
                                                <p:strVal val="#ppt_x"/>
                                              </p:val>
                                            </p:tav>
                                          </p:tavLst>
                                        </p:anim>
                                        <p:anim calcmode="lin" valueType="num">
                                          <p:cBhvr additive="base">
                                            <p:cTn id="12" dur="1500" fill="hold"/>
                                            <p:tgtEl>
                                              <p:spTgt spid="80"/>
                                            </p:tgtEl>
                                            <p:attrNameLst>
                                              <p:attrName>ppt_y</p:attrName>
                                            </p:attrNameLst>
                                          </p:cBhvr>
                                          <p:tavLst>
                                            <p:tav tm="0">
                                              <p:val>
                                                <p:strVal val="#ppt_y"/>
                                              </p:val>
                                            </p:tav>
                                            <p:tav tm="100000">
                                              <p:val>
                                                <p:strVal val="#ppt_y"/>
                                              </p:val>
                                            </p:tav>
                                          </p:tavLst>
                                        </p:anim>
                                      </p:childTnLst>
                                    </p:cTn>
                                  </p:par>
                                  <p:par>
                                    <p:cTn id="13" presetID="2" presetClass="entr" presetSubtype="2" accel="40000" fill="hold" nodeType="withEffect">
                                      <p:stCondLst>
                                        <p:cond delay="250"/>
                                      </p:stCondLst>
                                      <p:childTnLst>
                                        <p:set>
                                          <p:cBhvr>
                                            <p:cTn id="14" dur="1" fill="hold">
                                              <p:stCondLst>
                                                <p:cond delay="0"/>
                                              </p:stCondLst>
                                            </p:cTn>
                                            <p:tgtEl>
                                              <p:spTgt spid="85"/>
                                            </p:tgtEl>
                                            <p:attrNameLst>
                                              <p:attrName>style.visibility</p:attrName>
                                            </p:attrNameLst>
                                          </p:cBhvr>
                                          <p:to>
                                            <p:strVal val="visible"/>
                                          </p:to>
                                        </p:set>
                                        <p:anim calcmode="lin" valueType="num">
                                          <p:cBhvr additive="base">
                                            <p:cTn id="15" dur="1500" fill="hold"/>
                                            <p:tgtEl>
                                              <p:spTgt spid="85"/>
                                            </p:tgtEl>
                                            <p:attrNameLst>
                                              <p:attrName>ppt_x</p:attrName>
                                            </p:attrNameLst>
                                          </p:cBhvr>
                                          <p:tavLst>
                                            <p:tav tm="0">
                                              <p:val>
                                                <p:strVal val="1+#ppt_w/2"/>
                                              </p:val>
                                            </p:tav>
                                            <p:tav tm="100000">
                                              <p:val>
                                                <p:strVal val="#ppt_x"/>
                                              </p:val>
                                            </p:tav>
                                          </p:tavLst>
                                        </p:anim>
                                        <p:anim calcmode="lin" valueType="num">
                                          <p:cBhvr additive="base">
                                            <p:cTn id="16" dur="1500" fill="hold"/>
                                            <p:tgtEl>
                                              <p:spTgt spid="85"/>
                                            </p:tgtEl>
                                            <p:attrNameLst>
                                              <p:attrName>ppt_y</p:attrName>
                                            </p:attrNameLst>
                                          </p:cBhvr>
                                          <p:tavLst>
                                            <p:tav tm="0">
                                              <p:val>
                                                <p:strVal val="#ppt_y"/>
                                              </p:val>
                                            </p:tav>
                                            <p:tav tm="100000">
                                              <p:val>
                                                <p:strVal val="#ppt_y"/>
                                              </p:val>
                                            </p:tav>
                                          </p:tavLst>
                                        </p:anim>
                                      </p:childTnLst>
                                    </p:cTn>
                                  </p:par>
                                  <p:par>
                                    <p:cTn id="17" presetID="2" presetClass="entr" presetSubtype="2" accel="40000" fill="hold" nodeType="withEffect">
                                      <p:stCondLst>
                                        <p:cond delay="500"/>
                                      </p:stCondLst>
                                      <p:childTnLst>
                                        <p:set>
                                          <p:cBhvr>
                                            <p:cTn id="18" dur="1" fill="hold">
                                              <p:stCondLst>
                                                <p:cond delay="0"/>
                                              </p:stCondLst>
                                            </p:cTn>
                                            <p:tgtEl>
                                              <p:spTgt spid="90"/>
                                            </p:tgtEl>
                                            <p:attrNameLst>
                                              <p:attrName>style.visibility</p:attrName>
                                            </p:attrNameLst>
                                          </p:cBhvr>
                                          <p:to>
                                            <p:strVal val="visible"/>
                                          </p:to>
                                        </p:set>
                                        <p:anim calcmode="lin" valueType="num">
                                          <p:cBhvr additive="base">
                                            <p:cTn id="19" dur="1500" fill="hold"/>
                                            <p:tgtEl>
                                              <p:spTgt spid="90"/>
                                            </p:tgtEl>
                                            <p:attrNameLst>
                                              <p:attrName>ppt_x</p:attrName>
                                            </p:attrNameLst>
                                          </p:cBhvr>
                                          <p:tavLst>
                                            <p:tav tm="0">
                                              <p:val>
                                                <p:strVal val="1+#ppt_w/2"/>
                                              </p:val>
                                            </p:tav>
                                            <p:tav tm="100000">
                                              <p:val>
                                                <p:strVal val="#ppt_x"/>
                                              </p:val>
                                            </p:tav>
                                          </p:tavLst>
                                        </p:anim>
                                        <p:anim calcmode="lin" valueType="num">
                                          <p:cBhvr additive="base">
                                            <p:cTn id="20" dur="1500" fill="hold"/>
                                            <p:tgtEl>
                                              <p:spTgt spid="90"/>
                                            </p:tgtEl>
                                            <p:attrNameLst>
                                              <p:attrName>ppt_y</p:attrName>
                                            </p:attrNameLst>
                                          </p:cBhvr>
                                          <p:tavLst>
                                            <p:tav tm="0">
                                              <p:val>
                                                <p:strVal val="#ppt_y"/>
                                              </p:val>
                                            </p:tav>
                                            <p:tav tm="100000">
                                              <p:val>
                                                <p:strVal val="#ppt_y"/>
                                              </p:val>
                                            </p:tav>
                                          </p:tavLst>
                                        </p:anim>
                                      </p:childTnLst>
                                    </p:cTn>
                                  </p:par>
                                  <p:par>
                                    <p:cTn id="21" presetID="2" presetClass="entr" presetSubtype="2" accel="40000" fill="hold" nodeType="withEffect">
                                      <p:stCondLst>
                                        <p:cond delay="75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1500" fill="hold"/>
                                            <p:tgtEl>
                                              <p:spTgt spid="95"/>
                                            </p:tgtEl>
                                            <p:attrNameLst>
                                              <p:attrName>ppt_x</p:attrName>
                                            </p:attrNameLst>
                                          </p:cBhvr>
                                          <p:tavLst>
                                            <p:tav tm="0">
                                              <p:val>
                                                <p:strVal val="1+#ppt_w/2"/>
                                              </p:val>
                                            </p:tav>
                                            <p:tav tm="100000">
                                              <p:val>
                                                <p:strVal val="#ppt_x"/>
                                              </p:val>
                                            </p:tav>
                                          </p:tavLst>
                                        </p:anim>
                                        <p:anim calcmode="lin" valueType="num">
                                          <p:cBhvr additive="base">
                                            <p:cTn id="24" dur="1500" fill="hold"/>
                                            <p:tgtEl>
                                              <p:spTgt spid="95"/>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1" presetClass="entr" presetSubtype="1" fill="hold" nodeType="afterEffect">
                                      <p:stCondLst>
                                        <p:cond delay="0"/>
                                      </p:stCondLst>
                                      <p:childTnLst>
                                        <p:set>
                                          <p:cBhvr>
                                            <p:cTn id="27" dur="1" fill="hold">
                                              <p:stCondLst>
                                                <p:cond delay="0"/>
                                              </p:stCondLst>
                                            </p:cTn>
                                            <p:tgtEl>
                                              <p:spTgt spid="100"/>
                                            </p:tgtEl>
                                            <p:attrNameLst>
                                              <p:attrName>style.visibility</p:attrName>
                                            </p:attrNameLst>
                                          </p:cBhvr>
                                          <p:to>
                                            <p:strVal val="visible"/>
                                          </p:to>
                                        </p:set>
                                        <p:animEffect transition="in" filter="wheel(1)">
                                          <p:cBhvr>
                                            <p:cTn id="28" dur="1250"/>
                                            <p:tgtEl>
                                              <p:spTgt spid="100"/>
                                            </p:tgtEl>
                                          </p:cBhvr>
                                        </p:animEffect>
                                      </p:childTnLst>
                                    </p:cTn>
                                  </p:par>
                                  <p:par>
                                    <p:cTn id="29" presetID="21" presetClass="entr" presetSubtype="1" fill="hold" nodeType="withEffect">
                                      <p:stCondLst>
                                        <p:cond delay="250"/>
                                      </p:stCondLst>
                                      <p:childTnLst>
                                        <p:set>
                                          <p:cBhvr>
                                            <p:cTn id="30" dur="1" fill="hold">
                                              <p:stCondLst>
                                                <p:cond delay="0"/>
                                              </p:stCondLst>
                                            </p:cTn>
                                            <p:tgtEl>
                                              <p:spTgt spid="103"/>
                                            </p:tgtEl>
                                            <p:attrNameLst>
                                              <p:attrName>style.visibility</p:attrName>
                                            </p:attrNameLst>
                                          </p:cBhvr>
                                          <p:to>
                                            <p:strVal val="visible"/>
                                          </p:to>
                                        </p:set>
                                        <p:animEffect transition="in" filter="wheel(1)">
                                          <p:cBhvr>
                                            <p:cTn id="31" dur="1250"/>
                                            <p:tgtEl>
                                              <p:spTgt spid="103"/>
                                            </p:tgtEl>
                                          </p:cBhvr>
                                        </p:animEffect>
                                      </p:childTnLst>
                                    </p:cTn>
                                  </p:par>
                                  <p:par>
                                    <p:cTn id="32" presetID="21" presetClass="entr" presetSubtype="1" fill="hold" nodeType="withEffect">
                                      <p:stCondLst>
                                        <p:cond delay="500"/>
                                      </p:stCondLst>
                                      <p:childTnLst>
                                        <p:set>
                                          <p:cBhvr>
                                            <p:cTn id="33" dur="1" fill="hold">
                                              <p:stCondLst>
                                                <p:cond delay="0"/>
                                              </p:stCondLst>
                                            </p:cTn>
                                            <p:tgtEl>
                                              <p:spTgt spid="106"/>
                                            </p:tgtEl>
                                            <p:attrNameLst>
                                              <p:attrName>style.visibility</p:attrName>
                                            </p:attrNameLst>
                                          </p:cBhvr>
                                          <p:to>
                                            <p:strVal val="visible"/>
                                          </p:to>
                                        </p:set>
                                        <p:animEffect transition="in" filter="wheel(1)">
                                          <p:cBhvr>
                                            <p:cTn id="34" dur="1250"/>
                                            <p:tgtEl>
                                              <p:spTgt spid="106"/>
                                            </p:tgtEl>
                                          </p:cBhvr>
                                        </p:animEffect>
                                      </p:childTnLst>
                                    </p:cTn>
                                  </p:par>
                                  <p:par>
                                    <p:cTn id="35" presetID="21" presetClass="entr" presetSubtype="1" fill="hold" nodeType="withEffect">
                                      <p:stCondLst>
                                        <p:cond delay="750"/>
                                      </p:stCondLst>
                                      <p:childTnLst>
                                        <p:set>
                                          <p:cBhvr>
                                            <p:cTn id="36" dur="1" fill="hold">
                                              <p:stCondLst>
                                                <p:cond delay="0"/>
                                              </p:stCondLst>
                                            </p:cTn>
                                            <p:tgtEl>
                                              <p:spTgt spid="109"/>
                                            </p:tgtEl>
                                            <p:attrNameLst>
                                              <p:attrName>style.visibility</p:attrName>
                                            </p:attrNameLst>
                                          </p:cBhvr>
                                          <p:to>
                                            <p:strVal val="visible"/>
                                          </p:to>
                                        </p:set>
                                        <p:animEffect transition="in" filter="wheel(1)">
                                          <p:cBhvr>
                                            <p:cTn id="37" dur="1250"/>
                                            <p:tgtEl>
                                              <p:spTgt spid="109"/>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22"/>
                                            </p:tgtEl>
                                            <p:attrNameLst>
                                              <p:attrName>style.visibility</p:attrName>
                                            </p:attrNameLst>
                                          </p:cBhvr>
                                          <p:to>
                                            <p:strVal val="visible"/>
                                          </p:to>
                                        </p:set>
                                        <p:anim calcmode="lin" valueType="num">
                                          <p:cBhvr>
                                            <p:cTn id="41" dur="500" fill="hold"/>
                                            <p:tgtEl>
                                              <p:spTgt spid="122"/>
                                            </p:tgtEl>
                                            <p:attrNameLst>
                                              <p:attrName>ppt_w</p:attrName>
                                            </p:attrNameLst>
                                          </p:cBhvr>
                                          <p:tavLst>
                                            <p:tav tm="0">
                                              <p:val>
                                                <p:fltVal val="0"/>
                                              </p:val>
                                            </p:tav>
                                            <p:tav tm="100000">
                                              <p:val>
                                                <p:strVal val="#ppt_w"/>
                                              </p:val>
                                            </p:tav>
                                          </p:tavLst>
                                        </p:anim>
                                        <p:anim calcmode="lin" valueType="num">
                                          <p:cBhvr>
                                            <p:cTn id="42" dur="500" fill="hold"/>
                                            <p:tgtEl>
                                              <p:spTgt spid="122"/>
                                            </p:tgtEl>
                                            <p:attrNameLst>
                                              <p:attrName>ppt_h</p:attrName>
                                            </p:attrNameLst>
                                          </p:cBhvr>
                                          <p:tavLst>
                                            <p:tav tm="0">
                                              <p:val>
                                                <p:fltVal val="0"/>
                                              </p:val>
                                            </p:tav>
                                            <p:tav tm="100000">
                                              <p:val>
                                                <p:strVal val="#ppt_h"/>
                                              </p:val>
                                            </p:tav>
                                          </p:tavLst>
                                        </p:anim>
                                        <p:animEffect transition="in" filter="fade">
                                          <p:cBhvr>
                                            <p:cTn id="43" dur="500"/>
                                            <p:tgtEl>
                                              <p:spTgt spid="122"/>
                                            </p:tgtEl>
                                          </p:cBhvr>
                                        </p:animEffect>
                                      </p:childTnLst>
                                    </p:cTn>
                                  </p:par>
                                  <p:par>
                                    <p:cTn id="44" presetID="53" presetClass="entr" presetSubtype="16" fill="hold" nodeType="withEffect">
                                      <p:stCondLst>
                                        <p:cond delay="0"/>
                                      </p:stCondLst>
                                      <p:childTnLst>
                                        <p:set>
                                          <p:cBhvr>
                                            <p:cTn id="45" dur="1" fill="hold">
                                              <p:stCondLst>
                                                <p:cond delay="0"/>
                                              </p:stCondLst>
                                            </p:cTn>
                                            <p:tgtEl>
                                              <p:spTgt spid="119"/>
                                            </p:tgtEl>
                                            <p:attrNameLst>
                                              <p:attrName>style.visibility</p:attrName>
                                            </p:attrNameLst>
                                          </p:cBhvr>
                                          <p:to>
                                            <p:strVal val="visible"/>
                                          </p:to>
                                        </p:set>
                                        <p:anim calcmode="lin" valueType="num">
                                          <p:cBhvr>
                                            <p:cTn id="46" dur="500" fill="hold"/>
                                            <p:tgtEl>
                                              <p:spTgt spid="119"/>
                                            </p:tgtEl>
                                            <p:attrNameLst>
                                              <p:attrName>ppt_w</p:attrName>
                                            </p:attrNameLst>
                                          </p:cBhvr>
                                          <p:tavLst>
                                            <p:tav tm="0">
                                              <p:val>
                                                <p:fltVal val="0"/>
                                              </p:val>
                                            </p:tav>
                                            <p:tav tm="100000">
                                              <p:val>
                                                <p:strVal val="#ppt_w"/>
                                              </p:val>
                                            </p:tav>
                                          </p:tavLst>
                                        </p:anim>
                                        <p:anim calcmode="lin" valueType="num">
                                          <p:cBhvr>
                                            <p:cTn id="47" dur="500" fill="hold"/>
                                            <p:tgtEl>
                                              <p:spTgt spid="119"/>
                                            </p:tgtEl>
                                            <p:attrNameLst>
                                              <p:attrName>ppt_h</p:attrName>
                                            </p:attrNameLst>
                                          </p:cBhvr>
                                          <p:tavLst>
                                            <p:tav tm="0">
                                              <p:val>
                                                <p:fltVal val="0"/>
                                              </p:val>
                                            </p:tav>
                                            <p:tav tm="100000">
                                              <p:val>
                                                <p:strVal val="#ppt_h"/>
                                              </p:val>
                                            </p:tav>
                                          </p:tavLst>
                                        </p:anim>
                                        <p:animEffect transition="in" filter="fade">
                                          <p:cBhvr>
                                            <p:cTn id="48" dur="500"/>
                                            <p:tgtEl>
                                              <p:spTgt spid="119"/>
                                            </p:tgtEl>
                                          </p:cBhvr>
                                        </p:animEffect>
                                      </p:childTnLst>
                                    </p:cTn>
                                  </p:par>
                                  <p:par>
                                    <p:cTn id="49" presetID="53" presetClass="entr" presetSubtype="16" fill="hold" nodeType="withEffect">
                                      <p:stCondLst>
                                        <p:cond delay="0"/>
                                      </p:stCondLst>
                                      <p:childTnLst>
                                        <p:set>
                                          <p:cBhvr>
                                            <p:cTn id="50" dur="1" fill="hold">
                                              <p:stCondLst>
                                                <p:cond delay="0"/>
                                              </p:stCondLst>
                                            </p:cTn>
                                            <p:tgtEl>
                                              <p:spTgt spid="116"/>
                                            </p:tgtEl>
                                            <p:attrNameLst>
                                              <p:attrName>style.visibility</p:attrName>
                                            </p:attrNameLst>
                                          </p:cBhvr>
                                          <p:to>
                                            <p:strVal val="visible"/>
                                          </p:to>
                                        </p:set>
                                        <p:anim calcmode="lin" valueType="num">
                                          <p:cBhvr>
                                            <p:cTn id="51" dur="500" fill="hold"/>
                                            <p:tgtEl>
                                              <p:spTgt spid="116"/>
                                            </p:tgtEl>
                                            <p:attrNameLst>
                                              <p:attrName>ppt_w</p:attrName>
                                            </p:attrNameLst>
                                          </p:cBhvr>
                                          <p:tavLst>
                                            <p:tav tm="0">
                                              <p:val>
                                                <p:fltVal val="0"/>
                                              </p:val>
                                            </p:tav>
                                            <p:tav tm="100000">
                                              <p:val>
                                                <p:strVal val="#ppt_w"/>
                                              </p:val>
                                            </p:tav>
                                          </p:tavLst>
                                        </p:anim>
                                        <p:anim calcmode="lin" valueType="num">
                                          <p:cBhvr>
                                            <p:cTn id="52" dur="500" fill="hold"/>
                                            <p:tgtEl>
                                              <p:spTgt spid="116"/>
                                            </p:tgtEl>
                                            <p:attrNameLst>
                                              <p:attrName>ppt_h</p:attrName>
                                            </p:attrNameLst>
                                          </p:cBhvr>
                                          <p:tavLst>
                                            <p:tav tm="0">
                                              <p:val>
                                                <p:fltVal val="0"/>
                                              </p:val>
                                            </p:tav>
                                            <p:tav tm="100000">
                                              <p:val>
                                                <p:strVal val="#ppt_h"/>
                                              </p:val>
                                            </p:tav>
                                          </p:tavLst>
                                        </p:anim>
                                        <p:animEffect transition="in" filter="fade">
                                          <p:cBhvr>
                                            <p:cTn id="53" dur="500"/>
                                            <p:tgtEl>
                                              <p:spTgt spid="116"/>
                                            </p:tgtEl>
                                          </p:cBhvr>
                                        </p:animEffect>
                                      </p:childTnLst>
                                    </p:cTn>
                                  </p:par>
                                  <p:par>
                                    <p:cTn id="54" presetID="53" presetClass="entr" presetSubtype="16" fill="hold" nodeType="withEffect">
                                      <p:stCondLst>
                                        <p:cond delay="0"/>
                                      </p:stCondLst>
                                      <p:childTnLst>
                                        <p:set>
                                          <p:cBhvr>
                                            <p:cTn id="55" dur="1" fill="hold">
                                              <p:stCondLst>
                                                <p:cond delay="0"/>
                                              </p:stCondLst>
                                            </p:cTn>
                                            <p:tgtEl>
                                              <p:spTgt spid="112"/>
                                            </p:tgtEl>
                                            <p:attrNameLst>
                                              <p:attrName>style.visibility</p:attrName>
                                            </p:attrNameLst>
                                          </p:cBhvr>
                                          <p:to>
                                            <p:strVal val="visible"/>
                                          </p:to>
                                        </p:set>
                                        <p:anim calcmode="lin" valueType="num">
                                          <p:cBhvr>
                                            <p:cTn id="56" dur="500" fill="hold"/>
                                            <p:tgtEl>
                                              <p:spTgt spid="112"/>
                                            </p:tgtEl>
                                            <p:attrNameLst>
                                              <p:attrName>ppt_w</p:attrName>
                                            </p:attrNameLst>
                                          </p:cBhvr>
                                          <p:tavLst>
                                            <p:tav tm="0">
                                              <p:val>
                                                <p:fltVal val="0"/>
                                              </p:val>
                                            </p:tav>
                                            <p:tav tm="100000">
                                              <p:val>
                                                <p:strVal val="#ppt_w"/>
                                              </p:val>
                                            </p:tav>
                                          </p:tavLst>
                                        </p:anim>
                                        <p:anim calcmode="lin" valueType="num">
                                          <p:cBhvr>
                                            <p:cTn id="57" dur="500" fill="hold"/>
                                            <p:tgtEl>
                                              <p:spTgt spid="112"/>
                                            </p:tgtEl>
                                            <p:attrNameLst>
                                              <p:attrName>ppt_h</p:attrName>
                                            </p:attrNameLst>
                                          </p:cBhvr>
                                          <p:tavLst>
                                            <p:tav tm="0">
                                              <p:val>
                                                <p:fltVal val="0"/>
                                              </p:val>
                                            </p:tav>
                                            <p:tav tm="100000">
                                              <p:val>
                                                <p:strVal val="#ppt_h"/>
                                              </p:val>
                                            </p:tav>
                                          </p:tavLst>
                                        </p:anim>
                                        <p:animEffect transition="in" filter="fade">
                                          <p:cBhvr>
                                            <p:cTn id="58" dur="500"/>
                                            <p:tgtEl>
                                              <p:spTgt spid="112"/>
                                            </p:tgtEl>
                                          </p:cBhvr>
                                        </p:animEffect>
                                      </p:childTnLst>
                                    </p:cTn>
                                  </p:par>
                                </p:childTnLst>
                              </p:cTn>
                            </p:par>
                            <p:par>
                              <p:cTn id="59" fill="hold">
                                <p:stCondLst>
                                  <p:cond delay="4000"/>
                                </p:stCondLst>
                                <p:childTnLst>
                                  <p:par>
                                    <p:cTn id="60" presetID="16" presetClass="entr" presetSubtype="37" fill="hold" nodeType="afterEffect">
                                      <p:stCondLst>
                                        <p:cond delay="0"/>
                                      </p:stCondLst>
                                      <p:childTnLst>
                                        <p:set>
                                          <p:cBhvr>
                                            <p:cTn id="61" dur="1" fill="hold">
                                              <p:stCondLst>
                                                <p:cond delay="0"/>
                                              </p:stCondLst>
                                            </p:cTn>
                                            <p:tgtEl>
                                              <p:spTgt spid="130"/>
                                            </p:tgtEl>
                                            <p:attrNameLst>
                                              <p:attrName>style.visibility</p:attrName>
                                            </p:attrNameLst>
                                          </p:cBhvr>
                                          <p:to>
                                            <p:strVal val="visible"/>
                                          </p:to>
                                        </p:set>
                                        <p:animEffect transition="in" filter="barn(outVertical)">
                                          <p:cBhvr>
                                            <p:cTn id="62" dur="500"/>
                                            <p:tgtEl>
                                              <p:spTgt spid="130"/>
                                            </p:tgtEl>
                                          </p:cBhvr>
                                        </p:animEffect>
                                      </p:childTnLst>
                                    </p:cTn>
                                  </p:par>
                                  <p:par>
                                    <p:cTn id="63" presetID="16" presetClass="entr" presetSubtype="37" fill="hold" nodeType="withEffect">
                                      <p:stCondLst>
                                        <p:cond delay="0"/>
                                      </p:stCondLst>
                                      <p:childTnLst>
                                        <p:set>
                                          <p:cBhvr>
                                            <p:cTn id="64" dur="1" fill="hold">
                                              <p:stCondLst>
                                                <p:cond delay="0"/>
                                              </p:stCondLst>
                                            </p:cTn>
                                            <p:tgtEl>
                                              <p:spTgt spid="133"/>
                                            </p:tgtEl>
                                            <p:attrNameLst>
                                              <p:attrName>style.visibility</p:attrName>
                                            </p:attrNameLst>
                                          </p:cBhvr>
                                          <p:to>
                                            <p:strVal val="visible"/>
                                          </p:to>
                                        </p:set>
                                        <p:animEffect transition="in" filter="barn(outVertical)">
                                          <p:cBhvr>
                                            <p:cTn id="65" dur="500"/>
                                            <p:tgtEl>
                                              <p:spTgt spid="133"/>
                                            </p:tgtEl>
                                          </p:cBhvr>
                                        </p:animEffect>
                                      </p:childTnLst>
                                    </p:cTn>
                                  </p:par>
                                  <p:par>
                                    <p:cTn id="66" presetID="16" presetClass="entr" presetSubtype="37" fill="hold" nodeType="withEffect">
                                      <p:stCondLst>
                                        <p:cond delay="0"/>
                                      </p:stCondLst>
                                      <p:childTnLst>
                                        <p:set>
                                          <p:cBhvr>
                                            <p:cTn id="67" dur="1" fill="hold">
                                              <p:stCondLst>
                                                <p:cond delay="0"/>
                                              </p:stCondLst>
                                            </p:cTn>
                                            <p:tgtEl>
                                              <p:spTgt spid="136"/>
                                            </p:tgtEl>
                                            <p:attrNameLst>
                                              <p:attrName>style.visibility</p:attrName>
                                            </p:attrNameLst>
                                          </p:cBhvr>
                                          <p:to>
                                            <p:strVal val="visible"/>
                                          </p:to>
                                        </p:set>
                                        <p:animEffect transition="in" filter="barn(outVertical)">
                                          <p:cBhvr>
                                            <p:cTn id="68" dur="500"/>
                                            <p:tgtEl>
                                              <p:spTgt spid="136"/>
                                            </p:tgtEl>
                                          </p:cBhvr>
                                        </p:animEffect>
                                      </p:childTnLst>
                                    </p:cTn>
                                  </p:par>
                                  <p:par>
                                    <p:cTn id="69" presetID="16" presetClass="entr" presetSubtype="37" fill="hold" nodeType="withEffect">
                                      <p:stCondLst>
                                        <p:cond delay="0"/>
                                      </p:stCondLst>
                                      <p:childTnLst>
                                        <p:set>
                                          <p:cBhvr>
                                            <p:cTn id="70" dur="1" fill="hold">
                                              <p:stCondLst>
                                                <p:cond delay="0"/>
                                              </p:stCondLst>
                                            </p:cTn>
                                            <p:tgtEl>
                                              <p:spTgt spid="139"/>
                                            </p:tgtEl>
                                            <p:attrNameLst>
                                              <p:attrName>style.visibility</p:attrName>
                                            </p:attrNameLst>
                                          </p:cBhvr>
                                          <p:to>
                                            <p:strVal val="visible"/>
                                          </p:to>
                                        </p:set>
                                        <p:animEffect transition="in" filter="barn(outVertical)">
                                          <p:cBhvr>
                                            <p:cTn id="71" dur="500"/>
                                            <p:tgtEl>
                                              <p:spTgt spid="139"/>
                                            </p:tgtEl>
                                          </p:cBhvr>
                                        </p:animEffect>
                                      </p:childTnLst>
                                    </p:cTn>
                                  </p:par>
                                </p:childTnLst>
                              </p:cTn>
                            </p:par>
                            <p:par>
                              <p:cTn id="72" fill="hold">
                                <p:stCondLst>
                                  <p:cond delay="4500"/>
                                </p:stCondLst>
                                <p:childTnLst>
                                  <p:par>
                                    <p:cTn id="73" presetID="22" presetClass="entr" presetSubtype="8" fill="hold" grpId="0" nodeType="afterEffect">
                                      <p:stCondLst>
                                        <p:cond delay="0"/>
                                      </p:stCondLst>
                                      <p:childTnLst>
                                        <p:set>
                                          <p:cBhvr>
                                            <p:cTn id="74" dur="1" fill="hold">
                                              <p:stCondLst>
                                                <p:cond delay="0"/>
                                              </p:stCondLst>
                                            </p:cTn>
                                            <p:tgtEl>
                                              <p:spTgt spid="127"/>
                                            </p:tgtEl>
                                            <p:attrNameLst>
                                              <p:attrName>style.visibility</p:attrName>
                                            </p:attrNameLst>
                                          </p:cBhvr>
                                          <p:to>
                                            <p:strVal val="visible"/>
                                          </p:to>
                                        </p:set>
                                        <p:animEffect transition="in" filter="wipe(left)">
                                          <p:cBhvr>
                                            <p:cTn id="75" dur="500"/>
                                            <p:tgtEl>
                                              <p:spTgt spid="127"/>
                                            </p:tgtEl>
                                          </p:cBhvr>
                                        </p:animEffect>
                                      </p:childTnLst>
                                    </p:cTn>
                                  </p:par>
                                </p:childTnLst>
                              </p:cTn>
                            </p:par>
                            <p:par>
                              <p:cTn id="76" fill="hold">
                                <p:stCondLst>
                                  <p:cond delay="5000"/>
                                </p:stCondLst>
                                <p:childTnLst>
                                  <p:par>
                                    <p:cTn id="77" presetID="22" presetClass="entr" presetSubtype="8" fill="hold" nodeType="afterEffect">
                                      <p:stCondLst>
                                        <p:cond delay="0"/>
                                      </p:stCondLst>
                                      <p:childTnLst>
                                        <p:set>
                                          <p:cBhvr>
                                            <p:cTn id="78" dur="1" fill="hold">
                                              <p:stCondLst>
                                                <p:cond delay="0"/>
                                              </p:stCondLst>
                                            </p:cTn>
                                            <p:tgtEl>
                                              <p:spTgt spid="128"/>
                                            </p:tgtEl>
                                            <p:attrNameLst>
                                              <p:attrName>style.visibility</p:attrName>
                                            </p:attrNameLst>
                                          </p:cBhvr>
                                          <p:to>
                                            <p:strVal val="visible"/>
                                          </p:to>
                                        </p:set>
                                        <p:animEffect transition="in" filter="wipe(left)">
                                          <p:cBhvr>
                                            <p:cTn id="79" dur="500"/>
                                            <p:tgtEl>
                                              <p:spTgt spid="128"/>
                                            </p:tgtEl>
                                          </p:cBhvr>
                                        </p:animEffect>
                                      </p:childTnLst>
                                    </p:cTn>
                                  </p:par>
                                  <p:par>
                                    <p:cTn id="80" presetID="10" presetClass="entr" presetSubtype="0" fill="hold" grpId="0" nodeType="withEffect">
                                      <p:stCondLst>
                                        <p:cond delay="0"/>
                                      </p:stCondLst>
                                      <p:iterate type="lt">
                                        <p:tmPct val="10000"/>
                                      </p:iterate>
                                      <p:childTnLst>
                                        <p:set>
                                          <p:cBhvr>
                                            <p:cTn id="81" dur="1" fill="hold">
                                              <p:stCondLst>
                                                <p:cond delay="0"/>
                                              </p:stCondLst>
                                            </p:cTn>
                                            <p:tgtEl>
                                              <p:spTgt spid="129"/>
                                            </p:tgtEl>
                                            <p:attrNameLst>
                                              <p:attrName>style.visibility</p:attrName>
                                            </p:attrNameLst>
                                          </p:cBhvr>
                                          <p:to>
                                            <p:strVal val="visible"/>
                                          </p:to>
                                        </p:set>
                                        <p:animEffect transition="in" filter="fade">
                                          <p:cBhvr>
                                            <p:cTn id="82"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127" grpId="0"/>
          <p:bldP spid="129"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727715" y="1186204"/>
            <a:ext cx="2582597" cy="1625113"/>
            <a:chOff x="727715" y="1186204"/>
            <a:chExt cx="2582597" cy="1625113"/>
          </a:xfrm>
        </p:grpSpPr>
        <p:sp>
          <p:nvSpPr>
            <p:cNvPr id="43" name="Down Arrow Callout 133"/>
            <p:cNvSpPr/>
            <p:nvPr/>
          </p:nvSpPr>
          <p:spPr>
            <a:xfrm>
              <a:off x="727715" y="1186204"/>
              <a:ext cx="2582597" cy="1625113"/>
            </a:xfrm>
            <a:prstGeom prst="downArrowCallout">
              <a:avLst>
                <a:gd name="adj1" fmla="val 25776"/>
                <a:gd name="adj2" fmla="val 9254"/>
                <a:gd name="adj3" fmla="val 9254"/>
                <a:gd name="adj4" fmla="val 90746"/>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4" name="TextBox 43"/>
            <p:cNvSpPr txBox="1"/>
            <p:nvPr/>
          </p:nvSpPr>
          <p:spPr>
            <a:xfrm>
              <a:off x="1078513" y="1796315"/>
              <a:ext cx="1923767" cy="461665"/>
            </a:xfrm>
            <a:prstGeom prst="rect">
              <a:avLst/>
            </a:prstGeom>
            <a:noFill/>
          </p:spPr>
          <p:txBody>
            <a:bodyPr wrap="square" lIns="0" tIns="0" rtlCol="0" anchor="t">
              <a:spAutoFit/>
            </a:bodyPr>
            <a:lstStyle/>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p:txBody>
        </p:sp>
        <p:sp>
          <p:nvSpPr>
            <p:cNvPr id="45" name="TextBox 44"/>
            <p:cNvSpPr txBox="1"/>
            <p:nvPr/>
          </p:nvSpPr>
          <p:spPr>
            <a:xfrm>
              <a:off x="1608646" y="1476395"/>
              <a:ext cx="820738" cy="246221"/>
            </a:xfrm>
            <a:prstGeom prst="rect">
              <a:avLst/>
            </a:prstGeom>
            <a:noFill/>
          </p:spPr>
          <p:txBody>
            <a:bodyPr wrap="none" lIns="0" tIns="0" rIns="0" bIns="0" rtlCol="0" anchor="t">
              <a:spAutoFit/>
            </a:bodyPr>
            <a:lstStyle/>
            <a:p>
              <a:pPr algn="ctr"/>
              <a:r>
                <a:rPr lang="zh-CN" altLang="en-US" sz="1600" b="1" dirty="0">
                  <a:solidFill>
                    <a:srgbClr val="00682F"/>
                  </a:solidFill>
                  <a:latin typeface="+mn-ea"/>
                  <a:ea typeface="+mn-ea"/>
                </a:rPr>
                <a:t>标题文字</a:t>
              </a:r>
              <a:endParaRPr lang="en-US" sz="1600" b="1" dirty="0">
                <a:solidFill>
                  <a:srgbClr val="00682F"/>
                </a:solidFill>
                <a:latin typeface="+mn-ea"/>
                <a:ea typeface="+mn-ea"/>
              </a:endParaRPr>
            </a:p>
          </p:txBody>
        </p:sp>
      </p:grpSp>
      <p:sp>
        <p:nvSpPr>
          <p:cNvPr id="46" name="TextBox 45"/>
          <p:cNvSpPr txBox="1"/>
          <p:nvPr/>
        </p:nvSpPr>
        <p:spPr>
          <a:xfrm>
            <a:off x="3982621" y="2581356"/>
            <a:ext cx="1231107" cy="184666"/>
          </a:xfrm>
          <a:prstGeom prst="rect">
            <a:avLst/>
          </a:prstGeom>
          <a:noFill/>
        </p:spPr>
        <p:txBody>
          <a:bodyPr wrap="none" lIns="0" tIns="0" rIns="0" bIns="0" rtlCol="0" anchor="t">
            <a:spAutoFit/>
          </a:bodyPr>
          <a:lstStyle/>
          <a:p>
            <a:pPr algn="ctr"/>
            <a:r>
              <a:rPr lang="zh-CN" altLang="en-US" sz="1200" b="1" dirty="0">
                <a:solidFill>
                  <a:srgbClr val="00682F"/>
                </a:solidFill>
                <a:latin typeface="+mn-ea"/>
                <a:ea typeface="+mn-ea"/>
              </a:rPr>
              <a:t>单击此处添加文本</a:t>
            </a:r>
            <a:endParaRPr lang="en-US" sz="1200" b="1" dirty="0">
              <a:solidFill>
                <a:srgbClr val="00682F"/>
              </a:solidFill>
              <a:latin typeface="+mn-ea"/>
              <a:ea typeface="+mn-ea"/>
            </a:endParaRPr>
          </a:p>
        </p:txBody>
      </p:sp>
      <p:grpSp>
        <p:nvGrpSpPr>
          <p:cNvPr id="47" name="组合 46"/>
          <p:cNvGrpSpPr/>
          <p:nvPr/>
        </p:nvGrpSpPr>
        <p:grpSpPr>
          <a:xfrm>
            <a:off x="4280415" y="1780908"/>
            <a:ext cx="635422" cy="635422"/>
            <a:chOff x="4529354" y="932804"/>
            <a:chExt cx="806358" cy="806358"/>
          </a:xfrm>
        </p:grpSpPr>
        <p:grpSp>
          <p:nvGrpSpPr>
            <p:cNvPr id="48" name="组合 47"/>
            <p:cNvGrpSpPr/>
            <p:nvPr/>
          </p:nvGrpSpPr>
          <p:grpSpPr>
            <a:xfrm>
              <a:off x="4529354" y="932804"/>
              <a:ext cx="806358" cy="806358"/>
              <a:chOff x="3724322" y="1908536"/>
              <a:chExt cx="1329153" cy="1329153"/>
            </a:xfrm>
          </p:grpSpPr>
          <p:sp>
            <p:nvSpPr>
              <p:cNvPr id="50" name="椭圆 49"/>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51" name="椭圆 50"/>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49" name="Freeform 144"/>
            <p:cNvSpPr>
              <a:spLocks noEditPoints="1"/>
            </p:cNvSpPr>
            <p:nvPr/>
          </p:nvSpPr>
          <p:spPr bwMode="auto">
            <a:xfrm>
              <a:off x="4749786" y="1205938"/>
              <a:ext cx="332846" cy="288640"/>
            </a:xfrm>
            <a:custGeom>
              <a:avLst/>
              <a:gdLst/>
              <a:ahLst/>
              <a:cxnLst>
                <a:cxn ang="0">
                  <a:pos x="59" y="26"/>
                </a:cxn>
                <a:cxn ang="0">
                  <a:pos x="57" y="28"/>
                </a:cxn>
                <a:cxn ang="0">
                  <a:pos x="20" y="32"/>
                </a:cxn>
                <a:cxn ang="0">
                  <a:pos x="20" y="35"/>
                </a:cxn>
                <a:cxn ang="0">
                  <a:pos x="19" y="37"/>
                </a:cxn>
                <a:cxn ang="0">
                  <a:pos x="52" y="37"/>
                </a:cxn>
                <a:cxn ang="0">
                  <a:pos x="55" y="39"/>
                </a:cxn>
                <a:cxn ang="0">
                  <a:pos x="52" y="42"/>
                </a:cxn>
                <a:cxn ang="0">
                  <a:pos x="16" y="42"/>
                </a:cxn>
                <a:cxn ang="0">
                  <a:pos x="13" y="39"/>
                </a:cxn>
                <a:cxn ang="0">
                  <a:pos x="16" y="34"/>
                </a:cxn>
                <a:cxn ang="0">
                  <a:pos x="9" y="5"/>
                </a:cxn>
                <a:cxn ang="0">
                  <a:pos x="2" y="5"/>
                </a:cxn>
                <a:cxn ang="0">
                  <a:pos x="0" y="3"/>
                </a:cxn>
                <a:cxn ang="0">
                  <a:pos x="2" y="0"/>
                </a:cxn>
                <a:cxn ang="0">
                  <a:pos x="11" y="0"/>
                </a:cxn>
                <a:cxn ang="0">
                  <a:pos x="14" y="5"/>
                </a:cxn>
                <a:cxn ang="0">
                  <a:pos x="57" y="5"/>
                </a:cxn>
                <a:cxn ang="0">
                  <a:pos x="59" y="7"/>
                </a:cxn>
                <a:cxn ang="0">
                  <a:pos x="59" y="26"/>
                </a:cxn>
                <a:cxn ang="0">
                  <a:pos x="18" y="51"/>
                </a:cxn>
                <a:cxn ang="0">
                  <a:pos x="13" y="46"/>
                </a:cxn>
                <a:cxn ang="0">
                  <a:pos x="18" y="42"/>
                </a:cxn>
                <a:cxn ang="0">
                  <a:pos x="23" y="46"/>
                </a:cxn>
                <a:cxn ang="0">
                  <a:pos x="18" y="51"/>
                </a:cxn>
                <a:cxn ang="0">
                  <a:pos x="50" y="51"/>
                </a:cxn>
                <a:cxn ang="0">
                  <a:pos x="45" y="46"/>
                </a:cxn>
                <a:cxn ang="0">
                  <a:pos x="50" y="42"/>
                </a:cxn>
                <a:cxn ang="0">
                  <a:pos x="55" y="46"/>
                </a:cxn>
                <a:cxn ang="0">
                  <a:pos x="50" y="51"/>
                </a:cxn>
              </a:cxnLst>
              <a:rect l="0" t="0" r="r" b="b"/>
              <a:pathLst>
                <a:path w="59" h="51">
                  <a:moveTo>
                    <a:pt x="59" y="26"/>
                  </a:moveTo>
                  <a:cubicBezTo>
                    <a:pt x="59" y="27"/>
                    <a:pt x="58" y="28"/>
                    <a:pt x="57" y="28"/>
                  </a:cubicBezTo>
                  <a:cubicBezTo>
                    <a:pt x="20" y="32"/>
                    <a:pt x="20" y="32"/>
                    <a:pt x="20" y="32"/>
                  </a:cubicBezTo>
                  <a:cubicBezTo>
                    <a:pt x="20" y="33"/>
                    <a:pt x="20" y="34"/>
                    <a:pt x="20" y="35"/>
                  </a:cubicBezTo>
                  <a:cubicBezTo>
                    <a:pt x="20" y="36"/>
                    <a:pt x="20" y="36"/>
                    <a:pt x="19" y="37"/>
                  </a:cubicBezTo>
                  <a:cubicBezTo>
                    <a:pt x="52" y="37"/>
                    <a:pt x="52" y="37"/>
                    <a:pt x="52" y="37"/>
                  </a:cubicBezTo>
                  <a:cubicBezTo>
                    <a:pt x="54" y="37"/>
                    <a:pt x="55" y="38"/>
                    <a:pt x="55" y="39"/>
                  </a:cubicBezTo>
                  <a:cubicBezTo>
                    <a:pt x="55" y="41"/>
                    <a:pt x="54" y="42"/>
                    <a:pt x="52" y="42"/>
                  </a:cubicBezTo>
                  <a:cubicBezTo>
                    <a:pt x="16" y="42"/>
                    <a:pt x="16" y="42"/>
                    <a:pt x="16" y="42"/>
                  </a:cubicBezTo>
                  <a:cubicBezTo>
                    <a:pt x="15" y="42"/>
                    <a:pt x="13" y="41"/>
                    <a:pt x="13" y="39"/>
                  </a:cubicBezTo>
                  <a:cubicBezTo>
                    <a:pt x="13" y="38"/>
                    <a:pt x="15" y="35"/>
                    <a:pt x="16" y="34"/>
                  </a:cubicBezTo>
                  <a:cubicBezTo>
                    <a:pt x="9" y="5"/>
                    <a:pt x="9" y="5"/>
                    <a:pt x="9" y="5"/>
                  </a:cubicBezTo>
                  <a:cubicBezTo>
                    <a:pt x="2" y="5"/>
                    <a:pt x="2" y="5"/>
                    <a:pt x="2" y="5"/>
                  </a:cubicBezTo>
                  <a:cubicBezTo>
                    <a:pt x="1" y="5"/>
                    <a:pt x="0" y="4"/>
                    <a:pt x="0" y="3"/>
                  </a:cubicBezTo>
                  <a:cubicBezTo>
                    <a:pt x="0" y="2"/>
                    <a:pt x="1" y="0"/>
                    <a:pt x="2" y="0"/>
                  </a:cubicBezTo>
                  <a:cubicBezTo>
                    <a:pt x="11" y="0"/>
                    <a:pt x="11" y="0"/>
                    <a:pt x="11" y="0"/>
                  </a:cubicBezTo>
                  <a:cubicBezTo>
                    <a:pt x="14" y="0"/>
                    <a:pt x="14" y="3"/>
                    <a:pt x="14" y="5"/>
                  </a:cubicBezTo>
                  <a:cubicBezTo>
                    <a:pt x="57" y="5"/>
                    <a:pt x="57" y="5"/>
                    <a:pt x="57" y="5"/>
                  </a:cubicBezTo>
                  <a:cubicBezTo>
                    <a:pt x="58" y="5"/>
                    <a:pt x="59" y="6"/>
                    <a:pt x="59" y="7"/>
                  </a:cubicBezTo>
                  <a:lnTo>
                    <a:pt x="59" y="26"/>
                  </a:lnTo>
                  <a:close/>
                  <a:moveTo>
                    <a:pt x="18" y="51"/>
                  </a:moveTo>
                  <a:cubicBezTo>
                    <a:pt x="16" y="51"/>
                    <a:pt x="13" y="49"/>
                    <a:pt x="13" y="46"/>
                  </a:cubicBezTo>
                  <a:cubicBezTo>
                    <a:pt x="13" y="44"/>
                    <a:pt x="16" y="42"/>
                    <a:pt x="18" y="42"/>
                  </a:cubicBezTo>
                  <a:cubicBezTo>
                    <a:pt x="21" y="42"/>
                    <a:pt x="23" y="44"/>
                    <a:pt x="23" y="46"/>
                  </a:cubicBezTo>
                  <a:cubicBezTo>
                    <a:pt x="23" y="49"/>
                    <a:pt x="21" y="51"/>
                    <a:pt x="18" y="51"/>
                  </a:cubicBezTo>
                  <a:close/>
                  <a:moveTo>
                    <a:pt x="50" y="51"/>
                  </a:moveTo>
                  <a:cubicBezTo>
                    <a:pt x="47" y="51"/>
                    <a:pt x="45" y="49"/>
                    <a:pt x="45" y="46"/>
                  </a:cubicBezTo>
                  <a:cubicBezTo>
                    <a:pt x="45" y="44"/>
                    <a:pt x="47" y="42"/>
                    <a:pt x="50" y="42"/>
                  </a:cubicBezTo>
                  <a:cubicBezTo>
                    <a:pt x="53" y="42"/>
                    <a:pt x="55" y="44"/>
                    <a:pt x="55" y="46"/>
                  </a:cubicBezTo>
                  <a:cubicBezTo>
                    <a:pt x="55" y="49"/>
                    <a:pt x="53" y="51"/>
                    <a:pt x="50" y="51"/>
                  </a:cubicBez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52" name="组合 51"/>
          <p:cNvGrpSpPr/>
          <p:nvPr/>
        </p:nvGrpSpPr>
        <p:grpSpPr>
          <a:xfrm>
            <a:off x="6863059" y="3439407"/>
            <a:ext cx="635422" cy="635422"/>
            <a:chOff x="8057061" y="3375186"/>
            <a:chExt cx="635422" cy="635422"/>
          </a:xfrm>
        </p:grpSpPr>
        <p:grpSp>
          <p:nvGrpSpPr>
            <p:cNvPr id="53" name="组合 52"/>
            <p:cNvGrpSpPr/>
            <p:nvPr/>
          </p:nvGrpSpPr>
          <p:grpSpPr>
            <a:xfrm>
              <a:off x="8057061" y="3375186"/>
              <a:ext cx="635422" cy="635422"/>
              <a:chOff x="3724322" y="1908536"/>
              <a:chExt cx="1329153" cy="1329153"/>
            </a:xfrm>
          </p:grpSpPr>
          <p:sp>
            <p:nvSpPr>
              <p:cNvPr id="55" name="椭圆 54"/>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56" name="椭圆 55"/>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54" name="Freeform 20"/>
            <p:cNvSpPr/>
            <p:nvPr/>
          </p:nvSpPr>
          <p:spPr bwMode="auto">
            <a:xfrm>
              <a:off x="8245635" y="3596276"/>
              <a:ext cx="246092" cy="246089"/>
            </a:xfrm>
            <a:custGeom>
              <a:avLst/>
              <a:gdLst/>
              <a:ahLst/>
              <a:cxnLst>
                <a:cxn ang="0">
                  <a:pos x="33" y="27"/>
                </a:cxn>
                <a:cxn ang="0">
                  <a:pos x="46" y="40"/>
                </a:cxn>
                <a:cxn ang="0">
                  <a:pos x="51" y="35"/>
                </a:cxn>
                <a:cxn ang="0">
                  <a:pos x="53" y="34"/>
                </a:cxn>
                <a:cxn ang="0">
                  <a:pos x="55" y="36"/>
                </a:cxn>
                <a:cxn ang="0">
                  <a:pos x="55" y="52"/>
                </a:cxn>
                <a:cxn ang="0">
                  <a:pos x="52" y="55"/>
                </a:cxn>
                <a:cxn ang="0">
                  <a:pos x="36" y="55"/>
                </a:cxn>
                <a:cxn ang="0">
                  <a:pos x="34" y="53"/>
                </a:cxn>
                <a:cxn ang="0">
                  <a:pos x="35" y="51"/>
                </a:cxn>
                <a:cxn ang="0">
                  <a:pos x="40" y="46"/>
                </a:cxn>
                <a:cxn ang="0">
                  <a:pos x="27" y="33"/>
                </a:cxn>
                <a:cxn ang="0">
                  <a:pos x="15" y="46"/>
                </a:cxn>
                <a:cxn ang="0">
                  <a:pos x="20" y="51"/>
                </a:cxn>
                <a:cxn ang="0">
                  <a:pos x="20" y="53"/>
                </a:cxn>
                <a:cxn ang="0">
                  <a:pos x="18" y="55"/>
                </a:cxn>
                <a:cxn ang="0">
                  <a:pos x="2" y="55"/>
                </a:cxn>
                <a:cxn ang="0">
                  <a:pos x="0" y="52"/>
                </a:cxn>
                <a:cxn ang="0">
                  <a:pos x="0" y="36"/>
                </a:cxn>
                <a:cxn ang="0">
                  <a:pos x="1" y="34"/>
                </a:cxn>
                <a:cxn ang="0">
                  <a:pos x="4" y="35"/>
                </a:cxn>
                <a:cxn ang="0">
                  <a:pos x="9" y="40"/>
                </a:cxn>
                <a:cxn ang="0">
                  <a:pos x="21" y="27"/>
                </a:cxn>
                <a:cxn ang="0">
                  <a:pos x="9" y="14"/>
                </a:cxn>
                <a:cxn ang="0">
                  <a:pos x="4" y="20"/>
                </a:cxn>
                <a:cxn ang="0">
                  <a:pos x="2" y="20"/>
                </a:cxn>
                <a:cxn ang="0">
                  <a:pos x="1" y="20"/>
                </a:cxn>
                <a:cxn ang="0">
                  <a:pos x="0" y="18"/>
                </a:cxn>
                <a:cxn ang="0">
                  <a:pos x="0" y="2"/>
                </a:cxn>
                <a:cxn ang="0">
                  <a:pos x="2" y="0"/>
                </a:cxn>
                <a:cxn ang="0">
                  <a:pos x="18" y="0"/>
                </a:cxn>
                <a:cxn ang="0">
                  <a:pos x="20" y="1"/>
                </a:cxn>
                <a:cxn ang="0">
                  <a:pos x="20" y="4"/>
                </a:cxn>
                <a:cxn ang="0">
                  <a:pos x="15" y="9"/>
                </a:cxn>
                <a:cxn ang="0">
                  <a:pos x="27" y="21"/>
                </a:cxn>
                <a:cxn ang="0">
                  <a:pos x="40" y="9"/>
                </a:cxn>
                <a:cxn ang="0">
                  <a:pos x="35" y="4"/>
                </a:cxn>
                <a:cxn ang="0">
                  <a:pos x="34" y="1"/>
                </a:cxn>
                <a:cxn ang="0">
                  <a:pos x="36" y="0"/>
                </a:cxn>
                <a:cxn ang="0">
                  <a:pos x="52" y="0"/>
                </a:cxn>
                <a:cxn ang="0">
                  <a:pos x="55" y="2"/>
                </a:cxn>
                <a:cxn ang="0">
                  <a:pos x="55" y="18"/>
                </a:cxn>
                <a:cxn ang="0">
                  <a:pos x="53" y="20"/>
                </a:cxn>
                <a:cxn ang="0">
                  <a:pos x="52" y="20"/>
                </a:cxn>
                <a:cxn ang="0">
                  <a:pos x="51" y="20"/>
                </a:cxn>
                <a:cxn ang="0">
                  <a:pos x="46" y="14"/>
                </a:cxn>
                <a:cxn ang="0">
                  <a:pos x="33" y="27"/>
                </a:cxn>
              </a:cxnLst>
              <a:rect l="0" t="0" r="r" b="b"/>
              <a:pathLst>
                <a:path w="55" h="55">
                  <a:moveTo>
                    <a:pt x="33" y="27"/>
                  </a:moveTo>
                  <a:cubicBezTo>
                    <a:pt x="46" y="40"/>
                    <a:pt x="46" y="40"/>
                    <a:pt x="46" y="40"/>
                  </a:cubicBezTo>
                  <a:cubicBezTo>
                    <a:pt x="51" y="35"/>
                    <a:pt x="51" y="35"/>
                    <a:pt x="51" y="35"/>
                  </a:cubicBezTo>
                  <a:cubicBezTo>
                    <a:pt x="51" y="34"/>
                    <a:pt x="52" y="34"/>
                    <a:pt x="53" y="34"/>
                  </a:cubicBezTo>
                  <a:cubicBezTo>
                    <a:pt x="54" y="35"/>
                    <a:pt x="55" y="35"/>
                    <a:pt x="55" y="36"/>
                  </a:cubicBezTo>
                  <a:cubicBezTo>
                    <a:pt x="55" y="52"/>
                    <a:pt x="55" y="52"/>
                    <a:pt x="55" y="52"/>
                  </a:cubicBezTo>
                  <a:cubicBezTo>
                    <a:pt x="55" y="54"/>
                    <a:pt x="54" y="55"/>
                    <a:pt x="52" y="55"/>
                  </a:cubicBezTo>
                  <a:cubicBezTo>
                    <a:pt x="36" y="55"/>
                    <a:pt x="36" y="55"/>
                    <a:pt x="36" y="55"/>
                  </a:cubicBezTo>
                  <a:cubicBezTo>
                    <a:pt x="35" y="55"/>
                    <a:pt x="35" y="54"/>
                    <a:pt x="34" y="53"/>
                  </a:cubicBezTo>
                  <a:cubicBezTo>
                    <a:pt x="34" y="52"/>
                    <a:pt x="34" y="51"/>
                    <a:pt x="35" y="51"/>
                  </a:cubicBezTo>
                  <a:cubicBezTo>
                    <a:pt x="40" y="46"/>
                    <a:pt x="40" y="46"/>
                    <a:pt x="40" y="46"/>
                  </a:cubicBezTo>
                  <a:cubicBezTo>
                    <a:pt x="27" y="33"/>
                    <a:pt x="27" y="33"/>
                    <a:pt x="27" y="33"/>
                  </a:cubicBezTo>
                  <a:cubicBezTo>
                    <a:pt x="15" y="46"/>
                    <a:pt x="15" y="46"/>
                    <a:pt x="15" y="46"/>
                  </a:cubicBezTo>
                  <a:cubicBezTo>
                    <a:pt x="20" y="51"/>
                    <a:pt x="20" y="51"/>
                    <a:pt x="20" y="51"/>
                  </a:cubicBezTo>
                  <a:cubicBezTo>
                    <a:pt x="20" y="51"/>
                    <a:pt x="21" y="52"/>
                    <a:pt x="20" y="53"/>
                  </a:cubicBezTo>
                  <a:cubicBezTo>
                    <a:pt x="20" y="54"/>
                    <a:pt x="19" y="55"/>
                    <a:pt x="18" y="55"/>
                  </a:cubicBezTo>
                  <a:cubicBezTo>
                    <a:pt x="2" y="55"/>
                    <a:pt x="2" y="55"/>
                    <a:pt x="2" y="55"/>
                  </a:cubicBezTo>
                  <a:cubicBezTo>
                    <a:pt x="1" y="55"/>
                    <a:pt x="0" y="54"/>
                    <a:pt x="0" y="52"/>
                  </a:cubicBezTo>
                  <a:cubicBezTo>
                    <a:pt x="0" y="36"/>
                    <a:pt x="0" y="36"/>
                    <a:pt x="0" y="36"/>
                  </a:cubicBezTo>
                  <a:cubicBezTo>
                    <a:pt x="0" y="35"/>
                    <a:pt x="0" y="35"/>
                    <a:pt x="1" y="34"/>
                  </a:cubicBezTo>
                  <a:cubicBezTo>
                    <a:pt x="2" y="34"/>
                    <a:pt x="3" y="34"/>
                    <a:pt x="4" y="35"/>
                  </a:cubicBezTo>
                  <a:cubicBezTo>
                    <a:pt x="9" y="40"/>
                    <a:pt x="9" y="40"/>
                    <a:pt x="9" y="40"/>
                  </a:cubicBezTo>
                  <a:cubicBezTo>
                    <a:pt x="21" y="27"/>
                    <a:pt x="21" y="27"/>
                    <a:pt x="21" y="27"/>
                  </a:cubicBezTo>
                  <a:cubicBezTo>
                    <a:pt x="9" y="14"/>
                    <a:pt x="9" y="14"/>
                    <a:pt x="9" y="14"/>
                  </a:cubicBezTo>
                  <a:cubicBezTo>
                    <a:pt x="4" y="20"/>
                    <a:pt x="4" y="20"/>
                    <a:pt x="4" y="20"/>
                  </a:cubicBezTo>
                  <a:cubicBezTo>
                    <a:pt x="3" y="20"/>
                    <a:pt x="3" y="20"/>
                    <a:pt x="2" y="20"/>
                  </a:cubicBezTo>
                  <a:cubicBezTo>
                    <a:pt x="2" y="20"/>
                    <a:pt x="1" y="20"/>
                    <a:pt x="1" y="20"/>
                  </a:cubicBezTo>
                  <a:cubicBezTo>
                    <a:pt x="0" y="20"/>
                    <a:pt x="0" y="19"/>
                    <a:pt x="0" y="18"/>
                  </a:cubicBezTo>
                  <a:cubicBezTo>
                    <a:pt x="0" y="2"/>
                    <a:pt x="0" y="2"/>
                    <a:pt x="0" y="2"/>
                  </a:cubicBezTo>
                  <a:cubicBezTo>
                    <a:pt x="0" y="1"/>
                    <a:pt x="1" y="0"/>
                    <a:pt x="2" y="0"/>
                  </a:cubicBezTo>
                  <a:cubicBezTo>
                    <a:pt x="18" y="0"/>
                    <a:pt x="18" y="0"/>
                    <a:pt x="18" y="0"/>
                  </a:cubicBezTo>
                  <a:cubicBezTo>
                    <a:pt x="19" y="0"/>
                    <a:pt x="20" y="0"/>
                    <a:pt x="20" y="1"/>
                  </a:cubicBezTo>
                  <a:cubicBezTo>
                    <a:pt x="21" y="2"/>
                    <a:pt x="20" y="3"/>
                    <a:pt x="20" y="4"/>
                  </a:cubicBezTo>
                  <a:cubicBezTo>
                    <a:pt x="15" y="9"/>
                    <a:pt x="15" y="9"/>
                    <a:pt x="15" y="9"/>
                  </a:cubicBezTo>
                  <a:cubicBezTo>
                    <a:pt x="27" y="21"/>
                    <a:pt x="27" y="21"/>
                    <a:pt x="27" y="21"/>
                  </a:cubicBezTo>
                  <a:cubicBezTo>
                    <a:pt x="40" y="9"/>
                    <a:pt x="40" y="9"/>
                    <a:pt x="40" y="9"/>
                  </a:cubicBezTo>
                  <a:cubicBezTo>
                    <a:pt x="35" y="4"/>
                    <a:pt x="35" y="4"/>
                    <a:pt x="35" y="4"/>
                  </a:cubicBezTo>
                  <a:cubicBezTo>
                    <a:pt x="34" y="3"/>
                    <a:pt x="34" y="2"/>
                    <a:pt x="34" y="1"/>
                  </a:cubicBezTo>
                  <a:cubicBezTo>
                    <a:pt x="35" y="0"/>
                    <a:pt x="35" y="0"/>
                    <a:pt x="36" y="0"/>
                  </a:cubicBezTo>
                  <a:cubicBezTo>
                    <a:pt x="52" y="0"/>
                    <a:pt x="52" y="0"/>
                    <a:pt x="52" y="0"/>
                  </a:cubicBezTo>
                  <a:cubicBezTo>
                    <a:pt x="54" y="0"/>
                    <a:pt x="55" y="1"/>
                    <a:pt x="55" y="2"/>
                  </a:cubicBezTo>
                  <a:cubicBezTo>
                    <a:pt x="55" y="18"/>
                    <a:pt x="55" y="18"/>
                    <a:pt x="55" y="18"/>
                  </a:cubicBezTo>
                  <a:cubicBezTo>
                    <a:pt x="55" y="19"/>
                    <a:pt x="54" y="20"/>
                    <a:pt x="53" y="20"/>
                  </a:cubicBezTo>
                  <a:cubicBezTo>
                    <a:pt x="53" y="20"/>
                    <a:pt x="53" y="20"/>
                    <a:pt x="52" y="20"/>
                  </a:cubicBezTo>
                  <a:cubicBezTo>
                    <a:pt x="52" y="20"/>
                    <a:pt x="51" y="20"/>
                    <a:pt x="51" y="20"/>
                  </a:cubicBezTo>
                  <a:cubicBezTo>
                    <a:pt x="46" y="14"/>
                    <a:pt x="46" y="14"/>
                    <a:pt x="46" y="14"/>
                  </a:cubicBezTo>
                  <a:lnTo>
                    <a:pt x="33" y="27"/>
                  </a:ln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57" name="组合 56"/>
          <p:cNvGrpSpPr/>
          <p:nvPr/>
        </p:nvGrpSpPr>
        <p:grpSpPr>
          <a:xfrm>
            <a:off x="1705279" y="3173184"/>
            <a:ext cx="635422" cy="635422"/>
            <a:chOff x="1316606" y="4114400"/>
            <a:chExt cx="635422" cy="635422"/>
          </a:xfrm>
        </p:grpSpPr>
        <p:grpSp>
          <p:nvGrpSpPr>
            <p:cNvPr id="58" name="组合 57"/>
            <p:cNvGrpSpPr/>
            <p:nvPr/>
          </p:nvGrpSpPr>
          <p:grpSpPr>
            <a:xfrm>
              <a:off x="1316606" y="4114400"/>
              <a:ext cx="635422" cy="635422"/>
              <a:chOff x="3724322" y="1908536"/>
              <a:chExt cx="1329153" cy="1329153"/>
            </a:xfrm>
          </p:grpSpPr>
          <p:sp>
            <p:nvSpPr>
              <p:cNvPr id="60" name="椭圆 59"/>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61" name="椭圆 60"/>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59" name="Freeform 56"/>
            <p:cNvSpPr>
              <a:spLocks noEditPoints="1"/>
            </p:cNvSpPr>
            <p:nvPr/>
          </p:nvSpPr>
          <p:spPr bwMode="auto">
            <a:xfrm>
              <a:off x="1468934" y="4282875"/>
              <a:ext cx="298473" cy="29847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62" name="组合 61"/>
          <p:cNvGrpSpPr/>
          <p:nvPr/>
        </p:nvGrpSpPr>
        <p:grpSpPr>
          <a:xfrm>
            <a:off x="772603" y="2844572"/>
            <a:ext cx="2492820" cy="179992"/>
            <a:chOff x="772603" y="2844572"/>
            <a:chExt cx="2492820" cy="179992"/>
          </a:xfrm>
        </p:grpSpPr>
        <p:cxnSp>
          <p:nvCxnSpPr>
            <p:cNvPr id="63" name="Straight Connector 101"/>
            <p:cNvCxnSpPr/>
            <p:nvPr/>
          </p:nvCxnSpPr>
          <p:spPr>
            <a:xfrm flipH="1">
              <a:off x="772603" y="2937696"/>
              <a:ext cx="2492820"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1925033" y="2844572"/>
              <a:ext cx="179992" cy="179992"/>
            </a:xfrm>
            <a:prstGeom prst="ellipse">
              <a:avLst/>
            </a:prstGeom>
            <a:solidFill>
              <a:schemeClr val="tx2"/>
            </a:solidFill>
            <a:ln w="28575">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5" name="组合 64"/>
          <p:cNvGrpSpPr/>
          <p:nvPr/>
        </p:nvGrpSpPr>
        <p:grpSpPr>
          <a:xfrm>
            <a:off x="3351763" y="2844572"/>
            <a:ext cx="2492820" cy="179992"/>
            <a:chOff x="3351763" y="2844572"/>
            <a:chExt cx="2492820" cy="179992"/>
          </a:xfrm>
        </p:grpSpPr>
        <p:cxnSp>
          <p:nvCxnSpPr>
            <p:cNvPr id="66" name="Straight Connector 141"/>
            <p:cNvCxnSpPr/>
            <p:nvPr/>
          </p:nvCxnSpPr>
          <p:spPr>
            <a:xfrm flipH="1">
              <a:off x="3351763" y="2937696"/>
              <a:ext cx="2492820" cy="0"/>
            </a:xfrm>
            <a:prstGeom prst="line">
              <a:avLst/>
            </a:prstGeom>
            <a:ln w="19050">
              <a:solidFill>
                <a:schemeClr val="bg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7" name="椭圆 66"/>
            <p:cNvSpPr/>
            <p:nvPr/>
          </p:nvSpPr>
          <p:spPr>
            <a:xfrm>
              <a:off x="4503648" y="2844572"/>
              <a:ext cx="179992" cy="179992"/>
            </a:xfrm>
            <a:prstGeom prst="ellipse">
              <a:avLst/>
            </a:prstGeom>
            <a:solidFill>
              <a:schemeClr val="bg2"/>
            </a:solidFill>
            <a:ln w="28575">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8" name="组合 67"/>
          <p:cNvGrpSpPr/>
          <p:nvPr/>
        </p:nvGrpSpPr>
        <p:grpSpPr>
          <a:xfrm>
            <a:off x="5934360" y="2844572"/>
            <a:ext cx="2492820" cy="179992"/>
            <a:chOff x="5934360" y="2844572"/>
            <a:chExt cx="2492820" cy="179992"/>
          </a:xfrm>
          <a:solidFill>
            <a:schemeClr val="tx2"/>
          </a:solidFill>
        </p:grpSpPr>
        <p:cxnSp>
          <p:nvCxnSpPr>
            <p:cNvPr id="69" name="Straight Connector 149"/>
            <p:cNvCxnSpPr/>
            <p:nvPr/>
          </p:nvCxnSpPr>
          <p:spPr>
            <a:xfrm flipH="1">
              <a:off x="5934360" y="2937696"/>
              <a:ext cx="2492820" cy="0"/>
            </a:xfrm>
            <a:prstGeom prst="line">
              <a:avLst/>
            </a:prstGeom>
            <a:grpFill/>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7065216" y="2844572"/>
              <a:ext cx="179992" cy="179992"/>
            </a:xfrm>
            <a:prstGeom prst="ellipse">
              <a:avLst/>
            </a:prstGeom>
            <a:grpFill/>
            <a:ln w="28575">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71" name="组合 70"/>
          <p:cNvGrpSpPr/>
          <p:nvPr/>
        </p:nvGrpSpPr>
        <p:grpSpPr>
          <a:xfrm>
            <a:off x="5889471" y="1205938"/>
            <a:ext cx="2582597" cy="1625113"/>
            <a:chOff x="5889471" y="1205938"/>
            <a:chExt cx="2582597" cy="1625113"/>
          </a:xfrm>
        </p:grpSpPr>
        <p:sp>
          <p:nvSpPr>
            <p:cNvPr id="72" name="Down Arrow Callout 152"/>
            <p:cNvSpPr/>
            <p:nvPr/>
          </p:nvSpPr>
          <p:spPr>
            <a:xfrm>
              <a:off x="5889471" y="1205938"/>
              <a:ext cx="2582597" cy="1625113"/>
            </a:xfrm>
            <a:prstGeom prst="downArrowCallout">
              <a:avLst>
                <a:gd name="adj1" fmla="val 25776"/>
                <a:gd name="adj2" fmla="val 9254"/>
                <a:gd name="adj3" fmla="val 9254"/>
                <a:gd name="adj4" fmla="val 90746"/>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3" name="TextBox 72"/>
            <p:cNvSpPr txBox="1"/>
            <p:nvPr/>
          </p:nvSpPr>
          <p:spPr>
            <a:xfrm>
              <a:off x="6214710" y="1796315"/>
              <a:ext cx="1923767" cy="461665"/>
            </a:xfrm>
            <a:prstGeom prst="rect">
              <a:avLst/>
            </a:prstGeom>
            <a:noFill/>
          </p:spPr>
          <p:txBody>
            <a:bodyPr wrap="square" lIns="0" tIns="0" rtlCol="0" anchor="t">
              <a:spAutoFit/>
            </a:bodyPr>
            <a:lstStyle/>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p:txBody>
        </p:sp>
        <p:sp>
          <p:nvSpPr>
            <p:cNvPr id="74" name="TextBox 73"/>
            <p:cNvSpPr txBox="1"/>
            <p:nvPr/>
          </p:nvSpPr>
          <p:spPr>
            <a:xfrm>
              <a:off x="6744843" y="1476395"/>
              <a:ext cx="820738" cy="246221"/>
            </a:xfrm>
            <a:prstGeom prst="rect">
              <a:avLst/>
            </a:prstGeom>
            <a:noFill/>
          </p:spPr>
          <p:txBody>
            <a:bodyPr wrap="none" lIns="0" tIns="0" rIns="0" bIns="0" rtlCol="0" anchor="t">
              <a:spAutoFit/>
            </a:bodyPr>
            <a:lstStyle/>
            <a:p>
              <a:pPr algn="ctr"/>
              <a:r>
                <a:rPr lang="zh-CN" altLang="en-US" sz="1600" b="1" dirty="0">
                  <a:solidFill>
                    <a:srgbClr val="00682F"/>
                  </a:solidFill>
                  <a:latin typeface="+mn-ea"/>
                  <a:ea typeface="+mn-ea"/>
                </a:rPr>
                <a:t>标题文字</a:t>
              </a:r>
              <a:endParaRPr lang="en-US" sz="1600" b="1" dirty="0">
                <a:solidFill>
                  <a:srgbClr val="00682F"/>
                </a:solidFill>
                <a:latin typeface="+mn-ea"/>
                <a:ea typeface="+mn-ea"/>
              </a:endParaRPr>
            </a:p>
          </p:txBody>
        </p:sp>
      </p:grpSp>
      <p:grpSp>
        <p:nvGrpSpPr>
          <p:cNvPr id="75" name="组合 74"/>
          <p:cNvGrpSpPr/>
          <p:nvPr/>
        </p:nvGrpSpPr>
        <p:grpSpPr>
          <a:xfrm>
            <a:off x="3306875" y="3072222"/>
            <a:ext cx="2582597" cy="1625113"/>
            <a:chOff x="3306875" y="3072222"/>
            <a:chExt cx="2582597" cy="1625113"/>
          </a:xfrm>
        </p:grpSpPr>
        <p:sp>
          <p:nvSpPr>
            <p:cNvPr id="76" name="Down Arrow Callout 144"/>
            <p:cNvSpPr/>
            <p:nvPr/>
          </p:nvSpPr>
          <p:spPr>
            <a:xfrm flipV="1">
              <a:off x="3306875" y="3072222"/>
              <a:ext cx="2582597" cy="1625113"/>
            </a:xfrm>
            <a:prstGeom prst="downArrowCallout">
              <a:avLst>
                <a:gd name="adj1" fmla="val 25776"/>
                <a:gd name="adj2" fmla="val 9254"/>
                <a:gd name="adj3" fmla="val 9254"/>
                <a:gd name="adj4" fmla="val 90746"/>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7" name="TextBox 76"/>
            <p:cNvSpPr txBox="1"/>
            <p:nvPr/>
          </p:nvSpPr>
          <p:spPr>
            <a:xfrm>
              <a:off x="3614990" y="3882305"/>
              <a:ext cx="1923767" cy="461665"/>
            </a:xfrm>
            <a:prstGeom prst="rect">
              <a:avLst/>
            </a:prstGeom>
            <a:noFill/>
          </p:spPr>
          <p:txBody>
            <a:bodyPr wrap="square" lIns="0" tIns="0" rtlCol="0" anchor="t">
              <a:spAutoFit/>
            </a:bodyPr>
            <a:lstStyle/>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a:p>
              <a:r>
                <a:rPr lang="zh-CN" altLang="en-US" sz="900" dirty="0">
                  <a:latin typeface="+mn-ea"/>
                  <a:ea typeface="+mn-ea"/>
                </a:rPr>
                <a:t>单击此处添加文本单击此处添加文本</a:t>
              </a:r>
              <a:endParaRPr lang="en-US" altLang="zh-CN" sz="900" dirty="0">
                <a:latin typeface="+mn-ea"/>
                <a:ea typeface="+mn-ea"/>
              </a:endParaRPr>
            </a:p>
          </p:txBody>
        </p:sp>
        <p:sp>
          <p:nvSpPr>
            <p:cNvPr id="78" name="TextBox 77"/>
            <p:cNvSpPr txBox="1"/>
            <p:nvPr/>
          </p:nvSpPr>
          <p:spPr>
            <a:xfrm>
              <a:off x="4145123" y="3562385"/>
              <a:ext cx="820738" cy="246221"/>
            </a:xfrm>
            <a:prstGeom prst="rect">
              <a:avLst/>
            </a:prstGeom>
            <a:noFill/>
          </p:spPr>
          <p:txBody>
            <a:bodyPr wrap="none" lIns="0" tIns="0" rIns="0" bIns="0" rtlCol="0" anchor="t">
              <a:spAutoFit/>
            </a:bodyPr>
            <a:lstStyle/>
            <a:p>
              <a:pPr algn="ctr"/>
              <a:r>
                <a:rPr lang="zh-CN" altLang="en-US" sz="1600" b="1" dirty="0">
                  <a:solidFill>
                    <a:srgbClr val="00682F"/>
                  </a:solidFill>
                  <a:latin typeface="+mn-ea"/>
                  <a:ea typeface="+mn-ea"/>
                </a:rPr>
                <a:t>标题文字</a:t>
              </a:r>
              <a:endParaRPr lang="en-US" sz="1600" b="1" dirty="0">
                <a:solidFill>
                  <a:srgbClr val="00682F"/>
                </a:solidFill>
                <a:latin typeface="+mn-ea"/>
                <a:ea typeface="+mn-ea"/>
              </a:endParaRPr>
            </a:p>
          </p:txBody>
        </p:sp>
      </p:grpSp>
      <p:sp>
        <p:nvSpPr>
          <p:cNvPr id="79" name="TextBox 78"/>
          <p:cNvSpPr txBox="1"/>
          <p:nvPr/>
        </p:nvSpPr>
        <p:spPr>
          <a:xfrm>
            <a:off x="1424842" y="3947006"/>
            <a:ext cx="1231107" cy="184666"/>
          </a:xfrm>
          <a:prstGeom prst="rect">
            <a:avLst/>
          </a:prstGeom>
          <a:noFill/>
        </p:spPr>
        <p:txBody>
          <a:bodyPr wrap="none" lIns="0" tIns="0" rIns="0" bIns="0" rtlCol="0" anchor="t">
            <a:spAutoFit/>
          </a:bodyPr>
          <a:lstStyle/>
          <a:p>
            <a:pPr algn="ctr"/>
            <a:r>
              <a:rPr lang="zh-CN" altLang="en-US" sz="1200" b="1" dirty="0">
                <a:solidFill>
                  <a:srgbClr val="00682F"/>
                </a:solidFill>
                <a:latin typeface="+mn-ea"/>
                <a:ea typeface="+mn-ea"/>
              </a:rPr>
              <a:t>单击此处添加文本</a:t>
            </a:r>
            <a:endParaRPr lang="en-US" sz="1200" b="1" dirty="0">
              <a:solidFill>
                <a:srgbClr val="00682F"/>
              </a:solidFill>
              <a:latin typeface="+mn-ea"/>
              <a:ea typeface="+mn-ea"/>
            </a:endParaRPr>
          </a:p>
        </p:txBody>
      </p:sp>
      <p:sp>
        <p:nvSpPr>
          <p:cNvPr id="80" name="TextBox 79"/>
          <p:cNvSpPr txBox="1"/>
          <p:nvPr/>
        </p:nvSpPr>
        <p:spPr>
          <a:xfrm>
            <a:off x="6565216" y="3179470"/>
            <a:ext cx="1231107" cy="184666"/>
          </a:xfrm>
          <a:prstGeom prst="rect">
            <a:avLst/>
          </a:prstGeom>
          <a:noFill/>
        </p:spPr>
        <p:txBody>
          <a:bodyPr wrap="none" lIns="0" tIns="0" rIns="0" bIns="0" rtlCol="0" anchor="t">
            <a:spAutoFit/>
          </a:bodyPr>
          <a:lstStyle/>
          <a:p>
            <a:pPr algn="ctr"/>
            <a:r>
              <a:rPr lang="zh-CN" altLang="en-US" sz="1200" b="1" dirty="0">
                <a:solidFill>
                  <a:srgbClr val="00682F"/>
                </a:solidFill>
                <a:latin typeface="+mn-ea"/>
                <a:ea typeface="+mn-ea"/>
              </a:rPr>
              <a:t>单击此处添加文本</a:t>
            </a:r>
            <a:endParaRPr lang="en-US" sz="1200" b="1" dirty="0">
              <a:solidFill>
                <a:srgbClr val="00682F"/>
              </a:solidFill>
              <a:latin typeface="+mn-ea"/>
              <a:ea typeface="+mn-ea"/>
            </a:endParaRPr>
          </a:p>
        </p:txBody>
      </p:sp>
      <p:sp>
        <p:nvSpPr>
          <p:cNvPr id="81" name="TextBox 80"/>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additive="base">
                                        <p:cTn id="12" dur="500" fill="hold"/>
                                        <p:tgtEl>
                                          <p:spTgt spid="62"/>
                                        </p:tgtEl>
                                        <p:attrNameLst>
                                          <p:attrName>ppt_x</p:attrName>
                                        </p:attrNameLst>
                                      </p:cBhvr>
                                      <p:tavLst>
                                        <p:tav tm="0">
                                          <p:val>
                                            <p:strVal val="0-#ppt_w/2"/>
                                          </p:val>
                                        </p:tav>
                                        <p:tav tm="100000">
                                          <p:val>
                                            <p:strVal val="#ppt_x"/>
                                          </p:val>
                                        </p:tav>
                                      </p:tavLst>
                                    </p:anim>
                                    <p:anim calcmode="lin" valueType="num">
                                      <p:cBhvr additive="base">
                                        <p:cTn id="13" dur="500" fill="hold"/>
                                        <p:tgtEl>
                                          <p:spTgt spid="62"/>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additive="base">
                                        <p:cTn id="16" dur="500" fill="hold"/>
                                        <p:tgtEl>
                                          <p:spTgt spid="65"/>
                                        </p:tgtEl>
                                        <p:attrNameLst>
                                          <p:attrName>ppt_x</p:attrName>
                                        </p:attrNameLst>
                                      </p:cBhvr>
                                      <p:tavLst>
                                        <p:tav tm="0">
                                          <p:val>
                                            <p:strVal val="0-#ppt_w/2"/>
                                          </p:val>
                                        </p:tav>
                                        <p:tav tm="100000">
                                          <p:val>
                                            <p:strVal val="#ppt_x"/>
                                          </p:val>
                                        </p:tav>
                                      </p:tavLst>
                                    </p:anim>
                                    <p:anim calcmode="lin" valueType="num">
                                      <p:cBhvr additive="base">
                                        <p:cTn id="17" dur="500" fill="hold"/>
                                        <p:tgtEl>
                                          <p:spTgt spid="65"/>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68"/>
                                        </p:tgtEl>
                                        <p:attrNameLst>
                                          <p:attrName>style.visibility</p:attrName>
                                        </p:attrNameLst>
                                      </p:cBhvr>
                                      <p:to>
                                        <p:strVal val="visible"/>
                                      </p:to>
                                    </p:set>
                                    <p:anim calcmode="lin" valueType="num">
                                      <p:cBhvr additive="base">
                                        <p:cTn id="20" dur="500" fill="hold"/>
                                        <p:tgtEl>
                                          <p:spTgt spid="68"/>
                                        </p:tgtEl>
                                        <p:attrNameLst>
                                          <p:attrName>ppt_x</p:attrName>
                                        </p:attrNameLst>
                                      </p:cBhvr>
                                      <p:tavLst>
                                        <p:tav tm="0">
                                          <p:val>
                                            <p:strVal val="0-#ppt_w/2"/>
                                          </p:val>
                                        </p:tav>
                                        <p:tav tm="100000">
                                          <p:val>
                                            <p:strVal val="#ppt_x"/>
                                          </p:val>
                                        </p:tav>
                                      </p:tavLst>
                                    </p:anim>
                                    <p:anim calcmode="lin" valueType="num">
                                      <p:cBhvr additive="base">
                                        <p:cTn id="21" dur="500" fill="hold"/>
                                        <p:tgtEl>
                                          <p:spTgt spid="68"/>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fade">
                                      <p:cBhvr>
                                        <p:cTn id="26" dur="500"/>
                                        <p:tgtEl>
                                          <p:spTgt spid="42"/>
                                        </p:tgtEl>
                                      </p:cBhvr>
                                    </p:animEffect>
                                    <p:anim calcmode="lin" valueType="num">
                                      <p:cBhvr>
                                        <p:cTn id="27" dur="500" fill="hold"/>
                                        <p:tgtEl>
                                          <p:spTgt spid="42"/>
                                        </p:tgtEl>
                                        <p:attrNameLst>
                                          <p:attrName>ppt_x</p:attrName>
                                        </p:attrNameLst>
                                      </p:cBhvr>
                                      <p:tavLst>
                                        <p:tav tm="0">
                                          <p:val>
                                            <p:strVal val="#ppt_x"/>
                                          </p:val>
                                        </p:tav>
                                        <p:tav tm="100000">
                                          <p:val>
                                            <p:strVal val="#ppt_x"/>
                                          </p:val>
                                        </p:tav>
                                      </p:tavLst>
                                    </p:anim>
                                    <p:anim calcmode="lin" valueType="num">
                                      <p:cBhvr>
                                        <p:cTn id="28" dur="500" fill="hold"/>
                                        <p:tgtEl>
                                          <p:spTgt spid="4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71"/>
                                        </p:tgtEl>
                                        <p:attrNameLst>
                                          <p:attrName>style.visibility</p:attrName>
                                        </p:attrNameLst>
                                      </p:cBhvr>
                                      <p:to>
                                        <p:strVal val="visible"/>
                                      </p:to>
                                    </p:set>
                                    <p:animEffect transition="in" filter="fade">
                                      <p:cBhvr>
                                        <p:cTn id="31" dur="500"/>
                                        <p:tgtEl>
                                          <p:spTgt spid="71"/>
                                        </p:tgtEl>
                                      </p:cBhvr>
                                    </p:animEffect>
                                    <p:anim calcmode="lin" valueType="num">
                                      <p:cBhvr>
                                        <p:cTn id="32" dur="500" fill="hold"/>
                                        <p:tgtEl>
                                          <p:spTgt spid="71"/>
                                        </p:tgtEl>
                                        <p:attrNameLst>
                                          <p:attrName>ppt_x</p:attrName>
                                        </p:attrNameLst>
                                      </p:cBhvr>
                                      <p:tavLst>
                                        <p:tav tm="0">
                                          <p:val>
                                            <p:strVal val="#ppt_x"/>
                                          </p:val>
                                        </p:tav>
                                        <p:tav tm="100000">
                                          <p:val>
                                            <p:strVal val="#ppt_x"/>
                                          </p:val>
                                        </p:tav>
                                      </p:tavLst>
                                    </p:anim>
                                    <p:anim calcmode="lin" valueType="num">
                                      <p:cBhvr>
                                        <p:cTn id="33" dur="500" fill="hold"/>
                                        <p:tgtEl>
                                          <p:spTgt spid="71"/>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0"/>
                                  </p:stCondLst>
                                  <p:childTnLst>
                                    <p:set>
                                      <p:cBhvr>
                                        <p:cTn id="35" dur="1" fill="hold">
                                          <p:stCondLst>
                                            <p:cond delay="0"/>
                                          </p:stCondLst>
                                        </p:cTn>
                                        <p:tgtEl>
                                          <p:spTgt spid="75"/>
                                        </p:tgtEl>
                                        <p:attrNameLst>
                                          <p:attrName>style.visibility</p:attrName>
                                        </p:attrNameLst>
                                      </p:cBhvr>
                                      <p:to>
                                        <p:strVal val="visible"/>
                                      </p:to>
                                    </p:set>
                                    <p:animEffect transition="in" filter="fade">
                                      <p:cBhvr>
                                        <p:cTn id="36" dur="500"/>
                                        <p:tgtEl>
                                          <p:spTgt spid="75"/>
                                        </p:tgtEl>
                                      </p:cBhvr>
                                    </p:animEffect>
                                    <p:anim calcmode="lin" valueType="num">
                                      <p:cBhvr>
                                        <p:cTn id="37" dur="500" fill="hold"/>
                                        <p:tgtEl>
                                          <p:spTgt spid="75"/>
                                        </p:tgtEl>
                                        <p:attrNameLst>
                                          <p:attrName>ppt_x</p:attrName>
                                        </p:attrNameLst>
                                      </p:cBhvr>
                                      <p:tavLst>
                                        <p:tav tm="0">
                                          <p:val>
                                            <p:strVal val="#ppt_x"/>
                                          </p:val>
                                        </p:tav>
                                        <p:tav tm="100000">
                                          <p:val>
                                            <p:strVal val="#ppt_x"/>
                                          </p:val>
                                        </p:tav>
                                      </p:tavLst>
                                    </p:anim>
                                    <p:anim calcmode="lin" valueType="num">
                                      <p:cBhvr>
                                        <p:cTn id="38" dur="500" fill="hold"/>
                                        <p:tgtEl>
                                          <p:spTgt spid="75"/>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anim calcmode="lin" valueType="num">
                                      <p:cBhvr>
                                        <p:cTn id="44" dur="500" fill="hold"/>
                                        <p:tgtEl>
                                          <p:spTgt spid="46"/>
                                        </p:tgtEl>
                                        <p:attrNameLst>
                                          <p:attrName>ppt_x</p:attrName>
                                        </p:attrNameLst>
                                      </p:cBhvr>
                                      <p:tavLst>
                                        <p:tav tm="0">
                                          <p:val>
                                            <p:strVal val="#ppt_x"/>
                                          </p:val>
                                        </p:tav>
                                        <p:tav tm="100000">
                                          <p:val>
                                            <p:strVal val="#ppt_x"/>
                                          </p:val>
                                        </p:tav>
                                      </p:tavLst>
                                    </p:anim>
                                    <p:anim calcmode="lin" valueType="num">
                                      <p:cBhvr>
                                        <p:cTn id="45" dur="500" fill="hold"/>
                                        <p:tgtEl>
                                          <p:spTgt spid="46"/>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fade">
                                      <p:cBhvr>
                                        <p:cTn id="48" dur="500"/>
                                        <p:tgtEl>
                                          <p:spTgt spid="47"/>
                                        </p:tgtEl>
                                      </p:cBhvr>
                                    </p:animEffect>
                                    <p:anim calcmode="lin" valueType="num">
                                      <p:cBhvr>
                                        <p:cTn id="49" dur="500" fill="hold"/>
                                        <p:tgtEl>
                                          <p:spTgt spid="47"/>
                                        </p:tgtEl>
                                        <p:attrNameLst>
                                          <p:attrName>ppt_x</p:attrName>
                                        </p:attrNameLst>
                                      </p:cBhvr>
                                      <p:tavLst>
                                        <p:tav tm="0">
                                          <p:val>
                                            <p:strVal val="#ppt_x"/>
                                          </p:val>
                                        </p:tav>
                                        <p:tav tm="100000">
                                          <p:val>
                                            <p:strVal val="#ppt_x"/>
                                          </p:val>
                                        </p:tav>
                                      </p:tavLst>
                                    </p:anim>
                                    <p:anim calcmode="lin" valueType="num">
                                      <p:cBhvr>
                                        <p:cTn id="50" dur="5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7" presetClass="entr" presetSubtype="0" fill="hold" nodeType="clickEffect">
                                  <p:stCondLst>
                                    <p:cond delay="0"/>
                                  </p:stCondLst>
                                  <p:childTnLst>
                                    <p:set>
                                      <p:cBhvr>
                                        <p:cTn id="54" dur="1" fill="hold">
                                          <p:stCondLst>
                                            <p:cond delay="0"/>
                                          </p:stCondLst>
                                        </p:cTn>
                                        <p:tgtEl>
                                          <p:spTgt spid="57"/>
                                        </p:tgtEl>
                                        <p:attrNameLst>
                                          <p:attrName>style.visibility</p:attrName>
                                        </p:attrNameLst>
                                      </p:cBhvr>
                                      <p:to>
                                        <p:strVal val="visible"/>
                                      </p:to>
                                    </p:set>
                                    <p:animEffect transition="in" filter="fade">
                                      <p:cBhvr>
                                        <p:cTn id="55" dur="500"/>
                                        <p:tgtEl>
                                          <p:spTgt spid="57"/>
                                        </p:tgtEl>
                                      </p:cBhvr>
                                    </p:animEffect>
                                    <p:anim calcmode="lin" valueType="num">
                                      <p:cBhvr>
                                        <p:cTn id="56" dur="500" fill="hold"/>
                                        <p:tgtEl>
                                          <p:spTgt spid="57"/>
                                        </p:tgtEl>
                                        <p:attrNameLst>
                                          <p:attrName>ppt_x</p:attrName>
                                        </p:attrNameLst>
                                      </p:cBhvr>
                                      <p:tavLst>
                                        <p:tav tm="0">
                                          <p:val>
                                            <p:strVal val="#ppt_x"/>
                                          </p:val>
                                        </p:tav>
                                        <p:tav tm="100000">
                                          <p:val>
                                            <p:strVal val="#ppt_x"/>
                                          </p:val>
                                        </p:tav>
                                      </p:tavLst>
                                    </p:anim>
                                    <p:anim calcmode="lin" valueType="num">
                                      <p:cBhvr>
                                        <p:cTn id="57" dur="500" fill="hold"/>
                                        <p:tgtEl>
                                          <p:spTgt spid="57"/>
                                        </p:tgtEl>
                                        <p:attrNameLst>
                                          <p:attrName>ppt_y</p:attrName>
                                        </p:attrNameLst>
                                      </p:cBhvr>
                                      <p:tavLst>
                                        <p:tav tm="0">
                                          <p:val>
                                            <p:strVal val="#ppt_y-.1"/>
                                          </p:val>
                                        </p:tav>
                                        <p:tav tm="100000">
                                          <p:val>
                                            <p:strVal val="#ppt_y"/>
                                          </p:val>
                                        </p:tav>
                                      </p:tavLst>
                                    </p:anim>
                                  </p:childTnLst>
                                </p:cTn>
                              </p:par>
                              <p:par>
                                <p:cTn id="58" presetID="47" presetClass="entr" presetSubtype="0" fill="hold" grpId="0" nodeType="withEffect">
                                  <p:stCondLst>
                                    <p:cond delay="0"/>
                                  </p:stCondLst>
                                  <p:childTnLst>
                                    <p:set>
                                      <p:cBhvr>
                                        <p:cTn id="59" dur="1" fill="hold">
                                          <p:stCondLst>
                                            <p:cond delay="0"/>
                                          </p:stCondLst>
                                        </p:cTn>
                                        <p:tgtEl>
                                          <p:spTgt spid="79"/>
                                        </p:tgtEl>
                                        <p:attrNameLst>
                                          <p:attrName>style.visibility</p:attrName>
                                        </p:attrNameLst>
                                      </p:cBhvr>
                                      <p:to>
                                        <p:strVal val="visible"/>
                                      </p:to>
                                    </p:set>
                                    <p:animEffect transition="in" filter="fade">
                                      <p:cBhvr>
                                        <p:cTn id="60" dur="500"/>
                                        <p:tgtEl>
                                          <p:spTgt spid="79"/>
                                        </p:tgtEl>
                                      </p:cBhvr>
                                    </p:animEffect>
                                    <p:anim calcmode="lin" valueType="num">
                                      <p:cBhvr>
                                        <p:cTn id="61" dur="500" fill="hold"/>
                                        <p:tgtEl>
                                          <p:spTgt spid="79"/>
                                        </p:tgtEl>
                                        <p:attrNameLst>
                                          <p:attrName>ppt_x</p:attrName>
                                        </p:attrNameLst>
                                      </p:cBhvr>
                                      <p:tavLst>
                                        <p:tav tm="0">
                                          <p:val>
                                            <p:strVal val="#ppt_x"/>
                                          </p:val>
                                        </p:tav>
                                        <p:tav tm="100000">
                                          <p:val>
                                            <p:strVal val="#ppt_x"/>
                                          </p:val>
                                        </p:tav>
                                      </p:tavLst>
                                    </p:anim>
                                    <p:anim calcmode="lin" valueType="num">
                                      <p:cBhvr>
                                        <p:cTn id="62" dur="500" fill="hold"/>
                                        <p:tgtEl>
                                          <p:spTgt spid="79"/>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7" presetClass="entr" presetSubtype="0" fill="hold" grpId="0" nodeType="clickEffect">
                                  <p:stCondLst>
                                    <p:cond delay="0"/>
                                  </p:stCondLst>
                                  <p:childTnLst>
                                    <p:set>
                                      <p:cBhvr>
                                        <p:cTn id="66" dur="1" fill="hold">
                                          <p:stCondLst>
                                            <p:cond delay="0"/>
                                          </p:stCondLst>
                                        </p:cTn>
                                        <p:tgtEl>
                                          <p:spTgt spid="80"/>
                                        </p:tgtEl>
                                        <p:attrNameLst>
                                          <p:attrName>style.visibility</p:attrName>
                                        </p:attrNameLst>
                                      </p:cBhvr>
                                      <p:to>
                                        <p:strVal val="visible"/>
                                      </p:to>
                                    </p:set>
                                    <p:animEffect transition="in" filter="fade">
                                      <p:cBhvr>
                                        <p:cTn id="67" dur="500"/>
                                        <p:tgtEl>
                                          <p:spTgt spid="80"/>
                                        </p:tgtEl>
                                      </p:cBhvr>
                                    </p:animEffect>
                                    <p:anim calcmode="lin" valueType="num">
                                      <p:cBhvr>
                                        <p:cTn id="68" dur="500" fill="hold"/>
                                        <p:tgtEl>
                                          <p:spTgt spid="80"/>
                                        </p:tgtEl>
                                        <p:attrNameLst>
                                          <p:attrName>ppt_x</p:attrName>
                                        </p:attrNameLst>
                                      </p:cBhvr>
                                      <p:tavLst>
                                        <p:tav tm="0">
                                          <p:val>
                                            <p:strVal val="#ppt_x"/>
                                          </p:val>
                                        </p:tav>
                                        <p:tav tm="100000">
                                          <p:val>
                                            <p:strVal val="#ppt_x"/>
                                          </p:val>
                                        </p:tav>
                                      </p:tavLst>
                                    </p:anim>
                                    <p:anim calcmode="lin" valueType="num">
                                      <p:cBhvr>
                                        <p:cTn id="69" dur="500" fill="hold"/>
                                        <p:tgtEl>
                                          <p:spTgt spid="80"/>
                                        </p:tgtEl>
                                        <p:attrNameLst>
                                          <p:attrName>ppt_y</p:attrName>
                                        </p:attrNameLst>
                                      </p:cBhvr>
                                      <p:tavLst>
                                        <p:tav tm="0">
                                          <p:val>
                                            <p:strVal val="#ppt_y-.1"/>
                                          </p:val>
                                        </p:tav>
                                        <p:tav tm="100000">
                                          <p:val>
                                            <p:strVal val="#ppt_y"/>
                                          </p:val>
                                        </p:tav>
                                      </p:tavLst>
                                    </p:anim>
                                  </p:childTnLst>
                                </p:cTn>
                              </p:par>
                              <p:par>
                                <p:cTn id="70" presetID="47" presetClass="entr" presetSubtype="0" fill="hold" nodeType="withEffect">
                                  <p:stCondLst>
                                    <p:cond delay="0"/>
                                  </p:stCondLst>
                                  <p:childTnLst>
                                    <p:set>
                                      <p:cBhvr>
                                        <p:cTn id="71" dur="1" fill="hold">
                                          <p:stCondLst>
                                            <p:cond delay="0"/>
                                          </p:stCondLst>
                                        </p:cTn>
                                        <p:tgtEl>
                                          <p:spTgt spid="52"/>
                                        </p:tgtEl>
                                        <p:attrNameLst>
                                          <p:attrName>style.visibility</p:attrName>
                                        </p:attrNameLst>
                                      </p:cBhvr>
                                      <p:to>
                                        <p:strVal val="visible"/>
                                      </p:to>
                                    </p:set>
                                    <p:animEffect transition="in" filter="fade">
                                      <p:cBhvr>
                                        <p:cTn id="72" dur="500"/>
                                        <p:tgtEl>
                                          <p:spTgt spid="52"/>
                                        </p:tgtEl>
                                      </p:cBhvr>
                                    </p:animEffect>
                                    <p:anim calcmode="lin" valueType="num">
                                      <p:cBhvr>
                                        <p:cTn id="73" dur="500" fill="hold"/>
                                        <p:tgtEl>
                                          <p:spTgt spid="52"/>
                                        </p:tgtEl>
                                        <p:attrNameLst>
                                          <p:attrName>ppt_x</p:attrName>
                                        </p:attrNameLst>
                                      </p:cBhvr>
                                      <p:tavLst>
                                        <p:tav tm="0">
                                          <p:val>
                                            <p:strVal val="#ppt_x"/>
                                          </p:val>
                                        </p:tav>
                                        <p:tav tm="100000">
                                          <p:val>
                                            <p:strVal val="#ppt_x"/>
                                          </p:val>
                                        </p:tav>
                                      </p:tavLst>
                                    </p:anim>
                                    <p:anim calcmode="lin" valueType="num">
                                      <p:cBhvr>
                                        <p:cTn id="74" dur="5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79" grpId="0"/>
      <p:bldP spid="80" grpId="0"/>
      <p:bldP spid="8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99" name="椭圆 98"/>
          <p:cNvSpPr/>
          <p:nvPr/>
        </p:nvSpPr>
        <p:spPr>
          <a:xfrm>
            <a:off x="3044833" y="1320986"/>
            <a:ext cx="2836226" cy="2835857"/>
          </a:xfrm>
          <a:prstGeom prst="ellipse">
            <a:avLst/>
          </a:prstGeom>
          <a:gradFill flip="none" rotWithShape="1">
            <a:gsLst>
              <a:gs pos="0">
                <a:schemeClr val="bg1">
                  <a:lumMod val="75000"/>
                </a:schemeClr>
              </a:gs>
              <a:gs pos="54000">
                <a:schemeClr val="bg1">
                  <a:lumMod val="95000"/>
                </a:schemeClr>
              </a:gs>
              <a:gs pos="100000">
                <a:schemeClr val="bg1">
                  <a:lumMod val="94000"/>
                  <a:lumOff val="6000"/>
                </a:schemeClr>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381000" dist="228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100" name="椭圆 99"/>
          <p:cNvSpPr/>
          <p:nvPr/>
        </p:nvSpPr>
        <p:spPr>
          <a:xfrm>
            <a:off x="3276804" y="1552922"/>
            <a:ext cx="2372284" cy="2371976"/>
          </a:xfrm>
          <a:prstGeom prst="ellipse">
            <a:avLst/>
          </a:prstGeom>
          <a:gradFill flip="none" rotWithShape="1">
            <a:gsLst>
              <a:gs pos="0">
                <a:schemeClr val="bg1">
                  <a:lumMod val="75000"/>
                </a:schemeClr>
              </a:gs>
              <a:gs pos="54000">
                <a:schemeClr val="bg1">
                  <a:lumMod val="95000"/>
                </a:schemeClr>
              </a:gs>
              <a:gs pos="100000">
                <a:schemeClr val="bg1">
                  <a:lumMod val="94000"/>
                  <a:lumOff val="6000"/>
                </a:schemeClr>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667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101" name="椭圆 100"/>
          <p:cNvSpPr/>
          <p:nvPr/>
        </p:nvSpPr>
        <p:spPr>
          <a:xfrm>
            <a:off x="3538269" y="1814356"/>
            <a:ext cx="1849357" cy="1849117"/>
          </a:xfrm>
          <a:prstGeom prst="ellipse">
            <a:avLst/>
          </a:prstGeom>
          <a:gradFill flip="none" rotWithShape="1">
            <a:gsLst>
              <a:gs pos="0">
                <a:schemeClr val="bg1">
                  <a:lumMod val="75000"/>
                </a:schemeClr>
              </a:gs>
              <a:gs pos="54000">
                <a:schemeClr val="bg1">
                  <a:lumMod val="95000"/>
                </a:schemeClr>
              </a:gs>
              <a:gs pos="100000">
                <a:schemeClr val="bg1">
                  <a:lumMod val="94000"/>
                  <a:lumOff val="6000"/>
                </a:schemeClr>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667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sp>
        <p:nvSpPr>
          <p:cNvPr id="102" name="椭圆 101"/>
          <p:cNvSpPr/>
          <p:nvPr/>
        </p:nvSpPr>
        <p:spPr>
          <a:xfrm>
            <a:off x="3770238" y="2046292"/>
            <a:ext cx="1385415" cy="1385235"/>
          </a:xfrm>
          <a:prstGeom prst="ellipse">
            <a:avLst/>
          </a:prstGeom>
          <a:gradFill flip="none" rotWithShape="1">
            <a:gsLst>
              <a:gs pos="0">
                <a:schemeClr val="bg1">
                  <a:lumMod val="75000"/>
                </a:schemeClr>
              </a:gs>
              <a:gs pos="54000">
                <a:schemeClr val="bg1">
                  <a:lumMod val="95000"/>
                </a:schemeClr>
              </a:gs>
              <a:gs pos="100000">
                <a:schemeClr val="bg1">
                  <a:lumMod val="94000"/>
                  <a:lumOff val="6000"/>
                </a:schemeClr>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667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grpSp>
        <p:nvGrpSpPr>
          <p:cNvPr id="103" name="组合 102"/>
          <p:cNvGrpSpPr/>
          <p:nvPr/>
        </p:nvGrpSpPr>
        <p:grpSpPr>
          <a:xfrm>
            <a:off x="3056926" y="3297246"/>
            <a:ext cx="914821" cy="914702"/>
            <a:chOff x="4052051" y="4055916"/>
            <a:chExt cx="1219603" cy="1219603"/>
          </a:xfrm>
        </p:grpSpPr>
        <p:grpSp>
          <p:nvGrpSpPr>
            <p:cNvPr id="104" name="组合 103"/>
            <p:cNvGrpSpPr/>
            <p:nvPr/>
          </p:nvGrpSpPr>
          <p:grpSpPr>
            <a:xfrm>
              <a:off x="4052051" y="4055916"/>
              <a:ext cx="1219603" cy="1219603"/>
              <a:chOff x="4052051" y="4055916"/>
              <a:chExt cx="1219603" cy="1219603"/>
            </a:xfrm>
          </p:grpSpPr>
          <p:sp>
            <p:nvSpPr>
              <p:cNvPr id="108" name="泪滴形 107"/>
              <p:cNvSpPr/>
              <p:nvPr/>
            </p:nvSpPr>
            <p:spPr>
              <a:xfrm>
                <a:off x="4052051" y="4055916"/>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5875">
                <a:gradFill flip="none" rotWithShape="1">
                  <a:gsLst>
                    <a:gs pos="0">
                      <a:schemeClr val="bg1"/>
                    </a:gs>
                    <a:gs pos="100000">
                      <a:schemeClr val="bg1">
                        <a:lumMod val="85000"/>
                      </a:schemeClr>
                    </a:gs>
                  </a:gsLst>
                  <a:lin ang="2700000" scaled="1"/>
                  <a:tileRect/>
                </a:gradFill>
              </a:ln>
              <a:effectLst>
                <a:outerShdw blurRad="279400" dist="1270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9" name="泪滴形 108"/>
              <p:cNvSpPr/>
              <p:nvPr/>
            </p:nvSpPr>
            <p:spPr>
              <a:xfrm>
                <a:off x="4202809" y="4206674"/>
                <a:ext cx="918086" cy="918086"/>
              </a:xfrm>
              <a:prstGeom prst="teardrop">
                <a:avLst/>
              </a:prstGeom>
              <a:solidFill>
                <a:srgbClr val="00682F"/>
              </a:solidFill>
              <a:ln w="15875">
                <a:gradFill flip="none" rotWithShape="1">
                  <a:gsLst>
                    <a:gs pos="100000">
                      <a:schemeClr val="bg1"/>
                    </a:gs>
                    <a:gs pos="0">
                      <a:schemeClr val="bg1">
                        <a:lumMod val="75000"/>
                      </a:schemeClr>
                    </a:gs>
                  </a:gsLst>
                  <a:lin ang="2700000" scaled="1"/>
                  <a:tileRect/>
                </a:gradFill>
              </a:ln>
              <a:effectLst>
                <a:innerShdw blurRad="889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05" name="组合 104"/>
            <p:cNvGrpSpPr/>
            <p:nvPr/>
          </p:nvGrpSpPr>
          <p:grpSpPr>
            <a:xfrm>
              <a:off x="4469710" y="4427033"/>
              <a:ext cx="393685" cy="479865"/>
              <a:chOff x="3683997" y="856343"/>
              <a:chExt cx="576394" cy="702571"/>
            </a:xfrm>
            <a:solidFill>
              <a:schemeClr val="bg1"/>
            </a:solidFill>
          </p:grpSpPr>
          <p:sp>
            <p:nvSpPr>
              <p:cNvPr id="106" name="Freeform 34"/>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07" name="Freeform 35"/>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110" name="组合 109"/>
          <p:cNvGrpSpPr/>
          <p:nvPr/>
        </p:nvGrpSpPr>
        <p:grpSpPr>
          <a:xfrm>
            <a:off x="5191680" y="1131590"/>
            <a:ext cx="914821" cy="914702"/>
            <a:chOff x="6898019" y="1168381"/>
            <a:chExt cx="1219603" cy="1219603"/>
          </a:xfrm>
        </p:grpSpPr>
        <p:grpSp>
          <p:nvGrpSpPr>
            <p:cNvPr id="111" name="组合 110"/>
            <p:cNvGrpSpPr/>
            <p:nvPr/>
          </p:nvGrpSpPr>
          <p:grpSpPr>
            <a:xfrm>
              <a:off x="6898019" y="1168381"/>
              <a:ext cx="1219603" cy="1219603"/>
              <a:chOff x="6898019" y="1168381"/>
              <a:chExt cx="1219603" cy="1219603"/>
            </a:xfrm>
          </p:grpSpPr>
          <p:sp>
            <p:nvSpPr>
              <p:cNvPr id="116" name="泪滴形 115"/>
              <p:cNvSpPr/>
              <p:nvPr/>
            </p:nvSpPr>
            <p:spPr>
              <a:xfrm flipH="1" flipV="1">
                <a:off x="6898019" y="1168381"/>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5875">
                <a:gradFill flip="none" rotWithShape="1">
                  <a:gsLst>
                    <a:gs pos="0">
                      <a:schemeClr val="bg1"/>
                    </a:gs>
                    <a:gs pos="100000">
                      <a:schemeClr val="bg1">
                        <a:lumMod val="85000"/>
                      </a:schemeClr>
                    </a:gs>
                  </a:gsLst>
                  <a:lin ang="13500000" scaled="0"/>
                  <a:tileRect/>
                </a:gradFill>
              </a:ln>
              <a:effectLst>
                <a:outerShdw blurRad="279400" dist="1270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7" name="泪滴形 116"/>
              <p:cNvSpPr/>
              <p:nvPr/>
            </p:nvSpPr>
            <p:spPr>
              <a:xfrm flipH="1" flipV="1">
                <a:off x="7048777" y="1319139"/>
                <a:ext cx="918086" cy="918086"/>
              </a:xfrm>
              <a:prstGeom prst="teardrop">
                <a:avLst/>
              </a:prstGeom>
              <a:solidFill>
                <a:srgbClr val="00682F"/>
              </a:solidFill>
              <a:ln w="15875">
                <a:gradFill flip="none" rotWithShape="1">
                  <a:gsLst>
                    <a:gs pos="100000">
                      <a:schemeClr val="bg1"/>
                    </a:gs>
                    <a:gs pos="0">
                      <a:schemeClr val="bg1">
                        <a:lumMod val="75000"/>
                      </a:schemeClr>
                    </a:gs>
                  </a:gsLst>
                  <a:lin ang="13500000" scaled="0"/>
                  <a:tileRect/>
                </a:gradFill>
              </a:ln>
              <a:effectLst>
                <a:innerShdw blurRad="88900" dist="381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12" name="组合 111"/>
            <p:cNvGrpSpPr/>
            <p:nvPr/>
          </p:nvGrpSpPr>
          <p:grpSpPr>
            <a:xfrm>
              <a:off x="7283143" y="1563830"/>
              <a:ext cx="461131" cy="427906"/>
              <a:chOff x="7903081" y="894379"/>
              <a:chExt cx="675141" cy="626498"/>
            </a:xfrm>
            <a:solidFill>
              <a:schemeClr val="bg1"/>
            </a:solidFill>
          </p:grpSpPr>
          <p:sp>
            <p:nvSpPr>
              <p:cNvPr id="113" name="Freeform 36"/>
              <p:cNvSpPr>
                <a:spLocks noEditPoints="1"/>
              </p:cNvSpPr>
              <p:nvPr/>
            </p:nvSpPr>
            <p:spPr bwMode="auto">
              <a:xfrm>
                <a:off x="7990491" y="894379"/>
                <a:ext cx="321479" cy="213587"/>
              </a:xfrm>
              <a:custGeom>
                <a:avLst/>
                <a:gdLst>
                  <a:gd name="T0" fmla="*/ 133 w 372"/>
                  <a:gd name="T1" fmla="*/ 185 h 247"/>
                  <a:gd name="T2" fmla="*/ 118 w 372"/>
                  <a:gd name="T3" fmla="*/ 152 h 247"/>
                  <a:gd name="T4" fmla="*/ 136 w 372"/>
                  <a:gd name="T5" fmla="*/ 115 h 247"/>
                  <a:gd name="T6" fmla="*/ 180 w 372"/>
                  <a:gd name="T7" fmla="*/ 100 h 247"/>
                  <a:gd name="T8" fmla="*/ 180 w 372"/>
                  <a:gd name="T9" fmla="*/ 84 h 247"/>
                  <a:gd name="T10" fmla="*/ 205 w 372"/>
                  <a:gd name="T11" fmla="*/ 84 h 247"/>
                  <a:gd name="T12" fmla="*/ 205 w 372"/>
                  <a:gd name="T13" fmla="*/ 99 h 247"/>
                  <a:gd name="T14" fmla="*/ 246 w 372"/>
                  <a:gd name="T15" fmla="*/ 114 h 247"/>
                  <a:gd name="T16" fmla="*/ 263 w 372"/>
                  <a:gd name="T17" fmla="*/ 152 h 247"/>
                  <a:gd name="T18" fmla="*/ 221 w 372"/>
                  <a:gd name="T19" fmla="*/ 152 h 247"/>
                  <a:gd name="T20" fmla="*/ 215 w 372"/>
                  <a:gd name="T21" fmla="*/ 136 h 247"/>
                  <a:gd name="T22" fmla="*/ 167 w 372"/>
                  <a:gd name="T23" fmla="*/ 134 h 247"/>
                  <a:gd name="T24" fmla="*/ 167 w 372"/>
                  <a:gd name="T25" fmla="*/ 156 h 247"/>
                  <a:gd name="T26" fmla="*/ 217 w 372"/>
                  <a:gd name="T27" fmla="*/ 171 h 247"/>
                  <a:gd name="T28" fmla="*/ 251 w 372"/>
                  <a:gd name="T29" fmla="*/ 188 h 247"/>
                  <a:gd name="T30" fmla="*/ 266 w 372"/>
                  <a:gd name="T31" fmla="*/ 223 h 247"/>
                  <a:gd name="T32" fmla="*/ 265 w 372"/>
                  <a:gd name="T33" fmla="*/ 234 h 247"/>
                  <a:gd name="T34" fmla="*/ 259 w 372"/>
                  <a:gd name="T35" fmla="*/ 246 h 247"/>
                  <a:gd name="T36" fmla="*/ 222 w 372"/>
                  <a:gd name="T37" fmla="*/ 230 h 247"/>
                  <a:gd name="T38" fmla="*/ 217 w 372"/>
                  <a:gd name="T39" fmla="*/ 217 h 247"/>
                  <a:gd name="T40" fmla="*/ 133 w 372"/>
                  <a:gd name="T41" fmla="*/ 185 h 247"/>
                  <a:gd name="T42" fmla="*/ 191 w 372"/>
                  <a:gd name="T43" fmla="*/ 39 h 247"/>
                  <a:gd name="T44" fmla="*/ 83 w 372"/>
                  <a:gd name="T45" fmla="*/ 83 h 247"/>
                  <a:gd name="T46" fmla="*/ 39 w 372"/>
                  <a:gd name="T47" fmla="*/ 191 h 247"/>
                  <a:gd name="T48" fmla="*/ 44 w 372"/>
                  <a:gd name="T49" fmla="*/ 231 h 247"/>
                  <a:gd name="T50" fmla="*/ 9 w 372"/>
                  <a:gd name="T51" fmla="*/ 247 h 247"/>
                  <a:gd name="T52" fmla="*/ 0 w 372"/>
                  <a:gd name="T53" fmla="*/ 191 h 247"/>
                  <a:gd name="T54" fmla="*/ 56 w 372"/>
                  <a:gd name="T55" fmla="*/ 56 h 247"/>
                  <a:gd name="T56" fmla="*/ 191 w 372"/>
                  <a:gd name="T57" fmla="*/ 0 h 247"/>
                  <a:gd name="T58" fmla="*/ 326 w 372"/>
                  <a:gd name="T59" fmla="*/ 56 h 247"/>
                  <a:gd name="T60" fmla="*/ 372 w 372"/>
                  <a:gd name="T61" fmla="*/ 132 h 247"/>
                  <a:gd name="T62" fmla="*/ 339 w 372"/>
                  <a:gd name="T63" fmla="*/ 152 h 247"/>
                  <a:gd name="T64" fmla="*/ 299 w 372"/>
                  <a:gd name="T65" fmla="*/ 83 h 247"/>
                  <a:gd name="T66" fmla="*/ 191 w 372"/>
                  <a:gd name="T67" fmla="*/ 3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2" h="247">
                    <a:moveTo>
                      <a:pt x="133" y="185"/>
                    </a:moveTo>
                    <a:cubicBezTo>
                      <a:pt x="123" y="177"/>
                      <a:pt x="118" y="166"/>
                      <a:pt x="118" y="152"/>
                    </a:cubicBezTo>
                    <a:cubicBezTo>
                      <a:pt x="118" y="136"/>
                      <a:pt x="124" y="124"/>
                      <a:pt x="136" y="115"/>
                    </a:cubicBezTo>
                    <a:cubicBezTo>
                      <a:pt x="147" y="105"/>
                      <a:pt x="160" y="100"/>
                      <a:pt x="180" y="100"/>
                    </a:cubicBezTo>
                    <a:cubicBezTo>
                      <a:pt x="180" y="84"/>
                      <a:pt x="180" y="84"/>
                      <a:pt x="180" y="84"/>
                    </a:cubicBezTo>
                    <a:cubicBezTo>
                      <a:pt x="205" y="84"/>
                      <a:pt x="205" y="84"/>
                      <a:pt x="205" y="84"/>
                    </a:cubicBezTo>
                    <a:cubicBezTo>
                      <a:pt x="205" y="99"/>
                      <a:pt x="205" y="99"/>
                      <a:pt x="205" y="99"/>
                    </a:cubicBezTo>
                    <a:cubicBezTo>
                      <a:pt x="224" y="100"/>
                      <a:pt x="235" y="104"/>
                      <a:pt x="246" y="114"/>
                    </a:cubicBezTo>
                    <a:cubicBezTo>
                      <a:pt x="257" y="123"/>
                      <a:pt x="262" y="136"/>
                      <a:pt x="263" y="152"/>
                    </a:cubicBezTo>
                    <a:cubicBezTo>
                      <a:pt x="221" y="152"/>
                      <a:pt x="221" y="152"/>
                      <a:pt x="221" y="152"/>
                    </a:cubicBezTo>
                    <a:cubicBezTo>
                      <a:pt x="220" y="145"/>
                      <a:pt x="218" y="140"/>
                      <a:pt x="215" y="136"/>
                    </a:cubicBezTo>
                    <a:cubicBezTo>
                      <a:pt x="208" y="128"/>
                      <a:pt x="176" y="128"/>
                      <a:pt x="167" y="134"/>
                    </a:cubicBezTo>
                    <a:cubicBezTo>
                      <a:pt x="161" y="139"/>
                      <a:pt x="160" y="151"/>
                      <a:pt x="167" y="156"/>
                    </a:cubicBezTo>
                    <a:cubicBezTo>
                      <a:pt x="175" y="162"/>
                      <a:pt x="205" y="167"/>
                      <a:pt x="217" y="171"/>
                    </a:cubicBezTo>
                    <a:cubicBezTo>
                      <a:pt x="232" y="176"/>
                      <a:pt x="244" y="181"/>
                      <a:pt x="251" y="188"/>
                    </a:cubicBezTo>
                    <a:cubicBezTo>
                      <a:pt x="261" y="197"/>
                      <a:pt x="266" y="208"/>
                      <a:pt x="266" y="223"/>
                    </a:cubicBezTo>
                    <a:cubicBezTo>
                      <a:pt x="266" y="227"/>
                      <a:pt x="266" y="231"/>
                      <a:pt x="265" y="234"/>
                    </a:cubicBezTo>
                    <a:cubicBezTo>
                      <a:pt x="263" y="238"/>
                      <a:pt x="261" y="242"/>
                      <a:pt x="259" y="246"/>
                    </a:cubicBezTo>
                    <a:cubicBezTo>
                      <a:pt x="247" y="240"/>
                      <a:pt x="235" y="235"/>
                      <a:pt x="222" y="230"/>
                    </a:cubicBezTo>
                    <a:cubicBezTo>
                      <a:pt x="223" y="225"/>
                      <a:pt x="221" y="220"/>
                      <a:pt x="217" y="217"/>
                    </a:cubicBezTo>
                    <a:cubicBezTo>
                      <a:pt x="200" y="204"/>
                      <a:pt x="158" y="207"/>
                      <a:pt x="133" y="185"/>
                    </a:cubicBezTo>
                    <a:close/>
                    <a:moveTo>
                      <a:pt x="191" y="39"/>
                    </a:moveTo>
                    <a:cubicBezTo>
                      <a:pt x="149" y="39"/>
                      <a:pt x="111" y="56"/>
                      <a:pt x="83" y="83"/>
                    </a:cubicBezTo>
                    <a:cubicBezTo>
                      <a:pt x="56" y="111"/>
                      <a:pt x="39" y="149"/>
                      <a:pt x="39" y="191"/>
                    </a:cubicBezTo>
                    <a:cubicBezTo>
                      <a:pt x="39" y="205"/>
                      <a:pt x="40" y="219"/>
                      <a:pt x="44" y="231"/>
                    </a:cubicBezTo>
                    <a:cubicBezTo>
                      <a:pt x="32" y="236"/>
                      <a:pt x="20" y="241"/>
                      <a:pt x="9" y="247"/>
                    </a:cubicBezTo>
                    <a:cubicBezTo>
                      <a:pt x="3" y="229"/>
                      <a:pt x="0" y="210"/>
                      <a:pt x="0" y="191"/>
                    </a:cubicBezTo>
                    <a:cubicBezTo>
                      <a:pt x="0" y="138"/>
                      <a:pt x="22" y="91"/>
                      <a:pt x="56" y="56"/>
                    </a:cubicBezTo>
                    <a:cubicBezTo>
                      <a:pt x="91" y="22"/>
                      <a:pt x="138" y="0"/>
                      <a:pt x="191" y="0"/>
                    </a:cubicBezTo>
                    <a:cubicBezTo>
                      <a:pt x="244" y="0"/>
                      <a:pt x="291" y="22"/>
                      <a:pt x="326" y="56"/>
                    </a:cubicBezTo>
                    <a:cubicBezTo>
                      <a:pt x="347" y="77"/>
                      <a:pt x="363" y="103"/>
                      <a:pt x="372" y="132"/>
                    </a:cubicBezTo>
                    <a:cubicBezTo>
                      <a:pt x="361" y="138"/>
                      <a:pt x="349" y="145"/>
                      <a:pt x="339" y="152"/>
                    </a:cubicBezTo>
                    <a:cubicBezTo>
                      <a:pt x="332" y="126"/>
                      <a:pt x="318" y="102"/>
                      <a:pt x="299" y="83"/>
                    </a:cubicBezTo>
                    <a:cubicBezTo>
                      <a:pt x="271" y="56"/>
                      <a:pt x="233" y="39"/>
                      <a:pt x="191"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14" name="Freeform 37"/>
              <p:cNvSpPr>
                <a:spLocks noEditPoints="1"/>
              </p:cNvSpPr>
              <p:nvPr/>
            </p:nvSpPr>
            <p:spPr bwMode="auto">
              <a:xfrm>
                <a:off x="8242846" y="1021288"/>
                <a:ext cx="335376" cy="351103"/>
              </a:xfrm>
              <a:custGeom>
                <a:avLst/>
                <a:gdLst>
                  <a:gd name="T0" fmla="*/ 41 w 388"/>
                  <a:gd name="T1" fmla="*/ 59 h 406"/>
                  <a:gd name="T2" fmla="*/ 185 w 388"/>
                  <a:gd name="T3" fmla="*/ 0 h 406"/>
                  <a:gd name="T4" fmla="*/ 329 w 388"/>
                  <a:gd name="T5" fmla="*/ 59 h 406"/>
                  <a:gd name="T6" fmla="*/ 388 w 388"/>
                  <a:gd name="T7" fmla="*/ 203 h 406"/>
                  <a:gd name="T8" fmla="*/ 329 w 388"/>
                  <a:gd name="T9" fmla="*/ 347 h 406"/>
                  <a:gd name="T10" fmla="*/ 185 w 388"/>
                  <a:gd name="T11" fmla="*/ 406 h 406"/>
                  <a:gd name="T12" fmla="*/ 111 w 388"/>
                  <a:gd name="T13" fmla="*/ 393 h 406"/>
                  <a:gd name="T14" fmla="*/ 116 w 388"/>
                  <a:gd name="T15" fmla="*/ 342 h 406"/>
                  <a:gd name="T16" fmla="*/ 36 w 388"/>
                  <a:gd name="T17" fmla="*/ 149 h 406"/>
                  <a:gd name="T18" fmla="*/ 0 w 388"/>
                  <a:gd name="T19" fmla="*/ 119 h 406"/>
                  <a:gd name="T20" fmla="*/ 41 w 388"/>
                  <a:gd name="T21" fmla="*/ 59 h 406"/>
                  <a:gd name="T22" fmla="*/ 123 w 388"/>
                  <a:gd name="T23" fmla="*/ 197 h 406"/>
                  <a:gd name="T24" fmla="*/ 107 w 388"/>
                  <a:gd name="T25" fmla="*/ 161 h 406"/>
                  <a:gd name="T26" fmla="*/ 126 w 388"/>
                  <a:gd name="T27" fmla="*/ 121 h 406"/>
                  <a:gd name="T28" fmla="*/ 173 w 388"/>
                  <a:gd name="T29" fmla="*/ 105 h 406"/>
                  <a:gd name="T30" fmla="*/ 173 w 388"/>
                  <a:gd name="T31" fmla="*/ 88 h 406"/>
                  <a:gd name="T32" fmla="*/ 200 w 388"/>
                  <a:gd name="T33" fmla="*/ 88 h 406"/>
                  <a:gd name="T34" fmla="*/ 200 w 388"/>
                  <a:gd name="T35" fmla="*/ 104 h 406"/>
                  <a:gd name="T36" fmla="*/ 244 w 388"/>
                  <a:gd name="T37" fmla="*/ 120 h 406"/>
                  <a:gd name="T38" fmla="*/ 262 w 388"/>
                  <a:gd name="T39" fmla="*/ 161 h 406"/>
                  <a:gd name="T40" fmla="*/ 217 w 388"/>
                  <a:gd name="T41" fmla="*/ 161 h 406"/>
                  <a:gd name="T42" fmla="*/ 211 w 388"/>
                  <a:gd name="T43" fmla="*/ 144 h 406"/>
                  <a:gd name="T44" fmla="*/ 160 w 388"/>
                  <a:gd name="T45" fmla="*/ 142 h 406"/>
                  <a:gd name="T46" fmla="*/ 159 w 388"/>
                  <a:gd name="T47" fmla="*/ 165 h 406"/>
                  <a:gd name="T48" fmla="*/ 213 w 388"/>
                  <a:gd name="T49" fmla="*/ 181 h 406"/>
                  <a:gd name="T50" fmla="*/ 250 w 388"/>
                  <a:gd name="T51" fmla="*/ 200 h 406"/>
                  <a:gd name="T52" fmla="*/ 265 w 388"/>
                  <a:gd name="T53" fmla="*/ 237 h 406"/>
                  <a:gd name="T54" fmla="*/ 248 w 388"/>
                  <a:gd name="T55" fmla="*/ 279 h 406"/>
                  <a:gd name="T56" fmla="*/ 198 w 388"/>
                  <a:gd name="T57" fmla="*/ 296 h 406"/>
                  <a:gd name="T58" fmla="*/ 198 w 388"/>
                  <a:gd name="T59" fmla="*/ 318 h 406"/>
                  <a:gd name="T60" fmla="*/ 172 w 388"/>
                  <a:gd name="T61" fmla="*/ 318 h 406"/>
                  <a:gd name="T62" fmla="*/ 172 w 388"/>
                  <a:gd name="T63" fmla="*/ 296 h 406"/>
                  <a:gd name="T64" fmla="*/ 123 w 388"/>
                  <a:gd name="T65" fmla="*/ 279 h 406"/>
                  <a:gd name="T66" fmla="*/ 105 w 388"/>
                  <a:gd name="T67" fmla="*/ 233 h 406"/>
                  <a:gd name="T68" fmla="*/ 152 w 388"/>
                  <a:gd name="T69" fmla="*/ 233 h 406"/>
                  <a:gd name="T70" fmla="*/ 158 w 388"/>
                  <a:gd name="T71" fmla="*/ 254 h 406"/>
                  <a:gd name="T72" fmla="*/ 212 w 388"/>
                  <a:gd name="T73" fmla="*/ 256 h 406"/>
                  <a:gd name="T74" fmla="*/ 213 w 388"/>
                  <a:gd name="T75" fmla="*/ 231 h 406"/>
                  <a:gd name="T76" fmla="*/ 123 w 388"/>
                  <a:gd name="T77" fmla="*/ 1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8" h="406">
                    <a:moveTo>
                      <a:pt x="41" y="59"/>
                    </a:moveTo>
                    <a:cubicBezTo>
                      <a:pt x="78" y="22"/>
                      <a:pt x="129" y="0"/>
                      <a:pt x="185" y="0"/>
                    </a:cubicBezTo>
                    <a:cubicBezTo>
                      <a:pt x="241" y="0"/>
                      <a:pt x="292" y="22"/>
                      <a:pt x="329" y="59"/>
                    </a:cubicBezTo>
                    <a:cubicBezTo>
                      <a:pt x="366" y="96"/>
                      <a:pt x="388" y="147"/>
                      <a:pt x="388" y="203"/>
                    </a:cubicBezTo>
                    <a:cubicBezTo>
                      <a:pt x="388" y="259"/>
                      <a:pt x="366" y="310"/>
                      <a:pt x="329" y="347"/>
                    </a:cubicBezTo>
                    <a:cubicBezTo>
                      <a:pt x="292" y="384"/>
                      <a:pt x="241" y="406"/>
                      <a:pt x="185" y="406"/>
                    </a:cubicBezTo>
                    <a:cubicBezTo>
                      <a:pt x="159" y="406"/>
                      <a:pt x="134" y="401"/>
                      <a:pt x="111" y="393"/>
                    </a:cubicBezTo>
                    <a:cubicBezTo>
                      <a:pt x="114" y="376"/>
                      <a:pt x="116" y="359"/>
                      <a:pt x="116" y="342"/>
                    </a:cubicBezTo>
                    <a:cubicBezTo>
                      <a:pt x="116" y="270"/>
                      <a:pt x="87" y="200"/>
                      <a:pt x="36" y="149"/>
                    </a:cubicBezTo>
                    <a:cubicBezTo>
                      <a:pt x="25" y="138"/>
                      <a:pt x="13" y="128"/>
                      <a:pt x="0" y="119"/>
                    </a:cubicBezTo>
                    <a:cubicBezTo>
                      <a:pt x="10" y="96"/>
                      <a:pt x="24" y="76"/>
                      <a:pt x="41" y="59"/>
                    </a:cubicBezTo>
                    <a:close/>
                    <a:moveTo>
                      <a:pt x="123" y="197"/>
                    </a:moveTo>
                    <a:cubicBezTo>
                      <a:pt x="112" y="188"/>
                      <a:pt x="107" y="176"/>
                      <a:pt x="107" y="161"/>
                    </a:cubicBezTo>
                    <a:cubicBezTo>
                      <a:pt x="107" y="144"/>
                      <a:pt x="113" y="131"/>
                      <a:pt x="126" y="121"/>
                    </a:cubicBezTo>
                    <a:cubicBezTo>
                      <a:pt x="138" y="111"/>
                      <a:pt x="152" y="105"/>
                      <a:pt x="173" y="105"/>
                    </a:cubicBezTo>
                    <a:cubicBezTo>
                      <a:pt x="173" y="88"/>
                      <a:pt x="173" y="88"/>
                      <a:pt x="173" y="88"/>
                    </a:cubicBezTo>
                    <a:cubicBezTo>
                      <a:pt x="200" y="88"/>
                      <a:pt x="200" y="88"/>
                      <a:pt x="200" y="88"/>
                    </a:cubicBezTo>
                    <a:cubicBezTo>
                      <a:pt x="200" y="104"/>
                      <a:pt x="200" y="104"/>
                      <a:pt x="200" y="104"/>
                    </a:cubicBezTo>
                    <a:cubicBezTo>
                      <a:pt x="220" y="105"/>
                      <a:pt x="233" y="110"/>
                      <a:pt x="244" y="120"/>
                    </a:cubicBezTo>
                    <a:cubicBezTo>
                      <a:pt x="255" y="130"/>
                      <a:pt x="261" y="143"/>
                      <a:pt x="262" y="161"/>
                    </a:cubicBezTo>
                    <a:cubicBezTo>
                      <a:pt x="217" y="161"/>
                      <a:pt x="217" y="161"/>
                      <a:pt x="217" y="161"/>
                    </a:cubicBezTo>
                    <a:cubicBezTo>
                      <a:pt x="216" y="154"/>
                      <a:pt x="214" y="148"/>
                      <a:pt x="211" y="144"/>
                    </a:cubicBezTo>
                    <a:cubicBezTo>
                      <a:pt x="203" y="135"/>
                      <a:pt x="168" y="135"/>
                      <a:pt x="160" y="142"/>
                    </a:cubicBezTo>
                    <a:cubicBezTo>
                      <a:pt x="152" y="147"/>
                      <a:pt x="152" y="160"/>
                      <a:pt x="159" y="165"/>
                    </a:cubicBezTo>
                    <a:cubicBezTo>
                      <a:pt x="168" y="172"/>
                      <a:pt x="200" y="177"/>
                      <a:pt x="213" y="181"/>
                    </a:cubicBezTo>
                    <a:cubicBezTo>
                      <a:pt x="229" y="186"/>
                      <a:pt x="242" y="193"/>
                      <a:pt x="250" y="200"/>
                    </a:cubicBezTo>
                    <a:cubicBezTo>
                      <a:pt x="260" y="209"/>
                      <a:pt x="265" y="221"/>
                      <a:pt x="265" y="237"/>
                    </a:cubicBezTo>
                    <a:cubicBezTo>
                      <a:pt x="265" y="256"/>
                      <a:pt x="260" y="270"/>
                      <a:pt x="248" y="279"/>
                    </a:cubicBezTo>
                    <a:cubicBezTo>
                      <a:pt x="236" y="289"/>
                      <a:pt x="222" y="295"/>
                      <a:pt x="198" y="296"/>
                    </a:cubicBezTo>
                    <a:cubicBezTo>
                      <a:pt x="198" y="318"/>
                      <a:pt x="198" y="318"/>
                      <a:pt x="198" y="318"/>
                    </a:cubicBezTo>
                    <a:cubicBezTo>
                      <a:pt x="172" y="318"/>
                      <a:pt x="172" y="318"/>
                      <a:pt x="172" y="318"/>
                    </a:cubicBezTo>
                    <a:cubicBezTo>
                      <a:pt x="172" y="296"/>
                      <a:pt x="172" y="296"/>
                      <a:pt x="172" y="296"/>
                    </a:cubicBezTo>
                    <a:cubicBezTo>
                      <a:pt x="150" y="295"/>
                      <a:pt x="136" y="290"/>
                      <a:pt x="123" y="279"/>
                    </a:cubicBezTo>
                    <a:cubicBezTo>
                      <a:pt x="111" y="268"/>
                      <a:pt x="105" y="252"/>
                      <a:pt x="105" y="233"/>
                    </a:cubicBezTo>
                    <a:cubicBezTo>
                      <a:pt x="152" y="233"/>
                      <a:pt x="152" y="233"/>
                      <a:pt x="152" y="233"/>
                    </a:cubicBezTo>
                    <a:cubicBezTo>
                      <a:pt x="153" y="243"/>
                      <a:pt x="155" y="250"/>
                      <a:pt x="158" y="254"/>
                    </a:cubicBezTo>
                    <a:cubicBezTo>
                      <a:pt x="167" y="265"/>
                      <a:pt x="203" y="263"/>
                      <a:pt x="212" y="256"/>
                    </a:cubicBezTo>
                    <a:cubicBezTo>
                      <a:pt x="220" y="251"/>
                      <a:pt x="221" y="237"/>
                      <a:pt x="213" y="231"/>
                    </a:cubicBezTo>
                    <a:cubicBezTo>
                      <a:pt x="195" y="216"/>
                      <a:pt x="150" y="220"/>
                      <a:pt x="123"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15" name="Freeform 38"/>
              <p:cNvSpPr>
                <a:spLocks noEditPoints="1"/>
              </p:cNvSpPr>
              <p:nvPr/>
            </p:nvSpPr>
            <p:spPr bwMode="auto">
              <a:xfrm>
                <a:off x="7903081" y="1114915"/>
                <a:ext cx="406328" cy="405962"/>
              </a:xfrm>
              <a:custGeom>
                <a:avLst/>
                <a:gdLst>
                  <a:gd name="T0" fmla="*/ 235 w 470"/>
                  <a:gd name="T1" fmla="*/ 57 h 470"/>
                  <a:gd name="T2" fmla="*/ 109 w 470"/>
                  <a:gd name="T3" fmla="*/ 109 h 470"/>
                  <a:gd name="T4" fmla="*/ 57 w 470"/>
                  <a:gd name="T5" fmla="*/ 235 h 470"/>
                  <a:gd name="T6" fmla="*/ 109 w 470"/>
                  <a:gd name="T7" fmla="*/ 361 h 470"/>
                  <a:gd name="T8" fmla="*/ 235 w 470"/>
                  <a:gd name="T9" fmla="*/ 413 h 470"/>
                  <a:gd name="T10" fmla="*/ 361 w 470"/>
                  <a:gd name="T11" fmla="*/ 361 h 470"/>
                  <a:gd name="T12" fmla="*/ 413 w 470"/>
                  <a:gd name="T13" fmla="*/ 235 h 470"/>
                  <a:gd name="T14" fmla="*/ 361 w 470"/>
                  <a:gd name="T15" fmla="*/ 109 h 470"/>
                  <a:gd name="T16" fmla="*/ 235 w 470"/>
                  <a:gd name="T17" fmla="*/ 57 h 470"/>
                  <a:gd name="T18" fmla="*/ 170 w 470"/>
                  <a:gd name="T19" fmla="*/ 228 h 470"/>
                  <a:gd name="T20" fmla="*/ 154 w 470"/>
                  <a:gd name="T21" fmla="*/ 191 h 470"/>
                  <a:gd name="T22" fmla="*/ 173 w 470"/>
                  <a:gd name="T23" fmla="*/ 149 h 470"/>
                  <a:gd name="T24" fmla="*/ 222 w 470"/>
                  <a:gd name="T25" fmla="*/ 132 h 470"/>
                  <a:gd name="T26" fmla="*/ 222 w 470"/>
                  <a:gd name="T27" fmla="*/ 114 h 470"/>
                  <a:gd name="T28" fmla="*/ 251 w 470"/>
                  <a:gd name="T29" fmla="*/ 114 h 470"/>
                  <a:gd name="T30" fmla="*/ 251 w 470"/>
                  <a:gd name="T31" fmla="*/ 132 h 470"/>
                  <a:gd name="T32" fmla="*/ 296 w 470"/>
                  <a:gd name="T33" fmla="*/ 148 h 470"/>
                  <a:gd name="T34" fmla="*/ 314 w 470"/>
                  <a:gd name="T35" fmla="*/ 190 h 470"/>
                  <a:gd name="T36" fmla="*/ 267 w 470"/>
                  <a:gd name="T37" fmla="*/ 190 h 470"/>
                  <a:gd name="T38" fmla="*/ 262 w 470"/>
                  <a:gd name="T39" fmla="*/ 173 h 470"/>
                  <a:gd name="T40" fmla="*/ 208 w 470"/>
                  <a:gd name="T41" fmla="*/ 171 h 470"/>
                  <a:gd name="T42" fmla="*/ 208 w 470"/>
                  <a:gd name="T43" fmla="*/ 196 h 470"/>
                  <a:gd name="T44" fmla="*/ 264 w 470"/>
                  <a:gd name="T45" fmla="*/ 212 h 470"/>
                  <a:gd name="T46" fmla="*/ 302 w 470"/>
                  <a:gd name="T47" fmla="*/ 231 h 470"/>
                  <a:gd name="T48" fmla="*/ 318 w 470"/>
                  <a:gd name="T49" fmla="*/ 271 h 470"/>
                  <a:gd name="T50" fmla="*/ 300 w 470"/>
                  <a:gd name="T51" fmla="*/ 314 h 470"/>
                  <a:gd name="T52" fmla="*/ 248 w 470"/>
                  <a:gd name="T53" fmla="*/ 333 h 470"/>
                  <a:gd name="T54" fmla="*/ 248 w 470"/>
                  <a:gd name="T55" fmla="*/ 355 h 470"/>
                  <a:gd name="T56" fmla="*/ 219 w 470"/>
                  <a:gd name="T57" fmla="*/ 355 h 470"/>
                  <a:gd name="T58" fmla="*/ 219 w 470"/>
                  <a:gd name="T59" fmla="*/ 333 h 470"/>
                  <a:gd name="T60" fmla="*/ 171 w 470"/>
                  <a:gd name="T61" fmla="*/ 313 h 470"/>
                  <a:gd name="T62" fmla="*/ 151 w 470"/>
                  <a:gd name="T63" fmla="*/ 266 h 470"/>
                  <a:gd name="T64" fmla="*/ 201 w 470"/>
                  <a:gd name="T65" fmla="*/ 266 h 470"/>
                  <a:gd name="T66" fmla="*/ 207 w 470"/>
                  <a:gd name="T67" fmla="*/ 288 h 470"/>
                  <a:gd name="T68" fmla="*/ 263 w 470"/>
                  <a:gd name="T69" fmla="*/ 290 h 470"/>
                  <a:gd name="T70" fmla="*/ 264 w 470"/>
                  <a:gd name="T71" fmla="*/ 264 h 470"/>
                  <a:gd name="T72" fmla="*/ 170 w 470"/>
                  <a:gd name="T73" fmla="*/ 228 h 470"/>
                  <a:gd name="T74" fmla="*/ 69 w 470"/>
                  <a:gd name="T75" fmla="*/ 69 h 470"/>
                  <a:gd name="T76" fmla="*/ 235 w 470"/>
                  <a:gd name="T77" fmla="*/ 0 h 470"/>
                  <a:gd name="T78" fmla="*/ 401 w 470"/>
                  <a:gd name="T79" fmla="*/ 69 h 470"/>
                  <a:gd name="T80" fmla="*/ 470 w 470"/>
                  <a:gd name="T81" fmla="*/ 235 h 470"/>
                  <a:gd name="T82" fmla="*/ 401 w 470"/>
                  <a:gd name="T83" fmla="*/ 401 h 470"/>
                  <a:gd name="T84" fmla="*/ 235 w 470"/>
                  <a:gd name="T85" fmla="*/ 470 h 470"/>
                  <a:gd name="T86" fmla="*/ 69 w 470"/>
                  <a:gd name="T87" fmla="*/ 401 h 470"/>
                  <a:gd name="T88" fmla="*/ 0 w 470"/>
                  <a:gd name="T89" fmla="*/ 235 h 470"/>
                  <a:gd name="T90" fmla="*/ 69 w 470"/>
                  <a:gd name="T91" fmla="*/ 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0" h="470">
                    <a:moveTo>
                      <a:pt x="235" y="57"/>
                    </a:moveTo>
                    <a:cubicBezTo>
                      <a:pt x="186" y="57"/>
                      <a:pt x="141" y="77"/>
                      <a:pt x="109" y="109"/>
                    </a:cubicBezTo>
                    <a:cubicBezTo>
                      <a:pt x="77" y="141"/>
                      <a:pt x="57" y="186"/>
                      <a:pt x="57" y="235"/>
                    </a:cubicBezTo>
                    <a:cubicBezTo>
                      <a:pt x="57" y="284"/>
                      <a:pt x="77" y="328"/>
                      <a:pt x="109" y="361"/>
                    </a:cubicBezTo>
                    <a:cubicBezTo>
                      <a:pt x="141" y="393"/>
                      <a:pt x="186" y="413"/>
                      <a:pt x="235" y="413"/>
                    </a:cubicBezTo>
                    <a:cubicBezTo>
                      <a:pt x="284" y="413"/>
                      <a:pt x="328" y="393"/>
                      <a:pt x="361" y="361"/>
                    </a:cubicBezTo>
                    <a:cubicBezTo>
                      <a:pt x="393" y="328"/>
                      <a:pt x="413" y="284"/>
                      <a:pt x="413" y="235"/>
                    </a:cubicBezTo>
                    <a:cubicBezTo>
                      <a:pt x="413" y="186"/>
                      <a:pt x="393" y="141"/>
                      <a:pt x="361" y="109"/>
                    </a:cubicBezTo>
                    <a:cubicBezTo>
                      <a:pt x="328" y="77"/>
                      <a:pt x="284" y="57"/>
                      <a:pt x="235" y="57"/>
                    </a:cubicBezTo>
                    <a:close/>
                    <a:moveTo>
                      <a:pt x="170" y="228"/>
                    </a:moveTo>
                    <a:cubicBezTo>
                      <a:pt x="159" y="219"/>
                      <a:pt x="154" y="207"/>
                      <a:pt x="154" y="191"/>
                    </a:cubicBezTo>
                    <a:cubicBezTo>
                      <a:pt x="154" y="174"/>
                      <a:pt x="160" y="160"/>
                      <a:pt x="173" y="149"/>
                    </a:cubicBezTo>
                    <a:cubicBezTo>
                      <a:pt x="186" y="139"/>
                      <a:pt x="200" y="133"/>
                      <a:pt x="222" y="132"/>
                    </a:cubicBezTo>
                    <a:cubicBezTo>
                      <a:pt x="222" y="114"/>
                      <a:pt x="222" y="114"/>
                      <a:pt x="222" y="114"/>
                    </a:cubicBezTo>
                    <a:cubicBezTo>
                      <a:pt x="251" y="114"/>
                      <a:pt x="251" y="114"/>
                      <a:pt x="251" y="114"/>
                    </a:cubicBezTo>
                    <a:cubicBezTo>
                      <a:pt x="251" y="132"/>
                      <a:pt x="251" y="132"/>
                      <a:pt x="251" y="132"/>
                    </a:cubicBezTo>
                    <a:cubicBezTo>
                      <a:pt x="272" y="133"/>
                      <a:pt x="284" y="138"/>
                      <a:pt x="296" y="148"/>
                    </a:cubicBezTo>
                    <a:cubicBezTo>
                      <a:pt x="308" y="158"/>
                      <a:pt x="313" y="172"/>
                      <a:pt x="314" y="190"/>
                    </a:cubicBezTo>
                    <a:cubicBezTo>
                      <a:pt x="267" y="190"/>
                      <a:pt x="267" y="190"/>
                      <a:pt x="267" y="190"/>
                    </a:cubicBezTo>
                    <a:cubicBezTo>
                      <a:pt x="266" y="182"/>
                      <a:pt x="265" y="177"/>
                      <a:pt x="262" y="173"/>
                    </a:cubicBezTo>
                    <a:cubicBezTo>
                      <a:pt x="254" y="164"/>
                      <a:pt x="218" y="164"/>
                      <a:pt x="208" y="171"/>
                    </a:cubicBezTo>
                    <a:cubicBezTo>
                      <a:pt x="201" y="177"/>
                      <a:pt x="200" y="190"/>
                      <a:pt x="208" y="196"/>
                    </a:cubicBezTo>
                    <a:cubicBezTo>
                      <a:pt x="217" y="203"/>
                      <a:pt x="250" y="208"/>
                      <a:pt x="264" y="212"/>
                    </a:cubicBezTo>
                    <a:cubicBezTo>
                      <a:pt x="281" y="218"/>
                      <a:pt x="294" y="224"/>
                      <a:pt x="302" y="231"/>
                    </a:cubicBezTo>
                    <a:cubicBezTo>
                      <a:pt x="313" y="241"/>
                      <a:pt x="318" y="254"/>
                      <a:pt x="318" y="271"/>
                    </a:cubicBezTo>
                    <a:cubicBezTo>
                      <a:pt x="319" y="290"/>
                      <a:pt x="312" y="304"/>
                      <a:pt x="300" y="314"/>
                    </a:cubicBezTo>
                    <a:cubicBezTo>
                      <a:pt x="288" y="325"/>
                      <a:pt x="272" y="332"/>
                      <a:pt x="248" y="333"/>
                    </a:cubicBezTo>
                    <a:cubicBezTo>
                      <a:pt x="248" y="355"/>
                      <a:pt x="248" y="355"/>
                      <a:pt x="248" y="355"/>
                    </a:cubicBezTo>
                    <a:cubicBezTo>
                      <a:pt x="219" y="355"/>
                      <a:pt x="219" y="355"/>
                      <a:pt x="219" y="355"/>
                    </a:cubicBezTo>
                    <a:cubicBezTo>
                      <a:pt x="219" y="333"/>
                      <a:pt x="219" y="333"/>
                      <a:pt x="219" y="333"/>
                    </a:cubicBezTo>
                    <a:cubicBezTo>
                      <a:pt x="196" y="333"/>
                      <a:pt x="183" y="325"/>
                      <a:pt x="171" y="313"/>
                    </a:cubicBezTo>
                    <a:cubicBezTo>
                      <a:pt x="158" y="302"/>
                      <a:pt x="151" y="286"/>
                      <a:pt x="151" y="266"/>
                    </a:cubicBezTo>
                    <a:cubicBezTo>
                      <a:pt x="201" y="266"/>
                      <a:pt x="201" y="266"/>
                      <a:pt x="201" y="266"/>
                    </a:cubicBezTo>
                    <a:cubicBezTo>
                      <a:pt x="202" y="276"/>
                      <a:pt x="204" y="283"/>
                      <a:pt x="207" y="288"/>
                    </a:cubicBezTo>
                    <a:cubicBezTo>
                      <a:pt x="216" y="299"/>
                      <a:pt x="254" y="297"/>
                      <a:pt x="263" y="290"/>
                    </a:cubicBezTo>
                    <a:cubicBezTo>
                      <a:pt x="272" y="284"/>
                      <a:pt x="272" y="271"/>
                      <a:pt x="264" y="264"/>
                    </a:cubicBezTo>
                    <a:cubicBezTo>
                      <a:pt x="245" y="249"/>
                      <a:pt x="198" y="252"/>
                      <a:pt x="170" y="228"/>
                    </a:cubicBezTo>
                    <a:close/>
                    <a:moveTo>
                      <a:pt x="69" y="69"/>
                    </a:moveTo>
                    <a:cubicBezTo>
                      <a:pt x="111" y="26"/>
                      <a:pt x="170" y="0"/>
                      <a:pt x="235" y="0"/>
                    </a:cubicBezTo>
                    <a:cubicBezTo>
                      <a:pt x="300" y="0"/>
                      <a:pt x="359" y="26"/>
                      <a:pt x="401" y="69"/>
                    </a:cubicBezTo>
                    <a:cubicBezTo>
                      <a:pt x="444" y="111"/>
                      <a:pt x="470" y="170"/>
                      <a:pt x="470" y="235"/>
                    </a:cubicBezTo>
                    <a:cubicBezTo>
                      <a:pt x="470" y="300"/>
                      <a:pt x="444" y="359"/>
                      <a:pt x="401" y="401"/>
                    </a:cubicBezTo>
                    <a:cubicBezTo>
                      <a:pt x="359" y="444"/>
                      <a:pt x="300" y="470"/>
                      <a:pt x="235" y="470"/>
                    </a:cubicBezTo>
                    <a:cubicBezTo>
                      <a:pt x="170" y="470"/>
                      <a:pt x="111" y="444"/>
                      <a:pt x="69" y="401"/>
                    </a:cubicBezTo>
                    <a:cubicBezTo>
                      <a:pt x="26" y="359"/>
                      <a:pt x="0" y="300"/>
                      <a:pt x="0" y="235"/>
                    </a:cubicBezTo>
                    <a:cubicBezTo>
                      <a:pt x="0" y="170"/>
                      <a:pt x="26" y="111"/>
                      <a:pt x="6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118" name="组合 117"/>
          <p:cNvGrpSpPr/>
          <p:nvPr/>
        </p:nvGrpSpPr>
        <p:grpSpPr>
          <a:xfrm>
            <a:off x="3182099" y="1472975"/>
            <a:ext cx="914821" cy="914702"/>
            <a:chOff x="4218926" y="1623555"/>
            <a:chExt cx="1219603" cy="1219603"/>
          </a:xfrm>
        </p:grpSpPr>
        <p:grpSp>
          <p:nvGrpSpPr>
            <p:cNvPr id="119" name="组合 118"/>
            <p:cNvGrpSpPr/>
            <p:nvPr/>
          </p:nvGrpSpPr>
          <p:grpSpPr>
            <a:xfrm>
              <a:off x="4218926" y="1623555"/>
              <a:ext cx="1219603" cy="1219603"/>
              <a:chOff x="4218926" y="1623555"/>
              <a:chExt cx="1219603" cy="1219603"/>
            </a:xfrm>
          </p:grpSpPr>
          <p:sp>
            <p:nvSpPr>
              <p:cNvPr id="124" name="泪滴形 123"/>
              <p:cNvSpPr/>
              <p:nvPr/>
            </p:nvSpPr>
            <p:spPr>
              <a:xfrm flipV="1">
                <a:off x="4218926" y="1623555"/>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5875">
                <a:gradFill flip="none" rotWithShape="1">
                  <a:gsLst>
                    <a:gs pos="0">
                      <a:schemeClr val="bg1"/>
                    </a:gs>
                    <a:gs pos="100000">
                      <a:schemeClr val="bg1">
                        <a:lumMod val="85000"/>
                      </a:schemeClr>
                    </a:gs>
                  </a:gsLst>
                  <a:lin ang="18900000" scaled="0"/>
                  <a:tileRect/>
                </a:gradFill>
              </a:ln>
              <a:effectLst>
                <a:outerShdw blurRad="279400" dist="1270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泪滴形 124"/>
              <p:cNvSpPr/>
              <p:nvPr/>
            </p:nvSpPr>
            <p:spPr>
              <a:xfrm flipV="1">
                <a:off x="4384506" y="1789299"/>
                <a:ext cx="918086" cy="918086"/>
              </a:xfrm>
              <a:prstGeom prst="teardrop">
                <a:avLst/>
              </a:prstGeom>
              <a:solidFill>
                <a:srgbClr val="00682F"/>
              </a:solidFill>
              <a:ln w="15875">
                <a:gradFill flip="none" rotWithShape="1">
                  <a:gsLst>
                    <a:gs pos="100000">
                      <a:schemeClr val="bg1"/>
                    </a:gs>
                    <a:gs pos="0">
                      <a:schemeClr val="bg1">
                        <a:lumMod val="75000"/>
                      </a:schemeClr>
                    </a:gs>
                  </a:gsLst>
                  <a:lin ang="18900000" scaled="0"/>
                  <a:tileRect/>
                </a:gradFill>
              </a:ln>
              <a:effectLst>
                <a:innerShdw blurRad="889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0" name="组合 119"/>
            <p:cNvGrpSpPr/>
            <p:nvPr/>
          </p:nvGrpSpPr>
          <p:grpSpPr>
            <a:xfrm>
              <a:off x="4639345" y="2026231"/>
              <a:ext cx="488359" cy="479865"/>
              <a:chOff x="5037571" y="856343"/>
              <a:chExt cx="715006" cy="702571"/>
            </a:xfrm>
            <a:solidFill>
              <a:schemeClr val="bg1"/>
            </a:solidFill>
          </p:grpSpPr>
          <p:sp>
            <p:nvSpPr>
              <p:cNvPr id="121"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22"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23"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grpSp>
        <p:nvGrpSpPr>
          <p:cNvPr id="126" name="组合 125"/>
          <p:cNvGrpSpPr/>
          <p:nvPr/>
        </p:nvGrpSpPr>
        <p:grpSpPr>
          <a:xfrm>
            <a:off x="5340548" y="3601316"/>
            <a:ext cx="914821" cy="914702"/>
            <a:chOff x="7096484" y="4461342"/>
            <a:chExt cx="1219603" cy="1219603"/>
          </a:xfrm>
        </p:grpSpPr>
        <p:grpSp>
          <p:nvGrpSpPr>
            <p:cNvPr id="127" name="组合 126"/>
            <p:cNvGrpSpPr/>
            <p:nvPr/>
          </p:nvGrpSpPr>
          <p:grpSpPr>
            <a:xfrm>
              <a:off x="7096484" y="4461342"/>
              <a:ext cx="1219603" cy="1219603"/>
              <a:chOff x="6936464" y="4628982"/>
              <a:chExt cx="1219603" cy="1219603"/>
            </a:xfrm>
          </p:grpSpPr>
          <p:sp>
            <p:nvSpPr>
              <p:cNvPr id="131" name="泪滴形 130"/>
              <p:cNvSpPr/>
              <p:nvPr/>
            </p:nvSpPr>
            <p:spPr>
              <a:xfrm flipH="1">
                <a:off x="6936464" y="4628982"/>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5875">
                <a:gradFill flip="none" rotWithShape="1">
                  <a:gsLst>
                    <a:gs pos="0">
                      <a:schemeClr val="bg1"/>
                    </a:gs>
                    <a:gs pos="100000">
                      <a:schemeClr val="bg1">
                        <a:lumMod val="85000"/>
                      </a:schemeClr>
                    </a:gs>
                  </a:gsLst>
                  <a:lin ang="8100000" scaled="0"/>
                  <a:tileRect/>
                </a:gradFill>
              </a:ln>
              <a:effectLst>
                <a:outerShdw blurRad="279400" dist="1270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泪滴形 131"/>
              <p:cNvSpPr/>
              <p:nvPr/>
            </p:nvSpPr>
            <p:spPr>
              <a:xfrm flipH="1">
                <a:off x="7087222" y="4779740"/>
                <a:ext cx="918086" cy="918086"/>
              </a:xfrm>
              <a:prstGeom prst="teardrop">
                <a:avLst/>
              </a:prstGeom>
              <a:solidFill>
                <a:srgbClr val="00682F"/>
              </a:solidFill>
              <a:ln w="15875">
                <a:gradFill flip="none" rotWithShape="1">
                  <a:gsLst>
                    <a:gs pos="100000">
                      <a:schemeClr val="bg1"/>
                    </a:gs>
                    <a:gs pos="0">
                      <a:schemeClr val="bg1">
                        <a:lumMod val="75000"/>
                      </a:schemeClr>
                    </a:gs>
                  </a:gsLst>
                  <a:lin ang="8100000" scaled="0"/>
                  <a:tileRect/>
                </a:gradFill>
              </a:ln>
              <a:effectLst>
                <a:innerShdw blurRad="88900" dist="381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8" name="组合 127"/>
            <p:cNvGrpSpPr/>
            <p:nvPr/>
          </p:nvGrpSpPr>
          <p:grpSpPr>
            <a:xfrm>
              <a:off x="7431165" y="4796639"/>
              <a:ext cx="484361" cy="457384"/>
              <a:chOff x="6460269" y="872801"/>
              <a:chExt cx="709154" cy="669655"/>
            </a:xfrm>
            <a:solidFill>
              <a:schemeClr val="bg1"/>
            </a:solidFill>
          </p:grpSpPr>
          <p:sp>
            <p:nvSpPr>
              <p:cNvPr id="129"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sp>
            <p:nvSpPr>
              <p:cNvPr id="130"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p>
            </p:txBody>
          </p:sp>
        </p:grpSp>
      </p:grpSp>
      <p:sp>
        <p:nvSpPr>
          <p:cNvPr id="133" name="文本框 41"/>
          <p:cNvSpPr txBox="1"/>
          <p:nvPr/>
        </p:nvSpPr>
        <p:spPr>
          <a:xfrm rot="18900000">
            <a:off x="3829235" y="2266966"/>
            <a:ext cx="988824" cy="649179"/>
          </a:xfrm>
          <a:prstGeom prst="rect">
            <a:avLst/>
          </a:prstGeom>
          <a:noFill/>
        </p:spPr>
        <p:txBody>
          <a:bodyPr wrap="square" lIns="68580" tIns="34290" rIns="68580" bIns="34290" rtlCol="0">
            <a:prstTxWarp prst="textArchUp">
              <a:avLst>
                <a:gd name="adj" fmla="val 5581200"/>
              </a:avLst>
            </a:prstTxWarp>
            <a:spAutoFit/>
          </a:bodyPr>
          <a:lstStyle/>
          <a:p>
            <a:pPr algn="ctr"/>
            <a:r>
              <a:rPr lang="en-US" altLang="zh-CN" sz="1100" dirty="0">
                <a:solidFill>
                  <a:srgbClr val="00682F"/>
                </a:solidFill>
                <a:latin typeface="Impact" panose="020B0806030902050204" pitchFamily="34" charset="0"/>
              </a:rPr>
              <a:t>OPTION 01</a:t>
            </a:r>
            <a:endParaRPr lang="zh-CN" altLang="en-US" sz="1100" dirty="0">
              <a:solidFill>
                <a:srgbClr val="00682F"/>
              </a:solidFill>
              <a:latin typeface="Impact" panose="020B0806030902050204" pitchFamily="34" charset="0"/>
            </a:endParaRPr>
          </a:p>
        </p:txBody>
      </p:sp>
      <p:sp>
        <p:nvSpPr>
          <p:cNvPr id="134" name="文本框 42"/>
          <p:cNvSpPr txBox="1"/>
          <p:nvPr/>
        </p:nvSpPr>
        <p:spPr>
          <a:xfrm rot="2700000">
            <a:off x="4438747" y="1893531"/>
            <a:ext cx="988695" cy="649264"/>
          </a:xfrm>
          <a:prstGeom prst="rect">
            <a:avLst/>
          </a:prstGeom>
          <a:noFill/>
        </p:spPr>
        <p:txBody>
          <a:bodyPr wrap="square" lIns="68580" tIns="34290" rIns="68580" bIns="34290" rtlCol="0">
            <a:prstTxWarp prst="textArchUp">
              <a:avLst>
                <a:gd name="adj" fmla="val 5581200"/>
              </a:avLst>
            </a:prstTxWarp>
            <a:spAutoFit/>
          </a:bodyPr>
          <a:lstStyle/>
          <a:p>
            <a:pPr algn="ctr"/>
            <a:r>
              <a:rPr lang="en-US" altLang="zh-CN" sz="1100" dirty="0">
                <a:solidFill>
                  <a:srgbClr val="00682F"/>
                </a:solidFill>
                <a:latin typeface="Impact" panose="020B0806030902050204" pitchFamily="34" charset="0"/>
              </a:rPr>
              <a:t>OPTION 03</a:t>
            </a:r>
            <a:endParaRPr lang="zh-CN" altLang="en-US" sz="1100" dirty="0">
              <a:solidFill>
                <a:srgbClr val="00682F"/>
              </a:solidFill>
              <a:latin typeface="Impact" panose="020B0806030902050204" pitchFamily="34" charset="0"/>
            </a:endParaRPr>
          </a:p>
        </p:txBody>
      </p:sp>
      <p:sp>
        <p:nvSpPr>
          <p:cNvPr id="135" name="文本框 43"/>
          <p:cNvSpPr txBox="1"/>
          <p:nvPr/>
        </p:nvSpPr>
        <p:spPr>
          <a:xfrm rot="8100000">
            <a:off x="4652360" y="3065919"/>
            <a:ext cx="988824" cy="649179"/>
          </a:xfrm>
          <a:prstGeom prst="rect">
            <a:avLst/>
          </a:prstGeom>
          <a:noFill/>
        </p:spPr>
        <p:txBody>
          <a:bodyPr wrap="square" lIns="68580" tIns="34290" rIns="68580" bIns="34290" rtlCol="0">
            <a:prstTxWarp prst="textArchUp">
              <a:avLst>
                <a:gd name="adj" fmla="val 5581200"/>
              </a:avLst>
            </a:prstTxWarp>
            <a:spAutoFit/>
          </a:bodyPr>
          <a:lstStyle/>
          <a:p>
            <a:pPr algn="ctr"/>
            <a:r>
              <a:rPr lang="en-US" altLang="zh-CN" sz="1100" dirty="0">
                <a:solidFill>
                  <a:srgbClr val="00682F"/>
                </a:solidFill>
                <a:latin typeface="Impact" panose="020B0806030902050204" pitchFamily="34" charset="0"/>
              </a:rPr>
              <a:t>OPTION 04</a:t>
            </a:r>
            <a:endParaRPr lang="zh-CN" altLang="en-US" sz="1100" dirty="0">
              <a:solidFill>
                <a:srgbClr val="00682F"/>
              </a:solidFill>
              <a:latin typeface="Impact" panose="020B0806030902050204" pitchFamily="34" charset="0"/>
            </a:endParaRPr>
          </a:p>
        </p:txBody>
      </p:sp>
      <p:sp>
        <p:nvSpPr>
          <p:cNvPr id="136" name="文本框 44"/>
          <p:cNvSpPr txBox="1"/>
          <p:nvPr/>
        </p:nvSpPr>
        <p:spPr>
          <a:xfrm rot="13500000">
            <a:off x="3663660" y="2746644"/>
            <a:ext cx="988695" cy="649264"/>
          </a:xfrm>
          <a:prstGeom prst="rect">
            <a:avLst/>
          </a:prstGeom>
          <a:noFill/>
        </p:spPr>
        <p:txBody>
          <a:bodyPr wrap="square" lIns="68580" tIns="34290" rIns="68580" bIns="34290" rtlCol="0">
            <a:prstTxWarp prst="textArchUp">
              <a:avLst>
                <a:gd name="adj" fmla="val 5581200"/>
              </a:avLst>
            </a:prstTxWarp>
            <a:spAutoFit/>
          </a:bodyPr>
          <a:lstStyle/>
          <a:p>
            <a:pPr algn="ctr"/>
            <a:r>
              <a:rPr lang="en-US" altLang="zh-CN" sz="1100" dirty="0">
                <a:solidFill>
                  <a:srgbClr val="00682F"/>
                </a:solidFill>
                <a:latin typeface="Impact" panose="020B0806030902050204" pitchFamily="34" charset="0"/>
              </a:rPr>
              <a:t>OPTION 02</a:t>
            </a:r>
            <a:endParaRPr lang="zh-CN" altLang="en-US" sz="1100" dirty="0">
              <a:solidFill>
                <a:srgbClr val="00682F"/>
              </a:solidFill>
              <a:latin typeface="Impact" panose="020B0806030902050204" pitchFamily="34" charset="0"/>
            </a:endParaRPr>
          </a:p>
        </p:txBody>
      </p:sp>
      <p:sp>
        <p:nvSpPr>
          <p:cNvPr id="137" name="椭圆 136"/>
          <p:cNvSpPr/>
          <p:nvPr/>
        </p:nvSpPr>
        <p:spPr>
          <a:xfrm>
            <a:off x="4027279" y="2299385"/>
            <a:ext cx="871334" cy="871220"/>
          </a:xfrm>
          <a:prstGeom prst="ellipse">
            <a:avLst/>
          </a:prstGeom>
          <a:gradFill flip="none" rotWithShape="1">
            <a:gsLst>
              <a:gs pos="0">
                <a:schemeClr val="bg1">
                  <a:lumMod val="75000"/>
                </a:schemeClr>
              </a:gs>
              <a:gs pos="54000">
                <a:schemeClr val="bg1">
                  <a:lumMod val="95000"/>
                </a:schemeClr>
              </a:gs>
              <a:gs pos="100000">
                <a:schemeClr val="bg1">
                  <a:lumMod val="94000"/>
                  <a:lumOff val="6000"/>
                </a:schemeClr>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54000" dist="1143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p>
        </p:txBody>
      </p:sp>
      <p:grpSp>
        <p:nvGrpSpPr>
          <p:cNvPr id="138" name="组合 137"/>
          <p:cNvGrpSpPr/>
          <p:nvPr/>
        </p:nvGrpSpPr>
        <p:grpSpPr>
          <a:xfrm>
            <a:off x="3997327" y="2466475"/>
            <a:ext cx="935250" cy="494752"/>
            <a:chOff x="5305760" y="2948224"/>
            <a:chExt cx="1246838" cy="659669"/>
          </a:xfrm>
        </p:grpSpPr>
        <p:sp>
          <p:nvSpPr>
            <p:cNvPr id="139" name="Freeform 48"/>
            <p:cNvSpPr>
              <a:spLocks noEditPoints="1"/>
            </p:cNvSpPr>
            <p:nvPr/>
          </p:nvSpPr>
          <p:spPr bwMode="auto">
            <a:xfrm>
              <a:off x="5767581" y="2948224"/>
              <a:ext cx="317846" cy="345690"/>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ffectLst>
              <a:innerShdw blurRad="12700" dist="1143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Arial" panose="020B0604020202020204" pitchFamily="34" charset="0"/>
                <a:ea typeface="微软雅黑" panose="020B0503020204020204" pitchFamily="34" charset="-122"/>
                <a:sym typeface="Arial" panose="020B0604020202020204" pitchFamily="34" charset="0"/>
              </a:endParaRPr>
            </a:p>
          </p:txBody>
        </p:sp>
        <p:sp>
          <p:nvSpPr>
            <p:cNvPr id="140" name="文本框 61"/>
            <p:cNvSpPr txBox="1"/>
            <p:nvPr/>
          </p:nvSpPr>
          <p:spPr>
            <a:xfrm>
              <a:off x="5305760" y="3259079"/>
              <a:ext cx="1246838" cy="348814"/>
            </a:xfrm>
            <a:prstGeom prst="rect">
              <a:avLst/>
            </a:prstGeom>
            <a:noFill/>
          </p:spPr>
          <p:txBody>
            <a:bodyPr wrap="square" rtlCol="0">
              <a:spAutoFit/>
            </a:bodyPr>
            <a:lstStyle/>
            <a:p>
              <a:pPr algn="ctr"/>
              <a:r>
                <a:rPr lang="en-US" altLang="zh-CN" sz="1100" dirty="0">
                  <a:solidFill>
                    <a:schemeClr val="tx1">
                      <a:lumMod val="50000"/>
                      <a:lumOff val="50000"/>
                    </a:schemeClr>
                  </a:solidFill>
                  <a:effectLst>
                    <a:innerShdw blurRad="25400" dist="38100" dir="13500000">
                      <a:prstClr val="black">
                        <a:alpha val="50000"/>
                      </a:prstClr>
                    </a:innerShdw>
                  </a:effectLst>
                  <a:latin typeface="LiHei Pro" panose="020B0500000000000000" pitchFamily="34" charset="-122"/>
                  <a:ea typeface="LiHei Pro" panose="020B0500000000000000" pitchFamily="34" charset="-122"/>
                </a:rPr>
                <a:t>TEXT HERE</a:t>
              </a:r>
              <a:endParaRPr lang="zh-CN" altLang="en-US" sz="1100" dirty="0">
                <a:solidFill>
                  <a:schemeClr val="tx1">
                    <a:lumMod val="50000"/>
                    <a:lumOff val="50000"/>
                  </a:schemeClr>
                </a:solidFill>
                <a:effectLst>
                  <a:innerShdw blurRad="25400" dist="38100" dir="13500000">
                    <a:prstClr val="black">
                      <a:alpha val="50000"/>
                    </a:prstClr>
                  </a:innerShdw>
                </a:effectLst>
                <a:latin typeface="LiHei Pro" panose="020B0500000000000000" pitchFamily="34" charset="-122"/>
                <a:ea typeface="LiHei Pro" panose="020B0500000000000000" pitchFamily="34" charset="-122"/>
              </a:endParaRPr>
            </a:p>
          </p:txBody>
        </p:sp>
      </p:grpSp>
      <p:grpSp>
        <p:nvGrpSpPr>
          <p:cNvPr id="141" name="组合 140"/>
          <p:cNvGrpSpPr/>
          <p:nvPr/>
        </p:nvGrpSpPr>
        <p:grpSpPr>
          <a:xfrm>
            <a:off x="950417" y="1388747"/>
            <a:ext cx="2106506" cy="971380"/>
            <a:chOff x="478583" y="1976343"/>
            <a:chExt cx="2808309" cy="1295173"/>
          </a:xfrm>
        </p:grpSpPr>
        <p:sp>
          <p:nvSpPr>
            <p:cNvPr id="142" name="文本框 25"/>
            <p:cNvSpPr txBox="1"/>
            <p:nvPr/>
          </p:nvSpPr>
          <p:spPr>
            <a:xfrm>
              <a:off x="622599" y="1976343"/>
              <a:ext cx="870744" cy="553997"/>
            </a:xfrm>
            <a:prstGeom prst="rect">
              <a:avLst/>
            </a:prstGeom>
            <a:noFill/>
          </p:spPr>
          <p:txBody>
            <a:bodyPr wrap="square" rtlCol="0">
              <a:spAutoFit/>
            </a:bodyPr>
            <a:lstStyle/>
            <a:p>
              <a:pPr algn="r"/>
              <a:r>
                <a:rPr lang="en-US" altLang="zh-CN" sz="2000" dirty="0">
                  <a:solidFill>
                    <a:srgbClr val="00682F"/>
                  </a:solidFill>
                  <a:latin typeface="Impact" panose="020B0806030902050204" pitchFamily="34" charset="0"/>
                </a:rPr>
                <a:t>01</a:t>
              </a:r>
              <a:endParaRPr lang="zh-CN" altLang="en-US" sz="2000" dirty="0">
                <a:solidFill>
                  <a:srgbClr val="00682F"/>
                </a:solidFill>
                <a:latin typeface="Impact" panose="020B0806030902050204" pitchFamily="34" charset="0"/>
              </a:endParaRPr>
            </a:p>
          </p:txBody>
        </p:sp>
        <p:grpSp>
          <p:nvGrpSpPr>
            <p:cNvPr id="143" name="组合 142"/>
            <p:cNvGrpSpPr/>
            <p:nvPr/>
          </p:nvGrpSpPr>
          <p:grpSpPr>
            <a:xfrm>
              <a:off x="478583" y="2060848"/>
              <a:ext cx="2808309" cy="1210668"/>
              <a:chOff x="2326778" y="3801665"/>
              <a:chExt cx="2808675" cy="1210668"/>
            </a:xfrm>
          </p:grpSpPr>
          <p:sp>
            <p:nvSpPr>
              <p:cNvPr id="144" name="文本框 43"/>
              <p:cNvSpPr txBox="1"/>
              <p:nvPr/>
            </p:nvSpPr>
            <p:spPr>
              <a:xfrm>
                <a:off x="3365318" y="3801665"/>
                <a:ext cx="1725052" cy="410369"/>
              </a:xfrm>
              <a:prstGeom prst="rect">
                <a:avLst/>
              </a:prstGeom>
              <a:noFill/>
            </p:spPr>
            <p:txBody>
              <a:bodyPr wrap="square" rtlCol="0">
                <a:spAutoFit/>
              </a:bodyPr>
              <a:lstStyle/>
              <a:p>
                <a:pPr algn="r"/>
                <a:r>
                  <a:rPr lang="zh-CN" altLang="en-US" sz="1400" dirty="0">
                    <a:solidFill>
                      <a:srgbClr val="00682F"/>
                    </a:solidFill>
                    <a:latin typeface="时尚中黑简体" pitchFamily="2" charset="-122"/>
                    <a:ea typeface="时尚中黑简体" pitchFamily="2" charset="-122"/>
                  </a:rPr>
                  <a:t>在此添加标题</a:t>
                </a:r>
              </a:p>
            </p:txBody>
          </p:sp>
          <p:sp>
            <p:nvSpPr>
              <p:cNvPr id="145" name="文本框 44"/>
              <p:cNvSpPr txBox="1"/>
              <p:nvPr/>
            </p:nvSpPr>
            <p:spPr>
              <a:xfrm>
                <a:off x="2326778" y="4135512"/>
                <a:ext cx="2808675" cy="876821"/>
              </a:xfrm>
              <a:prstGeom prst="rect">
                <a:avLst/>
              </a:prstGeom>
              <a:noFill/>
            </p:spPr>
            <p:txBody>
              <a:bodyPr wrap="square" rtlCol="0">
                <a:spAutoFit/>
              </a:bodyPr>
              <a:lstStyle/>
              <a:p>
                <a:pPr lvl="0" algn="r">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146" name="组合 145"/>
          <p:cNvGrpSpPr/>
          <p:nvPr/>
        </p:nvGrpSpPr>
        <p:grpSpPr>
          <a:xfrm>
            <a:off x="6263894" y="1311223"/>
            <a:ext cx="2106506" cy="987795"/>
            <a:chOff x="478583" y="1976343"/>
            <a:chExt cx="2808309" cy="1317060"/>
          </a:xfrm>
        </p:grpSpPr>
        <p:sp>
          <p:nvSpPr>
            <p:cNvPr id="147" name="文本框 25"/>
            <p:cNvSpPr txBox="1"/>
            <p:nvPr/>
          </p:nvSpPr>
          <p:spPr>
            <a:xfrm>
              <a:off x="622599" y="1976343"/>
              <a:ext cx="870744" cy="553997"/>
            </a:xfrm>
            <a:prstGeom prst="rect">
              <a:avLst/>
            </a:prstGeom>
            <a:noFill/>
          </p:spPr>
          <p:txBody>
            <a:bodyPr wrap="square" rtlCol="0">
              <a:spAutoFit/>
            </a:bodyPr>
            <a:lstStyle/>
            <a:p>
              <a:r>
                <a:rPr lang="en-US" altLang="zh-CN" sz="2000" dirty="0">
                  <a:solidFill>
                    <a:srgbClr val="00682F"/>
                  </a:solidFill>
                  <a:latin typeface="Impact" panose="020B0806030902050204" pitchFamily="34" charset="0"/>
                </a:rPr>
                <a:t>03</a:t>
              </a:r>
              <a:endParaRPr lang="zh-CN" altLang="en-US" sz="2000" dirty="0">
                <a:solidFill>
                  <a:srgbClr val="00682F"/>
                </a:solidFill>
                <a:latin typeface="Impact" panose="020B0806030902050204" pitchFamily="34" charset="0"/>
              </a:endParaRPr>
            </a:p>
          </p:txBody>
        </p:sp>
        <p:grpSp>
          <p:nvGrpSpPr>
            <p:cNvPr id="148" name="组合 147"/>
            <p:cNvGrpSpPr/>
            <p:nvPr/>
          </p:nvGrpSpPr>
          <p:grpSpPr>
            <a:xfrm>
              <a:off x="478583" y="2060848"/>
              <a:ext cx="2808309" cy="1232555"/>
              <a:chOff x="2326778" y="3801665"/>
              <a:chExt cx="2808675" cy="1232555"/>
            </a:xfrm>
          </p:grpSpPr>
          <p:sp>
            <p:nvSpPr>
              <p:cNvPr id="149" name="文本框 43"/>
              <p:cNvSpPr txBox="1"/>
              <p:nvPr/>
            </p:nvSpPr>
            <p:spPr>
              <a:xfrm>
                <a:off x="3075593" y="3801665"/>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150" name="文本框 44"/>
              <p:cNvSpPr txBox="1"/>
              <p:nvPr/>
            </p:nvSpPr>
            <p:spPr>
              <a:xfrm>
                <a:off x="2326778" y="4135512"/>
                <a:ext cx="2808675" cy="898708"/>
              </a:xfrm>
              <a:prstGeom prst="rect">
                <a:avLst/>
              </a:prstGeom>
              <a:noFill/>
            </p:spPr>
            <p:txBody>
              <a:bodyPr wrap="square" rtlCol="0">
                <a:spAutoFit/>
              </a:bodyPr>
              <a:lstStyle/>
              <a:p>
                <a:pPr lvl="0">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151" name="组合 150"/>
          <p:cNvGrpSpPr/>
          <p:nvPr/>
        </p:nvGrpSpPr>
        <p:grpSpPr>
          <a:xfrm>
            <a:off x="836145" y="3349655"/>
            <a:ext cx="2106506" cy="987795"/>
            <a:chOff x="478583" y="1976343"/>
            <a:chExt cx="2808309" cy="1317060"/>
          </a:xfrm>
        </p:grpSpPr>
        <p:sp>
          <p:nvSpPr>
            <p:cNvPr id="152" name="文本框 25"/>
            <p:cNvSpPr txBox="1"/>
            <p:nvPr/>
          </p:nvSpPr>
          <p:spPr>
            <a:xfrm>
              <a:off x="622599" y="1976343"/>
              <a:ext cx="870744" cy="553997"/>
            </a:xfrm>
            <a:prstGeom prst="rect">
              <a:avLst/>
            </a:prstGeom>
            <a:noFill/>
          </p:spPr>
          <p:txBody>
            <a:bodyPr wrap="square" rtlCol="0">
              <a:spAutoFit/>
            </a:bodyPr>
            <a:lstStyle/>
            <a:p>
              <a:pPr algn="r"/>
              <a:r>
                <a:rPr lang="en-US" altLang="zh-CN" sz="2000" dirty="0">
                  <a:solidFill>
                    <a:srgbClr val="00682F"/>
                  </a:solidFill>
                  <a:latin typeface="Impact" panose="020B0806030902050204" pitchFamily="34" charset="0"/>
                </a:rPr>
                <a:t>02</a:t>
              </a:r>
              <a:endParaRPr lang="zh-CN" altLang="en-US" sz="2000" dirty="0">
                <a:solidFill>
                  <a:srgbClr val="00682F"/>
                </a:solidFill>
                <a:latin typeface="Impact" panose="020B0806030902050204" pitchFamily="34" charset="0"/>
              </a:endParaRPr>
            </a:p>
          </p:txBody>
        </p:sp>
        <p:grpSp>
          <p:nvGrpSpPr>
            <p:cNvPr id="153" name="组合 152"/>
            <p:cNvGrpSpPr/>
            <p:nvPr/>
          </p:nvGrpSpPr>
          <p:grpSpPr>
            <a:xfrm>
              <a:off x="478583" y="2060848"/>
              <a:ext cx="2808309" cy="1232555"/>
              <a:chOff x="2326778" y="3801665"/>
              <a:chExt cx="2808675" cy="1232555"/>
            </a:xfrm>
          </p:grpSpPr>
          <p:sp>
            <p:nvSpPr>
              <p:cNvPr id="154" name="文本框 43"/>
              <p:cNvSpPr txBox="1"/>
              <p:nvPr/>
            </p:nvSpPr>
            <p:spPr>
              <a:xfrm>
                <a:off x="3338383" y="3801665"/>
                <a:ext cx="1725052" cy="410369"/>
              </a:xfrm>
              <a:prstGeom prst="rect">
                <a:avLst/>
              </a:prstGeom>
              <a:noFill/>
            </p:spPr>
            <p:txBody>
              <a:bodyPr wrap="square" rtlCol="0">
                <a:spAutoFit/>
              </a:bodyPr>
              <a:lstStyle/>
              <a:p>
                <a:pPr algn="r"/>
                <a:r>
                  <a:rPr lang="zh-CN" altLang="en-US" sz="1400" dirty="0">
                    <a:solidFill>
                      <a:srgbClr val="00682F"/>
                    </a:solidFill>
                    <a:latin typeface="时尚中黑简体" pitchFamily="2" charset="-122"/>
                    <a:ea typeface="时尚中黑简体" pitchFamily="2" charset="-122"/>
                  </a:rPr>
                  <a:t>在此添加标题</a:t>
                </a:r>
              </a:p>
            </p:txBody>
          </p:sp>
          <p:sp>
            <p:nvSpPr>
              <p:cNvPr id="155" name="文本框 44"/>
              <p:cNvSpPr txBox="1"/>
              <p:nvPr/>
            </p:nvSpPr>
            <p:spPr>
              <a:xfrm>
                <a:off x="2326778" y="4135512"/>
                <a:ext cx="2808675" cy="898708"/>
              </a:xfrm>
              <a:prstGeom prst="rect">
                <a:avLst/>
              </a:prstGeom>
              <a:noFill/>
            </p:spPr>
            <p:txBody>
              <a:bodyPr wrap="square" rtlCol="0">
                <a:spAutoFit/>
              </a:bodyPr>
              <a:lstStyle/>
              <a:p>
                <a:pPr lvl="0" algn="r">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grpSp>
        <p:nvGrpSpPr>
          <p:cNvPr id="156" name="组合 155"/>
          <p:cNvGrpSpPr/>
          <p:nvPr/>
        </p:nvGrpSpPr>
        <p:grpSpPr>
          <a:xfrm>
            <a:off x="6425934" y="3445181"/>
            <a:ext cx="2106506" cy="987795"/>
            <a:chOff x="478583" y="1976343"/>
            <a:chExt cx="2808309" cy="1317060"/>
          </a:xfrm>
        </p:grpSpPr>
        <p:sp>
          <p:nvSpPr>
            <p:cNvPr id="157" name="文本框 25"/>
            <p:cNvSpPr txBox="1"/>
            <p:nvPr/>
          </p:nvSpPr>
          <p:spPr>
            <a:xfrm>
              <a:off x="622599" y="1976343"/>
              <a:ext cx="870744" cy="553997"/>
            </a:xfrm>
            <a:prstGeom prst="rect">
              <a:avLst/>
            </a:prstGeom>
            <a:noFill/>
          </p:spPr>
          <p:txBody>
            <a:bodyPr wrap="square" rtlCol="0">
              <a:spAutoFit/>
            </a:bodyPr>
            <a:lstStyle/>
            <a:p>
              <a:r>
                <a:rPr lang="en-US" altLang="zh-CN" sz="2000" dirty="0">
                  <a:solidFill>
                    <a:srgbClr val="00682F"/>
                  </a:solidFill>
                  <a:latin typeface="Impact" panose="020B0806030902050204" pitchFamily="34" charset="0"/>
                </a:rPr>
                <a:t>04</a:t>
              </a:r>
              <a:endParaRPr lang="zh-CN" altLang="en-US" sz="2000" dirty="0">
                <a:solidFill>
                  <a:srgbClr val="00682F"/>
                </a:solidFill>
                <a:latin typeface="Impact" panose="020B0806030902050204" pitchFamily="34" charset="0"/>
              </a:endParaRPr>
            </a:p>
          </p:txBody>
        </p:sp>
        <p:grpSp>
          <p:nvGrpSpPr>
            <p:cNvPr id="158" name="组合 157"/>
            <p:cNvGrpSpPr/>
            <p:nvPr/>
          </p:nvGrpSpPr>
          <p:grpSpPr>
            <a:xfrm>
              <a:off x="478583" y="2060848"/>
              <a:ext cx="2808309" cy="1232555"/>
              <a:chOff x="2326778" y="3801665"/>
              <a:chExt cx="2808675" cy="1232555"/>
            </a:xfrm>
          </p:grpSpPr>
          <p:sp>
            <p:nvSpPr>
              <p:cNvPr id="159" name="文本框 43"/>
              <p:cNvSpPr txBox="1"/>
              <p:nvPr/>
            </p:nvSpPr>
            <p:spPr>
              <a:xfrm>
                <a:off x="3075593" y="3801665"/>
                <a:ext cx="1725052" cy="410369"/>
              </a:xfrm>
              <a:prstGeom prst="rect">
                <a:avLst/>
              </a:prstGeom>
              <a:noFill/>
            </p:spPr>
            <p:txBody>
              <a:bodyPr wrap="square" rtlCol="0">
                <a:spAutoFit/>
              </a:bodyPr>
              <a:lstStyle/>
              <a:p>
                <a:r>
                  <a:rPr lang="zh-CN" altLang="en-US" sz="1400" dirty="0">
                    <a:solidFill>
                      <a:srgbClr val="00682F"/>
                    </a:solidFill>
                    <a:latin typeface="时尚中黑简体" pitchFamily="2" charset="-122"/>
                    <a:ea typeface="时尚中黑简体" pitchFamily="2" charset="-122"/>
                  </a:rPr>
                  <a:t>在此添加标题</a:t>
                </a:r>
              </a:p>
            </p:txBody>
          </p:sp>
          <p:sp>
            <p:nvSpPr>
              <p:cNvPr id="160" name="文本框 44"/>
              <p:cNvSpPr txBox="1"/>
              <p:nvPr/>
            </p:nvSpPr>
            <p:spPr>
              <a:xfrm>
                <a:off x="2326778" y="4135512"/>
                <a:ext cx="2808675" cy="898708"/>
              </a:xfrm>
              <a:prstGeom prst="rect">
                <a:avLst/>
              </a:prstGeom>
              <a:noFill/>
            </p:spPr>
            <p:txBody>
              <a:bodyPr wrap="square" rtlCol="0">
                <a:spAutoFit/>
              </a:bodyPr>
              <a:lstStyle/>
              <a:p>
                <a:pPr lvl="0">
                  <a:lnSpc>
                    <a:spcPct val="120000"/>
                  </a:lnSpc>
                </a:pPr>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7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137"/>
                                        </p:tgtEl>
                                        <p:attrNameLst>
                                          <p:attrName>style.visibility</p:attrName>
                                        </p:attrNameLst>
                                      </p:cBhvr>
                                      <p:to>
                                        <p:strVal val="visible"/>
                                      </p:to>
                                    </p:set>
                                    <p:animEffect transition="in" filter="barn(inVertical)">
                                      <p:cBhvr>
                                        <p:cTn id="11" dur="250"/>
                                        <p:tgtEl>
                                          <p:spTgt spid="137"/>
                                        </p:tgtEl>
                                      </p:cBhvr>
                                    </p:animEffect>
                                  </p:childTnLst>
                                </p:cTn>
                              </p:par>
                            </p:childTnLst>
                          </p:cTn>
                        </p:par>
                        <p:par>
                          <p:cTn id="12" fill="hold">
                            <p:stCondLst>
                              <p:cond delay="1000"/>
                            </p:stCondLst>
                            <p:childTnLst>
                              <p:par>
                                <p:cTn id="13" presetID="6" presetClass="entr" presetSubtype="16" fill="hold" nodeType="afterEffect">
                                  <p:stCondLst>
                                    <p:cond delay="0"/>
                                  </p:stCondLst>
                                  <p:childTnLst>
                                    <p:set>
                                      <p:cBhvr>
                                        <p:cTn id="14" dur="1" fill="hold">
                                          <p:stCondLst>
                                            <p:cond delay="0"/>
                                          </p:stCondLst>
                                        </p:cTn>
                                        <p:tgtEl>
                                          <p:spTgt spid="138"/>
                                        </p:tgtEl>
                                        <p:attrNameLst>
                                          <p:attrName>style.visibility</p:attrName>
                                        </p:attrNameLst>
                                      </p:cBhvr>
                                      <p:to>
                                        <p:strVal val="visible"/>
                                      </p:to>
                                    </p:set>
                                    <p:animEffect transition="in" filter="circle(in)">
                                      <p:cBhvr>
                                        <p:cTn id="15" dur="250"/>
                                        <p:tgtEl>
                                          <p:spTgt spid="138"/>
                                        </p:tgtEl>
                                      </p:cBhvr>
                                    </p:animEffect>
                                  </p:childTnLst>
                                </p:cTn>
                              </p:par>
                            </p:childTnLst>
                          </p:cTn>
                        </p:par>
                        <p:par>
                          <p:cTn id="16" fill="hold">
                            <p:stCondLst>
                              <p:cond delay="1500"/>
                            </p:stCondLst>
                            <p:childTnLst>
                              <p:par>
                                <p:cTn id="17" presetID="21" presetClass="entr" presetSubtype="1" fill="hold" grpId="0" nodeType="afterEffect">
                                  <p:stCondLst>
                                    <p:cond delay="0"/>
                                  </p:stCondLst>
                                  <p:childTnLst>
                                    <p:set>
                                      <p:cBhvr>
                                        <p:cTn id="18" dur="1" fill="hold">
                                          <p:stCondLst>
                                            <p:cond delay="0"/>
                                          </p:stCondLst>
                                        </p:cTn>
                                        <p:tgtEl>
                                          <p:spTgt spid="102"/>
                                        </p:tgtEl>
                                        <p:attrNameLst>
                                          <p:attrName>style.visibility</p:attrName>
                                        </p:attrNameLst>
                                      </p:cBhvr>
                                      <p:to>
                                        <p:strVal val="visible"/>
                                      </p:to>
                                    </p:set>
                                    <p:animEffect transition="in" filter="wheel(1)">
                                      <p:cBhvr>
                                        <p:cTn id="19" dur="250"/>
                                        <p:tgtEl>
                                          <p:spTgt spid="102"/>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33"/>
                                        </p:tgtEl>
                                        <p:attrNameLst>
                                          <p:attrName>style.visibility</p:attrName>
                                        </p:attrNameLst>
                                      </p:cBhvr>
                                      <p:to>
                                        <p:strVal val="visible"/>
                                      </p:to>
                                    </p:set>
                                    <p:animEffect transition="in" filter="wipe(down)">
                                      <p:cBhvr>
                                        <p:cTn id="23" dur="250"/>
                                        <p:tgtEl>
                                          <p:spTgt spid="133"/>
                                        </p:tgtEl>
                                      </p:cBhvr>
                                    </p:animEffect>
                                  </p:childTnLst>
                                </p:cTn>
                              </p:par>
                            </p:childTnLst>
                          </p:cTn>
                        </p:par>
                        <p:par>
                          <p:cTn id="24" fill="hold">
                            <p:stCondLst>
                              <p:cond delay="2500"/>
                            </p:stCondLst>
                            <p:childTnLst>
                              <p:par>
                                <p:cTn id="25" presetID="2" presetClass="entr" presetSubtype="9" fill="hold" nodeType="afterEffect">
                                  <p:stCondLst>
                                    <p:cond delay="0"/>
                                  </p:stCondLst>
                                  <p:childTnLst>
                                    <p:set>
                                      <p:cBhvr>
                                        <p:cTn id="26" dur="1" fill="hold">
                                          <p:stCondLst>
                                            <p:cond delay="0"/>
                                          </p:stCondLst>
                                        </p:cTn>
                                        <p:tgtEl>
                                          <p:spTgt spid="118"/>
                                        </p:tgtEl>
                                        <p:attrNameLst>
                                          <p:attrName>style.visibility</p:attrName>
                                        </p:attrNameLst>
                                      </p:cBhvr>
                                      <p:to>
                                        <p:strVal val="visible"/>
                                      </p:to>
                                    </p:set>
                                    <p:anim calcmode="lin" valueType="num">
                                      <p:cBhvr additive="base">
                                        <p:cTn id="27" dur="250" fill="hold"/>
                                        <p:tgtEl>
                                          <p:spTgt spid="118"/>
                                        </p:tgtEl>
                                        <p:attrNameLst>
                                          <p:attrName>ppt_x</p:attrName>
                                        </p:attrNameLst>
                                      </p:cBhvr>
                                      <p:tavLst>
                                        <p:tav tm="0">
                                          <p:val>
                                            <p:strVal val="0-#ppt_w/2"/>
                                          </p:val>
                                        </p:tav>
                                        <p:tav tm="100000">
                                          <p:val>
                                            <p:strVal val="#ppt_x"/>
                                          </p:val>
                                        </p:tav>
                                      </p:tavLst>
                                    </p:anim>
                                    <p:anim calcmode="lin" valueType="num">
                                      <p:cBhvr additive="base">
                                        <p:cTn id="28" dur="250" fill="hold"/>
                                        <p:tgtEl>
                                          <p:spTgt spid="118"/>
                                        </p:tgtEl>
                                        <p:attrNameLst>
                                          <p:attrName>ppt_y</p:attrName>
                                        </p:attrNameLst>
                                      </p:cBhvr>
                                      <p:tavLst>
                                        <p:tav tm="0">
                                          <p:val>
                                            <p:strVal val="0-#ppt_h/2"/>
                                          </p:val>
                                        </p:tav>
                                        <p:tav tm="100000">
                                          <p:val>
                                            <p:strVal val="#ppt_y"/>
                                          </p:val>
                                        </p:tav>
                                      </p:tavLst>
                                    </p:anim>
                                  </p:childTnLst>
                                </p:cTn>
                              </p:par>
                            </p:childTnLst>
                          </p:cTn>
                        </p:par>
                        <p:par>
                          <p:cTn id="29" fill="hold">
                            <p:stCondLst>
                              <p:cond delay="3000"/>
                            </p:stCondLst>
                            <p:childTnLst>
                              <p:par>
                                <p:cTn id="30" presetID="42" presetClass="entr" presetSubtype="0" fill="hold" nodeType="afterEffect">
                                  <p:stCondLst>
                                    <p:cond delay="0"/>
                                  </p:stCondLst>
                                  <p:childTnLst>
                                    <p:set>
                                      <p:cBhvr>
                                        <p:cTn id="31" dur="1" fill="hold">
                                          <p:stCondLst>
                                            <p:cond delay="0"/>
                                          </p:stCondLst>
                                        </p:cTn>
                                        <p:tgtEl>
                                          <p:spTgt spid="141"/>
                                        </p:tgtEl>
                                        <p:attrNameLst>
                                          <p:attrName>style.visibility</p:attrName>
                                        </p:attrNameLst>
                                      </p:cBhvr>
                                      <p:to>
                                        <p:strVal val="visible"/>
                                      </p:to>
                                    </p:set>
                                    <p:animEffect transition="in" filter="fade">
                                      <p:cBhvr>
                                        <p:cTn id="32" dur="250"/>
                                        <p:tgtEl>
                                          <p:spTgt spid="141"/>
                                        </p:tgtEl>
                                      </p:cBhvr>
                                    </p:animEffect>
                                    <p:anim calcmode="lin" valueType="num">
                                      <p:cBhvr>
                                        <p:cTn id="33" dur="250" fill="hold"/>
                                        <p:tgtEl>
                                          <p:spTgt spid="141"/>
                                        </p:tgtEl>
                                        <p:attrNameLst>
                                          <p:attrName>ppt_x</p:attrName>
                                        </p:attrNameLst>
                                      </p:cBhvr>
                                      <p:tavLst>
                                        <p:tav tm="0">
                                          <p:val>
                                            <p:strVal val="#ppt_x"/>
                                          </p:val>
                                        </p:tav>
                                        <p:tav tm="100000">
                                          <p:val>
                                            <p:strVal val="#ppt_x"/>
                                          </p:val>
                                        </p:tav>
                                      </p:tavLst>
                                    </p:anim>
                                    <p:anim calcmode="lin" valueType="num">
                                      <p:cBhvr>
                                        <p:cTn id="34" dur="250" fill="hold"/>
                                        <p:tgtEl>
                                          <p:spTgt spid="141"/>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21" presetClass="entr" presetSubtype="1" fill="hold" grpId="0" nodeType="afterEffect">
                                  <p:stCondLst>
                                    <p:cond delay="0"/>
                                  </p:stCondLst>
                                  <p:childTnLst>
                                    <p:set>
                                      <p:cBhvr>
                                        <p:cTn id="37" dur="1" fill="hold">
                                          <p:stCondLst>
                                            <p:cond delay="0"/>
                                          </p:stCondLst>
                                        </p:cTn>
                                        <p:tgtEl>
                                          <p:spTgt spid="101"/>
                                        </p:tgtEl>
                                        <p:attrNameLst>
                                          <p:attrName>style.visibility</p:attrName>
                                        </p:attrNameLst>
                                      </p:cBhvr>
                                      <p:to>
                                        <p:strVal val="visible"/>
                                      </p:to>
                                    </p:set>
                                    <p:animEffect transition="in" filter="wheel(1)">
                                      <p:cBhvr>
                                        <p:cTn id="38" dur="250"/>
                                        <p:tgtEl>
                                          <p:spTgt spid="101"/>
                                        </p:tgtEl>
                                      </p:cBhvr>
                                    </p:animEffect>
                                  </p:childTnLst>
                                </p:cTn>
                              </p:par>
                            </p:childTnLst>
                          </p:cTn>
                        </p:par>
                        <p:par>
                          <p:cTn id="39" fill="hold">
                            <p:stCondLst>
                              <p:cond delay="4000"/>
                            </p:stCondLst>
                            <p:childTnLst>
                              <p:par>
                                <p:cTn id="40" presetID="22" presetClass="entr" presetSubtype="4" fill="hold" grpId="0" nodeType="afterEffect">
                                  <p:stCondLst>
                                    <p:cond delay="0"/>
                                  </p:stCondLst>
                                  <p:childTnLst>
                                    <p:set>
                                      <p:cBhvr>
                                        <p:cTn id="41" dur="1" fill="hold">
                                          <p:stCondLst>
                                            <p:cond delay="0"/>
                                          </p:stCondLst>
                                        </p:cTn>
                                        <p:tgtEl>
                                          <p:spTgt spid="136"/>
                                        </p:tgtEl>
                                        <p:attrNameLst>
                                          <p:attrName>style.visibility</p:attrName>
                                        </p:attrNameLst>
                                      </p:cBhvr>
                                      <p:to>
                                        <p:strVal val="visible"/>
                                      </p:to>
                                    </p:set>
                                    <p:animEffect transition="in" filter="wipe(down)">
                                      <p:cBhvr>
                                        <p:cTn id="42" dur="250"/>
                                        <p:tgtEl>
                                          <p:spTgt spid="136"/>
                                        </p:tgtEl>
                                      </p:cBhvr>
                                    </p:animEffect>
                                  </p:childTnLst>
                                </p:cTn>
                              </p:par>
                            </p:childTnLst>
                          </p:cTn>
                        </p:par>
                        <p:par>
                          <p:cTn id="43" fill="hold">
                            <p:stCondLst>
                              <p:cond delay="4500"/>
                            </p:stCondLst>
                            <p:childTnLst>
                              <p:par>
                                <p:cTn id="44" presetID="2" presetClass="entr" presetSubtype="12" fill="hold" nodeType="afterEffect">
                                  <p:stCondLst>
                                    <p:cond delay="0"/>
                                  </p:stCondLst>
                                  <p:childTnLst>
                                    <p:set>
                                      <p:cBhvr>
                                        <p:cTn id="45" dur="1" fill="hold">
                                          <p:stCondLst>
                                            <p:cond delay="0"/>
                                          </p:stCondLst>
                                        </p:cTn>
                                        <p:tgtEl>
                                          <p:spTgt spid="103"/>
                                        </p:tgtEl>
                                        <p:attrNameLst>
                                          <p:attrName>style.visibility</p:attrName>
                                        </p:attrNameLst>
                                      </p:cBhvr>
                                      <p:to>
                                        <p:strVal val="visible"/>
                                      </p:to>
                                    </p:set>
                                    <p:anim calcmode="lin" valueType="num">
                                      <p:cBhvr additive="base">
                                        <p:cTn id="46" dur="250" fill="hold"/>
                                        <p:tgtEl>
                                          <p:spTgt spid="103"/>
                                        </p:tgtEl>
                                        <p:attrNameLst>
                                          <p:attrName>ppt_x</p:attrName>
                                        </p:attrNameLst>
                                      </p:cBhvr>
                                      <p:tavLst>
                                        <p:tav tm="0">
                                          <p:val>
                                            <p:strVal val="0-#ppt_w/2"/>
                                          </p:val>
                                        </p:tav>
                                        <p:tav tm="100000">
                                          <p:val>
                                            <p:strVal val="#ppt_x"/>
                                          </p:val>
                                        </p:tav>
                                      </p:tavLst>
                                    </p:anim>
                                    <p:anim calcmode="lin" valueType="num">
                                      <p:cBhvr additive="base">
                                        <p:cTn id="47" dur="250" fill="hold"/>
                                        <p:tgtEl>
                                          <p:spTgt spid="103"/>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42" presetClass="entr" presetSubtype="0" fill="hold" nodeType="afterEffect">
                                  <p:stCondLst>
                                    <p:cond delay="0"/>
                                  </p:stCondLst>
                                  <p:childTnLst>
                                    <p:set>
                                      <p:cBhvr>
                                        <p:cTn id="50" dur="1" fill="hold">
                                          <p:stCondLst>
                                            <p:cond delay="0"/>
                                          </p:stCondLst>
                                        </p:cTn>
                                        <p:tgtEl>
                                          <p:spTgt spid="151"/>
                                        </p:tgtEl>
                                        <p:attrNameLst>
                                          <p:attrName>style.visibility</p:attrName>
                                        </p:attrNameLst>
                                      </p:cBhvr>
                                      <p:to>
                                        <p:strVal val="visible"/>
                                      </p:to>
                                    </p:set>
                                    <p:animEffect transition="in" filter="fade">
                                      <p:cBhvr>
                                        <p:cTn id="51" dur="250"/>
                                        <p:tgtEl>
                                          <p:spTgt spid="151"/>
                                        </p:tgtEl>
                                      </p:cBhvr>
                                    </p:animEffect>
                                    <p:anim calcmode="lin" valueType="num">
                                      <p:cBhvr>
                                        <p:cTn id="52" dur="250" fill="hold"/>
                                        <p:tgtEl>
                                          <p:spTgt spid="151"/>
                                        </p:tgtEl>
                                        <p:attrNameLst>
                                          <p:attrName>ppt_x</p:attrName>
                                        </p:attrNameLst>
                                      </p:cBhvr>
                                      <p:tavLst>
                                        <p:tav tm="0">
                                          <p:val>
                                            <p:strVal val="#ppt_x"/>
                                          </p:val>
                                        </p:tav>
                                        <p:tav tm="100000">
                                          <p:val>
                                            <p:strVal val="#ppt_x"/>
                                          </p:val>
                                        </p:tav>
                                      </p:tavLst>
                                    </p:anim>
                                    <p:anim calcmode="lin" valueType="num">
                                      <p:cBhvr>
                                        <p:cTn id="53" dur="250" fill="hold"/>
                                        <p:tgtEl>
                                          <p:spTgt spid="151"/>
                                        </p:tgtEl>
                                        <p:attrNameLst>
                                          <p:attrName>ppt_y</p:attrName>
                                        </p:attrNameLst>
                                      </p:cBhvr>
                                      <p:tavLst>
                                        <p:tav tm="0">
                                          <p:val>
                                            <p:strVal val="#ppt_y+.1"/>
                                          </p:val>
                                        </p:tav>
                                        <p:tav tm="100000">
                                          <p:val>
                                            <p:strVal val="#ppt_y"/>
                                          </p:val>
                                        </p:tav>
                                      </p:tavLst>
                                    </p:anim>
                                  </p:childTnLst>
                                </p:cTn>
                              </p:par>
                            </p:childTnLst>
                          </p:cTn>
                        </p:par>
                        <p:par>
                          <p:cTn id="54" fill="hold">
                            <p:stCondLst>
                              <p:cond delay="5500"/>
                            </p:stCondLst>
                            <p:childTnLst>
                              <p:par>
                                <p:cTn id="55" presetID="21" presetClass="entr" presetSubtype="1" fill="hold" grpId="0" nodeType="afterEffect">
                                  <p:stCondLst>
                                    <p:cond delay="0"/>
                                  </p:stCondLst>
                                  <p:childTnLst>
                                    <p:set>
                                      <p:cBhvr>
                                        <p:cTn id="56" dur="1" fill="hold">
                                          <p:stCondLst>
                                            <p:cond delay="0"/>
                                          </p:stCondLst>
                                        </p:cTn>
                                        <p:tgtEl>
                                          <p:spTgt spid="100"/>
                                        </p:tgtEl>
                                        <p:attrNameLst>
                                          <p:attrName>style.visibility</p:attrName>
                                        </p:attrNameLst>
                                      </p:cBhvr>
                                      <p:to>
                                        <p:strVal val="visible"/>
                                      </p:to>
                                    </p:set>
                                    <p:animEffect transition="in" filter="wheel(1)">
                                      <p:cBhvr>
                                        <p:cTn id="57" dur="250"/>
                                        <p:tgtEl>
                                          <p:spTgt spid="100"/>
                                        </p:tgtEl>
                                      </p:cBhvr>
                                    </p:animEffect>
                                  </p:childTnLst>
                                </p:cTn>
                              </p:par>
                            </p:childTnLst>
                          </p:cTn>
                        </p:par>
                        <p:par>
                          <p:cTn id="58" fill="hold">
                            <p:stCondLst>
                              <p:cond delay="6000"/>
                            </p:stCondLst>
                            <p:childTnLst>
                              <p:par>
                                <p:cTn id="59" presetID="22" presetClass="entr" presetSubtype="4" fill="hold" grpId="0" nodeType="afterEffect">
                                  <p:stCondLst>
                                    <p:cond delay="0"/>
                                  </p:stCondLst>
                                  <p:childTnLst>
                                    <p:set>
                                      <p:cBhvr>
                                        <p:cTn id="60" dur="1" fill="hold">
                                          <p:stCondLst>
                                            <p:cond delay="0"/>
                                          </p:stCondLst>
                                        </p:cTn>
                                        <p:tgtEl>
                                          <p:spTgt spid="134"/>
                                        </p:tgtEl>
                                        <p:attrNameLst>
                                          <p:attrName>style.visibility</p:attrName>
                                        </p:attrNameLst>
                                      </p:cBhvr>
                                      <p:to>
                                        <p:strVal val="visible"/>
                                      </p:to>
                                    </p:set>
                                    <p:animEffect transition="in" filter="wipe(down)">
                                      <p:cBhvr>
                                        <p:cTn id="61" dur="250"/>
                                        <p:tgtEl>
                                          <p:spTgt spid="134"/>
                                        </p:tgtEl>
                                      </p:cBhvr>
                                    </p:animEffect>
                                  </p:childTnLst>
                                </p:cTn>
                              </p:par>
                            </p:childTnLst>
                          </p:cTn>
                        </p:par>
                        <p:par>
                          <p:cTn id="62" fill="hold">
                            <p:stCondLst>
                              <p:cond delay="6500"/>
                            </p:stCondLst>
                            <p:childTnLst>
                              <p:par>
                                <p:cTn id="63" presetID="2" presetClass="entr" presetSubtype="3" fill="hold" nodeType="afterEffect">
                                  <p:stCondLst>
                                    <p:cond delay="0"/>
                                  </p:stCondLst>
                                  <p:childTnLst>
                                    <p:set>
                                      <p:cBhvr>
                                        <p:cTn id="64" dur="1" fill="hold">
                                          <p:stCondLst>
                                            <p:cond delay="0"/>
                                          </p:stCondLst>
                                        </p:cTn>
                                        <p:tgtEl>
                                          <p:spTgt spid="110"/>
                                        </p:tgtEl>
                                        <p:attrNameLst>
                                          <p:attrName>style.visibility</p:attrName>
                                        </p:attrNameLst>
                                      </p:cBhvr>
                                      <p:to>
                                        <p:strVal val="visible"/>
                                      </p:to>
                                    </p:set>
                                    <p:anim calcmode="lin" valueType="num">
                                      <p:cBhvr additive="base">
                                        <p:cTn id="65" dur="250" fill="hold"/>
                                        <p:tgtEl>
                                          <p:spTgt spid="110"/>
                                        </p:tgtEl>
                                        <p:attrNameLst>
                                          <p:attrName>ppt_x</p:attrName>
                                        </p:attrNameLst>
                                      </p:cBhvr>
                                      <p:tavLst>
                                        <p:tav tm="0">
                                          <p:val>
                                            <p:strVal val="1+#ppt_w/2"/>
                                          </p:val>
                                        </p:tav>
                                        <p:tav tm="100000">
                                          <p:val>
                                            <p:strVal val="#ppt_x"/>
                                          </p:val>
                                        </p:tav>
                                      </p:tavLst>
                                    </p:anim>
                                    <p:anim calcmode="lin" valueType="num">
                                      <p:cBhvr additive="base">
                                        <p:cTn id="66" dur="250" fill="hold"/>
                                        <p:tgtEl>
                                          <p:spTgt spid="110"/>
                                        </p:tgtEl>
                                        <p:attrNameLst>
                                          <p:attrName>ppt_y</p:attrName>
                                        </p:attrNameLst>
                                      </p:cBhvr>
                                      <p:tavLst>
                                        <p:tav tm="0">
                                          <p:val>
                                            <p:strVal val="0-#ppt_h/2"/>
                                          </p:val>
                                        </p:tav>
                                        <p:tav tm="100000">
                                          <p:val>
                                            <p:strVal val="#ppt_y"/>
                                          </p:val>
                                        </p:tav>
                                      </p:tavLst>
                                    </p:anim>
                                  </p:childTnLst>
                                </p:cTn>
                              </p:par>
                            </p:childTnLst>
                          </p:cTn>
                        </p:par>
                        <p:par>
                          <p:cTn id="67" fill="hold">
                            <p:stCondLst>
                              <p:cond delay="7000"/>
                            </p:stCondLst>
                            <p:childTnLst>
                              <p:par>
                                <p:cTn id="68" presetID="42" presetClass="entr" presetSubtype="0" fill="hold" nodeType="afterEffect">
                                  <p:stCondLst>
                                    <p:cond delay="0"/>
                                  </p:stCondLst>
                                  <p:childTnLst>
                                    <p:set>
                                      <p:cBhvr>
                                        <p:cTn id="69" dur="1" fill="hold">
                                          <p:stCondLst>
                                            <p:cond delay="0"/>
                                          </p:stCondLst>
                                        </p:cTn>
                                        <p:tgtEl>
                                          <p:spTgt spid="146"/>
                                        </p:tgtEl>
                                        <p:attrNameLst>
                                          <p:attrName>style.visibility</p:attrName>
                                        </p:attrNameLst>
                                      </p:cBhvr>
                                      <p:to>
                                        <p:strVal val="visible"/>
                                      </p:to>
                                    </p:set>
                                    <p:animEffect transition="in" filter="fade">
                                      <p:cBhvr>
                                        <p:cTn id="70" dur="250"/>
                                        <p:tgtEl>
                                          <p:spTgt spid="146"/>
                                        </p:tgtEl>
                                      </p:cBhvr>
                                    </p:animEffect>
                                    <p:anim calcmode="lin" valueType="num">
                                      <p:cBhvr>
                                        <p:cTn id="71" dur="250" fill="hold"/>
                                        <p:tgtEl>
                                          <p:spTgt spid="146"/>
                                        </p:tgtEl>
                                        <p:attrNameLst>
                                          <p:attrName>ppt_x</p:attrName>
                                        </p:attrNameLst>
                                      </p:cBhvr>
                                      <p:tavLst>
                                        <p:tav tm="0">
                                          <p:val>
                                            <p:strVal val="#ppt_x"/>
                                          </p:val>
                                        </p:tav>
                                        <p:tav tm="100000">
                                          <p:val>
                                            <p:strVal val="#ppt_x"/>
                                          </p:val>
                                        </p:tav>
                                      </p:tavLst>
                                    </p:anim>
                                    <p:anim calcmode="lin" valueType="num">
                                      <p:cBhvr>
                                        <p:cTn id="72" dur="250" fill="hold"/>
                                        <p:tgtEl>
                                          <p:spTgt spid="146"/>
                                        </p:tgtEl>
                                        <p:attrNameLst>
                                          <p:attrName>ppt_y</p:attrName>
                                        </p:attrNameLst>
                                      </p:cBhvr>
                                      <p:tavLst>
                                        <p:tav tm="0">
                                          <p:val>
                                            <p:strVal val="#ppt_y+.1"/>
                                          </p:val>
                                        </p:tav>
                                        <p:tav tm="100000">
                                          <p:val>
                                            <p:strVal val="#ppt_y"/>
                                          </p:val>
                                        </p:tav>
                                      </p:tavLst>
                                    </p:anim>
                                  </p:childTnLst>
                                </p:cTn>
                              </p:par>
                            </p:childTnLst>
                          </p:cTn>
                        </p:par>
                        <p:par>
                          <p:cTn id="73" fill="hold">
                            <p:stCondLst>
                              <p:cond delay="7500"/>
                            </p:stCondLst>
                            <p:childTnLst>
                              <p:par>
                                <p:cTn id="74" presetID="21" presetClass="entr" presetSubtype="1" fill="hold" grpId="0" nodeType="afterEffect">
                                  <p:stCondLst>
                                    <p:cond delay="0"/>
                                  </p:stCondLst>
                                  <p:childTnLst>
                                    <p:set>
                                      <p:cBhvr>
                                        <p:cTn id="75" dur="1" fill="hold">
                                          <p:stCondLst>
                                            <p:cond delay="0"/>
                                          </p:stCondLst>
                                        </p:cTn>
                                        <p:tgtEl>
                                          <p:spTgt spid="99"/>
                                        </p:tgtEl>
                                        <p:attrNameLst>
                                          <p:attrName>style.visibility</p:attrName>
                                        </p:attrNameLst>
                                      </p:cBhvr>
                                      <p:to>
                                        <p:strVal val="visible"/>
                                      </p:to>
                                    </p:set>
                                    <p:animEffect transition="in" filter="wheel(1)">
                                      <p:cBhvr>
                                        <p:cTn id="76" dur="250"/>
                                        <p:tgtEl>
                                          <p:spTgt spid="99"/>
                                        </p:tgtEl>
                                      </p:cBhvr>
                                    </p:animEffect>
                                  </p:childTnLst>
                                </p:cTn>
                              </p:par>
                            </p:childTnLst>
                          </p:cTn>
                        </p:par>
                        <p:par>
                          <p:cTn id="77" fill="hold">
                            <p:stCondLst>
                              <p:cond delay="8000"/>
                            </p:stCondLst>
                            <p:childTnLst>
                              <p:par>
                                <p:cTn id="78" presetID="22" presetClass="entr" presetSubtype="4" fill="hold" grpId="0" nodeType="afterEffect">
                                  <p:stCondLst>
                                    <p:cond delay="0"/>
                                  </p:stCondLst>
                                  <p:childTnLst>
                                    <p:set>
                                      <p:cBhvr>
                                        <p:cTn id="79" dur="1" fill="hold">
                                          <p:stCondLst>
                                            <p:cond delay="0"/>
                                          </p:stCondLst>
                                        </p:cTn>
                                        <p:tgtEl>
                                          <p:spTgt spid="135"/>
                                        </p:tgtEl>
                                        <p:attrNameLst>
                                          <p:attrName>style.visibility</p:attrName>
                                        </p:attrNameLst>
                                      </p:cBhvr>
                                      <p:to>
                                        <p:strVal val="visible"/>
                                      </p:to>
                                    </p:set>
                                    <p:animEffect transition="in" filter="wipe(down)">
                                      <p:cBhvr>
                                        <p:cTn id="80" dur="250"/>
                                        <p:tgtEl>
                                          <p:spTgt spid="135"/>
                                        </p:tgtEl>
                                      </p:cBhvr>
                                    </p:animEffect>
                                  </p:childTnLst>
                                </p:cTn>
                              </p:par>
                            </p:childTnLst>
                          </p:cTn>
                        </p:par>
                        <p:par>
                          <p:cTn id="81" fill="hold">
                            <p:stCondLst>
                              <p:cond delay="8500"/>
                            </p:stCondLst>
                            <p:childTnLst>
                              <p:par>
                                <p:cTn id="82" presetID="2" presetClass="entr" presetSubtype="6" fill="hold" nodeType="afterEffect">
                                  <p:stCondLst>
                                    <p:cond delay="0"/>
                                  </p:stCondLst>
                                  <p:childTnLst>
                                    <p:set>
                                      <p:cBhvr>
                                        <p:cTn id="83" dur="1" fill="hold">
                                          <p:stCondLst>
                                            <p:cond delay="0"/>
                                          </p:stCondLst>
                                        </p:cTn>
                                        <p:tgtEl>
                                          <p:spTgt spid="126"/>
                                        </p:tgtEl>
                                        <p:attrNameLst>
                                          <p:attrName>style.visibility</p:attrName>
                                        </p:attrNameLst>
                                      </p:cBhvr>
                                      <p:to>
                                        <p:strVal val="visible"/>
                                      </p:to>
                                    </p:set>
                                    <p:anim calcmode="lin" valueType="num">
                                      <p:cBhvr additive="base">
                                        <p:cTn id="84" dur="250" fill="hold"/>
                                        <p:tgtEl>
                                          <p:spTgt spid="126"/>
                                        </p:tgtEl>
                                        <p:attrNameLst>
                                          <p:attrName>ppt_x</p:attrName>
                                        </p:attrNameLst>
                                      </p:cBhvr>
                                      <p:tavLst>
                                        <p:tav tm="0">
                                          <p:val>
                                            <p:strVal val="1+#ppt_w/2"/>
                                          </p:val>
                                        </p:tav>
                                        <p:tav tm="100000">
                                          <p:val>
                                            <p:strVal val="#ppt_x"/>
                                          </p:val>
                                        </p:tav>
                                      </p:tavLst>
                                    </p:anim>
                                    <p:anim calcmode="lin" valueType="num">
                                      <p:cBhvr additive="base">
                                        <p:cTn id="85" dur="250" fill="hold"/>
                                        <p:tgtEl>
                                          <p:spTgt spid="126"/>
                                        </p:tgtEl>
                                        <p:attrNameLst>
                                          <p:attrName>ppt_y</p:attrName>
                                        </p:attrNameLst>
                                      </p:cBhvr>
                                      <p:tavLst>
                                        <p:tav tm="0">
                                          <p:val>
                                            <p:strVal val="1+#ppt_h/2"/>
                                          </p:val>
                                        </p:tav>
                                        <p:tav tm="100000">
                                          <p:val>
                                            <p:strVal val="#ppt_y"/>
                                          </p:val>
                                        </p:tav>
                                      </p:tavLst>
                                    </p:anim>
                                  </p:childTnLst>
                                </p:cTn>
                              </p:par>
                            </p:childTnLst>
                          </p:cTn>
                        </p:par>
                        <p:par>
                          <p:cTn id="86" fill="hold">
                            <p:stCondLst>
                              <p:cond delay="9000"/>
                            </p:stCondLst>
                            <p:childTnLst>
                              <p:par>
                                <p:cTn id="87" presetID="42" presetClass="entr" presetSubtype="0" fill="hold" nodeType="afterEffect">
                                  <p:stCondLst>
                                    <p:cond delay="0"/>
                                  </p:stCondLst>
                                  <p:childTnLst>
                                    <p:set>
                                      <p:cBhvr>
                                        <p:cTn id="88" dur="1" fill="hold">
                                          <p:stCondLst>
                                            <p:cond delay="0"/>
                                          </p:stCondLst>
                                        </p:cTn>
                                        <p:tgtEl>
                                          <p:spTgt spid="156"/>
                                        </p:tgtEl>
                                        <p:attrNameLst>
                                          <p:attrName>style.visibility</p:attrName>
                                        </p:attrNameLst>
                                      </p:cBhvr>
                                      <p:to>
                                        <p:strVal val="visible"/>
                                      </p:to>
                                    </p:set>
                                    <p:animEffect transition="in" filter="fade">
                                      <p:cBhvr>
                                        <p:cTn id="89" dur="250"/>
                                        <p:tgtEl>
                                          <p:spTgt spid="156"/>
                                        </p:tgtEl>
                                      </p:cBhvr>
                                    </p:animEffect>
                                    <p:anim calcmode="lin" valueType="num">
                                      <p:cBhvr>
                                        <p:cTn id="90" dur="250" fill="hold"/>
                                        <p:tgtEl>
                                          <p:spTgt spid="156"/>
                                        </p:tgtEl>
                                        <p:attrNameLst>
                                          <p:attrName>ppt_x</p:attrName>
                                        </p:attrNameLst>
                                      </p:cBhvr>
                                      <p:tavLst>
                                        <p:tav tm="0">
                                          <p:val>
                                            <p:strVal val="#ppt_x"/>
                                          </p:val>
                                        </p:tav>
                                        <p:tav tm="100000">
                                          <p:val>
                                            <p:strVal val="#ppt_x"/>
                                          </p:val>
                                        </p:tav>
                                      </p:tavLst>
                                    </p:anim>
                                    <p:anim calcmode="lin" valueType="num">
                                      <p:cBhvr>
                                        <p:cTn id="91" dur="250" fill="hold"/>
                                        <p:tgtEl>
                                          <p:spTgt spid="1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99" grpId="0" animBg="1"/>
      <p:bldP spid="100" grpId="0" animBg="1"/>
      <p:bldP spid="101" grpId="0" animBg="1"/>
      <p:bldP spid="102" grpId="0" animBg="1"/>
      <p:bldP spid="133" grpId="0"/>
      <p:bldP spid="134" grpId="0"/>
      <p:bldP spid="135" grpId="0"/>
      <p:bldP spid="136" grpId="0"/>
      <p:bldP spid="13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707654"/>
            <a:ext cx="4452801" cy="806348"/>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添加文字标题</a:t>
            </a:r>
          </a:p>
        </p:txBody>
      </p:sp>
      <p:grpSp>
        <p:nvGrpSpPr>
          <p:cNvPr id="21" name="组合 20"/>
          <p:cNvGrpSpPr/>
          <p:nvPr/>
        </p:nvGrpSpPr>
        <p:grpSpPr>
          <a:xfrm>
            <a:off x="5209965" y="2802535"/>
            <a:ext cx="1352442" cy="338554"/>
            <a:chOff x="3276600" y="3624263"/>
            <a:chExt cx="1361057" cy="340580"/>
          </a:xfrm>
        </p:grpSpPr>
        <p:grpSp>
          <p:nvGrpSpPr>
            <p:cNvPr id="22" name="Group 10"/>
            <p:cNvGrpSpPr/>
            <p:nvPr/>
          </p:nvGrpSpPr>
          <p:grpSpPr bwMode="auto">
            <a:xfrm>
              <a:off x="3276600" y="3649663"/>
              <a:ext cx="282575" cy="282575"/>
              <a:chOff x="0" y="0"/>
              <a:chExt cx="2494" cy="2494"/>
            </a:xfrm>
          </p:grpSpPr>
          <p:sp>
            <p:nvSpPr>
              <p:cNvPr id="24"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23"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2" name="组合 31"/>
          <p:cNvGrpSpPr/>
          <p:nvPr/>
        </p:nvGrpSpPr>
        <p:grpSpPr>
          <a:xfrm>
            <a:off x="5209966" y="3126101"/>
            <a:ext cx="1352442" cy="338554"/>
            <a:chOff x="3276600" y="3624263"/>
            <a:chExt cx="1361058" cy="340580"/>
          </a:xfrm>
        </p:grpSpPr>
        <p:grpSp>
          <p:nvGrpSpPr>
            <p:cNvPr id="33" name="Group 10"/>
            <p:cNvGrpSpPr/>
            <p:nvPr/>
          </p:nvGrpSpPr>
          <p:grpSpPr bwMode="auto">
            <a:xfrm>
              <a:off x="3276600" y="3649663"/>
              <a:ext cx="282575" cy="282575"/>
              <a:chOff x="0" y="0"/>
              <a:chExt cx="2494" cy="2494"/>
            </a:xfrm>
          </p:grpSpPr>
          <p:sp>
            <p:nvSpPr>
              <p:cNvPr id="3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3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37" name="组合 36"/>
          <p:cNvGrpSpPr/>
          <p:nvPr/>
        </p:nvGrpSpPr>
        <p:grpSpPr>
          <a:xfrm>
            <a:off x="5209966" y="3458829"/>
            <a:ext cx="1352442" cy="338554"/>
            <a:chOff x="3276600" y="3624263"/>
            <a:chExt cx="1361058" cy="340580"/>
          </a:xfrm>
        </p:grpSpPr>
        <p:grpSp>
          <p:nvGrpSpPr>
            <p:cNvPr id="38" name="Group 10"/>
            <p:cNvGrpSpPr/>
            <p:nvPr/>
          </p:nvGrpSpPr>
          <p:grpSpPr bwMode="auto">
            <a:xfrm>
              <a:off x="3276600" y="3649663"/>
              <a:ext cx="282575" cy="282575"/>
              <a:chOff x="0" y="0"/>
              <a:chExt cx="2494" cy="2494"/>
            </a:xfrm>
          </p:grpSpPr>
          <p:sp>
            <p:nvSpPr>
              <p:cNvPr id="4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3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2" name="组合 41"/>
          <p:cNvGrpSpPr/>
          <p:nvPr/>
        </p:nvGrpSpPr>
        <p:grpSpPr>
          <a:xfrm>
            <a:off x="6800091" y="2827790"/>
            <a:ext cx="1352442" cy="338554"/>
            <a:chOff x="3276600" y="3624263"/>
            <a:chExt cx="1361058" cy="340580"/>
          </a:xfrm>
        </p:grpSpPr>
        <p:grpSp>
          <p:nvGrpSpPr>
            <p:cNvPr id="43" name="Group 10"/>
            <p:cNvGrpSpPr/>
            <p:nvPr/>
          </p:nvGrpSpPr>
          <p:grpSpPr bwMode="auto">
            <a:xfrm>
              <a:off x="3276600" y="3649663"/>
              <a:ext cx="282575" cy="282575"/>
              <a:chOff x="0" y="0"/>
              <a:chExt cx="2494" cy="2494"/>
            </a:xfrm>
          </p:grpSpPr>
          <p:sp>
            <p:nvSpPr>
              <p:cNvPr id="4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4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4"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47" name="组合 46"/>
          <p:cNvGrpSpPr/>
          <p:nvPr/>
        </p:nvGrpSpPr>
        <p:grpSpPr>
          <a:xfrm>
            <a:off x="6800091" y="3141177"/>
            <a:ext cx="1352442" cy="338554"/>
            <a:chOff x="3276600" y="3624263"/>
            <a:chExt cx="1361058" cy="340580"/>
          </a:xfrm>
        </p:grpSpPr>
        <p:grpSp>
          <p:nvGrpSpPr>
            <p:cNvPr id="48" name="Group 10"/>
            <p:cNvGrpSpPr/>
            <p:nvPr/>
          </p:nvGrpSpPr>
          <p:grpSpPr bwMode="auto">
            <a:xfrm>
              <a:off x="3276600" y="3649663"/>
              <a:ext cx="282575" cy="282575"/>
              <a:chOff x="0" y="0"/>
              <a:chExt cx="2494" cy="2494"/>
            </a:xfrm>
          </p:grpSpPr>
          <p:sp>
            <p:nvSpPr>
              <p:cNvPr id="50"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1"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49"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52" name="组合 51"/>
          <p:cNvGrpSpPr/>
          <p:nvPr/>
        </p:nvGrpSpPr>
        <p:grpSpPr>
          <a:xfrm>
            <a:off x="6800092" y="3462149"/>
            <a:ext cx="1352442" cy="338554"/>
            <a:chOff x="3276600" y="3624263"/>
            <a:chExt cx="1361057" cy="340580"/>
          </a:xfrm>
        </p:grpSpPr>
        <p:grpSp>
          <p:nvGrpSpPr>
            <p:cNvPr id="53" name="Group 10"/>
            <p:cNvGrpSpPr/>
            <p:nvPr/>
          </p:nvGrpSpPr>
          <p:grpSpPr bwMode="auto">
            <a:xfrm>
              <a:off x="3276600" y="3649663"/>
              <a:ext cx="282575" cy="282575"/>
              <a:chOff x="0" y="0"/>
              <a:chExt cx="2494" cy="2494"/>
            </a:xfrm>
          </p:grpSpPr>
          <p:sp>
            <p:nvSpPr>
              <p:cNvPr id="55"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56"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54"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239047" y="2096604"/>
            <a:ext cx="829462" cy="896881"/>
            <a:chOff x="8426028" y="2130356"/>
            <a:chExt cx="628956" cy="680167"/>
          </a:xfrm>
          <a:solidFill>
            <a:srgbClr val="00682F"/>
          </a:solidFill>
          <a:effectLst>
            <a:outerShdw blurRad="50800" dist="38100" dir="5400000" algn="t" rotWithShape="0">
              <a:prstClr val="black">
                <a:alpha val="40000"/>
              </a:prstClr>
            </a:outerShdw>
          </a:effectLst>
        </p:grpSpPr>
        <p:sp>
          <p:nvSpPr>
            <p:cNvPr id="59" name="Freeform 581"/>
            <p:cNvSpPr>
              <a:spLocks noEditPoints="1"/>
            </p:cNvSpPr>
            <p:nvPr/>
          </p:nvSpPr>
          <p:spPr bwMode="auto">
            <a:xfrm>
              <a:off x="8562350" y="2326544"/>
              <a:ext cx="492634" cy="483979"/>
            </a:xfrm>
            <a:custGeom>
              <a:avLst/>
              <a:gdLst>
                <a:gd name="T0" fmla="*/ 281 w 289"/>
                <a:gd name="T1" fmla="*/ 240 h 284"/>
                <a:gd name="T2" fmla="*/ 219 w 289"/>
                <a:gd name="T3" fmla="*/ 178 h 284"/>
                <a:gd name="T4" fmla="*/ 205 w 289"/>
                <a:gd name="T5" fmla="*/ 165 h 284"/>
                <a:gd name="T6" fmla="*/ 187 w 289"/>
                <a:gd name="T7" fmla="*/ 38 h 284"/>
                <a:gd name="T8" fmla="*/ 181 w 289"/>
                <a:gd name="T9" fmla="*/ 32 h 284"/>
                <a:gd name="T10" fmla="*/ 161 w 289"/>
                <a:gd name="T11" fmla="*/ 19 h 284"/>
                <a:gd name="T12" fmla="*/ 40 w 289"/>
                <a:gd name="T13" fmla="*/ 40 h 284"/>
                <a:gd name="T14" fmla="*/ 42 w 289"/>
                <a:gd name="T15" fmla="*/ 187 h 284"/>
                <a:gd name="T16" fmla="*/ 42 w 289"/>
                <a:gd name="T17" fmla="*/ 188 h 284"/>
                <a:gd name="T18" fmla="*/ 71 w 289"/>
                <a:gd name="T19" fmla="*/ 207 h 284"/>
                <a:gd name="T20" fmla="*/ 160 w 289"/>
                <a:gd name="T21" fmla="*/ 207 h 284"/>
                <a:gd name="T22" fmla="*/ 169 w 289"/>
                <a:gd name="T23" fmla="*/ 202 h 284"/>
                <a:gd name="T24" fmla="*/ 171 w 289"/>
                <a:gd name="T25" fmla="*/ 201 h 284"/>
                <a:gd name="T26" fmla="*/ 169 w 289"/>
                <a:gd name="T27" fmla="*/ 202 h 284"/>
                <a:gd name="T28" fmla="*/ 183 w 289"/>
                <a:gd name="T29" fmla="*/ 215 h 284"/>
                <a:gd name="T30" fmla="*/ 243 w 289"/>
                <a:gd name="T31" fmla="*/ 273 h 284"/>
                <a:gd name="T32" fmla="*/ 274 w 289"/>
                <a:gd name="T33" fmla="*/ 268 h 284"/>
                <a:gd name="T34" fmla="*/ 281 w 289"/>
                <a:gd name="T35" fmla="*/ 240 h 284"/>
                <a:gd name="T36" fmla="*/ 161 w 289"/>
                <a:gd name="T37" fmla="*/ 149 h 284"/>
                <a:gd name="T38" fmla="*/ 157 w 289"/>
                <a:gd name="T39" fmla="*/ 154 h 284"/>
                <a:gd name="T40" fmla="*/ 74 w 289"/>
                <a:gd name="T41" fmla="*/ 155 h 284"/>
                <a:gd name="T42" fmla="*/ 73 w 289"/>
                <a:gd name="T43" fmla="*/ 72 h 284"/>
                <a:gd name="T44" fmla="*/ 156 w 289"/>
                <a:gd name="T45" fmla="*/ 71 h 284"/>
                <a:gd name="T46" fmla="*/ 161 w 289"/>
                <a:gd name="T47" fmla="*/ 76 h 284"/>
                <a:gd name="T48" fmla="*/ 161 w 289"/>
                <a:gd name="T49" fmla="*/ 14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9" h="284">
                  <a:moveTo>
                    <a:pt x="281" y="240"/>
                  </a:moveTo>
                  <a:cubicBezTo>
                    <a:pt x="219" y="178"/>
                    <a:pt x="219" y="178"/>
                    <a:pt x="219" y="178"/>
                  </a:cubicBezTo>
                  <a:cubicBezTo>
                    <a:pt x="205" y="165"/>
                    <a:pt x="205" y="165"/>
                    <a:pt x="205" y="165"/>
                  </a:cubicBezTo>
                  <a:cubicBezTo>
                    <a:pt x="228" y="125"/>
                    <a:pt x="222" y="72"/>
                    <a:pt x="187" y="38"/>
                  </a:cubicBezTo>
                  <a:cubicBezTo>
                    <a:pt x="185" y="36"/>
                    <a:pt x="183" y="34"/>
                    <a:pt x="181" y="32"/>
                  </a:cubicBezTo>
                  <a:cubicBezTo>
                    <a:pt x="174" y="27"/>
                    <a:pt x="168" y="23"/>
                    <a:pt x="161" y="19"/>
                  </a:cubicBezTo>
                  <a:cubicBezTo>
                    <a:pt x="121" y="0"/>
                    <a:pt x="72" y="7"/>
                    <a:pt x="40" y="40"/>
                  </a:cubicBezTo>
                  <a:cubicBezTo>
                    <a:pt x="0" y="81"/>
                    <a:pt x="1" y="147"/>
                    <a:pt x="42" y="187"/>
                  </a:cubicBezTo>
                  <a:cubicBezTo>
                    <a:pt x="42" y="187"/>
                    <a:pt x="42" y="188"/>
                    <a:pt x="42" y="188"/>
                  </a:cubicBezTo>
                  <a:cubicBezTo>
                    <a:pt x="51" y="196"/>
                    <a:pt x="61" y="203"/>
                    <a:pt x="71" y="207"/>
                  </a:cubicBezTo>
                  <a:cubicBezTo>
                    <a:pt x="99" y="220"/>
                    <a:pt x="132" y="220"/>
                    <a:pt x="160" y="207"/>
                  </a:cubicBezTo>
                  <a:cubicBezTo>
                    <a:pt x="163" y="205"/>
                    <a:pt x="166" y="204"/>
                    <a:pt x="169" y="202"/>
                  </a:cubicBezTo>
                  <a:cubicBezTo>
                    <a:pt x="170" y="201"/>
                    <a:pt x="170" y="201"/>
                    <a:pt x="171" y="201"/>
                  </a:cubicBezTo>
                  <a:cubicBezTo>
                    <a:pt x="170" y="201"/>
                    <a:pt x="170" y="202"/>
                    <a:pt x="169" y="202"/>
                  </a:cubicBezTo>
                  <a:cubicBezTo>
                    <a:pt x="183" y="215"/>
                    <a:pt x="183" y="215"/>
                    <a:pt x="183" y="215"/>
                  </a:cubicBezTo>
                  <a:cubicBezTo>
                    <a:pt x="243" y="273"/>
                    <a:pt x="243" y="273"/>
                    <a:pt x="243" y="273"/>
                  </a:cubicBezTo>
                  <a:cubicBezTo>
                    <a:pt x="243" y="273"/>
                    <a:pt x="259" y="284"/>
                    <a:pt x="274" y="268"/>
                  </a:cubicBezTo>
                  <a:cubicBezTo>
                    <a:pt x="289" y="253"/>
                    <a:pt x="281" y="240"/>
                    <a:pt x="281" y="240"/>
                  </a:cubicBezTo>
                  <a:close/>
                  <a:moveTo>
                    <a:pt x="161" y="149"/>
                  </a:moveTo>
                  <a:cubicBezTo>
                    <a:pt x="160" y="151"/>
                    <a:pt x="158" y="152"/>
                    <a:pt x="157" y="154"/>
                  </a:cubicBezTo>
                  <a:cubicBezTo>
                    <a:pt x="134" y="177"/>
                    <a:pt x="97" y="178"/>
                    <a:pt x="74" y="155"/>
                  </a:cubicBezTo>
                  <a:cubicBezTo>
                    <a:pt x="50" y="132"/>
                    <a:pt x="50" y="95"/>
                    <a:pt x="73" y="72"/>
                  </a:cubicBezTo>
                  <a:cubicBezTo>
                    <a:pt x="95" y="49"/>
                    <a:pt x="133" y="48"/>
                    <a:pt x="156" y="71"/>
                  </a:cubicBezTo>
                  <a:cubicBezTo>
                    <a:pt x="158" y="72"/>
                    <a:pt x="159" y="74"/>
                    <a:pt x="161" y="76"/>
                  </a:cubicBezTo>
                  <a:cubicBezTo>
                    <a:pt x="178" y="98"/>
                    <a:pt x="178" y="128"/>
                    <a:pt x="161" y="149"/>
                  </a:cubicBezTo>
                  <a:close/>
                </a:path>
              </a:pathLst>
            </a:custGeom>
            <a:grpFill/>
            <a:ln>
              <a:noFill/>
            </a:ln>
          </p:spPr>
          <p:txBody>
            <a:bodyPr vert="horz" wrap="square" lIns="91440" tIns="45720" rIns="91440" bIns="45720" numCol="1" anchor="t" anchorCtr="0" compatLnSpc="1"/>
            <a:lstStyle/>
            <a:p>
              <a:endParaRPr lang="zh-CN" altLang="en-US"/>
            </a:p>
          </p:txBody>
        </p:sp>
        <p:sp>
          <p:nvSpPr>
            <p:cNvPr id="60" name="Freeform 582"/>
            <p:cNvSpPr/>
            <p:nvPr/>
          </p:nvSpPr>
          <p:spPr bwMode="auto">
            <a:xfrm>
              <a:off x="8426028" y="2130356"/>
              <a:ext cx="445030" cy="556107"/>
            </a:xfrm>
            <a:custGeom>
              <a:avLst/>
              <a:gdLst>
                <a:gd name="T0" fmla="*/ 97 w 261"/>
                <a:gd name="T1" fmla="*/ 303 h 326"/>
                <a:gd name="T2" fmla="*/ 51 w 261"/>
                <a:gd name="T3" fmla="*/ 303 h 326"/>
                <a:gd name="T4" fmla="*/ 19 w 261"/>
                <a:gd name="T5" fmla="*/ 265 h 326"/>
                <a:gd name="T6" fmla="*/ 19 w 261"/>
                <a:gd name="T7" fmla="*/ 46 h 326"/>
                <a:gd name="T8" fmla="*/ 47 w 261"/>
                <a:gd name="T9" fmla="*/ 20 h 326"/>
                <a:gd name="T10" fmla="*/ 187 w 261"/>
                <a:gd name="T11" fmla="*/ 20 h 326"/>
                <a:gd name="T12" fmla="*/ 187 w 261"/>
                <a:gd name="T13" fmla="*/ 91 h 326"/>
                <a:gd name="T14" fmla="*/ 241 w 261"/>
                <a:gd name="T15" fmla="*/ 91 h 326"/>
                <a:gd name="T16" fmla="*/ 241 w 261"/>
                <a:gd name="T17" fmla="*/ 114 h 326"/>
                <a:gd name="T18" fmla="*/ 261 w 261"/>
                <a:gd name="T19" fmla="*/ 124 h 326"/>
                <a:gd name="T20" fmla="*/ 261 w 261"/>
                <a:gd name="T21" fmla="*/ 85 h 326"/>
                <a:gd name="T22" fmla="*/ 197 w 261"/>
                <a:gd name="T23" fmla="*/ 12 h 326"/>
                <a:gd name="T24" fmla="*/ 187 w 261"/>
                <a:gd name="T25" fmla="*/ 0 h 326"/>
                <a:gd name="T26" fmla="*/ 37 w 261"/>
                <a:gd name="T27" fmla="*/ 0 h 326"/>
                <a:gd name="T28" fmla="*/ 1 w 261"/>
                <a:gd name="T29" fmla="*/ 36 h 326"/>
                <a:gd name="T30" fmla="*/ 1 w 261"/>
                <a:gd name="T31" fmla="*/ 299 h 326"/>
                <a:gd name="T32" fmla="*/ 37 w 261"/>
                <a:gd name="T33" fmla="*/ 322 h 326"/>
                <a:gd name="T34" fmla="*/ 116 w 261"/>
                <a:gd name="T35" fmla="*/ 322 h 326"/>
                <a:gd name="T36" fmla="*/ 109 w 261"/>
                <a:gd name="T37" fmla="*/ 316 h 326"/>
                <a:gd name="T38" fmla="*/ 97 w 261"/>
                <a:gd name="T39" fmla="*/ 303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1" h="326">
                  <a:moveTo>
                    <a:pt x="97" y="303"/>
                  </a:moveTo>
                  <a:cubicBezTo>
                    <a:pt x="77" y="303"/>
                    <a:pt x="60" y="303"/>
                    <a:pt x="51" y="303"/>
                  </a:cubicBezTo>
                  <a:cubicBezTo>
                    <a:pt x="21" y="303"/>
                    <a:pt x="19" y="265"/>
                    <a:pt x="19" y="265"/>
                  </a:cubicBezTo>
                  <a:cubicBezTo>
                    <a:pt x="19" y="265"/>
                    <a:pt x="19" y="67"/>
                    <a:pt x="19" y="46"/>
                  </a:cubicBezTo>
                  <a:cubicBezTo>
                    <a:pt x="19" y="24"/>
                    <a:pt x="47" y="20"/>
                    <a:pt x="47" y="20"/>
                  </a:cubicBezTo>
                  <a:cubicBezTo>
                    <a:pt x="187" y="20"/>
                    <a:pt x="187" y="20"/>
                    <a:pt x="187" y="20"/>
                  </a:cubicBezTo>
                  <a:cubicBezTo>
                    <a:pt x="187" y="91"/>
                    <a:pt x="187" y="91"/>
                    <a:pt x="187" y="91"/>
                  </a:cubicBezTo>
                  <a:cubicBezTo>
                    <a:pt x="241" y="91"/>
                    <a:pt x="241" y="91"/>
                    <a:pt x="241" y="91"/>
                  </a:cubicBezTo>
                  <a:cubicBezTo>
                    <a:pt x="241" y="91"/>
                    <a:pt x="241" y="100"/>
                    <a:pt x="241" y="114"/>
                  </a:cubicBezTo>
                  <a:cubicBezTo>
                    <a:pt x="248" y="117"/>
                    <a:pt x="254" y="120"/>
                    <a:pt x="261" y="124"/>
                  </a:cubicBezTo>
                  <a:cubicBezTo>
                    <a:pt x="261" y="85"/>
                    <a:pt x="261" y="85"/>
                    <a:pt x="261" y="85"/>
                  </a:cubicBezTo>
                  <a:cubicBezTo>
                    <a:pt x="197" y="12"/>
                    <a:pt x="197" y="12"/>
                    <a:pt x="197" y="12"/>
                  </a:cubicBezTo>
                  <a:cubicBezTo>
                    <a:pt x="187" y="0"/>
                    <a:pt x="187" y="0"/>
                    <a:pt x="187" y="0"/>
                  </a:cubicBezTo>
                  <a:cubicBezTo>
                    <a:pt x="37" y="0"/>
                    <a:pt x="37" y="0"/>
                    <a:pt x="37" y="0"/>
                  </a:cubicBezTo>
                  <a:cubicBezTo>
                    <a:pt x="0" y="0"/>
                    <a:pt x="1" y="36"/>
                    <a:pt x="1" y="36"/>
                  </a:cubicBezTo>
                  <a:cubicBezTo>
                    <a:pt x="1" y="36"/>
                    <a:pt x="1" y="271"/>
                    <a:pt x="1" y="299"/>
                  </a:cubicBezTo>
                  <a:cubicBezTo>
                    <a:pt x="1" y="326"/>
                    <a:pt x="37" y="322"/>
                    <a:pt x="37" y="322"/>
                  </a:cubicBezTo>
                  <a:cubicBezTo>
                    <a:pt x="37" y="322"/>
                    <a:pt x="74" y="322"/>
                    <a:pt x="116" y="322"/>
                  </a:cubicBezTo>
                  <a:cubicBezTo>
                    <a:pt x="114" y="320"/>
                    <a:pt x="111" y="318"/>
                    <a:pt x="109" y="316"/>
                  </a:cubicBezTo>
                  <a:cubicBezTo>
                    <a:pt x="105" y="312"/>
                    <a:pt x="101" y="307"/>
                    <a:pt x="97" y="303"/>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61"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4</a:t>
            </a:r>
          </a:p>
        </p:txBody>
      </p:sp>
      <p:sp>
        <p:nvSpPr>
          <p:cNvPr id="62"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第四部分</a:t>
            </a:r>
            <a:endParaRPr lang="zh-CN" altLang="zh-CN" sz="3800" b="1" dirty="0">
              <a:solidFill>
                <a:schemeClr val="bg1"/>
              </a:solidFill>
              <a:latin typeface="方正兰亭粗黑_GBK"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 calcmode="lin" valueType="num">
                                      <p:cBhvr>
                                        <p:cTn id="14" dur="500" fill="hold"/>
                                        <p:tgtEl>
                                          <p:spTgt spid="62"/>
                                        </p:tgtEl>
                                        <p:attrNameLst>
                                          <p:attrName>style.rotation</p:attrName>
                                        </p:attrNameLst>
                                      </p:cBhvr>
                                      <p:tavLst>
                                        <p:tav tm="0">
                                          <p:val>
                                            <p:fltVal val="360"/>
                                          </p:val>
                                        </p:tav>
                                        <p:tav tm="100000">
                                          <p:val>
                                            <p:fltVal val="0"/>
                                          </p:val>
                                        </p:tav>
                                      </p:tavLst>
                                    </p:anim>
                                    <p:animEffect transition="in" filter="fade">
                                      <p:cBhvr>
                                        <p:cTn id="15" dur="500"/>
                                        <p:tgtEl>
                                          <p:spTgt spid="6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1"/>
                                        </p:tgtEl>
                                        <p:attrNameLst>
                                          <p:attrName>style.visibility</p:attrName>
                                        </p:attrNameLst>
                                      </p:cBhvr>
                                      <p:to>
                                        <p:strVal val="visible"/>
                                      </p:to>
                                    </p:set>
                                    <p:anim calcmode="lin" valueType="num">
                                      <p:cBhvr>
                                        <p:cTn id="19" dur="500" fill="hold"/>
                                        <p:tgtEl>
                                          <p:spTgt spid="61"/>
                                        </p:tgtEl>
                                        <p:attrNameLst>
                                          <p:attrName>ppt_w</p:attrName>
                                        </p:attrNameLst>
                                      </p:cBhvr>
                                      <p:tavLst>
                                        <p:tav tm="0">
                                          <p:val>
                                            <p:fltVal val="0"/>
                                          </p:val>
                                        </p:tav>
                                        <p:tav tm="100000">
                                          <p:val>
                                            <p:strVal val="#ppt_w"/>
                                          </p:val>
                                        </p:tav>
                                      </p:tavLst>
                                    </p:anim>
                                    <p:anim calcmode="lin" valueType="num">
                                      <p:cBhvr>
                                        <p:cTn id="20" dur="500" fill="hold"/>
                                        <p:tgtEl>
                                          <p:spTgt spid="61"/>
                                        </p:tgtEl>
                                        <p:attrNameLst>
                                          <p:attrName>ppt_h</p:attrName>
                                        </p:attrNameLst>
                                      </p:cBhvr>
                                      <p:tavLst>
                                        <p:tav tm="0">
                                          <p:val>
                                            <p:fltVal val="0"/>
                                          </p:val>
                                        </p:tav>
                                        <p:tav tm="100000">
                                          <p:val>
                                            <p:strVal val="#ppt_h"/>
                                          </p:val>
                                        </p:tav>
                                      </p:tavLst>
                                    </p:anim>
                                    <p:anim calcmode="lin" valueType="num">
                                      <p:cBhvr>
                                        <p:cTn id="21" dur="500" fill="hold"/>
                                        <p:tgtEl>
                                          <p:spTgt spid="61"/>
                                        </p:tgtEl>
                                        <p:attrNameLst>
                                          <p:attrName>style.rotation</p:attrName>
                                        </p:attrNameLst>
                                      </p:cBhvr>
                                      <p:tavLst>
                                        <p:tav tm="0">
                                          <p:val>
                                            <p:fltVal val="360"/>
                                          </p:val>
                                        </p:tav>
                                        <p:tav tm="100000">
                                          <p:val>
                                            <p:fltVal val="0"/>
                                          </p:val>
                                        </p:tav>
                                      </p:tavLst>
                                    </p:anim>
                                    <p:animEffect transition="in" filter="fade">
                                      <p:cBhvr>
                                        <p:cTn id="22" dur="500"/>
                                        <p:tgtEl>
                                          <p:spTgt spid="61"/>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25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par>
                          <p:cTn id="45" fill="hold">
                            <p:stCondLst>
                              <p:cond delay="3750"/>
                            </p:stCondLst>
                            <p:childTnLst>
                              <p:par>
                                <p:cTn id="46" presetID="2" presetClass="entr" presetSubtype="12" fill="hold" nodeType="afterEffect">
                                  <p:stCondLst>
                                    <p:cond delay="0"/>
                                  </p:stCondLst>
                                  <p:childTnLst>
                                    <p:set>
                                      <p:cBhvr>
                                        <p:cTn id="47" dur="1" fill="hold">
                                          <p:stCondLst>
                                            <p:cond delay="0"/>
                                          </p:stCondLst>
                                        </p:cTn>
                                        <p:tgtEl>
                                          <p:spTgt spid="21"/>
                                        </p:tgtEl>
                                        <p:attrNameLst>
                                          <p:attrName>style.visibility</p:attrName>
                                        </p:attrNameLst>
                                      </p:cBhvr>
                                      <p:to>
                                        <p:strVal val="visible"/>
                                      </p:to>
                                    </p:set>
                                    <p:anim calcmode="lin" valueType="num">
                                      <p:cBhvr additive="base">
                                        <p:cTn id="48" dur="500" fill="hold"/>
                                        <p:tgtEl>
                                          <p:spTgt spid="21"/>
                                        </p:tgtEl>
                                        <p:attrNameLst>
                                          <p:attrName>ppt_x</p:attrName>
                                        </p:attrNameLst>
                                      </p:cBhvr>
                                      <p:tavLst>
                                        <p:tav tm="0">
                                          <p:val>
                                            <p:strVal val="0-#ppt_w/2"/>
                                          </p:val>
                                        </p:tav>
                                        <p:tav tm="100000">
                                          <p:val>
                                            <p:strVal val="#ppt_x"/>
                                          </p:val>
                                        </p:tav>
                                      </p:tavLst>
                                    </p:anim>
                                    <p:anim calcmode="lin" valueType="num">
                                      <p:cBhvr additive="base">
                                        <p:cTn id="49" dur="500" fill="hold"/>
                                        <p:tgtEl>
                                          <p:spTgt spid="21"/>
                                        </p:tgtEl>
                                        <p:attrNameLst>
                                          <p:attrName>ppt_y</p:attrName>
                                        </p:attrNameLst>
                                      </p:cBhvr>
                                      <p:tavLst>
                                        <p:tav tm="0">
                                          <p:val>
                                            <p:strVal val="1+#ppt_h/2"/>
                                          </p:val>
                                        </p:tav>
                                        <p:tav tm="100000">
                                          <p:val>
                                            <p:strVal val="#ppt_y"/>
                                          </p:val>
                                        </p:tav>
                                      </p:tavLst>
                                    </p:anim>
                                  </p:childTnLst>
                                </p:cTn>
                              </p:par>
                              <p:par>
                                <p:cTn id="50" presetID="2" presetClass="entr" presetSubtype="12" fill="hold" nodeType="withEffect">
                                  <p:stCondLst>
                                    <p:cond delay="100"/>
                                  </p:stCondLst>
                                  <p:childTnLst>
                                    <p:set>
                                      <p:cBhvr>
                                        <p:cTn id="51" dur="1" fill="hold">
                                          <p:stCondLst>
                                            <p:cond delay="0"/>
                                          </p:stCondLst>
                                        </p:cTn>
                                        <p:tgtEl>
                                          <p:spTgt spid="32"/>
                                        </p:tgtEl>
                                        <p:attrNameLst>
                                          <p:attrName>style.visibility</p:attrName>
                                        </p:attrNameLst>
                                      </p:cBhvr>
                                      <p:to>
                                        <p:strVal val="visible"/>
                                      </p:to>
                                    </p:set>
                                    <p:anim calcmode="lin" valueType="num">
                                      <p:cBhvr additive="base">
                                        <p:cTn id="52" dur="500" fill="hold"/>
                                        <p:tgtEl>
                                          <p:spTgt spid="32"/>
                                        </p:tgtEl>
                                        <p:attrNameLst>
                                          <p:attrName>ppt_x</p:attrName>
                                        </p:attrNameLst>
                                      </p:cBhvr>
                                      <p:tavLst>
                                        <p:tav tm="0">
                                          <p:val>
                                            <p:strVal val="0-#ppt_w/2"/>
                                          </p:val>
                                        </p:tav>
                                        <p:tav tm="100000">
                                          <p:val>
                                            <p:strVal val="#ppt_x"/>
                                          </p:val>
                                        </p:tav>
                                      </p:tavLst>
                                    </p:anim>
                                    <p:anim calcmode="lin" valueType="num">
                                      <p:cBhvr additive="base">
                                        <p:cTn id="53" dur="500" fill="hold"/>
                                        <p:tgtEl>
                                          <p:spTgt spid="32"/>
                                        </p:tgtEl>
                                        <p:attrNameLst>
                                          <p:attrName>ppt_y</p:attrName>
                                        </p:attrNameLst>
                                      </p:cBhvr>
                                      <p:tavLst>
                                        <p:tav tm="0">
                                          <p:val>
                                            <p:strVal val="1+#ppt_h/2"/>
                                          </p:val>
                                        </p:tav>
                                        <p:tav tm="100000">
                                          <p:val>
                                            <p:strVal val="#ppt_y"/>
                                          </p:val>
                                        </p:tav>
                                      </p:tavLst>
                                    </p:anim>
                                  </p:childTnLst>
                                </p:cTn>
                              </p:par>
                              <p:par>
                                <p:cTn id="54" presetID="2" presetClass="entr" presetSubtype="12" fill="hold" nodeType="withEffect">
                                  <p:stCondLst>
                                    <p:cond delay="200"/>
                                  </p:stCondLst>
                                  <p:childTnLst>
                                    <p:set>
                                      <p:cBhvr>
                                        <p:cTn id="55" dur="1" fill="hold">
                                          <p:stCondLst>
                                            <p:cond delay="0"/>
                                          </p:stCondLst>
                                        </p:cTn>
                                        <p:tgtEl>
                                          <p:spTgt spid="37"/>
                                        </p:tgtEl>
                                        <p:attrNameLst>
                                          <p:attrName>style.visibility</p:attrName>
                                        </p:attrNameLst>
                                      </p:cBhvr>
                                      <p:to>
                                        <p:strVal val="visible"/>
                                      </p:to>
                                    </p:set>
                                    <p:anim calcmode="lin" valueType="num">
                                      <p:cBhvr additive="base">
                                        <p:cTn id="56" dur="500" fill="hold"/>
                                        <p:tgtEl>
                                          <p:spTgt spid="37"/>
                                        </p:tgtEl>
                                        <p:attrNameLst>
                                          <p:attrName>ppt_x</p:attrName>
                                        </p:attrNameLst>
                                      </p:cBhvr>
                                      <p:tavLst>
                                        <p:tav tm="0">
                                          <p:val>
                                            <p:strVal val="0-#ppt_w/2"/>
                                          </p:val>
                                        </p:tav>
                                        <p:tav tm="100000">
                                          <p:val>
                                            <p:strVal val="#ppt_x"/>
                                          </p:val>
                                        </p:tav>
                                      </p:tavLst>
                                    </p:anim>
                                    <p:anim calcmode="lin" valueType="num">
                                      <p:cBhvr additive="base">
                                        <p:cTn id="57" dur="500" fill="hold"/>
                                        <p:tgtEl>
                                          <p:spTgt spid="37"/>
                                        </p:tgtEl>
                                        <p:attrNameLst>
                                          <p:attrName>ppt_y</p:attrName>
                                        </p:attrNameLst>
                                      </p:cBhvr>
                                      <p:tavLst>
                                        <p:tav tm="0">
                                          <p:val>
                                            <p:strVal val="1+#ppt_h/2"/>
                                          </p:val>
                                        </p:tav>
                                        <p:tav tm="100000">
                                          <p:val>
                                            <p:strVal val="#ppt_y"/>
                                          </p:val>
                                        </p:tav>
                                      </p:tavLst>
                                    </p:anim>
                                  </p:childTnLst>
                                </p:cTn>
                              </p:par>
                              <p:par>
                                <p:cTn id="58" presetID="2" presetClass="entr" presetSubtype="12" fill="hold" nodeType="withEffect">
                                  <p:stCondLst>
                                    <p:cond delay="300"/>
                                  </p:stCondLst>
                                  <p:childTnLst>
                                    <p:set>
                                      <p:cBhvr>
                                        <p:cTn id="59" dur="1" fill="hold">
                                          <p:stCondLst>
                                            <p:cond delay="0"/>
                                          </p:stCondLst>
                                        </p:cTn>
                                        <p:tgtEl>
                                          <p:spTgt spid="42"/>
                                        </p:tgtEl>
                                        <p:attrNameLst>
                                          <p:attrName>style.visibility</p:attrName>
                                        </p:attrNameLst>
                                      </p:cBhvr>
                                      <p:to>
                                        <p:strVal val="visible"/>
                                      </p:to>
                                    </p:set>
                                    <p:anim calcmode="lin" valueType="num">
                                      <p:cBhvr additive="base">
                                        <p:cTn id="60" dur="500" fill="hold"/>
                                        <p:tgtEl>
                                          <p:spTgt spid="42"/>
                                        </p:tgtEl>
                                        <p:attrNameLst>
                                          <p:attrName>ppt_x</p:attrName>
                                        </p:attrNameLst>
                                      </p:cBhvr>
                                      <p:tavLst>
                                        <p:tav tm="0">
                                          <p:val>
                                            <p:strVal val="0-#ppt_w/2"/>
                                          </p:val>
                                        </p:tav>
                                        <p:tav tm="100000">
                                          <p:val>
                                            <p:strVal val="#ppt_x"/>
                                          </p:val>
                                        </p:tav>
                                      </p:tavLst>
                                    </p:anim>
                                    <p:anim calcmode="lin" valueType="num">
                                      <p:cBhvr additive="base">
                                        <p:cTn id="61" dur="500" fill="hold"/>
                                        <p:tgtEl>
                                          <p:spTgt spid="42"/>
                                        </p:tgtEl>
                                        <p:attrNameLst>
                                          <p:attrName>ppt_y</p:attrName>
                                        </p:attrNameLst>
                                      </p:cBhvr>
                                      <p:tavLst>
                                        <p:tav tm="0">
                                          <p:val>
                                            <p:strVal val="1+#ppt_h/2"/>
                                          </p:val>
                                        </p:tav>
                                        <p:tav tm="100000">
                                          <p:val>
                                            <p:strVal val="#ppt_y"/>
                                          </p:val>
                                        </p:tav>
                                      </p:tavLst>
                                    </p:anim>
                                  </p:childTnLst>
                                </p:cTn>
                              </p:par>
                              <p:par>
                                <p:cTn id="62" presetID="2" presetClass="entr" presetSubtype="12" fill="hold" nodeType="withEffect">
                                  <p:stCondLst>
                                    <p:cond delay="400"/>
                                  </p:stCondLst>
                                  <p:childTnLst>
                                    <p:set>
                                      <p:cBhvr>
                                        <p:cTn id="63" dur="1" fill="hold">
                                          <p:stCondLst>
                                            <p:cond delay="0"/>
                                          </p:stCondLst>
                                        </p:cTn>
                                        <p:tgtEl>
                                          <p:spTgt spid="47"/>
                                        </p:tgtEl>
                                        <p:attrNameLst>
                                          <p:attrName>style.visibility</p:attrName>
                                        </p:attrNameLst>
                                      </p:cBhvr>
                                      <p:to>
                                        <p:strVal val="visible"/>
                                      </p:to>
                                    </p:set>
                                    <p:anim calcmode="lin" valueType="num">
                                      <p:cBhvr additive="base">
                                        <p:cTn id="64" dur="500" fill="hold"/>
                                        <p:tgtEl>
                                          <p:spTgt spid="47"/>
                                        </p:tgtEl>
                                        <p:attrNameLst>
                                          <p:attrName>ppt_x</p:attrName>
                                        </p:attrNameLst>
                                      </p:cBhvr>
                                      <p:tavLst>
                                        <p:tav tm="0">
                                          <p:val>
                                            <p:strVal val="0-#ppt_w/2"/>
                                          </p:val>
                                        </p:tav>
                                        <p:tav tm="100000">
                                          <p:val>
                                            <p:strVal val="#ppt_x"/>
                                          </p:val>
                                        </p:tav>
                                      </p:tavLst>
                                    </p:anim>
                                    <p:anim calcmode="lin" valueType="num">
                                      <p:cBhvr additive="base">
                                        <p:cTn id="65" dur="500" fill="hold"/>
                                        <p:tgtEl>
                                          <p:spTgt spid="47"/>
                                        </p:tgtEl>
                                        <p:attrNameLst>
                                          <p:attrName>ppt_y</p:attrName>
                                        </p:attrNameLst>
                                      </p:cBhvr>
                                      <p:tavLst>
                                        <p:tav tm="0">
                                          <p:val>
                                            <p:strVal val="1+#ppt_h/2"/>
                                          </p:val>
                                        </p:tav>
                                        <p:tav tm="100000">
                                          <p:val>
                                            <p:strVal val="#ppt_y"/>
                                          </p:val>
                                        </p:tav>
                                      </p:tavLst>
                                    </p:anim>
                                  </p:childTnLst>
                                </p:cTn>
                              </p:par>
                              <p:par>
                                <p:cTn id="66" presetID="2" presetClass="entr" presetSubtype="12" fill="hold" nodeType="withEffect">
                                  <p:stCondLst>
                                    <p:cond delay="500"/>
                                  </p:stCondLst>
                                  <p:childTnLst>
                                    <p:set>
                                      <p:cBhvr>
                                        <p:cTn id="67" dur="1" fill="hold">
                                          <p:stCondLst>
                                            <p:cond delay="0"/>
                                          </p:stCondLst>
                                        </p:cTn>
                                        <p:tgtEl>
                                          <p:spTgt spid="52"/>
                                        </p:tgtEl>
                                        <p:attrNameLst>
                                          <p:attrName>style.visibility</p:attrName>
                                        </p:attrNameLst>
                                      </p:cBhvr>
                                      <p:to>
                                        <p:strVal val="visible"/>
                                      </p:to>
                                    </p:set>
                                    <p:anim calcmode="lin" valueType="num">
                                      <p:cBhvr additive="base">
                                        <p:cTn id="68" dur="500" fill="hold"/>
                                        <p:tgtEl>
                                          <p:spTgt spid="52"/>
                                        </p:tgtEl>
                                        <p:attrNameLst>
                                          <p:attrName>ppt_x</p:attrName>
                                        </p:attrNameLst>
                                      </p:cBhvr>
                                      <p:tavLst>
                                        <p:tav tm="0">
                                          <p:val>
                                            <p:strVal val="0-#ppt_w/2"/>
                                          </p:val>
                                        </p:tav>
                                        <p:tav tm="100000">
                                          <p:val>
                                            <p:strVal val="#ppt_x"/>
                                          </p:val>
                                        </p:tav>
                                      </p:tavLst>
                                    </p:anim>
                                    <p:anim calcmode="lin" valueType="num">
                                      <p:cBhvr additive="base">
                                        <p:cTn id="69"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1" grpId="0"/>
      <p:bldP spid="6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446679" y="1716035"/>
            <a:ext cx="1094509" cy="1094509"/>
            <a:chOff x="4179570" y="1588770"/>
            <a:chExt cx="2735580" cy="2735580"/>
          </a:xfrm>
        </p:grpSpPr>
        <p:sp>
          <p:nvSpPr>
            <p:cNvPr id="34" name="椭圆 33"/>
            <p:cNvSpPr/>
            <p:nvPr/>
          </p:nvSpPr>
          <p:spPr>
            <a:xfrm>
              <a:off x="4179570" y="1588770"/>
              <a:ext cx="2735580" cy="2735580"/>
            </a:xfrm>
            <a:prstGeom prst="ellipse">
              <a:avLst/>
            </a:prstGeom>
            <a:gradFill flip="none" rotWithShape="1">
              <a:gsLst>
                <a:gs pos="0">
                  <a:schemeClr val="bg1">
                    <a:lumMod val="85000"/>
                  </a:schemeClr>
                </a:gs>
                <a:gs pos="100000">
                  <a:schemeClr val="bg1">
                    <a:lumMod val="95000"/>
                  </a:schemeClr>
                </a:gs>
              </a:gsLst>
              <a:lin ang="2700000" scaled="1"/>
              <a:tileRect/>
            </a:gradFill>
            <a:ln w="25400">
              <a:gradFill flip="none" rotWithShape="1">
                <a:gsLst>
                  <a:gs pos="0">
                    <a:schemeClr val="bg1">
                      <a:lumMod val="75000"/>
                    </a:schemeClr>
                  </a:gs>
                  <a:gs pos="100000">
                    <a:schemeClr val="bg1"/>
                  </a:gs>
                </a:gsLst>
                <a:lin ang="2700000" scaled="1"/>
                <a:tileRect/>
              </a:gradFill>
            </a:ln>
            <a:effectLst>
              <a:innerShdw blurRad="1651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5" name="椭圆 34"/>
            <p:cNvSpPr/>
            <p:nvPr/>
          </p:nvSpPr>
          <p:spPr>
            <a:xfrm>
              <a:off x="4574903" y="1984103"/>
              <a:ext cx="1944914" cy="1944914"/>
            </a:xfrm>
            <a:prstGeom prst="ellipse">
              <a:avLst/>
            </a:prstGeom>
            <a:solidFill>
              <a:srgbClr val="E2E2E2"/>
            </a:solidFill>
            <a:ln w="19050">
              <a:gradFill flip="none" rotWithShape="1">
                <a:gsLst>
                  <a:gs pos="0">
                    <a:schemeClr val="bg1"/>
                  </a:gs>
                  <a:gs pos="100000">
                    <a:schemeClr val="bg1">
                      <a:lumMod val="75000"/>
                    </a:schemeClr>
                  </a:gs>
                </a:gsLst>
                <a:lin ang="2700000" scaled="1"/>
                <a:tileRect/>
              </a:gradFill>
            </a:ln>
            <a:effectLst>
              <a:outerShdw blurRad="1270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36" name="组合 35"/>
          <p:cNvGrpSpPr/>
          <p:nvPr/>
        </p:nvGrpSpPr>
        <p:grpSpPr>
          <a:xfrm>
            <a:off x="3192929" y="1716035"/>
            <a:ext cx="1094509" cy="1094509"/>
            <a:chOff x="4179570" y="1588770"/>
            <a:chExt cx="2735580" cy="2735580"/>
          </a:xfrm>
        </p:grpSpPr>
        <p:sp>
          <p:nvSpPr>
            <p:cNvPr id="37" name="椭圆 36"/>
            <p:cNvSpPr/>
            <p:nvPr/>
          </p:nvSpPr>
          <p:spPr>
            <a:xfrm>
              <a:off x="4179570" y="1588770"/>
              <a:ext cx="2735580" cy="2735580"/>
            </a:xfrm>
            <a:prstGeom prst="ellipse">
              <a:avLst/>
            </a:prstGeom>
            <a:gradFill flip="none" rotWithShape="1">
              <a:gsLst>
                <a:gs pos="0">
                  <a:schemeClr val="bg1">
                    <a:lumMod val="85000"/>
                  </a:schemeClr>
                </a:gs>
                <a:gs pos="100000">
                  <a:schemeClr val="bg1">
                    <a:lumMod val="95000"/>
                  </a:schemeClr>
                </a:gs>
              </a:gsLst>
              <a:lin ang="2700000" scaled="1"/>
              <a:tileRect/>
            </a:gradFill>
            <a:ln w="25400">
              <a:gradFill flip="none" rotWithShape="1">
                <a:gsLst>
                  <a:gs pos="0">
                    <a:schemeClr val="bg1">
                      <a:lumMod val="75000"/>
                    </a:schemeClr>
                  </a:gs>
                  <a:gs pos="100000">
                    <a:schemeClr val="bg1"/>
                  </a:gs>
                </a:gsLst>
                <a:lin ang="2700000" scaled="1"/>
                <a:tileRect/>
              </a:gradFill>
            </a:ln>
            <a:effectLst>
              <a:innerShdw blurRad="1651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8" name="椭圆 37"/>
            <p:cNvSpPr/>
            <p:nvPr/>
          </p:nvSpPr>
          <p:spPr>
            <a:xfrm>
              <a:off x="4574903" y="1984103"/>
              <a:ext cx="1944914" cy="1944914"/>
            </a:xfrm>
            <a:prstGeom prst="ellipse">
              <a:avLst/>
            </a:prstGeom>
            <a:solidFill>
              <a:srgbClr val="E2E2E2"/>
            </a:solidFill>
            <a:ln w="19050">
              <a:gradFill flip="none" rotWithShape="1">
                <a:gsLst>
                  <a:gs pos="0">
                    <a:schemeClr val="bg1"/>
                  </a:gs>
                  <a:gs pos="100000">
                    <a:schemeClr val="bg1">
                      <a:lumMod val="75000"/>
                    </a:schemeClr>
                  </a:gs>
                </a:gsLst>
                <a:lin ang="2700000" scaled="1"/>
                <a:tileRect/>
              </a:gradFill>
            </a:ln>
            <a:effectLst>
              <a:outerShdw blurRad="1270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39" name="组合 38"/>
          <p:cNvGrpSpPr/>
          <p:nvPr/>
        </p:nvGrpSpPr>
        <p:grpSpPr>
          <a:xfrm>
            <a:off x="4939179" y="1716035"/>
            <a:ext cx="1094509" cy="1094509"/>
            <a:chOff x="4179570" y="1588770"/>
            <a:chExt cx="2735580" cy="2735580"/>
          </a:xfrm>
        </p:grpSpPr>
        <p:sp>
          <p:nvSpPr>
            <p:cNvPr id="40" name="椭圆 39"/>
            <p:cNvSpPr/>
            <p:nvPr/>
          </p:nvSpPr>
          <p:spPr>
            <a:xfrm>
              <a:off x="4179570" y="1588770"/>
              <a:ext cx="2735580" cy="2735580"/>
            </a:xfrm>
            <a:prstGeom prst="ellipse">
              <a:avLst/>
            </a:prstGeom>
            <a:gradFill flip="none" rotWithShape="1">
              <a:gsLst>
                <a:gs pos="0">
                  <a:schemeClr val="bg1">
                    <a:lumMod val="85000"/>
                  </a:schemeClr>
                </a:gs>
                <a:gs pos="100000">
                  <a:schemeClr val="bg1">
                    <a:lumMod val="95000"/>
                  </a:schemeClr>
                </a:gs>
              </a:gsLst>
              <a:lin ang="2700000" scaled="1"/>
              <a:tileRect/>
            </a:gradFill>
            <a:ln w="25400">
              <a:gradFill flip="none" rotWithShape="1">
                <a:gsLst>
                  <a:gs pos="0">
                    <a:schemeClr val="bg1">
                      <a:lumMod val="75000"/>
                    </a:schemeClr>
                  </a:gs>
                  <a:gs pos="100000">
                    <a:schemeClr val="bg1"/>
                  </a:gs>
                </a:gsLst>
                <a:lin ang="2700000" scaled="1"/>
                <a:tileRect/>
              </a:gradFill>
            </a:ln>
            <a:effectLst>
              <a:innerShdw blurRad="1651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rgbClr val="C00000"/>
                </a:solidFill>
              </a:endParaRPr>
            </a:p>
          </p:txBody>
        </p:sp>
        <p:sp>
          <p:nvSpPr>
            <p:cNvPr id="41" name="椭圆 40"/>
            <p:cNvSpPr/>
            <p:nvPr/>
          </p:nvSpPr>
          <p:spPr>
            <a:xfrm>
              <a:off x="4574903" y="1984103"/>
              <a:ext cx="1944914" cy="1944914"/>
            </a:xfrm>
            <a:prstGeom prst="ellipse">
              <a:avLst/>
            </a:prstGeom>
            <a:solidFill>
              <a:srgbClr val="E2E2E2"/>
            </a:solidFill>
            <a:ln w="19050">
              <a:gradFill flip="none" rotWithShape="1">
                <a:gsLst>
                  <a:gs pos="0">
                    <a:schemeClr val="bg1"/>
                  </a:gs>
                  <a:gs pos="100000">
                    <a:schemeClr val="bg1">
                      <a:lumMod val="75000"/>
                    </a:schemeClr>
                  </a:gs>
                </a:gsLst>
                <a:lin ang="2700000" scaled="1"/>
                <a:tileRect/>
              </a:gradFill>
            </a:ln>
            <a:effectLst>
              <a:outerShdw blurRad="1270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rgbClr val="C00000"/>
                </a:solidFill>
              </a:endParaRPr>
            </a:p>
          </p:txBody>
        </p:sp>
      </p:grpSp>
      <p:grpSp>
        <p:nvGrpSpPr>
          <p:cNvPr id="42" name="组合 41"/>
          <p:cNvGrpSpPr/>
          <p:nvPr/>
        </p:nvGrpSpPr>
        <p:grpSpPr>
          <a:xfrm>
            <a:off x="6685428" y="1716035"/>
            <a:ext cx="1094509" cy="1094509"/>
            <a:chOff x="4179570" y="1588770"/>
            <a:chExt cx="2735580" cy="2735580"/>
          </a:xfrm>
        </p:grpSpPr>
        <p:sp>
          <p:nvSpPr>
            <p:cNvPr id="43" name="椭圆 42"/>
            <p:cNvSpPr/>
            <p:nvPr/>
          </p:nvSpPr>
          <p:spPr>
            <a:xfrm>
              <a:off x="4179570" y="1588770"/>
              <a:ext cx="2735580" cy="2735580"/>
            </a:xfrm>
            <a:prstGeom prst="ellipse">
              <a:avLst/>
            </a:prstGeom>
            <a:gradFill flip="none" rotWithShape="1">
              <a:gsLst>
                <a:gs pos="0">
                  <a:schemeClr val="bg1">
                    <a:lumMod val="85000"/>
                  </a:schemeClr>
                </a:gs>
                <a:gs pos="100000">
                  <a:schemeClr val="bg1">
                    <a:lumMod val="95000"/>
                  </a:schemeClr>
                </a:gs>
              </a:gsLst>
              <a:lin ang="2700000" scaled="1"/>
              <a:tileRect/>
            </a:gradFill>
            <a:ln w="25400">
              <a:gradFill flip="none" rotWithShape="1">
                <a:gsLst>
                  <a:gs pos="0">
                    <a:schemeClr val="bg1">
                      <a:lumMod val="75000"/>
                    </a:schemeClr>
                  </a:gs>
                  <a:gs pos="100000">
                    <a:schemeClr val="bg1"/>
                  </a:gs>
                </a:gsLst>
                <a:lin ang="2700000" scaled="1"/>
                <a:tileRect/>
              </a:gradFill>
            </a:ln>
            <a:effectLst>
              <a:innerShdw blurRad="1651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4" name="椭圆 43"/>
            <p:cNvSpPr/>
            <p:nvPr/>
          </p:nvSpPr>
          <p:spPr>
            <a:xfrm>
              <a:off x="4574903" y="1984103"/>
              <a:ext cx="1944914" cy="1944914"/>
            </a:xfrm>
            <a:prstGeom prst="ellipse">
              <a:avLst/>
            </a:prstGeom>
            <a:solidFill>
              <a:srgbClr val="E2E2E2"/>
            </a:solidFill>
            <a:ln w="19050">
              <a:gradFill flip="none" rotWithShape="1">
                <a:gsLst>
                  <a:gs pos="0">
                    <a:schemeClr val="bg1"/>
                  </a:gs>
                  <a:gs pos="100000">
                    <a:schemeClr val="bg1">
                      <a:lumMod val="75000"/>
                    </a:schemeClr>
                  </a:gs>
                </a:gsLst>
                <a:lin ang="2700000" scaled="1"/>
                <a:tileRect/>
              </a:gradFill>
            </a:ln>
            <a:effectLst>
              <a:outerShdw blurRad="1270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sp>
        <p:nvSpPr>
          <p:cNvPr id="45" name="文本框 18"/>
          <p:cNvSpPr txBox="1"/>
          <p:nvPr/>
        </p:nvSpPr>
        <p:spPr>
          <a:xfrm>
            <a:off x="1674755" y="1994277"/>
            <a:ext cx="636444" cy="438582"/>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01</a:t>
            </a:r>
            <a:endParaRPr lang="zh-CN" altLang="en-US" sz="2400" dirty="0">
              <a:solidFill>
                <a:srgbClr val="00682F"/>
              </a:solidFill>
              <a:latin typeface="Impact" panose="020B0806030902050204" pitchFamily="34" charset="0"/>
            </a:endParaRPr>
          </a:p>
        </p:txBody>
      </p:sp>
      <p:sp>
        <p:nvSpPr>
          <p:cNvPr id="46" name="文本框 19"/>
          <p:cNvSpPr txBox="1"/>
          <p:nvPr/>
        </p:nvSpPr>
        <p:spPr>
          <a:xfrm>
            <a:off x="3421958" y="1994277"/>
            <a:ext cx="636444" cy="438582"/>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02</a:t>
            </a:r>
            <a:endParaRPr lang="zh-CN" altLang="en-US" sz="2400" dirty="0">
              <a:solidFill>
                <a:srgbClr val="00682F"/>
              </a:solidFill>
              <a:latin typeface="Impact" panose="020B0806030902050204" pitchFamily="34" charset="0"/>
            </a:endParaRPr>
          </a:p>
        </p:txBody>
      </p:sp>
      <p:sp>
        <p:nvSpPr>
          <p:cNvPr id="47" name="文本框 20"/>
          <p:cNvSpPr txBox="1"/>
          <p:nvPr/>
        </p:nvSpPr>
        <p:spPr>
          <a:xfrm>
            <a:off x="5168207" y="1994277"/>
            <a:ext cx="636444" cy="438582"/>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03</a:t>
            </a:r>
            <a:endParaRPr lang="zh-CN" altLang="en-US" sz="2400" dirty="0">
              <a:solidFill>
                <a:srgbClr val="00682F"/>
              </a:solidFill>
              <a:latin typeface="Impact" panose="020B0806030902050204" pitchFamily="34" charset="0"/>
            </a:endParaRPr>
          </a:p>
        </p:txBody>
      </p:sp>
      <p:sp>
        <p:nvSpPr>
          <p:cNvPr id="48" name="文本框 21"/>
          <p:cNvSpPr txBox="1"/>
          <p:nvPr/>
        </p:nvSpPr>
        <p:spPr>
          <a:xfrm>
            <a:off x="6914457" y="1994277"/>
            <a:ext cx="636444" cy="438582"/>
          </a:xfrm>
          <a:prstGeom prst="rect">
            <a:avLst/>
          </a:prstGeom>
          <a:noFill/>
        </p:spPr>
        <p:txBody>
          <a:bodyPr wrap="square" lIns="68580" tIns="34290" rIns="68580" bIns="34290" rtlCol="0">
            <a:spAutoFit/>
          </a:bodyPr>
          <a:lstStyle/>
          <a:p>
            <a:pPr algn="ctr"/>
            <a:r>
              <a:rPr lang="en-US" altLang="zh-CN" sz="2400" dirty="0">
                <a:solidFill>
                  <a:srgbClr val="00682F"/>
                </a:solidFill>
                <a:latin typeface="Impact" panose="020B0806030902050204" pitchFamily="34" charset="0"/>
              </a:rPr>
              <a:t>04</a:t>
            </a:r>
            <a:endParaRPr lang="zh-CN" altLang="en-US" sz="2400" dirty="0">
              <a:solidFill>
                <a:srgbClr val="00682F"/>
              </a:solidFill>
              <a:latin typeface="Impact" panose="020B0806030902050204" pitchFamily="34" charset="0"/>
            </a:endParaRPr>
          </a:p>
        </p:txBody>
      </p:sp>
      <p:grpSp>
        <p:nvGrpSpPr>
          <p:cNvPr id="49" name="组合 48"/>
          <p:cNvGrpSpPr/>
          <p:nvPr/>
        </p:nvGrpSpPr>
        <p:grpSpPr>
          <a:xfrm>
            <a:off x="1124277" y="4185108"/>
            <a:ext cx="1760610" cy="750764"/>
            <a:chOff x="3619190" y="2004244"/>
            <a:chExt cx="2347480" cy="1001019"/>
          </a:xfrm>
        </p:grpSpPr>
        <p:sp>
          <p:nvSpPr>
            <p:cNvPr id="50" name="文本框 24"/>
            <p:cNvSpPr txBox="1"/>
            <p:nvPr/>
          </p:nvSpPr>
          <p:spPr>
            <a:xfrm>
              <a:off x="3776606" y="2004244"/>
              <a:ext cx="2169333" cy="410369"/>
            </a:xfrm>
            <a:prstGeom prst="rect">
              <a:avLst/>
            </a:prstGeom>
            <a:noFill/>
          </p:spPr>
          <p:txBody>
            <a:bodyPr wrap="square" rtlCol="0">
              <a:spAutoFit/>
            </a:bodyPr>
            <a:lstStyle/>
            <a:p>
              <a:r>
                <a:rPr lang="zh-CN" altLang="en-US" sz="1400" dirty="0">
                  <a:solidFill>
                    <a:schemeClr val="tx1">
                      <a:lumMod val="50000"/>
                      <a:lumOff val="50000"/>
                    </a:schemeClr>
                  </a:solidFill>
                  <a:latin typeface="时尚中黑简体" pitchFamily="2" charset="-122"/>
                  <a:ea typeface="时尚中黑简体" pitchFamily="2" charset="-122"/>
                </a:rPr>
                <a:t>在此添加标题</a:t>
              </a:r>
            </a:p>
          </p:txBody>
        </p:sp>
        <p:sp>
          <p:nvSpPr>
            <p:cNvPr id="51" name="文本框 25"/>
            <p:cNvSpPr txBox="1"/>
            <p:nvPr/>
          </p:nvSpPr>
          <p:spPr>
            <a:xfrm>
              <a:off x="3619190" y="2389709"/>
              <a:ext cx="2347480" cy="615554"/>
            </a:xfrm>
            <a:prstGeom prst="rect">
              <a:avLst/>
            </a:prstGeom>
            <a:noFill/>
          </p:spPr>
          <p:txBody>
            <a:bodyPr wrap="square" rtlCol="0">
              <a:spAutoFit/>
            </a:bodyPr>
            <a:lstStyle/>
            <a:p>
              <a:pPr lvl="0" algn="ctr">
                <a:lnSpc>
                  <a:spcPct val="120000"/>
                </a:lnSpc>
              </a:pPr>
              <a:r>
                <a:rPr lang="zh-CN" altLang="en-US" sz="10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10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52" name="Group 4"/>
          <p:cNvGrpSpPr>
            <a:grpSpLocks noChangeAspect="1"/>
          </p:cNvGrpSpPr>
          <p:nvPr/>
        </p:nvGrpSpPr>
        <p:grpSpPr bwMode="auto">
          <a:xfrm>
            <a:off x="1835259" y="3785120"/>
            <a:ext cx="315439" cy="369659"/>
            <a:chOff x="1776" y="1776"/>
            <a:chExt cx="64" cy="75"/>
          </a:xfrm>
          <a:solidFill>
            <a:srgbClr val="00682F"/>
          </a:solidFill>
          <a:effectLst/>
        </p:grpSpPr>
        <p:sp>
          <p:nvSpPr>
            <p:cNvPr id="53" name="Freeform 5"/>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54" name="Freeform 6"/>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55" name="Freeform 7"/>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56" name="Freeform 8"/>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grpSp>
      <p:grpSp>
        <p:nvGrpSpPr>
          <p:cNvPr id="57" name="Group 18"/>
          <p:cNvGrpSpPr>
            <a:grpSpLocks noChangeAspect="1"/>
          </p:cNvGrpSpPr>
          <p:nvPr/>
        </p:nvGrpSpPr>
        <p:grpSpPr bwMode="auto">
          <a:xfrm>
            <a:off x="7056482" y="3816557"/>
            <a:ext cx="352392" cy="328364"/>
            <a:chOff x="3802" y="2858"/>
            <a:chExt cx="616" cy="574"/>
          </a:xfrm>
          <a:solidFill>
            <a:srgbClr val="00682F"/>
          </a:solidFill>
          <a:effectLst/>
        </p:grpSpPr>
        <p:sp>
          <p:nvSpPr>
            <p:cNvPr id="58"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59"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0"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1"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2"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grpSp>
      <p:grpSp>
        <p:nvGrpSpPr>
          <p:cNvPr id="63" name="Group 13"/>
          <p:cNvGrpSpPr>
            <a:grpSpLocks noChangeAspect="1"/>
          </p:cNvGrpSpPr>
          <p:nvPr/>
        </p:nvGrpSpPr>
        <p:grpSpPr bwMode="auto">
          <a:xfrm>
            <a:off x="3547848" y="3766474"/>
            <a:ext cx="384667" cy="389210"/>
            <a:chOff x="2426" y="2781"/>
            <a:chExt cx="593" cy="600"/>
          </a:xfrm>
          <a:solidFill>
            <a:srgbClr val="00682F"/>
          </a:solidFill>
          <a:effectLst/>
        </p:grpSpPr>
        <p:sp>
          <p:nvSpPr>
            <p:cNvPr id="64"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grpSp>
      <p:grpSp>
        <p:nvGrpSpPr>
          <p:cNvPr id="66" name="组合 65"/>
          <p:cNvGrpSpPr/>
          <p:nvPr/>
        </p:nvGrpSpPr>
        <p:grpSpPr>
          <a:xfrm>
            <a:off x="5340039" y="3798467"/>
            <a:ext cx="330572" cy="359730"/>
            <a:chOff x="4873620" y="1965325"/>
            <a:chExt cx="269882" cy="293688"/>
          </a:xfrm>
          <a:solidFill>
            <a:srgbClr val="00682F"/>
          </a:solidFill>
          <a:effectLst/>
        </p:grpSpPr>
        <p:sp>
          <p:nvSpPr>
            <p:cNvPr id="67"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8"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69"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sp>
          <p:nvSpPr>
            <p:cNvPr id="70"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prstClr val="black"/>
                </a:solidFill>
              </a:endParaRPr>
            </a:p>
          </p:txBody>
        </p:sp>
      </p:grpSp>
      <p:grpSp>
        <p:nvGrpSpPr>
          <p:cNvPr id="71" name="组合 70"/>
          <p:cNvGrpSpPr/>
          <p:nvPr/>
        </p:nvGrpSpPr>
        <p:grpSpPr>
          <a:xfrm>
            <a:off x="1963798" y="2872257"/>
            <a:ext cx="58353" cy="811397"/>
            <a:chOff x="2563325" y="3120190"/>
            <a:chExt cx="77804" cy="1081862"/>
          </a:xfrm>
        </p:grpSpPr>
        <p:sp>
          <p:nvSpPr>
            <p:cNvPr id="72" name="椭圆 71"/>
            <p:cNvSpPr/>
            <p:nvPr/>
          </p:nvSpPr>
          <p:spPr>
            <a:xfrm>
              <a:off x="2563325" y="3120190"/>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73" name="直接连接符 72"/>
            <p:cNvCxnSpPr>
              <a:stCxn id="72" idx="4"/>
            </p:cNvCxnSpPr>
            <p:nvPr/>
          </p:nvCxnSpPr>
          <p:spPr>
            <a:xfrm>
              <a:off x="2602227" y="3197994"/>
              <a:ext cx="1" cy="985736"/>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2563325" y="4124248"/>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75" name="组合 74"/>
          <p:cNvGrpSpPr/>
          <p:nvPr/>
        </p:nvGrpSpPr>
        <p:grpSpPr>
          <a:xfrm>
            <a:off x="3708829" y="2872257"/>
            <a:ext cx="58353" cy="811397"/>
            <a:chOff x="2563325" y="3120190"/>
            <a:chExt cx="77804" cy="1081862"/>
          </a:xfrm>
        </p:grpSpPr>
        <p:sp>
          <p:nvSpPr>
            <p:cNvPr id="76" name="椭圆 75"/>
            <p:cNvSpPr/>
            <p:nvPr/>
          </p:nvSpPr>
          <p:spPr>
            <a:xfrm>
              <a:off x="2563325" y="3120190"/>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77" name="直接连接符 76"/>
            <p:cNvCxnSpPr>
              <a:stCxn id="76" idx="4"/>
            </p:cNvCxnSpPr>
            <p:nvPr/>
          </p:nvCxnSpPr>
          <p:spPr>
            <a:xfrm>
              <a:off x="2602227" y="3197994"/>
              <a:ext cx="1" cy="985736"/>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2563325" y="4124248"/>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79" name="组合 78"/>
          <p:cNvGrpSpPr/>
          <p:nvPr/>
        </p:nvGrpSpPr>
        <p:grpSpPr>
          <a:xfrm>
            <a:off x="5458569" y="2872257"/>
            <a:ext cx="58353" cy="811397"/>
            <a:chOff x="2563325" y="3120190"/>
            <a:chExt cx="77804" cy="1081862"/>
          </a:xfrm>
        </p:grpSpPr>
        <p:sp>
          <p:nvSpPr>
            <p:cNvPr id="80" name="椭圆 79"/>
            <p:cNvSpPr/>
            <p:nvPr/>
          </p:nvSpPr>
          <p:spPr>
            <a:xfrm>
              <a:off x="2563325" y="3120190"/>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81" name="直接连接符 80"/>
            <p:cNvCxnSpPr>
              <a:stCxn id="80" idx="4"/>
            </p:cNvCxnSpPr>
            <p:nvPr/>
          </p:nvCxnSpPr>
          <p:spPr>
            <a:xfrm>
              <a:off x="2602227" y="3197994"/>
              <a:ext cx="1" cy="985736"/>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sp>
          <p:nvSpPr>
            <p:cNvPr id="82" name="椭圆 81"/>
            <p:cNvSpPr/>
            <p:nvPr/>
          </p:nvSpPr>
          <p:spPr>
            <a:xfrm>
              <a:off x="2563325" y="4124248"/>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83" name="组合 82"/>
          <p:cNvGrpSpPr/>
          <p:nvPr/>
        </p:nvGrpSpPr>
        <p:grpSpPr>
          <a:xfrm>
            <a:off x="7203503" y="2872257"/>
            <a:ext cx="58353" cy="811397"/>
            <a:chOff x="2563325" y="3120190"/>
            <a:chExt cx="77804" cy="1081862"/>
          </a:xfrm>
        </p:grpSpPr>
        <p:sp>
          <p:nvSpPr>
            <p:cNvPr id="84" name="椭圆 83"/>
            <p:cNvSpPr/>
            <p:nvPr/>
          </p:nvSpPr>
          <p:spPr>
            <a:xfrm>
              <a:off x="2563325" y="3120190"/>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85" name="直接连接符 84"/>
            <p:cNvCxnSpPr>
              <a:stCxn id="84" idx="4"/>
            </p:cNvCxnSpPr>
            <p:nvPr/>
          </p:nvCxnSpPr>
          <p:spPr>
            <a:xfrm>
              <a:off x="2602227" y="3197994"/>
              <a:ext cx="1" cy="985736"/>
            </a:xfrm>
            <a:prstGeom prst="line">
              <a:avLst/>
            </a:prstGeom>
            <a:ln w="19050">
              <a:solidFill>
                <a:srgbClr val="00682F"/>
              </a:solidFill>
              <a:prstDash val="sysDot"/>
            </a:ln>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2563325" y="4124248"/>
              <a:ext cx="77804" cy="77804"/>
            </a:xfrm>
            <a:prstGeom prst="ellipse">
              <a:avLst/>
            </a:prstGeom>
            <a:solidFill>
              <a:schemeClr val="tx1">
                <a:lumMod val="50000"/>
                <a:lumOff val="50000"/>
              </a:schemeClr>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grpSp>
        <p:nvGrpSpPr>
          <p:cNvPr id="89" name="组合 88"/>
          <p:cNvGrpSpPr/>
          <p:nvPr/>
        </p:nvGrpSpPr>
        <p:grpSpPr>
          <a:xfrm>
            <a:off x="2812973" y="4185108"/>
            <a:ext cx="1760610" cy="750764"/>
            <a:chOff x="3619190" y="2004244"/>
            <a:chExt cx="2347480" cy="1001019"/>
          </a:xfrm>
        </p:grpSpPr>
        <p:sp>
          <p:nvSpPr>
            <p:cNvPr id="90" name="文本框 24"/>
            <p:cNvSpPr txBox="1"/>
            <p:nvPr/>
          </p:nvSpPr>
          <p:spPr>
            <a:xfrm>
              <a:off x="3776606" y="2004244"/>
              <a:ext cx="2169333" cy="410369"/>
            </a:xfrm>
            <a:prstGeom prst="rect">
              <a:avLst/>
            </a:prstGeom>
            <a:noFill/>
          </p:spPr>
          <p:txBody>
            <a:bodyPr wrap="square" rtlCol="0">
              <a:spAutoFit/>
            </a:bodyPr>
            <a:lstStyle/>
            <a:p>
              <a:r>
                <a:rPr lang="zh-CN" altLang="en-US" sz="1400" dirty="0">
                  <a:solidFill>
                    <a:schemeClr val="tx1">
                      <a:lumMod val="50000"/>
                      <a:lumOff val="50000"/>
                    </a:schemeClr>
                  </a:solidFill>
                  <a:latin typeface="时尚中黑简体" pitchFamily="2" charset="-122"/>
                  <a:ea typeface="时尚中黑简体" pitchFamily="2" charset="-122"/>
                </a:rPr>
                <a:t>在此添加标题</a:t>
              </a:r>
            </a:p>
          </p:txBody>
        </p:sp>
        <p:sp>
          <p:nvSpPr>
            <p:cNvPr id="91" name="文本框 25"/>
            <p:cNvSpPr txBox="1"/>
            <p:nvPr/>
          </p:nvSpPr>
          <p:spPr>
            <a:xfrm>
              <a:off x="3619190" y="2389709"/>
              <a:ext cx="2347480" cy="615554"/>
            </a:xfrm>
            <a:prstGeom prst="rect">
              <a:avLst/>
            </a:prstGeom>
            <a:noFill/>
          </p:spPr>
          <p:txBody>
            <a:bodyPr wrap="square" rtlCol="0">
              <a:spAutoFit/>
            </a:bodyPr>
            <a:lstStyle/>
            <a:p>
              <a:pPr lvl="0" algn="ctr">
                <a:lnSpc>
                  <a:spcPct val="120000"/>
                </a:lnSpc>
              </a:pPr>
              <a:r>
                <a:rPr lang="zh-CN" altLang="en-US" sz="10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10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92" name="组合 91"/>
          <p:cNvGrpSpPr/>
          <p:nvPr/>
        </p:nvGrpSpPr>
        <p:grpSpPr>
          <a:xfrm>
            <a:off x="4613304" y="4185108"/>
            <a:ext cx="1760610" cy="750764"/>
            <a:chOff x="3619190" y="2004244"/>
            <a:chExt cx="2347480" cy="1001019"/>
          </a:xfrm>
        </p:grpSpPr>
        <p:sp>
          <p:nvSpPr>
            <p:cNvPr id="93" name="文本框 24"/>
            <p:cNvSpPr txBox="1"/>
            <p:nvPr/>
          </p:nvSpPr>
          <p:spPr>
            <a:xfrm>
              <a:off x="3776606" y="2004244"/>
              <a:ext cx="2169333" cy="410369"/>
            </a:xfrm>
            <a:prstGeom prst="rect">
              <a:avLst/>
            </a:prstGeom>
            <a:noFill/>
          </p:spPr>
          <p:txBody>
            <a:bodyPr wrap="square" rtlCol="0">
              <a:spAutoFit/>
            </a:bodyPr>
            <a:lstStyle/>
            <a:p>
              <a:r>
                <a:rPr lang="zh-CN" altLang="en-US" sz="1400" dirty="0">
                  <a:solidFill>
                    <a:schemeClr val="tx1">
                      <a:lumMod val="50000"/>
                      <a:lumOff val="50000"/>
                    </a:schemeClr>
                  </a:solidFill>
                  <a:latin typeface="时尚中黑简体" pitchFamily="2" charset="-122"/>
                  <a:ea typeface="时尚中黑简体" pitchFamily="2" charset="-122"/>
                </a:rPr>
                <a:t>在此添加标题</a:t>
              </a:r>
            </a:p>
          </p:txBody>
        </p:sp>
        <p:sp>
          <p:nvSpPr>
            <p:cNvPr id="94" name="文本框 25"/>
            <p:cNvSpPr txBox="1"/>
            <p:nvPr/>
          </p:nvSpPr>
          <p:spPr>
            <a:xfrm>
              <a:off x="3619190" y="2389709"/>
              <a:ext cx="2347480" cy="615554"/>
            </a:xfrm>
            <a:prstGeom prst="rect">
              <a:avLst/>
            </a:prstGeom>
            <a:noFill/>
          </p:spPr>
          <p:txBody>
            <a:bodyPr wrap="square" rtlCol="0">
              <a:spAutoFit/>
            </a:bodyPr>
            <a:lstStyle/>
            <a:p>
              <a:pPr lvl="0" algn="ctr">
                <a:lnSpc>
                  <a:spcPct val="120000"/>
                </a:lnSpc>
              </a:pPr>
              <a:r>
                <a:rPr lang="zh-CN" altLang="en-US" sz="10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10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95" name="组合 94"/>
          <p:cNvGrpSpPr/>
          <p:nvPr/>
        </p:nvGrpSpPr>
        <p:grpSpPr>
          <a:xfrm>
            <a:off x="6395734" y="4185108"/>
            <a:ext cx="1760610" cy="750764"/>
            <a:chOff x="3619190" y="2004244"/>
            <a:chExt cx="2347480" cy="1001019"/>
          </a:xfrm>
        </p:grpSpPr>
        <p:sp>
          <p:nvSpPr>
            <p:cNvPr id="96" name="文本框 24"/>
            <p:cNvSpPr txBox="1"/>
            <p:nvPr/>
          </p:nvSpPr>
          <p:spPr>
            <a:xfrm>
              <a:off x="3776606" y="2004244"/>
              <a:ext cx="2169333" cy="410369"/>
            </a:xfrm>
            <a:prstGeom prst="rect">
              <a:avLst/>
            </a:prstGeom>
            <a:noFill/>
          </p:spPr>
          <p:txBody>
            <a:bodyPr wrap="square" rtlCol="0">
              <a:spAutoFit/>
            </a:bodyPr>
            <a:lstStyle/>
            <a:p>
              <a:r>
                <a:rPr lang="zh-CN" altLang="en-US" sz="1400" dirty="0">
                  <a:solidFill>
                    <a:schemeClr val="tx1">
                      <a:lumMod val="50000"/>
                      <a:lumOff val="50000"/>
                    </a:schemeClr>
                  </a:solidFill>
                  <a:latin typeface="时尚中黑简体" pitchFamily="2" charset="-122"/>
                  <a:ea typeface="时尚中黑简体" pitchFamily="2" charset="-122"/>
                </a:rPr>
                <a:t>在此添加标题</a:t>
              </a:r>
            </a:p>
          </p:txBody>
        </p:sp>
        <p:sp>
          <p:nvSpPr>
            <p:cNvPr id="97" name="文本框 25"/>
            <p:cNvSpPr txBox="1"/>
            <p:nvPr/>
          </p:nvSpPr>
          <p:spPr>
            <a:xfrm>
              <a:off x="3619190" y="2389709"/>
              <a:ext cx="2347480" cy="615554"/>
            </a:xfrm>
            <a:prstGeom prst="rect">
              <a:avLst/>
            </a:prstGeom>
            <a:noFill/>
          </p:spPr>
          <p:txBody>
            <a:bodyPr wrap="square" rtlCol="0">
              <a:spAutoFit/>
            </a:bodyPr>
            <a:lstStyle/>
            <a:p>
              <a:pPr lvl="0" algn="ctr">
                <a:lnSpc>
                  <a:spcPct val="120000"/>
                </a:lnSpc>
              </a:pPr>
              <a:r>
                <a:rPr lang="zh-CN" altLang="en-US" sz="10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10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sp>
        <p:nvSpPr>
          <p:cNvPr id="98" name="文本框 8"/>
          <p:cNvSpPr txBox="1"/>
          <p:nvPr/>
        </p:nvSpPr>
        <p:spPr>
          <a:xfrm>
            <a:off x="629052" y="915566"/>
            <a:ext cx="7831889" cy="407804"/>
          </a:xfrm>
          <a:prstGeom prst="rect">
            <a:avLst/>
          </a:prstGeom>
          <a:noFill/>
        </p:spPr>
        <p:txBody>
          <a:bodyPr wrap="square" lIns="68580" tIns="34290" rIns="68580" bIns="34290" rtlCol="0">
            <a:spAutoFit/>
          </a:bodyPr>
          <a:lstStyle/>
          <a:p>
            <a:pPr algn="just"/>
            <a:r>
              <a:rPr lang="zh-CN" altLang="en-US" sz="1050" dirty="0">
                <a:solidFill>
                  <a:prstClr val="black"/>
                </a:solidFill>
                <a:latin typeface="微软雅黑" panose="020B0503020204020204" pitchFamily="34" charset="-122"/>
                <a:ea typeface="微软雅黑" panose="020B0503020204020204" pitchFamily="34" charset="-122"/>
                <a:cs typeface="方正兰亭纤黑简体"/>
              </a:rPr>
              <a:t>        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zh-CN" altLang="en-US" sz="105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fade">
                                      <p:cBhvr>
                                        <p:cTn id="11" dur="250"/>
                                        <p:tgtEl>
                                          <p:spTgt spid="98"/>
                                        </p:tgtEl>
                                      </p:cBhvr>
                                    </p:animEffect>
                                    <p:anim calcmode="lin" valueType="num">
                                      <p:cBhvr>
                                        <p:cTn id="12" dur="250" fill="hold"/>
                                        <p:tgtEl>
                                          <p:spTgt spid="98"/>
                                        </p:tgtEl>
                                        <p:attrNameLst>
                                          <p:attrName>ppt_x</p:attrName>
                                        </p:attrNameLst>
                                      </p:cBhvr>
                                      <p:tavLst>
                                        <p:tav tm="0">
                                          <p:val>
                                            <p:strVal val="#ppt_x"/>
                                          </p:val>
                                        </p:tav>
                                        <p:tav tm="100000">
                                          <p:val>
                                            <p:strVal val="#ppt_x"/>
                                          </p:val>
                                        </p:tav>
                                      </p:tavLst>
                                    </p:anim>
                                    <p:anim calcmode="lin" valueType="num">
                                      <p:cBhvr>
                                        <p:cTn id="13" dur="250" fill="hold"/>
                                        <p:tgtEl>
                                          <p:spTgt spid="98"/>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wheel(1)">
                                      <p:cBhvr>
                                        <p:cTn id="17" dur="250"/>
                                        <p:tgtEl>
                                          <p:spTgt spid="33"/>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down)">
                                      <p:cBhvr>
                                        <p:cTn id="21" dur="250"/>
                                        <p:tgtEl>
                                          <p:spTgt spid="45"/>
                                        </p:tgtEl>
                                      </p:cBhvr>
                                    </p:animEffect>
                                  </p:childTnLst>
                                </p:cTn>
                              </p:par>
                            </p:childTnLst>
                          </p:cTn>
                        </p:par>
                        <p:par>
                          <p:cTn id="22" fill="hold">
                            <p:stCondLst>
                              <p:cond delay="2000"/>
                            </p:stCondLst>
                            <p:childTnLst>
                              <p:par>
                                <p:cTn id="23" presetID="22" presetClass="entr" presetSubtype="1" fill="hold"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wipe(up)">
                                      <p:cBhvr>
                                        <p:cTn id="25" dur="250"/>
                                        <p:tgtEl>
                                          <p:spTgt spid="71"/>
                                        </p:tgtEl>
                                      </p:cBhvr>
                                    </p:animEffect>
                                  </p:childTnLst>
                                </p:cTn>
                              </p:par>
                            </p:childTnLst>
                          </p:cTn>
                        </p:par>
                        <p:par>
                          <p:cTn id="26" fill="hold">
                            <p:stCondLst>
                              <p:cond delay="2500"/>
                            </p:stCondLst>
                            <p:childTnLst>
                              <p:par>
                                <p:cTn id="27" presetID="22" presetClass="entr" presetSubtype="1" fill="hold" nodeType="after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wipe(up)">
                                      <p:cBhvr>
                                        <p:cTn id="29" dur="250"/>
                                        <p:tgtEl>
                                          <p:spTgt spid="52"/>
                                        </p:tgtEl>
                                      </p:cBhvr>
                                    </p:animEffect>
                                  </p:childTnLst>
                                </p:cTn>
                              </p:par>
                            </p:childTnLst>
                          </p:cTn>
                        </p:par>
                        <p:par>
                          <p:cTn id="30" fill="hold">
                            <p:stCondLst>
                              <p:cond delay="3000"/>
                            </p:stCondLst>
                            <p:childTnLst>
                              <p:par>
                                <p:cTn id="31" presetID="22" presetClass="entr" presetSubtype="1" fill="hold" nodeType="after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wipe(up)">
                                      <p:cBhvr>
                                        <p:cTn id="33" dur="250"/>
                                        <p:tgtEl>
                                          <p:spTgt spid="49"/>
                                        </p:tgtEl>
                                      </p:cBhvr>
                                    </p:animEffect>
                                  </p:childTnLst>
                                </p:cTn>
                              </p:par>
                            </p:childTnLst>
                          </p:cTn>
                        </p:par>
                        <p:par>
                          <p:cTn id="34" fill="hold">
                            <p:stCondLst>
                              <p:cond delay="3500"/>
                            </p:stCondLst>
                            <p:childTnLst>
                              <p:par>
                                <p:cTn id="35" presetID="21" presetClass="entr" presetSubtype="1" fill="hold"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heel(1)">
                                      <p:cBhvr>
                                        <p:cTn id="37" dur="250"/>
                                        <p:tgtEl>
                                          <p:spTgt spid="36"/>
                                        </p:tgtEl>
                                      </p:cBhvr>
                                    </p:animEffect>
                                  </p:childTnLst>
                                </p:cTn>
                              </p:par>
                            </p:childTnLst>
                          </p:cTn>
                        </p:par>
                        <p:par>
                          <p:cTn id="38" fill="hold">
                            <p:stCondLst>
                              <p:cond delay="4000"/>
                            </p:stCondLst>
                            <p:childTnLst>
                              <p:par>
                                <p:cTn id="39" presetID="22" presetClass="entr" presetSubtype="1" fill="hold" grpId="0" nodeType="after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wipe(up)">
                                      <p:cBhvr>
                                        <p:cTn id="41" dur="250"/>
                                        <p:tgtEl>
                                          <p:spTgt spid="46"/>
                                        </p:tgtEl>
                                      </p:cBhvr>
                                    </p:animEffect>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wipe(up)">
                                      <p:cBhvr>
                                        <p:cTn id="45" dur="250"/>
                                        <p:tgtEl>
                                          <p:spTgt spid="75"/>
                                        </p:tgtEl>
                                      </p:cBhvr>
                                    </p:animEffect>
                                  </p:childTnLst>
                                </p:cTn>
                              </p:par>
                            </p:childTnLst>
                          </p:cTn>
                        </p:par>
                        <p:par>
                          <p:cTn id="46" fill="hold">
                            <p:stCondLst>
                              <p:cond delay="5000"/>
                            </p:stCondLst>
                            <p:childTnLst>
                              <p:par>
                                <p:cTn id="47" presetID="22" presetClass="entr" presetSubtype="1" fill="hold"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wipe(up)">
                                      <p:cBhvr>
                                        <p:cTn id="49" dur="250"/>
                                        <p:tgtEl>
                                          <p:spTgt spid="63"/>
                                        </p:tgtEl>
                                      </p:cBhvr>
                                    </p:animEffect>
                                  </p:childTnLst>
                                </p:cTn>
                              </p:par>
                            </p:childTnLst>
                          </p:cTn>
                        </p:par>
                        <p:par>
                          <p:cTn id="50" fill="hold">
                            <p:stCondLst>
                              <p:cond delay="5500"/>
                            </p:stCondLst>
                            <p:childTnLst>
                              <p:par>
                                <p:cTn id="51" presetID="22" presetClass="entr" presetSubtype="1" fill="hold" nodeType="afterEffect">
                                  <p:stCondLst>
                                    <p:cond delay="0"/>
                                  </p:stCondLst>
                                  <p:childTnLst>
                                    <p:set>
                                      <p:cBhvr>
                                        <p:cTn id="52" dur="1" fill="hold">
                                          <p:stCondLst>
                                            <p:cond delay="0"/>
                                          </p:stCondLst>
                                        </p:cTn>
                                        <p:tgtEl>
                                          <p:spTgt spid="89"/>
                                        </p:tgtEl>
                                        <p:attrNameLst>
                                          <p:attrName>style.visibility</p:attrName>
                                        </p:attrNameLst>
                                      </p:cBhvr>
                                      <p:to>
                                        <p:strVal val="visible"/>
                                      </p:to>
                                    </p:set>
                                    <p:animEffect transition="in" filter="wipe(up)">
                                      <p:cBhvr>
                                        <p:cTn id="53" dur="250"/>
                                        <p:tgtEl>
                                          <p:spTgt spid="89"/>
                                        </p:tgtEl>
                                      </p:cBhvr>
                                    </p:animEffect>
                                  </p:childTnLst>
                                </p:cTn>
                              </p:par>
                            </p:childTnLst>
                          </p:cTn>
                        </p:par>
                        <p:par>
                          <p:cTn id="54" fill="hold">
                            <p:stCondLst>
                              <p:cond delay="6000"/>
                            </p:stCondLst>
                            <p:childTnLst>
                              <p:par>
                                <p:cTn id="55" presetID="22" presetClass="entr" presetSubtype="1" fill="hold" grpId="0" nodeType="after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wipe(up)">
                                      <p:cBhvr>
                                        <p:cTn id="57" dur="250"/>
                                        <p:tgtEl>
                                          <p:spTgt spid="47"/>
                                        </p:tgtEl>
                                      </p:cBhvr>
                                    </p:animEffect>
                                  </p:childTnLst>
                                </p:cTn>
                              </p:par>
                            </p:childTnLst>
                          </p:cTn>
                        </p:par>
                        <p:par>
                          <p:cTn id="58" fill="hold">
                            <p:stCondLst>
                              <p:cond delay="6500"/>
                            </p:stCondLst>
                            <p:childTnLst>
                              <p:par>
                                <p:cTn id="59" presetID="21" presetClass="entr" presetSubtype="1" fill="hold" nodeType="after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wheel(1)">
                                      <p:cBhvr>
                                        <p:cTn id="61" dur="250"/>
                                        <p:tgtEl>
                                          <p:spTgt spid="39"/>
                                        </p:tgtEl>
                                      </p:cBhvr>
                                    </p:animEffect>
                                  </p:childTnLst>
                                </p:cTn>
                              </p:par>
                            </p:childTnLst>
                          </p:cTn>
                        </p:par>
                        <p:par>
                          <p:cTn id="62" fill="hold">
                            <p:stCondLst>
                              <p:cond delay="7000"/>
                            </p:stCondLst>
                            <p:childTnLst>
                              <p:par>
                                <p:cTn id="63" presetID="22" presetClass="entr" presetSubtype="1" fill="hold" nodeType="afterEffect">
                                  <p:stCondLst>
                                    <p:cond delay="0"/>
                                  </p:stCondLst>
                                  <p:childTnLst>
                                    <p:set>
                                      <p:cBhvr>
                                        <p:cTn id="64" dur="1" fill="hold">
                                          <p:stCondLst>
                                            <p:cond delay="0"/>
                                          </p:stCondLst>
                                        </p:cTn>
                                        <p:tgtEl>
                                          <p:spTgt spid="79"/>
                                        </p:tgtEl>
                                        <p:attrNameLst>
                                          <p:attrName>style.visibility</p:attrName>
                                        </p:attrNameLst>
                                      </p:cBhvr>
                                      <p:to>
                                        <p:strVal val="visible"/>
                                      </p:to>
                                    </p:set>
                                    <p:animEffect transition="in" filter="wipe(up)">
                                      <p:cBhvr>
                                        <p:cTn id="65" dur="250"/>
                                        <p:tgtEl>
                                          <p:spTgt spid="79"/>
                                        </p:tgtEl>
                                      </p:cBhvr>
                                    </p:animEffect>
                                  </p:childTnLst>
                                </p:cTn>
                              </p:par>
                            </p:childTnLst>
                          </p:cTn>
                        </p:par>
                        <p:par>
                          <p:cTn id="66" fill="hold">
                            <p:stCondLst>
                              <p:cond delay="7500"/>
                            </p:stCondLst>
                            <p:childTnLst>
                              <p:par>
                                <p:cTn id="67" presetID="22" presetClass="entr" presetSubtype="1" fill="hold" nodeType="afterEffect">
                                  <p:stCondLst>
                                    <p:cond delay="0"/>
                                  </p:stCondLst>
                                  <p:childTnLst>
                                    <p:set>
                                      <p:cBhvr>
                                        <p:cTn id="68" dur="1" fill="hold">
                                          <p:stCondLst>
                                            <p:cond delay="0"/>
                                          </p:stCondLst>
                                        </p:cTn>
                                        <p:tgtEl>
                                          <p:spTgt spid="66"/>
                                        </p:tgtEl>
                                        <p:attrNameLst>
                                          <p:attrName>style.visibility</p:attrName>
                                        </p:attrNameLst>
                                      </p:cBhvr>
                                      <p:to>
                                        <p:strVal val="visible"/>
                                      </p:to>
                                    </p:set>
                                    <p:animEffect transition="in" filter="wipe(up)">
                                      <p:cBhvr>
                                        <p:cTn id="69" dur="250"/>
                                        <p:tgtEl>
                                          <p:spTgt spid="66"/>
                                        </p:tgtEl>
                                      </p:cBhvr>
                                    </p:animEffect>
                                  </p:childTnLst>
                                </p:cTn>
                              </p:par>
                            </p:childTnLst>
                          </p:cTn>
                        </p:par>
                        <p:par>
                          <p:cTn id="70" fill="hold">
                            <p:stCondLst>
                              <p:cond delay="8000"/>
                            </p:stCondLst>
                            <p:childTnLst>
                              <p:par>
                                <p:cTn id="71" presetID="22" presetClass="entr" presetSubtype="1" fill="hold" nodeType="afterEffect">
                                  <p:stCondLst>
                                    <p:cond delay="0"/>
                                  </p:stCondLst>
                                  <p:childTnLst>
                                    <p:set>
                                      <p:cBhvr>
                                        <p:cTn id="72" dur="1" fill="hold">
                                          <p:stCondLst>
                                            <p:cond delay="0"/>
                                          </p:stCondLst>
                                        </p:cTn>
                                        <p:tgtEl>
                                          <p:spTgt spid="92"/>
                                        </p:tgtEl>
                                        <p:attrNameLst>
                                          <p:attrName>style.visibility</p:attrName>
                                        </p:attrNameLst>
                                      </p:cBhvr>
                                      <p:to>
                                        <p:strVal val="visible"/>
                                      </p:to>
                                    </p:set>
                                    <p:animEffect transition="in" filter="wipe(up)">
                                      <p:cBhvr>
                                        <p:cTn id="73" dur="250"/>
                                        <p:tgtEl>
                                          <p:spTgt spid="92"/>
                                        </p:tgtEl>
                                      </p:cBhvr>
                                    </p:animEffect>
                                  </p:childTnLst>
                                </p:cTn>
                              </p:par>
                            </p:childTnLst>
                          </p:cTn>
                        </p:par>
                        <p:par>
                          <p:cTn id="74" fill="hold">
                            <p:stCondLst>
                              <p:cond delay="8500"/>
                            </p:stCondLst>
                            <p:childTnLst>
                              <p:par>
                                <p:cTn id="75" presetID="21" presetClass="entr" presetSubtype="1" fill="hold" nodeType="after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wheel(1)">
                                      <p:cBhvr>
                                        <p:cTn id="77" dur="250"/>
                                        <p:tgtEl>
                                          <p:spTgt spid="42"/>
                                        </p:tgtEl>
                                      </p:cBhvr>
                                    </p:animEffect>
                                  </p:childTnLst>
                                </p:cTn>
                              </p:par>
                            </p:childTnLst>
                          </p:cTn>
                        </p:par>
                        <p:par>
                          <p:cTn id="78" fill="hold">
                            <p:stCondLst>
                              <p:cond delay="9000"/>
                            </p:stCondLst>
                            <p:childTnLst>
                              <p:par>
                                <p:cTn id="79" presetID="22" presetClass="entr" presetSubtype="1" fill="hold" grpId="0" nodeType="after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wipe(up)">
                                      <p:cBhvr>
                                        <p:cTn id="81" dur="250"/>
                                        <p:tgtEl>
                                          <p:spTgt spid="48"/>
                                        </p:tgtEl>
                                      </p:cBhvr>
                                    </p:animEffect>
                                  </p:childTnLst>
                                </p:cTn>
                              </p:par>
                            </p:childTnLst>
                          </p:cTn>
                        </p:par>
                        <p:par>
                          <p:cTn id="82" fill="hold">
                            <p:stCondLst>
                              <p:cond delay="9500"/>
                            </p:stCondLst>
                            <p:childTnLst>
                              <p:par>
                                <p:cTn id="83" presetID="22" presetClass="entr" presetSubtype="1" fill="hold" nodeType="afterEffect">
                                  <p:stCondLst>
                                    <p:cond delay="0"/>
                                  </p:stCondLst>
                                  <p:childTnLst>
                                    <p:set>
                                      <p:cBhvr>
                                        <p:cTn id="84" dur="1" fill="hold">
                                          <p:stCondLst>
                                            <p:cond delay="0"/>
                                          </p:stCondLst>
                                        </p:cTn>
                                        <p:tgtEl>
                                          <p:spTgt spid="83"/>
                                        </p:tgtEl>
                                        <p:attrNameLst>
                                          <p:attrName>style.visibility</p:attrName>
                                        </p:attrNameLst>
                                      </p:cBhvr>
                                      <p:to>
                                        <p:strVal val="visible"/>
                                      </p:to>
                                    </p:set>
                                    <p:animEffect transition="in" filter="wipe(up)">
                                      <p:cBhvr>
                                        <p:cTn id="85" dur="250"/>
                                        <p:tgtEl>
                                          <p:spTgt spid="83"/>
                                        </p:tgtEl>
                                      </p:cBhvr>
                                    </p:animEffect>
                                  </p:childTnLst>
                                </p:cTn>
                              </p:par>
                            </p:childTnLst>
                          </p:cTn>
                        </p:par>
                        <p:par>
                          <p:cTn id="86" fill="hold">
                            <p:stCondLst>
                              <p:cond delay="10000"/>
                            </p:stCondLst>
                            <p:childTnLst>
                              <p:par>
                                <p:cTn id="87" presetID="22" presetClass="entr" presetSubtype="1" fill="hold" nodeType="afterEffect">
                                  <p:stCondLst>
                                    <p:cond delay="0"/>
                                  </p:stCondLst>
                                  <p:childTnLst>
                                    <p:set>
                                      <p:cBhvr>
                                        <p:cTn id="88" dur="1" fill="hold">
                                          <p:stCondLst>
                                            <p:cond delay="0"/>
                                          </p:stCondLst>
                                        </p:cTn>
                                        <p:tgtEl>
                                          <p:spTgt spid="57"/>
                                        </p:tgtEl>
                                        <p:attrNameLst>
                                          <p:attrName>style.visibility</p:attrName>
                                        </p:attrNameLst>
                                      </p:cBhvr>
                                      <p:to>
                                        <p:strVal val="visible"/>
                                      </p:to>
                                    </p:set>
                                    <p:animEffect transition="in" filter="wipe(up)">
                                      <p:cBhvr>
                                        <p:cTn id="89" dur="250"/>
                                        <p:tgtEl>
                                          <p:spTgt spid="57"/>
                                        </p:tgtEl>
                                      </p:cBhvr>
                                    </p:animEffect>
                                  </p:childTnLst>
                                </p:cTn>
                              </p:par>
                            </p:childTnLst>
                          </p:cTn>
                        </p:par>
                        <p:par>
                          <p:cTn id="90" fill="hold">
                            <p:stCondLst>
                              <p:cond delay="10500"/>
                            </p:stCondLst>
                            <p:childTnLst>
                              <p:par>
                                <p:cTn id="91" presetID="22" presetClass="entr" presetSubtype="1" fill="hold" nodeType="afterEffect">
                                  <p:stCondLst>
                                    <p:cond delay="0"/>
                                  </p:stCondLst>
                                  <p:childTnLst>
                                    <p:set>
                                      <p:cBhvr>
                                        <p:cTn id="92" dur="1" fill="hold">
                                          <p:stCondLst>
                                            <p:cond delay="0"/>
                                          </p:stCondLst>
                                        </p:cTn>
                                        <p:tgtEl>
                                          <p:spTgt spid="95"/>
                                        </p:tgtEl>
                                        <p:attrNameLst>
                                          <p:attrName>style.visibility</p:attrName>
                                        </p:attrNameLst>
                                      </p:cBhvr>
                                      <p:to>
                                        <p:strVal val="visible"/>
                                      </p:to>
                                    </p:set>
                                    <p:animEffect transition="in" filter="wipe(up)">
                                      <p:cBhvr>
                                        <p:cTn id="93" dur="25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98" grpId="0"/>
      <p:bldP spid="8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extBox 67"/>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67" name="文本框 11"/>
          <p:cNvSpPr txBox="1"/>
          <p:nvPr/>
        </p:nvSpPr>
        <p:spPr>
          <a:xfrm>
            <a:off x="5615677" y="3318568"/>
            <a:ext cx="1103520" cy="438582"/>
          </a:xfrm>
          <a:prstGeom prst="rect">
            <a:avLst/>
          </a:prstGeom>
          <a:noFill/>
        </p:spPr>
        <p:txBody>
          <a:bodyPr wrap="square" lIns="68580" tIns="34290" rIns="68580" bIns="34290" rtlCol="0">
            <a:spAutoFit/>
          </a:bodyPr>
          <a:lstStyle/>
          <a:p>
            <a:pPr algn="just"/>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69" name="组合 68"/>
          <p:cNvGrpSpPr/>
          <p:nvPr/>
        </p:nvGrpSpPr>
        <p:grpSpPr>
          <a:xfrm>
            <a:off x="5061903" y="1051101"/>
            <a:ext cx="3639674" cy="3530667"/>
            <a:chOff x="3741752" y="1075239"/>
            <a:chExt cx="4852267" cy="4707556"/>
          </a:xfrm>
        </p:grpSpPr>
        <p:sp>
          <p:nvSpPr>
            <p:cNvPr id="70" name="饼形 69"/>
            <p:cNvSpPr/>
            <p:nvPr/>
          </p:nvSpPr>
          <p:spPr>
            <a:xfrm>
              <a:off x="3741752" y="1075239"/>
              <a:ext cx="4706909" cy="4707522"/>
            </a:xfrm>
            <a:prstGeom prst="pie">
              <a:avLst>
                <a:gd name="adj1" fmla="val 16180798"/>
                <a:gd name="adj2" fmla="val 5400000"/>
              </a:avLst>
            </a:prstGeom>
            <a:solidFill>
              <a:srgbClr val="00682F"/>
            </a:solidFill>
            <a:ln w="19050">
              <a:gradFill flip="none" rotWithShape="1">
                <a:gsLst>
                  <a:gs pos="0">
                    <a:schemeClr val="bg1"/>
                  </a:gs>
                  <a:gs pos="100000">
                    <a:schemeClr val="bg1">
                      <a:lumMod val="85000"/>
                    </a:schemeClr>
                  </a:gs>
                </a:gsLst>
                <a:lin ang="8100000" scaled="1"/>
                <a:tileRect/>
              </a:gradFill>
            </a:ln>
            <a:effectLst>
              <a:outerShdw blurRad="1778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饼形 70"/>
            <p:cNvSpPr/>
            <p:nvPr/>
          </p:nvSpPr>
          <p:spPr>
            <a:xfrm>
              <a:off x="4165058" y="1498600"/>
              <a:ext cx="3860297" cy="3860800"/>
            </a:xfrm>
            <a:prstGeom prst="pie">
              <a:avLst>
                <a:gd name="adj1" fmla="val 14452699"/>
                <a:gd name="adj2" fmla="val 5400000"/>
              </a:avLst>
            </a:prstGeom>
            <a:solidFill>
              <a:srgbClr val="00682F"/>
            </a:solidFill>
            <a:ln w="19050">
              <a:gradFill flip="none" rotWithShape="1">
                <a:gsLst>
                  <a:gs pos="0">
                    <a:schemeClr val="bg1"/>
                  </a:gs>
                  <a:gs pos="100000">
                    <a:schemeClr val="bg1">
                      <a:lumMod val="85000"/>
                    </a:schemeClr>
                  </a:gs>
                </a:gsLst>
                <a:lin ang="8100000" scaled="1"/>
                <a:tileRect/>
              </a:gradFill>
            </a:ln>
            <a:effectLst>
              <a:outerShdw blurRad="1778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72" name="组合 71"/>
            <p:cNvGrpSpPr/>
            <p:nvPr/>
          </p:nvGrpSpPr>
          <p:grpSpPr>
            <a:xfrm>
              <a:off x="4582758" y="1916354"/>
              <a:ext cx="4011261" cy="3866441"/>
              <a:chOff x="4582758" y="1916354"/>
              <a:chExt cx="4011261" cy="3866441"/>
            </a:xfrm>
          </p:grpSpPr>
          <p:sp>
            <p:nvSpPr>
              <p:cNvPr id="73" name="矩形 72"/>
              <p:cNvSpPr/>
              <p:nvPr/>
            </p:nvSpPr>
            <p:spPr>
              <a:xfrm>
                <a:off x="6078786" y="5357991"/>
                <a:ext cx="137055" cy="42480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078786" y="4938716"/>
                <a:ext cx="137055" cy="42480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饼形 74"/>
              <p:cNvSpPr/>
              <p:nvPr/>
            </p:nvSpPr>
            <p:spPr>
              <a:xfrm>
                <a:off x="4582758" y="1916354"/>
                <a:ext cx="3024898" cy="3025292"/>
              </a:xfrm>
              <a:prstGeom prst="pie">
                <a:avLst>
                  <a:gd name="adj1" fmla="val 12929890"/>
                  <a:gd name="adj2" fmla="val 5400000"/>
                </a:avLst>
              </a:prstGeom>
              <a:solidFill>
                <a:srgbClr val="00682F"/>
              </a:solidFill>
              <a:ln w="19050">
                <a:gradFill flip="none" rotWithShape="1">
                  <a:gsLst>
                    <a:gs pos="0">
                      <a:schemeClr val="bg1"/>
                    </a:gs>
                    <a:gs pos="100000">
                      <a:schemeClr val="bg1">
                        <a:lumMod val="85000"/>
                      </a:schemeClr>
                    </a:gs>
                  </a:gsLst>
                  <a:lin ang="8100000" scaled="1"/>
                  <a:tileRect/>
                </a:gradFill>
              </a:ln>
              <a:effectLst>
                <a:outerShdw blurRad="1778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6" name="矩形 75"/>
              <p:cNvSpPr/>
              <p:nvPr/>
            </p:nvSpPr>
            <p:spPr>
              <a:xfrm>
                <a:off x="6078786" y="4516355"/>
                <a:ext cx="137055" cy="43180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饼形 76"/>
              <p:cNvSpPr/>
              <p:nvPr/>
            </p:nvSpPr>
            <p:spPr>
              <a:xfrm>
                <a:off x="5003149" y="2336800"/>
                <a:ext cx="2184116" cy="2184400"/>
              </a:xfrm>
              <a:prstGeom prst="pie">
                <a:avLst>
                  <a:gd name="adj1" fmla="val 10822761"/>
                  <a:gd name="adj2" fmla="val 5400000"/>
                </a:avLst>
              </a:prstGeom>
              <a:solidFill>
                <a:srgbClr val="00682F"/>
              </a:solidFill>
              <a:ln w="19050">
                <a:gradFill flip="none" rotWithShape="1">
                  <a:gsLst>
                    <a:gs pos="0">
                      <a:schemeClr val="bg1"/>
                    </a:gs>
                    <a:gs pos="100000">
                      <a:schemeClr val="bg1">
                        <a:lumMod val="85000"/>
                      </a:schemeClr>
                    </a:gs>
                  </a:gsLst>
                  <a:lin ang="8100000" scaled="1"/>
                  <a:tileRect/>
                </a:gradFill>
              </a:ln>
              <a:effectLst>
                <a:outerShdw blurRad="1778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8" name="椭圆 77"/>
              <p:cNvSpPr/>
              <p:nvPr/>
            </p:nvSpPr>
            <p:spPr>
              <a:xfrm>
                <a:off x="5377512" y="2687667"/>
                <a:ext cx="1340945" cy="1341120"/>
              </a:xfrm>
              <a:prstGeom prst="ellipse">
                <a:avLst/>
              </a:prstGeom>
              <a:solidFill>
                <a:srgbClr val="F2F2F2"/>
              </a:solidFill>
              <a:ln w="19050">
                <a:gradFill flip="none" rotWithShape="1">
                  <a:gsLst>
                    <a:gs pos="0">
                      <a:srgbClr val="E0E0E0"/>
                    </a:gs>
                    <a:gs pos="100000">
                      <a:srgbClr val="F3F3F3"/>
                    </a:gs>
                  </a:gsLst>
                  <a:lin ang="8100000" scaled="1"/>
                  <a:tileRect/>
                </a:gradFill>
              </a:ln>
              <a:effectLst>
                <a:innerShdw blurRad="63500" dist="50800" dir="189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16"/>
              <p:cNvSpPr txBox="1"/>
              <p:nvPr/>
            </p:nvSpPr>
            <p:spPr>
              <a:xfrm>
                <a:off x="6641237" y="3244334"/>
                <a:ext cx="673012" cy="430887"/>
              </a:xfrm>
              <a:prstGeom prst="rect">
                <a:avLst/>
              </a:prstGeom>
              <a:noFill/>
            </p:spPr>
            <p:txBody>
              <a:bodyPr wrap="square" rtlCol="0">
                <a:spAutoFit/>
              </a:bodyPr>
              <a:lstStyle/>
              <a:p>
                <a:pPr algn="ctr"/>
                <a:r>
                  <a:rPr lang="en-US" altLang="zh-CN" sz="1500" dirty="0">
                    <a:solidFill>
                      <a:schemeClr val="bg1"/>
                    </a:solidFill>
                    <a:latin typeface="Impact" panose="020B0806030902050204" pitchFamily="34" charset="0"/>
                  </a:rPr>
                  <a:t>01</a:t>
                </a:r>
                <a:endParaRPr lang="zh-CN" altLang="en-US" sz="1500" dirty="0">
                  <a:solidFill>
                    <a:schemeClr val="bg1"/>
                  </a:solidFill>
                  <a:latin typeface="Impact" panose="020B0806030902050204" pitchFamily="34" charset="0"/>
                </a:endParaRPr>
              </a:p>
            </p:txBody>
          </p:sp>
          <p:sp>
            <p:nvSpPr>
              <p:cNvPr id="80" name="文本框 17"/>
              <p:cNvSpPr txBox="1"/>
              <p:nvPr/>
            </p:nvSpPr>
            <p:spPr>
              <a:xfrm>
                <a:off x="7061628" y="3244334"/>
                <a:ext cx="673012" cy="430887"/>
              </a:xfrm>
              <a:prstGeom prst="rect">
                <a:avLst/>
              </a:prstGeom>
              <a:noFill/>
            </p:spPr>
            <p:txBody>
              <a:bodyPr wrap="square" rtlCol="0">
                <a:spAutoFit/>
              </a:bodyPr>
              <a:lstStyle/>
              <a:p>
                <a:pPr algn="ctr"/>
                <a:r>
                  <a:rPr lang="en-US" altLang="zh-CN" sz="1500" dirty="0">
                    <a:solidFill>
                      <a:schemeClr val="bg1"/>
                    </a:solidFill>
                    <a:latin typeface="Impact" panose="020B0806030902050204" pitchFamily="34" charset="0"/>
                  </a:rPr>
                  <a:t>02</a:t>
                </a:r>
                <a:endParaRPr lang="zh-CN" altLang="en-US" sz="1500" dirty="0">
                  <a:solidFill>
                    <a:schemeClr val="bg1"/>
                  </a:solidFill>
                  <a:latin typeface="Impact" panose="020B0806030902050204" pitchFamily="34" charset="0"/>
                </a:endParaRPr>
              </a:p>
            </p:txBody>
          </p:sp>
          <p:sp>
            <p:nvSpPr>
              <p:cNvPr id="81" name="文本框 18"/>
              <p:cNvSpPr txBox="1"/>
              <p:nvPr/>
            </p:nvSpPr>
            <p:spPr>
              <a:xfrm>
                <a:off x="7479328" y="3244334"/>
                <a:ext cx="673012" cy="430887"/>
              </a:xfrm>
              <a:prstGeom prst="rect">
                <a:avLst/>
              </a:prstGeom>
              <a:noFill/>
            </p:spPr>
            <p:txBody>
              <a:bodyPr wrap="square" rtlCol="0">
                <a:spAutoFit/>
              </a:bodyPr>
              <a:lstStyle/>
              <a:p>
                <a:pPr algn="ctr"/>
                <a:r>
                  <a:rPr lang="en-US" altLang="zh-CN" sz="1500" dirty="0">
                    <a:solidFill>
                      <a:schemeClr val="bg1"/>
                    </a:solidFill>
                    <a:latin typeface="Impact" panose="020B0806030902050204" pitchFamily="34" charset="0"/>
                  </a:rPr>
                  <a:t>03</a:t>
                </a:r>
                <a:endParaRPr lang="zh-CN" altLang="en-US" sz="1500" dirty="0">
                  <a:solidFill>
                    <a:schemeClr val="bg1"/>
                  </a:solidFill>
                  <a:latin typeface="Impact" panose="020B0806030902050204" pitchFamily="34" charset="0"/>
                </a:endParaRPr>
              </a:p>
            </p:txBody>
          </p:sp>
          <p:sp>
            <p:nvSpPr>
              <p:cNvPr id="82" name="文本框 19"/>
              <p:cNvSpPr txBox="1"/>
              <p:nvPr/>
            </p:nvSpPr>
            <p:spPr>
              <a:xfrm>
                <a:off x="7921007" y="3244334"/>
                <a:ext cx="673012" cy="430887"/>
              </a:xfrm>
              <a:prstGeom prst="rect">
                <a:avLst/>
              </a:prstGeom>
              <a:noFill/>
            </p:spPr>
            <p:txBody>
              <a:bodyPr wrap="square" rtlCol="0">
                <a:spAutoFit/>
              </a:bodyPr>
              <a:lstStyle/>
              <a:p>
                <a:pPr algn="ctr"/>
                <a:r>
                  <a:rPr lang="en-US" altLang="zh-CN" sz="1500" dirty="0">
                    <a:solidFill>
                      <a:schemeClr val="bg1"/>
                    </a:solidFill>
                    <a:latin typeface="Impact" panose="020B0806030902050204" pitchFamily="34" charset="0"/>
                  </a:rPr>
                  <a:t>04</a:t>
                </a:r>
                <a:endParaRPr lang="zh-CN" altLang="en-US" sz="1500" dirty="0">
                  <a:solidFill>
                    <a:schemeClr val="bg1"/>
                  </a:solidFill>
                  <a:latin typeface="Impact" panose="020B0806030902050204" pitchFamily="34" charset="0"/>
                </a:endParaRPr>
              </a:p>
            </p:txBody>
          </p:sp>
          <p:sp>
            <p:nvSpPr>
              <p:cNvPr id="83" name="文本框 20"/>
              <p:cNvSpPr txBox="1"/>
              <p:nvPr/>
            </p:nvSpPr>
            <p:spPr>
              <a:xfrm rot="5400000">
                <a:off x="5977593" y="3088971"/>
                <a:ext cx="1245382" cy="699109"/>
              </a:xfrm>
              <a:prstGeom prst="rect">
                <a:avLst/>
              </a:prstGeom>
              <a:noFill/>
            </p:spPr>
            <p:txBody>
              <a:bodyPr wrap="square" rtlCol="0">
                <a:prstTxWarp prst="textArchUp">
                  <a:avLst>
                    <a:gd name="adj" fmla="val 9754176"/>
                  </a:avLst>
                </a:prstTxWarp>
                <a:spAutoFit/>
              </a:bodyPr>
              <a:lstStyle/>
              <a:p>
                <a:pPr algn="ctr"/>
                <a:r>
                  <a:rPr lang="zh-CN" altLang="en-US" sz="1100" dirty="0">
                    <a:solidFill>
                      <a:schemeClr val="bg1"/>
                    </a:solidFill>
                    <a:latin typeface="时尚中黑简体" pitchFamily="2" charset="-122"/>
                    <a:ea typeface="时尚中黑简体" pitchFamily="2" charset="-122"/>
                  </a:rPr>
                  <a:t>在此添     加标题</a:t>
                </a:r>
              </a:p>
            </p:txBody>
          </p:sp>
          <p:sp>
            <p:nvSpPr>
              <p:cNvPr id="84" name="文本框 21"/>
              <p:cNvSpPr txBox="1"/>
              <p:nvPr/>
            </p:nvSpPr>
            <p:spPr>
              <a:xfrm rot="5400000">
                <a:off x="6308976" y="3116224"/>
                <a:ext cx="1506912" cy="644605"/>
              </a:xfrm>
              <a:prstGeom prst="rect">
                <a:avLst/>
              </a:prstGeom>
              <a:noFill/>
            </p:spPr>
            <p:txBody>
              <a:bodyPr wrap="square" rtlCol="0">
                <a:prstTxWarp prst="textArchUp">
                  <a:avLst>
                    <a:gd name="adj" fmla="val 9754176"/>
                  </a:avLst>
                </a:prstTxWarp>
                <a:spAutoFit/>
              </a:bodyPr>
              <a:lstStyle/>
              <a:p>
                <a:pPr algn="ctr"/>
                <a:r>
                  <a:rPr lang="zh-CN" altLang="en-US" sz="1100" dirty="0">
                    <a:solidFill>
                      <a:schemeClr val="bg1"/>
                    </a:solidFill>
                    <a:latin typeface="时尚中黑简体" pitchFamily="2" charset="-122"/>
                    <a:ea typeface="时尚中黑简体" pitchFamily="2" charset="-122"/>
                  </a:rPr>
                  <a:t>在此添     加标题</a:t>
                </a:r>
              </a:p>
            </p:txBody>
          </p:sp>
          <p:sp>
            <p:nvSpPr>
              <p:cNvPr id="85" name="文本框 22"/>
              <p:cNvSpPr txBox="1"/>
              <p:nvPr/>
            </p:nvSpPr>
            <p:spPr>
              <a:xfrm rot="5400000">
                <a:off x="6701810" y="3149639"/>
                <a:ext cx="1624942" cy="577776"/>
              </a:xfrm>
              <a:prstGeom prst="rect">
                <a:avLst/>
              </a:prstGeom>
              <a:noFill/>
            </p:spPr>
            <p:txBody>
              <a:bodyPr wrap="square" rtlCol="0">
                <a:prstTxWarp prst="textArchUp">
                  <a:avLst>
                    <a:gd name="adj" fmla="val 9754176"/>
                  </a:avLst>
                </a:prstTxWarp>
                <a:spAutoFit/>
              </a:bodyPr>
              <a:lstStyle/>
              <a:p>
                <a:pPr algn="ctr"/>
                <a:r>
                  <a:rPr lang="zh-CN" altLang="en-US" sz="1100" dirty="0">
                    <a:solidFill>
                      <a:schemeClr val="bg1"/>
                    </a:solidFill>
                    <a:latin typeface="时尚中黑简体" pitchFamily="2" charset="-122"/>
                    <a:ea typeface="时尚中黑简体" pitchFamily="2" charset="-122"/>
                  </a:rPr>
                  <a:t>在此添     加标题</a:t>
                </a:r>
              </a:p>
            </p:txBody>
          </p:sp>
          <p:sp>
            <p:nvSpPr>
              <p:cNvPr id="86" name="文本框 23"/>
              <p:cNvSpPr txBox="1"/>
              <p:nvPr/>
            </p:nvSpPr>
            <p:spPr>
              <a:xfrm rot="5400000">
                <a:off x="7120820" y="3149640"/>
                <a:ext cx="1624942" cy="577776"/>
              </a:xfrm>
              <a:prstGeom prst="rect">
                <a:avLst/>
              </a:prstGeom>
              <a:noFill/>
            </p:spPr>
            <p:txBody>
              <a:bodyPr wrap="square" rtlCol="0">
                <a:prstTxWarp prst="textArchUp">
                  <a:avLst>
                    <a:gd name="adj" fmla="val 9754176"/>
                  </a:avLst>
                </a:prstTxWarp>
                <a:spAutoFit/>
              </a:bodyPr>
              <a:lstStyle/>
              <a:p>
                <a:pPr algn="ctr"/>
                <a:r>
                  <a:rPr lang="zh-CN" altLang="en-US" sz="1100" dirty="0">
                    <a:solidFill>
                      <a:schemeClr val="bg1"/>
                    </a:solidFill>
                    <a:latin typeface="时尚中黑简体" pitchFamily="2" charset="-122"/>
                    <a:ea typeface="时尚中黑简体" pitchFamily="2" charset="-122"/>
                  </a:rPr>
                  <a:t>在此添     加标题</a:t>
                </a:r>
              </a:p>
            </p:txBody>
          </p:sp>
          <p:sp>
            <p:nvSpPr>
              <p:cNvPr id="87" name="矩形 86"/>
              <p:cNvSpPr/>
              <p:nvPr/>
            </p:nvSpPr>
            <p:spPr>
              <a:xfrm>
                <a:off x="6078786" y="4084316"/>
                <a:ext cx="137055" cy="42480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B850"/>
                  </a:solidFill>
                </a:endParaRPr>
              </a:p>
            </p:txBody>
          </p:sp>
        </p:grpSp>
      </p:grpSp>
      <p:grpSp>
        <p:nvGrpSpPr>
          <p:cNvPr id="88" name="组合 87"/>
          <p:cNvGrpSpPr/>
          <p:nvPr/>
        </p:nvGrpSpPr>
        <p:grpSpPr>
          <a:xfrm flipH="1">
            <a:off x="5379424" y="1130150"/>
            <a:ext cx="1373214" cy="241984"/>
            <a:chOff x="5237851" y="4584568"/>
            <a:chExt cx="2436998" cy="429440"/>
          </a:xfrm>
        </p:grpSpPr>
        <p:sp>
          <p:nvSpPr>
            <p:cNvPr id="89" name="椭圆 88"/>
            <p:cNvSpPr/>
            <p:nvPr/>
          </p:nvSpPr>
          <p:spPr>
            <a:xfrm>
              <a:off x="5237851" y="4584568"/>
              <a:ext cx="118622" cy="118624"/>
            </a:xfrm>
            <a:prstGeom prst="ellipse">
              <a:avLst/>
            </a:prstGeom>
            <a:no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任意多边形 89"/>
            <p:cNvSpPr/>
            <p:nvPr/>
          </p:nvSpPr>
          <p:spPr>
            <a:xfrm>
              <a:off x="5325287" y="4653520"/>
              <a:ext cx="2349562" cy="36048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1" name="组合 90"/>
          <p:cNvGrpSpPr/>
          <p:nvPr/>
        </p:nvGrpSpPr>
        <p:grpSpPr>
          <a:xfrm flipH="1">
            <a:off x="4757917" y="1719673"/>
            <a:ext cx="1377977" cy="246747"/>
            <a:chOff x="5229398" y="4576115"/>
            <a:chExt cx="2445451" cy="437893"/>
          </a:xfrm>
        </p:grpSpPr>
        <p:sp>
          <p:nvSpPr>
            <p:cNvPr id="92" name="椭圆 91"/>
            <p:cNvSpPr/>
            <p:nvPr/>
          </p:nvSpPr>
          <p:spPr>
            <a:xfrm>
              <a:off x="5229398" y="4576115"/>
              <a:ext cx="118622" cy="118624"/>
            </a:xfrm>
            <a:prstGeom prst="ellipse">
              <a:avLst/>
            </a:prstGeom>
            <a:no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任意多边形 92"/>
            <p:cNvSpPr/>
            <p:nvPr/>
          </p:nvSpPr>
          <p:spPr>
            <a:xfrm>
              <a:off x="5325287" y="4653520"/>
              <a:ext cx="2349562" cy="36048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4" name="组合 93"/>
          <p:cNvGrpSpPr/>
          <p:nvPr/>
        </p:nvGrpSpPr>
        <p:grpSpPr>
          <a:xfrm flipH="1">
            <a:off x="4625323" y="2298456"/>
            <a:ext cx="1373214" cy="241984"/>
            <a:chOff x="5237851" y="4584568"/>
            <a:chExt cx="2436998" cy="429440"/>
          </a:xfrm>
        </p:grpSpPr>
        <p:sp>
          <p:nvSpPr>
            <p:cNvPr id="95" name="椭圆 94"/>
            <p:cNvSpPr/>
            <p:nvPr/>
          </p:nvSpPr>
          <p:spPr>
            <a:xfrm>
              <a:off x="5237851" y="4584568"/>
              <a:ext cx="118622" cy="118624"/>
            </a:xfrm>
            <a:prstGeom prst="ellipse">
              <a:avLst/>
            </a:prstGeom>
            <a:no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sp>
          <p:nvSpPr>
            <p:cNvPr id="96" name="任意多边形 95"/>
            <p:cNvSpPr/>
            <p:nvPr/>
          </p:nvSpPr>
          <p:spPr>
            <a:xfrm>
              <a:off x="5325287" y="4653520"/>
              <a:ext cx="2349562" cy="36048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7" name="组合 96"/>
          <p:cNvGrpSpPr/>
          <p:nvPr/>
        </p:nvGrpSpPr>
        <p:grpSpPr>
          <a:xfrm flipH="1">
            <a:off x="4804994" y="2903538"/>
            <a:ext cx="1377977" cy="246747"/>
            <a:chOff x="5229398" y="4576115"/>
            <a:chExt cx="2445451" cy="437893"/>
          </a:xfrm>
        </p:grpSpPr>
        <p:sp>
          <p:nvSpPr>
            <p:cNvPr id="98" name="椭圆 97"/>
            <p:cNvSpPr/>
            <p:nvPr/>
          </p:nvSpPr>
          <p:spPr>
            <a:xfrm>
              <a:off x="5229398" y="4576115"/>
              <a:ext cx="118622" cy="118624"/>
            </a:xfrm>
            <a:prstGeom prst="ellipse">
              <a:avLst/>
            </a:prstGeom>
            <a:no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sp>
          <p:nvSpPr>
            <p:cNvPr id="99" name="任意多边形 98"/>
            <p:cNvSpPr/>
            <p:nvPr/>
          </p:nvSpPr>
          <p:spPr>
            <a:xfrm>
              <a:off x="5325287" y="4653520"/>
              <a:ext cx="2349562" cy="36048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0" name="组合 99"/>
          <p:cNvGrpSpPr/>
          <p:nvPr/>
        </p:nvGrpSpPr>
        <p:grpSpPr>
          <a:xfrm>
            <a:off x="5328707" y="963570"/>
            <a:ext cx="1280769" cy="461665"/>
            <a:chOff x="4097446" y="958524"/>
            <a:chExt cx="1707470" cy="615554"/>
          </a:xfrm>
        </p:grpSpPr>
        <p:grpSp>
          <p:nvGrpSpPr>
            <p:cNvPr id="101" name="组合 100"/>
            <p:cNvGrpSpPr/>
            <p:nvPr/>
          </p:nvGrpSpPr>
          <p:grpSpPr>
            <a:xfrm>
              <a:off x="4097446" y="1014369"/>
              <a:ext cx="406695" cy="406748"/>
              <a:chOff x="3601182" y="982816"/>
              <a:chExt cx="541382" cy="541382"/>
            </a:xfrm>
          </p:grpSpPr>
          <p:sp>
            <p:nvSpPr>
              <p:cNvPr id="103" name="椭圆 102"/>
              <p:cNvSpPr/>
              <p:nvPr/>
            </p:nvSpPr>
            <p:spPr>
              <a:xfrm>
                <a:off x="3601182" y="982816"/>
                <a:ext cx="541382" cy="5413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104" name="Group 8"/>
              <p:cNvGrpSpPr>
                <a:grpSpLocks noChangeAspect="1"/>
              </p:cNvGrpSpPr>
              <p:nvPr/>
            </p:nvGrpSpPr>
            <p:grpSpPr bwMode="auto">
              <a:xfrm>
                <a:off x="3692700" y="1074659"/>
                <a:ext cx="298404" cy="301626"/>
                <a:chOff x="4313" y="1262"/>
                <a:chExt cx="463" cy="468"/>
              </a:xfrm>
              <a:solidFill>
                <a:schemeClr val="tx1">
                  <a:lumMod val="50000"/>
                  <a:lumOff val="50000"/>
                </a:schemeClr>
              </a:solidFill>
            </p:grpSpPr>
            <p:sp>
              <p:nvSpPr>
                <p:cNvPr id="105" name="Rectangle 9"/>
                <p:cNvSpPr>
                  <a:spLocks noChangeArrowheads="1"/>
                </p:cNvSpPr>
                <p:nvPr/>
              </p:nvSpPr>
              <p:spPr bwMode="auto">
                <a:xfrm>
                  <a:off x="4603" y="1387"/>
                  <a:ext cx="77" cy="343"/>
                </a:xfrm>
                <a:prstGeom prst="rect">
                  <a:avLst/>
                </a:prstGeom>
                <a:solidFill>
                  <a:srgbClr val="0068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06" name="Rectangle 10"/>
                <p:cNvSpPr>
                  <a:spLocks noChangeArrowheads="1"/>
                </p:cNvSpPr>
                <p:nvPr/>
              </p:nvSpPr>
              <p:spPr bwMode="auto">
                <a:xfrm>
                  <a:off x="4699" y="1349"/>
                  <a:ext cx="77" cy="381"/>
                </a:xfrm>
                <a:prstGeom prst="rect">
                  <a:avLst/>
                </a:prstGeom>
                <a:solidFill>
                  <a:srgbClr val="0068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07" name="Rectangle 11"/>
                <p:cNvSpPr>
                  <a:spLocks noChangeArrowheads="1"/>
                </p:cNvSpPr>
                <p:nvPr/>
              </p:nvSpPr>
              <p:spPr bwMode="auto">
                <a:xfrm>
                  <a:off x="4515" y="1447"/>
                  <a:ext cx="76" cy="283"/>
                </a:xfrm>
                <a:prstGeom prst="rect">
                  <a:avLst/>
                </a:prstGeom>
                <a:solidFill>
                  <a:srgbClr val="0068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08" name="Rectangle 12"/>
                <p:cNvSpPr>
                  <a:spLocks noChangeArrowheads="1"/>
                </p:cNvSpPr>
                <p:nvPr/>
              </p:nvSpPr>
              <p:spPr bwMode="auto">
                <a:xfrm>
                  <a:off x="4423" y="1486"/>
                  <a:ext cx="80" cy="244"/>
                </a:xfrm>
                <a:prstGeom prst="rect">
                  <a:avLst/>
                </a:prstGeom>
                <a:solidFill>
                  <a:srgbClr val="0068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09" name="Rectangle 13"/>
                <p:cNvSpPr>
                  <a:spLocks noChangeArrowheads="1"/>
                </p:cNvSpPr>
                <p:nvPr/>
              </p:nvSpPr>
              <p:spPr bwMode="auto">
                <a:xfrm>
                  <a:off x="4335" y="1565"/>
                  <a:ext cx="76" cy="165"/>
                </a:xfrm>
                <a:prstGeom prst="rect">
                  <a:avLst/>
                </a:prstGeom>
                <a:solidFill>
                  <a:srgbClr val="0068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10" name="Freeform 14"/>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11" name="Freeform 15"/>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grpSp>
        </p:grpSp>
        <p:sp>
          <p:nvSpPr>
            <p:cNvPr id="102" name="文本框 56"/>
            <p:cNvSpPr txBox="1"/>
            <p:nvPr/>
          </p:nvSpPr>
          <p:spPr>
            <a:xfrm>
              <a:off x="4480021" y="958524"/>
              <a:ext cx="1324895" cy="615554"/>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50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grpSp>
        <p:nvGrpSpPr>
          <p:cNvPr id="112" name="组合 111"/>
          <p:cNvGrpSpPr/>
          <p:nvPr/>
        </p:nvGrpSpPr>
        <p:grpSpPr>
          <a:xfrm>
            <a:off x="4726017" y="1541250"/>
            <a:ext cx="1132044" cy="461665"/>
            <a:chOff x="3293963" y="1728765"/>
            <a:chExt cx="1509195" cy="615554"/>
          </a:xfrm>
        </p:grpSpPr>
        <p:grpSp>
          <p:nvGrpSpPr>
            <p:cNvPr id="113" name="组合 112"/>
            <p:cNvGrpSpPr/>
            <p:nvPr/>
          </p:nvGrpSpPr>
          <p:grpSpPr>
            <a:xfrm>
              <a:off x="3293963" y="1816213"/>
              <a:ext cx="406695" cy="406748"/>
              <a:chOff x="2798450" y="1786996"/>
              <a:chExt cx="541382" cy="541382"/>
            </a:xfrm>
          </p:grpSpPr>
          <p:sp>
            <p:nvSpPr>
              <p:cNvPr id="115" name="椭圆 114"/>
              <p:cNvSpPr/>
              <p:nvPr/>
            </p:nvSpPr>
            <p:spPr>
              <a:xfrm>
                <a:off x="2798450" y="1786996"/>
                <a:ext cx="541382" cy="5413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16" name="Freeform 19"/>
              <p:cNvSpPr/>
              <p:nvPr/>
            </p:nvSpPr>
            <p:spPr bwMode="auto">
              <a:xfrm>
                <a:off x="2959609" y="1872301"/>
                <a:ext cx="200734" cy="392888"/>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rgbClr val="00682F"/>
              </a:solidFill>
              <a:ln>
                <a:noFill/>
              </a:ln>
            </p:spPr>
            <p:txBody>
              <a:bodyPr vert="horz" wrap="square" lIns="91440" tIns="45720" rIns="91440" bIns="45720" numCol="1" anchor="t" anchorCtr="0" compatLnSpc="1"/>
              <a:lstStyle/>
              <a:p>
                <a:endParaRPr lang="zh-CN" altLang="en-US">
                  <a:solidFill>
                    <a:srgbClr val="00682F"/>
                  </a:solidFill>
                </a:endParaRPr>
              </a:p>
            </p:txBody>
          </p:sp>
        </p:grpSp>
        <p:sp>
          <p:nvSpPr>
            <p:cNvPr id="114" name="文本框 65"/>
            <p:cNvSpPr txBox="1"/>
            <p:nvPr/>
          </p:nvSpPr>
          <p:spPr>
            <a:xfrm>
              <a:off x="3478263" y="1728765"/>
              <a:ext cx="1324895" cy="615554"/>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60</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grpSp>
        <p:nvGrpSpPr>
          <p:cNvPr id="117" name="组合 116"/>
          <p:cNvGrpSpPr/>
          <p:nvPr/>
        </p:nvGrpSpPr>
        <p:grpSpPr>
          <a:xfrm>
            <a:off x="4577021" y="2126805"/>
            <a:ext cx="1130515" cy="461665"/>
            <a:chOff x="3095323" y="2509505"/>
            <a:chExt cx="1507157" cy="615554"/>
          </a:xfrm>
        </p:grpSpPr>
        <p:grpSp>
          <p:nvGrpSpPr>
            <p:cNvPr id="118" name="组合 117"/>
            <p:cNvGrpSpPr/>
            <p:nvPr/>
          </p:nvGrpSpPr>
          <p:grpSpPr>
            <a:xfrm>
              <a:off x="3095323" y="2612460"/>
              <a:ext cx="406695" cy="406748"/>
              <a:chOff x="1990750" y="2598518"/>
              <a:chExt cx="406695" cy="406748"/>
            </a:xfrm>
          </p:grpSpPr>
          <p:sp>
            <p:nvSpPr>
              <p:cNvPr id="120" name="椭圆 119"/>
              <p:cNvSpPr/>
              <p:nvPr/>
            </p:nvSpPr>
            <p:spPr>
              <a:xfrm>
                <a:off x="1990750" y="2598518"/>
                <a:ext cx="406695" cy="4067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nvGrpSpPr>
              <p:cNvPr id="121" name="Group 22"/>
              <p:cNvGrpSpPr>
                <a:grpSpLocks noChangeAspect="1"/>
              </p:cNvGrpSpPr>
              <p:nvPr/>
            </p:nvGrpSpPr>
            <p:grpSpPr bwMode="auto">
              <a:xfrm>
                <a:off x="2086471" y="2687667"/>
                <a:ext cx="215935" cy="215963"/>
                <a:chOff x="3617" y="1935"/>
                <a:chExt cx="446" cy="446"/>
              </a:xfrm>
              <a:solidFill>
                <a:schemeClr val="tx1">
                  <a:lumMod val="50000"/>
                  <a:lumOff val="50000"/>
                </a:schemeClr>
              </a:solidFill>
            </p:grpSpPr>
            <p:sp>
              <p:nvSpPr>
                <p:cNvPr id="122"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123" name="Freeform 24"/>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grpSp>
        </p:grpSp>
        <p:sp>
          <p:nvSpPr>
            <p:cNvPr id="119" name="文本框 66"/>
            <p:cNvSpPr txBox="1"/>
            <p:nvPr/>
          </p:nvSpPr>
          <p:spPr>
            <a:xfrm>
              <a:off x="3478258" y="2509505"/>
              <a:ext cx="1124222" cy="615554"/>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65</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grpSp>
        <p:nvGrpSpPr>
          <p:cNvPr id="124" name="组合 123"/>
          <p:cNvGrpSpPr/>
          <p:nvPr/>
        </p:nvGrpSpPr>
        <p:grpSpPr>
          <a:xfrm>
            <a:off x="4757050" y="2730737"/>
            <a:ext cx="1109187" cy="461665"/>
            <a:chOff x="3335330" y="3314748"/>
            <a:chExt cx="1478723" cy="615554"/>
          </a:xfrm>
        </p:grpSpPr>
        <p:grpSp>
          <p:nvGrpSpPr>
            <p:cNvPr id="125" name="组合 124"/>
            <p:cNvGrpSpPr/>
            <p:nvPr/>
          </p:nvGrpSpPr>
          <p:grpSpPr>
            <a:xfrm>
              <a:off x="3335330" y="3412977"/>
              <a:ext cx="406695" cy="406748"/>
              <a:chOff x="2884272" y="3485360"/>
              <a:chExt cx="541382" cy="541382"/>
            </a:xfrm>
          </p:grpSpPr>
          <p:sp>
            <p:nvSpPr>
              <p:cNvPr id="127" name="椭圆 126"/>
              <p:cNvSpPr/>
              <p:nvPr/>
            </p:nvSpPr>
            <p:spPr>
              <a:xfrm>
                <a:off x="2884272" y="3485360"/>
                <a:ext cx="541382" cy="5413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28" name="Freeform 28"/>
              <p:cNvSpPr>
                <a:spLocks noEditPoints="1"/>
              </p:cNvSpPr>
              <p:nvPr/>
            </p:nvSpPr>
            <p:spPr bwMode="auto">
              <a:xfrm>
                <a:off x="2946863" y="3569360"/>
                <a:ext cx="410900" cy="332836"/>
              </a:xfrm>
              <a:custGeom>
                <a:avLst/>
                <a:gdLst>
                  <a:gd name="T0" fmla="*/ 114 w 200"/>
                  <a:gd name="T1" fmla="*/ 17 h 161"/>
                  <a:gd name="T2" fmla="*/ 18 w 200"/>
                  <a:gd name="T3" fmla="*/ 50 h 161"/>
                  <a:gd name="T4" fmla="*/ 51 w 200"/>
                  <a:gd name="T5" fmla="*/ 146 h 161"/>
                  <a:gd name="T6" fmla="*/ 138 w 200"/>
                  <a:gd name="T7" fmla="*/ 127 h 161"/>
                  <a:gd name="T8" fmla="*/ 186 w 200"/>
                  <a:gd name="T9" fmla="*/ 150 h 161"/>
                  <a:gd name="T10" fmla="*/ 200 w 200"/>
                  <a:gd name="T11" fmla="*/ 122 h 161"/>
                  <a:gd name="T12" fmla="*/ 152 w 200"/>
                  <a:gd name="T13" fmla="*/ 98 h 161"/>
                  <a:gd name="T14" fmla="*/ 114 w 200"/>
                  <a:gd name="T15" fmla="*/ 17 h 161"/>
                  <a:gd name="T16" fmla="*/ 127 w 200"/>
                  <a:gd name="T17" fmla="*/ 103 h 161"/>
                  <a:gd name="T18" fmla="*/ 61 w 200"/>
                  <a:gd name="T19" fmla="*/ 126 h 161"/>
                  <a:gd name="T20" fmla="*/ 38 w 200"/>
                  <a:gd name="T21" fmla="*/ 60 h 161"/>
                  <a:gd name="T22" fmla="*/ 104 w 200"/>
                  <a:gd name="T23" fmla="*/ 37 h 161"/>
                  <a:gd name="T24" fmla="*/ 127 w 200"/>
                  <a:gd name="T25" fmla="*/ 10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161">
                    <a:moveTo>
                      <a:pt x="114" y="17"/>
                    </a:moveTo>
                    <a:cubicBezTo>
                      <a:pt x="78" y="0"/>
                      <a:pt x="35" y="15"/>
                      <a:pt x="18" y="50"/>
                    </a:cubicBezTo>
                    <a:cubicBezTo>
                      <a:pt x="0" y="86"/>
                      <a:pt x="15" y="129"/>
                      <a:pt x="51" y="146"/>
                    </a:cubicBezTo>
                    <a:cubicBezTo>
                      <a:pt x="81" y="161"/>
                      <a:pt x="118" y="152"/>
                      <a:pt x="138" y="127"/>
                    </a:cubicBezTo>
                    <a:cubicBezTo>
                      <a:pt x="186" y="150"/>
                      <a:pt x="186" y="150"/>
                      <a:pt x="186" y="150"/>
                    </a:cubicBezTo>
                    <a:cubicBezTo>
                      <a:pt x="200" y="122"/>
                      <a:pt x="200" y="122"/>
                      <a:pt x="200" y="122"/>
                    </a:cubicBezTo>
                    <a:cubicBezTo>
                      <a:pt x="152" y="98"/>
                      <a:pt x="152" y="98"/>
                      <a:pt x="152" y="98"/>
                    </a:cubicBezTo>
                    <a:cubicBezTo>
                      <a:pt x="160" y="66"/>
                      <a:pt x="145" y="32"/>
                      <a:pt x="114" y="17"/>
                    </a:cubicBezTo>
                    <a:close/>
                    <a:moveTo>
                      <a:pt x="127" y="103"/>
                    </a:moveTo>
                    <a:cubicBezTo>
                      <a:pt x="115" y="128"/>
                      <a:pt x="85" y="138"/>
                      <a:pt x="61" y="126"/>
                    </a:cubicBezTo>
                    <a:cubicBezTo>
                      <a:pt x="36" y="114"/>
                      <a:pt x="26" y="84"/>
                      <a:pt x="38" y="60"/>
                    </a:cubicBezTo>
                    <a:cubicBezTo>
                      <a:pt x="50" y="35"/>
                      <a:pt x="80" y="25"/>
                      <a:pt x="104" y="37"/>
                    </a:cubicBezTo>
                    <a:cubicBezTo>
                      <a:pt x="129" y="49"/>
                      <a:pt x="139" y="79"/>
                      <a:pt x="127" y="103"/>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srgbClr val="00682F"/>
                  </a:solidFill>
                </a:endParaRPr>
              </a:p>
            </p:txBody>
          </p:sp>
        </p:grpSp>
        <p:sp>
          <p:nvSpPr>
            <p:cNvPr id="126" name="文本框 67"/>
            <p:cNvSpPr txBox="1"/>
            <p:nvPr/>
          </p:nvSpPr>
          <p:spPr>
            <a:xfrm>
              <a:off x="3489158" y="3314748"/>
              <a:ext cx="1324895" cy="615554"/>
            </a:xfrm>
            <a:prstGeom prst="rect">
              <a:avLst/>
            </a:prstGeom>
            <a:noFill/>
          </p:spPr>
          <p:txBody>
            <a:bodyPr wrap="square" rtlCol="0">
              <a:spAutoFit/>
            </a:bodyPr>
            <a:lstStyle/>
            <a:p>
              <a:pPr algn="ctr"/>
              <a:r>
                <a:rPr lang="en-US" altLang="zh-CN" sz="2400" dirty="0">
                  <a:solidFill>
                    <a:srgbClr val="00682F"/>
                  </a:solidFill>
                  <a:latin typeface="Impact" panose="020B0806030902050204" pitchFamily="34" charset="0"/>
                </a:rPr>
                <a:t>75</a:t>
              </a:r>
              <a:r>
                <a:rPr lang="en-US" altLang="zh-CN" sz="1500" dirty="0">
                  <a:solidFill>
                    <a:srgbClr val="00682F"/>
                  </a:solidFill>
                  <a:latin typeface="Impact" panose="020B0806030902050204" pitchFamily="34" charset="0"/>
                </a:rPr>
                <a:t>%</a:t>
              </a:r>
              <a:endParaRPr lang="zh-CN" altLang="en-US" sz="2400" dirty="0">
                <a:solidFill>
                  <a:srgbClr val="00682F"/>
                </a:solidFill>
                <a:latin typeface="Impact" panose="020B0806030902050204" pitchFamily="34" charset="0"/>
              </a:endParaRPr>
            </a:p>
          </p:txBody>
        </p:sp>
      </p:grpSp>
      <p:sp>
        <p:nvSpPr>
          <p:cNvPr id="129" name="文本框 11"/>
          <p:cNvSpPr txBox="1"/>
          <p:nvPr/>
        </p:nvSpPr>
        <p:spPr>
          <a:xfrm>
            <a:off x="5615677" y="3655712"/>
            <a:ext cx="1103520" cy="438582"/>
          </a:xfrm>
          <a:prstGeom prst="rect">
            <a:avLst/>
          </a:prstGeom>
          <a:noFill/>
        </p:spPr>
        <p:txBody>
          <a:bodyPr wrap="square" lIns="68580" tIns="34290" rIns="68580" bIns="34290" rtlCol="0">
            <a:spAutoFit/>
          </a:bodyPr>
          <a:lstStyle/>
          <a:p>
            <a:pPr algn="just"/>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0" name="文本框 11"/>
          <p:cNvSpPr txBox="1"/>
          <p:nvPr/>
        </p:nvSpPr>
        <p:spPr>
          <a:xfrm>
            <a:off x="5615677" y="3952434"/>
            <a:ext cx="1103520" cy="438582"/>
          </a:xfrm>
          <a:prstGeom prst="rect">
            <a:avLst/>
          </a:prstGeom>
          <a:noFill/>
        </p:spPr>
        <p:txBody>
          <a:bodyPr wrap="square" lIns="68580" tIns="34290" rIns="68580" bIns="34290" rtlCol="0">
            <a:spAutoFit/>
          </a:bodyPr>
          <a:lstStyle/>
          <a:p>
            <a:pPr algn="just"/>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1" name="文本框 11"/>
          <p:cNvSpPr txBox="1"/>
          <p:nvPr/>
        </p:nvSpPr>
        <p:spPr>
          <a:xfrm>
            <a:off x="5615677" y="4283213"/>
            <a:ext cx="1103520" cy="438582"/>
          </a:xfrm>
          <a:prstGeom prst="rect">
            <a:avLst/>
          </a:prstGeom>
          <a:noFill/>
        </p:spPr>
        <p:txBody>
          <a:bodyPr wrap="square" lIns="68580" tIns="34290" rIns="68580" bIns="34290" rtlCol="0">
            <a:spAutoFit/>
          </a:bodyPr>
          <a:lstStyle/>
          <a:p>
            <a:pPr algn="just"/>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cs typeface="方正兰亭纤黑简体"/>
              </a:rPr>
              <a:t>单击此处添加文字阐述，添加简短问题说明文字</a:t>
            </a:r>
            <a:endParaRPr lang="zh-CN" altLang="en-US" sz="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32" name="组合 131"/>
          <p:cNvGrpSpPr/>
          <p:nvPr/>
        </p:nvGrpSpPr>
        <p:grpSpPr>
          <a:xfrm>
            <a:off x="521022" y="1372138"/>
            <a:ext cx="3294795" cy="2815081"/>
            <a:chOff x="1575453" y="2684167"/>
            <a:chExt cx="3279581" cy="3753441"/>
          </a:xfrm>
        </p:grpSpPr>
        <p:sp>
          <p:nvSpPr>
            <p:cNvPr id="133" name="文本框 79"/>
            <p:cNvSpPr txBox="1"/>
            <p:nvPr/>
          </p:nvSpPr>
          <p:spPr>
            <a:xfrm>
              <a:off x="1904191" y="2684167"/>
              <a:ext cx="2682025" cy="492443"/>
            </a:xfrm>
            <a:prstGeom prst="rect">
              <a:avLst/>
            </a:prstGeom>
            <a:noFill/>
          </p:spPr>
          <p:txBody>
            <a:bodyPr wrap="square" rtlCol="0">
              <a:spAutoFit/>
            </a:bodyPr>
            <a:lstStyle/>
            <a:p>
              <a:pPr algn="ctr"/>
              <a:r>
                <a:rPr lang="zh-CN" altLang="en-US" sz="1800" dirty="0">
                  <a:solidFill>
                    <a:schemeClr val="tx1">
                      <a:lumMod val="65000"/>
                      <a:lumOff val="35000"/>
                    </a:schemeClr>
                  </a:solidFill>
                  <a:latin typeface="时尚中黑简体" pitchFamily="2" charset="-122"/>
                  <a:ea typeface="时尚中黑简体" pitchFamily="2" charset="-122"/>
                </a:rPr>
                <a:t>在此添加标题</a:t>
              </a:r>
            </a:p>
          </p:txBody>
        </p:sp>
        <p:sp>
          <p:nvSpPr>
            <p:cNvPr id="134" name="文本框 80"/>
            <p:cNvSpPr txBox="1"/>
            <p:nvPr/>
          </p:nvSpPr>
          <p:spPr>
            <a:xfrm>
              <a:off x="1575453" y="3144399"/>
              <a:ext cx="3279581" cy="3293209"/>
            </a:xfrm>
            <a:prstGeom prst="rect">
              <a:avLst/>
            </a:prstGeom>
            <a:noFill/>
          </p:spPr>
          <p:txBody>
            <a:bodyPr wrap="square" rtlCol="0">
              <a:spAutoFit/>
            </a:bodyPr>
            <a:lstStyle/>
            <a:p>
              <a:pPr algn="just"/>
              <a:r>
                <a:rPr lang="zh-CN" altLang="en-US" sz="1200" dirty="0">
                  <a:solidFill>
                    <a:prstClr val="black"/>
                  </a:solidFill>
                  <a:latin typeface="微软雅黑" panose="020B0503020204020204" pitchFamily="34" charset="-122"/>
                  <a:ea typeface="微软雅黑" panose="020B0503020204020204" pitchFamily="34" charset="-122"/>
                  <a:cs typeface="方正兰亭纤黑简体"/>
                </a:rPr>
                <a:t>      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en-US" altLang="zh-CN" sz="1200" dirty="0">
                <a:solidFill>
                  <a:prstClr val="black"/>
                </a:solidFill>
                <a:latin typeface="微软雅黑" panose="020B0503020204020204" pitchFamily="34" charset="-122"/>
                <a:ea typeface="微软雅黑" panose="020B0503020204020204" pitchFamily="34" charset="-122"/>
                <a:cs typeface="方正兰亭纤黑简体"/>
              </a:endParaRPr>
            </a:p>
            <a:p>
              <a:pPr algn="just"/>
              <a:endParaRPr lang="en-US" altLang="zh-CN" sz="1200" dirty="0">
                <a:solidFill>
                  <a:prstClr val="black"/>
                </a:solidFill>
                <a:latin typeface="微软雅黑" panose="020B0503020204020204" pitchFamily="34" charset="-122"/>
                <a:ea typeface="微软雅黑" panose="020B0503020204020204" pitchFamily="34" charset="-122"/>
                <a:cs typeface="方正兰亭纤黑简体"/>
              </a:endParaRPr>
            </a:p>
            <a:p>
              <a:pPr algn="just"/>
              <a:r>
                <a:rPr lang="zh-CN" altLang="en-US" sz="1200" dirty="0">
                  <a:solidFill>
                    <a:prstClr val="black"/>
                  </a:solidFill>
                  <a:latin typeface="微软雅黑" panose="020B0503020204020204" pitchFamily="34" charset="-122"/>
                  <a:ea typeface="微软雅黑" panose="020B0503020204020204" pitchFamily="34" charset="-122"/>
                  <a:cs typeface="方正兰亭纤黑简体"/>
                </a:rPr>
                <a:t>      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zh-CN" altLang="en-US" sz="12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barn(inVertical)">
                                      <p:cBhvr>
                                        <p:cTn id="11" dur="250"/>
                                        <p:tgtEl>
                                          <p:spTgt spid="69"/>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down)">
                                      <p:cBhvr>
                                        <p:cTn id="15" dur="250"/>
                                        <p:tgtEl>
                                          <p:spTgt spid="67"/>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97"/>
                                        </p:tgtEl>
                                        <p:attrNameLst>
                                          <p:attrName>style.visibility</p:attrName>
                                        </p:attrNameLst>
                                      </p:cBhvr>
                                      <p:to>
                                        <p:strVal val="visible"/>
                                      </p:to>
                                    </p:set>
                                    <p:animEffect transition="in" filter="wipe(right)">
                                      <p:cBhvr>
                                        <p:cTn id="19" dur="250"/>
                                        <p:tgtEl>
                                          <p:spTgt spid="97"/>
                                        </p:tgtEl>
                                      </p:cBhvr>
                                    </p:animEffect>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124"/>
                                        </p:tgtEl>
                                        <p:attrNameLst>
                                          <p:attrName>style.visibility</p:attrName>
                                        </p:attrNameLst>
                                      </p:cBhvr>
                                      <p:to>
                                        <p:strVal val="visible"/>
                                      </p:to>
                                    </p:set>
                                    <p:animEffect transition="in" filter="barn(inVertical)">
                                      <p:cBhvr>
                                        <p:cTn id="23" dur="250"/>
                                        <p:tgtEl>
                                          <p:spTgt spid="124"/>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wipe(down)">
                                      <p:cBhvr>
                                        <p:cTn id="27" dur="250"/>
                                        <p:tgtEl>
                                          <p:spTgt spid="129"/>
                                        </p:tgtEl>
                                      </p:cBhvr>
                                    </p:animEffect>
                                  </p:childTnLst>
                                </p:cTn>
                              </p:par>
                            </p:childTnLst>
                          </p:cTn>
                        </p:par>
                        <p:par>
                          <p:cTn id="28" fill="hold">
                            <p:stCondLst>
                              <p:cond delay="3000"/>
                            </p:stCondLst>
                            <p:childTnLst>
                              <p:par>
                                <p:cTn id="29" presetID="22" presetClass="entr" presetSubtype="2" fill="hold" nodeType="afterEffect">
                                  <p:stCondLst>
                                    <p:cond delay="0"/>
                                  </p:stCondLst>
                                  <p:childTnLst>
                                    <p:set>
                                      <p:cBhvr>
                                        <p:cTn id="30" dur="1" fill="hold">
                                          <p:stCondLst>
                                            <p:cond delay="0"/>
                                          </p:stCondLst>
                                        </p:cTn>
                                        <p:tgtEl>
                                          <p:spTgt spid="94"/>
                                        </p:tgtEl>
                                        <p:attrNameLst>
                                          <p:attrName>style.visibility</p:attrName>
                                        </p:attrNameLst>
                                      </p:cBhvr>
                                      <p:to>
                                        <p:strVal val="visible"/>
                                      </p:to>
                                    </p:set>
                                    <p:animEffect transition="in" filter="wipe(right)">
                                      <p:cBhvr>
                                        <p:cTn id="31" dur="250"/>
                                        <p:tgtEl>
                                          <p:spTgt spid="94"/>
                                        </p:tgtEl>
                                      </p:cBhvr>
                                    </p:animEffect>
                                  </p:childTnLst>
                                </p:cTn>
                              </p:par>
                            </p:childTnLst>
                          </p:cTn>
                        </p:par>
                        <p:par>
                          <p:cTn id="32" fill="hold">
                            <p:stCondLst>
                              <p:cond delay="3500"/>
                            </p:stCondLst>
                            <p:childTnLst>
                              <p:par>
                                <p:cTn id="33" presetID="16" presetClass="entr" presetSubtype="21" fill="hold" nodeType="afterEffect">
                                  <p:stCondLst>
                                    <p:cond delay="0"/>
                                  </p:stCondLst>
                                  <p:childTnLst>
                                    <p:set>
                                      <p:cBhvr>
                                        <p:cTn id="34" dur="1" fill="hold">
                                          <p:stCondLst>
                                            <p:cond delay="0"/>
                                          </p:stCondLst>
                                        </p:cTn>
                                        <p:tgtEl>
                                          <p:spTgt spid="117"/>
                                        </p:tgtEl>
                                        <p:attrNameLst>
                                          <p:attrName>style.visibility</p:attrName>
                                        </p:attrNameLst>
                                      </p:cBhvr>
                                      <p:to>
                                        <p:strVal val="visible"/>
                                      </p:to>
                                    </p:set>
                                    <p:animEffect transition="in" filter="barn(inVertical)">
                                      <p:cBhvr>
                                        <p:cTn id="35" dur="250"/>
                                        <p:tgtEl>
                                          <p:spTgt spid="117"/>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130"/>
                                        </p:tgtEl>
                                        <p:attrNameLst>
                                          <p:attrName>style.visibility</p:attrName>
                                        </p:attrNameLst>
                                      </p:cBhvr>
                                      <p:to>
                                        <p:strVal val="visible"/>
                                      </p:to>
                                    </p:set>
                                    <p:animEffect transition="in" filter="wipe(down)">
                                      <p:cBhvr>
                                        <p:cTn id="39" dur="250"/>
                                        <p:tgtEl>
                                          <p:spTgt spid="130"/>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91"/>
                                        </p:tgtEl>
                                        <p:attrNameLst>
                                          <p:attrName>style.visibility</p:attrName>
                                        </p:attrNameLst>
                                      </p:cBhvr>
                                      <p:to>
                                        <p:strVal val="visible"/>
                                      </p:to>
                                    </p:set>
                                    <p:animEffect transition="in" filter="wipe(right)">
                                      <p:cBhvr>
                                        <p:cTn id="43" dur="250"/>
                                        <p:tgtEl>
                                          <p:spTgt spid="91"/>
                                        </p:tgtEl>
                                      </p:cBhvr>
                                    </p:animEffect>
                                  </p:childTnLst>
                                </p:cTn>
                              </p:par>
                            </p:childTnLst>
                          </p:cTn>
                        </p:par>
                        <p:par>
                          <p:cTn id="44" fill="hold">
                            <p:stCondLst>
                              <p:cond delay="5000"/>
                            </p:stCondLst>
                            <p:childTnLst>
                              <p:par>
                                <p:cTn id="45" presetID="16" presetClass="entr" presetSubtype="21" fill="hold" nodeType="afterEffect">
                                  <p:stCondLst>
                                    <p:cond delay="0"/>
                                  </p:stCondLst>
                                  <p:childTnLst>
                                    <p:set>
                                      <p:cBhvr>
                                        <p:cTn id="46" dur="1" fill="hold">
                                          <p:stCondLst>
                                            <p:cond delay="0"/>
                                          </p:stCondLst>
                                        </p:cTn>
                                        <p:tgtEl>
                                          <p:spTgt spid="112"/>
                                        </p:tgtEl>
                                        <p:attrNameLst>
                                          <p:attrName>style.visibility</p:attrName>
                                        </p:attrNameLst>
                                      </p:cBhvr>
                                      <p:to>
                                        <p:strVal val="visible"/>
                                      </p:to>
                                    </p:set>
                                    <p:animEffect transition="in" filter="barn(inVertical)">
                                      <p:cBhvr>
                                        <p:cTn id="47" dur="250"/>
                                        <p:tgtEl>
                                          <p:spTgt spid="112"/>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131"/>
                                        </p:tgtEl>
                                        <p:attrNameLst>
                                          <p:attrName>style.visibility</p:attrName>
                                        </p:attrNameLst>
                                      </p:cBhvr>
                                      <p:to>
                                        <p:strVal val="visible"/>
                                      </p:to>
                                    </p:set>
                                    <p:animEffect transition="in" filter="wipe(down)">
                                      <p:cBhvr>
                                        <p:cTn id="51" dur="250"/>
                                        <p:tgtEl>
                                          <p:spTgt spid="131"/>
                                        </p:tgtEl>
                                      </p:cBhvr>
                                    </p:animEffect>
                                  </p:childTnLst>
                                </p:cTn>
                              </p:par>
                            </p:childTnLst>
                          </p:cTn>
                        </p:par>
                        <p:par>
                          <p:cTn id="52" fill="hold">
                            <p:stCondLst>
                              <p:cond delay="6000"/>
                            </p:stCondLst>
                            <p:childTnLst>
                              <p:par>
                                <p:cTn id="53" presetID="22" presetClass="entr" presetSubtype="2" fill="hold" nodeType="afterEffect">
                                  <p:stCondLst>
                                    <p:cond delay="0"/>
                                  </p:stCondLst>
                                  <p:childTnLst>
                                    <p:set>
                                      <p:cBhvr>
                                        <p:cTn id="54" dur="1" fill="hold">
                                          <p:stCondLst>
                                            <p:cond delay="0"/>
                                          </p:stCondLst>
                                        </p:cTn>
                                        <p:tgtEl>
                                          <p:spTgt spid="88"/>
                                        </p:tgtEl>
                                        <p:attrNameLst>
                                          <p:attrName>style.visibility</p:attrName>
                                        </p:attrNameLst>
                                      </p:cBhvr>
                                      <p:to>
                                        <p:strVal val="visible"/>
                                      </p:to>
                                    </p:set>
                                    <p:animEffect transition="in" filter="wipe(right)">
                                      <p:cBhvr>
                                        <p:cTn id="55" dur="250"/>
                                        <p:tgtEl>
                                          <p:spTgt spid="88"/>
                                        </p:tgtEl>
                                      </p:cBhvr>
                                    </p:animEffect>
                                  </p:childTnLst>
                                </p:cTn>
                              </p:par>
                            </p:childTnLst>
                          </p:cTn>
                        </p:par>
                        <p:par>
                          <p:cTn id="56" fill="hold">
                            <p:stCondLst>
                              <p:cond delay="6500"/>
                            </p:stCondLst>
                            <p:childTnLst>
                              <p:par>
                                <p:cTn id="57" presetID="16" presetClass="entr" presetSubtype="21" fill="hold" nodeType="afterEffect">
                                  <p:stCondLst>
                                    <p:cond delay="0"/>
                                  </p:stCondLst>
                                  <p:childTnLst>
                                    <p:set>
                                      <p:cBhvr>
                                        <p:cTn id="58" dur="1" fill="hold">
                                          <p:stCondLst>
                                            <p:cond delay="0"/>
                                          </p:stCondLst>
                                        </p:cTn>
                                        <p:tgtEl>
                                          <p:spTgt spid="100"/>
                                        </p:tgtEl>
                                        <p:attrNameLst>
                                          <p:attrName>style.visibility</p:attrName>
                                        </p:attrNameLst>
                                      </p:cBhvr>
                                      <p:to>
                                        <p:strVal val="visible"/>
                                      </p:to>
                                    </p:set>
                                    <p:animEffect transition="in" filter="barn(inVertical)">
                                      <p:cBhvr>
                                        <p:cTn id="59" dur="250"/>
                                        <p:tgtEl>
                                          <p:spTgt spid="100"/>
                                        </p:tgtEl>
                                      </p:cBhvr>
                                    </p:animEffect>
                                  </p:childTnLst>
                                </p:cTn>
                              </p:par>
                            </p:childTnLst>
                          </p:cTn>
                        </p:par>
                        <p:par>
                          <p:cTn id="60" fill="hold">
                            <p:stCondLst>
                              <p:cond delay="7000"/>
                            </p:stCondLst>
                            <p:childTnLst>
                              <p:par>
                                <p:cTn id="61" presetID="42" presetClass="entr" presetSubtype="0" fill="hold" nodeType="afterEffect">
                                  <p:stCondLst>
                                    <p:cond delay="0"/>
                                  </p:stCondLst>
                                  <p:childTnLst>
                                    <p:set>
                                      <p:cBhvr>
                                        <p:cTn id="62" dur="1" fill="hold">
                                          <p:stCondLst>
                                            <p:cond delay="0"/>
                                          </p:stCondLst>
                                        </p:cTn>
                                        <p:tgtEl>
                                          <p:spTgt spid="132"/>
                                        </p:tgtEl>
                                        <p:attrNameLst>
                                          <p:attrName>style.visibility</p:attrName>
                                        </p:attrNameLst>
                                      </p:cBhvr>
                                      <p:to>
                                        <p:strVal val="visible"/>
                                      </p:to>
                                    </p:set>
                                    <p:animEffect transition="in" filter="fade">
                                      <p:cBhvr>
                                        <p:cTn id="63" dur="250"/>
                                        <p:tgtEl>
                                          <p:spTgt spid="132"/>
                                        </p:tgtEl>
                                      </p:cBhvr>
                                    </p:animEffect>
                                    <p:anim calcmode="lin" valueType="num">
                                      <p:cBhvr>
                                        <p:cTn id="64" dur="250" fill="hold"/>
                                        <p:tgtEl>
                                          <p:spTgt spid="132"/>
                                        </p:tgtEl>
                                        <p:attrNameLst>
                                          <p:attrName>ppt_x</p:attrName>
                                        </p:attrNameLst>
                                      </p:cBhvr>
                                      <p:tavLst>
                                        <p:tav tm="0">
                                          <p:val>
                                            <p:strVal val="#ppt_x"/>
                                          </p:val>
                                        </p:tav>
                                        <p:tav tm="100000">
                                          <p:val>
                                            <p:strVal val="#ppt_x"/>
                                          </p:val>
                                        </p:tav>
                                      </p:tavLst>
                                    </p:anim>
                                    <p:anim calcmode="lin" valueType="num">
                                      <p:cBhvr>
                                        <p:cTn id="65" dur="250" fill="hold"/>
                                        <p:tgtEl>
                                          <p:spTgt spid="1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7" grpId="0"/>
      <p:bldP spid="129" grpId="0"/>
      <p:bldP spid="130" grpId="0"/>
      <p:bldP spid="131"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54"/>
          <p:cNvSpPr/>
          <p:nvPr/>
        </p:nvSpPr>
        <p:spPr>
          <a:xfrm>
            <a:off x="2836047" y="1836751"/>
            <a:ext cx="3477652" cy="1802173"/>
          </a:xfrm>
          <a:custGeom>
            <a:avLst/>
            <a:gdLst>
              <a:gd name="connsiteX0" fmla="*/ 0 w 3439659"/>
              <a:gd name="connsiteY0" fmla="*/ 1719830 h 3439659"/>
              <a:gd name="connsiteX1" fmla="*/ 1719830 w 3439659"/>
              <a:gd name="connsiteY1" fmla="*/ 0 h 3439659"/>
              <a:gd name="connsiteX2" fmla="*/ 3439660 w 3439659"/>
              <a:gd name="connsiteY2" fmla="*/ 1719830 h 3439659"/>
              <a:gd name="connsiteX3" fmla="*/ 1719830 w 3439659"/>
              <a:gd name="connsiteY3" fmla="*/ 3439660 h 3439659"/>
              <a:gd name="connsiteX4" fmla="*/ 0 w 3439659"/>
              <a:gd name="connsiteY4" fmla="*/ 1719830 h 3439659"/>
              <a:gd name="connsiteX0-1" fmla="*/ 0 w 3487467"/>
              <a:gd name="connsiteY0-2" fmla="*/ 0 h 1719830"/>
              <a:gd name="connsiteX1-3" fmla="*/ 3439660 w 3487467"/>
              <a:gd name="connsiteY1-4" fmla="*/ 0 h 1719830"/>
              <a:gd name="connsiteX2-5" fmla="*/ 1719830 w 3487467"/>
              <a:gd name="connsiteY2-6" fmla="*/ 1719830 h 1719830"/>
              <a:gd name="connsiteX3-7" fmla="*/ 0 w 3487467"/>
              <a:gd name="connsiteY3-8" fmla="*/ 0 h 1719830"/>
              <a:gd name="connsiteX0-9" fmla="*/ 6132 w 3493599"/>
              <a:gd name="connsiteY0-10" fmla="*/ 130018 h 1849848"/>
              <a:gd name="connsiteX1-11" fmla="*/ 3445792 w 3493599"/>
              <a:gd name="connsiteY1-12" fmla="*/ 130018 h 1849848"/>
              <a:gd name="connsiteX2-13" fmla="*/ 1725962 w 3493599"/>
              <a:gd name="connsiteY2-14" fmla="*/ 1849848 h 1849848"/>
              <a:gd name="connsiteX3-15" fmla="*/ 6132 w 3493599"/>
              <a:gd name="connsiteY3-16" fmla="*/ 130018 h 1849848"/>
              <a:gd name="connsiteX0-17" fmla="*/ 6132 w 3493599"/>
              <a:gd name="connsiteY0-18" fmla="*/ 35412 h 1755242"/>
              <a:gd name="connsiteX1-19" fmla="*/ 3445792 w 3493599"/>
              <a:gd name="connsiteY1-20" fmla="*/ 35412 h 1755242"/>
              <a:gd name="connsiteX2-21" fmla="*/ 1725962 w 3493599"/>
              <a:gd name="connsiteY2-22" fmla="*/ 1755242 h 1755242"/>
              <a:gd name="connsiteX3-23" fmla="*/ 6132 w 3493599"/>
              <a:gd name="connsiteY3-24" fmla="*/ 35412 h 1755242"/>
              <a:gd name="connsiteX0-25" fmla="*/ 4377 w 3488420"/>
              <a:gd name="connsiteY0-26" fmla="*/ 11795 h 1772900"/>
              <a:gd name="connsiteX1-27" fmla="*/ 3450912 w 3488420"/>
              <a:gd name="connsiteY1-28" fmla="*/ 53046 h 1772900"/>
              <a:gd name="connsiteX2-29" fmla="*/ 1731082 w 3488420"/>
              <a:gd name="connsiteY2-30" fmla="*/ 1772876 h 1772900"/>
              <a:gd name="connsiteX3-31" fmla="*/ 4377 w 3488420"/>
              <a:gd name="connsiteY3-32" fmla="*/ 11795 h 1772900"/>
              <a:gd name="connsiteX0-33" fmla="*/ 39013 w 3522446"/>
              <a:gd name="connsiteY0-34" fmla="*/ 134148 h 1909003"/>
              <a:gd name="connsiteX1-35" fmla="*/ 3485548 w 3522446"/>
              <a:gd name="connsiteY1-36" fmla="*/ 175399 h 1909003"/>
              <a:gd name="connsiteX2-37" fmla="*/ 1738217 w 3522446"/>
              <a:gd name="connsiteY2-38" fmla="*/ 1908979 h 1909003"/>
              <a:gd name="connsiteX3-39" fmla="*/ 39013 w 3522446"/>
              <a:gd name="connsiteY3-40" fmla="*/ 134148 h 1909003"/>
              <a:gd name="connsiteX0-41" fmla="*/ 55067 w 3553265"/>
              <a:gd name="connsiteY0-42" fmla="*/ 134148 h 1909002"/>
              <a:gd name="connsiteX1-43" fmla="*/ 3501602 w 3553265"/>
              <a:gd name="connsiteY1-44" fmla="*/ 175399 h 1909002"/>
              <a:gd name="connsiteX2-45" fmla="*/ 1754271 w 3553265"/>
              <a:gd name="connsiteY2-46" fmla="*/ 1908979 h 1909002"/>
              <a:gd name="connsiteX3-47" fmla="*/ 55067 w 3553265"/>
              <a:gd name="connsiteY3-48" fmla="*/ 134148 h 1909002"/>
              <a:gd name="connsiteX0-49" fmla="*/ 39426 w 3502160"/>
              <a:gd name="connsiteY0-50" fmla="*/ 134148 h 1909003"/>
              <a:gd name="connsiteX1-51" fmla="*/ 3465335 w 3502160"/>
              <a:gd name="connsiteY1-52" fmla="*/ 175399 h 1909003"/>
              <a:gd name="connsiteX2-53" fmla="*/ 1718004 w 3502160"/>
              <a:gd name="connsiteY2-54" fmla="*/ 1908979 h 1909003"/>
              <a:gd name="connsiteX3-55" fmla="*/ 39426 w 3502160"/>
              <a:gd name="connsiteY3-56" fmla="*/ 134148 h 1909003"/>
              <a:gd name="connsiteX0-57" fmla="*/ 8999 w 3471733"/>
              <a:gd name="connsiteY0-58" fmla="*/ 21578 h 1796433"/>
              <a:gd name="connsiteX1-59" fmla="*/ 3434908 w 3471733"/>
              <a:gd name="connsiteY1-60" fmla="*/ 62829 h 1796433"/>
              <a:gd name="connsiteX2-61" fmla="*/ 1687577 w 3471733"/>
              <a:gd name="connsiteY2-62" fmla="*/ 1796409 h 1796433"/>
              <a:gd name="connsiteX3-63" fmla="*/ 8999 w 3471733"/>
              <a:gd name="connsiteY3-64" fmla="*/ 21578 h 1796433"/>
              <a:gd name="connsiteX0-65" fmla="*/ 39425 w 3502159"/>
              <a:gd name="connsiteY0-66" fmla="*/ 135675 h 1931154"/>
              <a:gd name="connsiteX1-67" fmla="*/ 3465334 w 3502159"/>
              <a:gd name="connsiteY1-68" fmla="*/ 176926 h 1931154"/>
              <a:gd name="connsiteX2-69" fmla="*/ 1718003 w 3502159"/>
              <a:gd name="connsiteY2-70" fmla="*/ 1931131 h 1931154"/>
              <a:gd name="connsiteX3-71" fmla="*/ 39425 w 3502159"/>
              <a:gd name="connsiteY3-72" fmla="*/ 135675 h 1931154"/>
              <a:gd name="connsiteX0-73" fmla="*/ 7276 w 3470010"/>
              <a:gd name="connsiteY0-74" fmla="*/ 26065 h 1821544"/>
              <a:gd name="connsiteX1-75" fmla="*/ 3433185 w 3470010"/>
              <a:gd name="connsiteY1-76" fmla="*/ 67316 h 1821544"/>
              <a:gd name="connsiteX2-77" fmla="*/ 1685854 w 3470010"/>
              <a:gd name="connsiteY2-78" fmla="*/ 1821521 h 1821544"/>
              <a:gd name="connsiteX3-79" fmla="*/ 7276 w 3470010"/>
              <a:gd name="connsiteY3-80" fmla="*/ 26065 h 1821544"/>
              <a:gd name="connsiteX0-81" fmla="*/ 12669 w 3492943"/>
              <a:gd name="connsiteY0-82" fmla="*/ 26065 h 1822469"/>
              <a:gd name="connsiteX1-83" fmla="*/ 3438578 w 3492943"/>
              <a:gd name="connsiteY1-84" fmla="*/ 67316 h 1822469"/>
              <a:gd name="connsiteX2-85" fmla="*/ 1691247 w 3492943"/>
              <a:gd name="connsiteY2-86" fmla="*/ 1821521 h 1822469"/>
              <a:gd name="connsiteX3-87" fmla="*/ 12669 w 3492943"/>
              <a:gd name="connsiteY3-88" fmla="*/ 26065 h 1822469"/>
              <a:gd name="connsiteX0-89" fmla="*/ 48756 w 3529030"/>
              <a:gd name="connsiteY0-90" fmla="*/ 3139 h 1799516"/>
              <a:gd name="connsiteX1-91" fmla="*/ 3474665 w 3529030"/>
              <a:gd name="connsiteY1-92" fmla="*/ 44390 h 1799516"/>
              <a:gd name="connsiteX2-93" fmla="*/ 1727334 w 3529030"/>
              <a:gd name="connsiteY2-94" fmla="*/ 1798595 h 1799516"/>
              <a:gd name="connsiteX3-95" fmla="*/ 48756 w 3529030"/>
              <a:gd name="connsiteY3-96" fmla="*/ 3139 h 1799516"/>
              <a:gd name="connsiteX0-97" fmla="*/ 48756 w 3529030"/>
              <a:gd name="connsiteY0-98" fmla="*/ 5796 h 1802173"/>
              <a:gd name="connsiteX1-99" fmla="*/ 3474665 w 3529030"/>
              <a:gd name="connsiteY1-100" fmla="*/ 47047 h 1802173"/>
              <a:gd name="connsiteX2-101" fmla="*/ 1727334 w 3529030"/>
              <a:gd name="connsiteY2-102" fmla="*/ 1801252 h 1802173"/>
              <a:gd name="connsiteX3-103" fmla="*/ 48756 w 3529030"/>
              <a:gd name="connsiteY3-104" fmla="*/ 5796 h 1802173"/>
              <a:gd name="connsiteX0-105" fmla="*/ 48756 w 3477652"/>
              <a:gd name="connsiteY0-106" fmla="*/ 5796 h 1802173"/>
              <a:gd name="connsiteX1-107" fmla="*/ 3474665 w 3477652"/>
              <a:gd name="connsiteY1-108" fmla="*/ 47047 h 1802173"/>
              <a:gd name="connsiteX2-109" fmla="*/ 1727334 w 3477652"/>
              <a:gd name="connsiteY2-110" fmla="*/ 1801252 h 1802173"/>
              <a:gd name="connsiteX3-111" fmla="*/ 48756 w 3477652"/>
              <a:gd name="connsiteY3-112" fmla="*/ 5796 h 1802173"/>
            </a:gdLst>
            <a:ahLst/>
            <a:cxnLst>
              <a:cxn ang="0">
                <a:pos x="connsiteX0-1" y="connsiteY0-2"/>
              </a:cxn>
              <a:cxn ang="0">
                <a:pos x="connsiteX1-3" y="connsiteY1-4"/>
              </a:cxn>
              <a:cxn ang="0">
                <a:pos x="connsiteX2-5" y="connsiteY2-6"/>
              </a:cxn>
              <a:cxn ang="0">
                <a:pos x="connsiteX3-7" y="connsiteY3-8"/>
              </a:cxn>
            </a:cxnLst>
            <a:rect l="l" t="t" r="r" b="b"/>
            <a:pathLst>
              <a:path w="3477652" h="1802173">
                <a:moveTo>
                  <a:pt x="48756" y="5796"/>
                </a:moveTo>
                <a:cubicBezTo>
                  <a:pt x="305602" y="15937"/>
                  <a:pt x="3181151" y="-33335"/>
                  <a:pt x="3474665" y="47047"/>
                </a:cubicBezTo>
                <a:cubicBezTo>
                  <a:pt x="3527547" y="271809"/>
                  <a:pt x="2875835" y="1753126"/>
                  <a:pt x="1727334" y="1801252"/>
                </a:cubicBezTo>
                <a:cubicBezTo>
                  <a:pt x="578833" y="1849378"/>
                  <a:pt x="-208090" y="-4345"/>
                  <a:pt x="48756" y="5796"/>
                </a:cubicBezTo>
                <a:close/>
              </a:path>
            </a:pathLst>
          </a:cu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5" name="TextBox 1"/>
          <p:cNvSpPr txBox="1"/>
          <p:nvPr/>
        </p:nvSpPr>
        <p:spPr>
          <a:xfrm>
            <a:off x="1680840" y="1656483"/>
            <a:ext cx="543740"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cxnSp>
        <p:nvCxnSpPr>
          <p:cNvPr id="6" name="直接连接符 5"/>
          <p:cNvCxnSpPr/>
          <p:nvPr/>
        </p:nvCxnSpPr>
        <p:spPr>
          <a:xfrm flipV="1">
            <a:off x="3053802" y="1832770"/>
            <a:ext cx="1499148" cy="105434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3926638" y="1832771"/>
            <a:ext cx="626312" cy="177946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4552951" y="1832771"/>
            <a:ext cx="670571" cy="171715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flipV="1">
            <a:off x="4552950" y="1832770"/>
            <a:ext cx="1465240" cy="105434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2854407" y="2489296"/>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1" name="椭圆 10"/>
          <p:cNvSpPr/>
          <p:nvPr/>
        </p:nvSpPr>
        <p:spPr>
          <a:xfrm>
            <a:off x="3635896" y="3219856"/>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2" name="椭圆 11"/>
          <p:cNvSpPr/>
          <p:nvPr/>
        </p:nvSpPr>
        <p:spPr>
          <a:xfrm>
            <a:off x="4888236" y="3186117"/>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3" name="椭圆 12"/>
          <p:cNvSpPr/>
          <p:nvPr/>
        </p:nvSpPr>
        <p:spPr>
          <a:xfrm>
            <a:off x="5641678" y="2392437"/>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4" name="椭圆 13"/>
          <p:cNvSpPr/>
          <p:nvPr/>
        </p:nvSpPr>
        <p:spPr>
          <a:xfrm>
            <a:off x="5940152" y="1524722"/>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5" name="椭圆 14"/>
          <p:cNvSpPr/>
          <p:nvPr/>
        </p:nvSpPr>
        <p:spPr>
          <a:xfrm>
            <a:off x="2573690" y="1513319"/>
            <a:ext cx="660132" cy="66013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sp>
        <p:nvSpPr>
          <p:cNvPr id="16" name="TextBox 34"/>
          <p:cNvSpPr txBox="1"/>
          <p:nvPr/>
        </p:nvSpPr>
        <p:spPr>
          <a:xfrm>
            <a:off x="35496" y="1935772"/>
            <a:ext cx="2556284" cy="511037"/>
          </a:xfrm>
          <a:prstGeom prst="rect">
            <a:avLst/>
          </a:prstGeom>
          <a:noFill/>
        </p:spPr>
        <p:txBody>
          <a:bodyPr wrap="square" rtlCol="0">
            <a:spAutoFit/>
          </a:bodyPr>
          <a:lstStyle/>
          <a:p>
            <a:pPr algn="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sp>
        <p:nvSpPr>
          <p:cNvPr id="17" name="TextBox 35"/>
          <p:cNvSpPr txBox="1"/>
          <p:nvPr/>
        </p:nvSpPr>
        <p:spPr>
          <a:xfrm>
            <a:off x="2184896" y="2808611"/>
            <a:ext cx="543739"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sp>
        <p:nvSpPr>
          <p:cNvPr id="18" name="TextBox 36"/>
          <p:cNvSpPr txBox="1"/>
          <p:nvPr/>
        </p:nvSpPr>
        <p:spPr>
          <a:xfrm>
            <a:off x="539552" y="3087900"/>
            <a:ext cx="2556284" cy="511037"/>
          </a:xfrm>
          <a:prstGeom prst="rect">
            <a:avLst/>
          </a:prstGeom>
          <a:noFill/>
        </p:spPr>
        <p:txBody>
          <a:bodyPr wrap="square" rtlCol="0">
            <a:spAutoFit/>
          </a:bodyPr>
          <a:lstStyle/>
          <a:p>
            <a:pPr algn="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sp>
        <p:nvSpPr>
          <p:cNvPr id="19" name="TextBox 37"/>
          <p:cNvSpPr txBox="1"/>
          <p:nvPr/>
        </p:nvSpPr>
        <p:spPr>
          <a:xfrm>
            <a:off x="3097652" y="3744715"/>
            <a:ext cx="543739"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sp>
        <p:nvSpPr>
          <p:cNvPr id="20" name="TextBox 38"/>
          <p:cNvSpPr txBox="1"/>
          <p:nvPr/>
        </p:nvSpPr>
        <p:spPr>
          <a:xfrm>
            <a:off x="1452308" y="4024004"/>
            <a:ext cx="2556284" cy="511037"/>
          </a:xfrm>
          <a:prstGeom prst="rect">
            <a:avLst/>
          </a:prstGeom>
          <a:noFill/>
        </p:spPr>
        <p:txBody>
          <a:bodyPr wrap="square" rtlCol="0">
            <a:spAutoFit/>
          </a:bodyPr>
          <a:lstStyle/>
          <a:p>
            <a:pPr algn="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sp>
        <p:nvSpPr>
          <p:cNvPr id="21" name="TextBox 39"/>
          <p:cNvSpPr txBox="1"/>
          <p:nvPr/>
        </p:nvSpPr>
        <p:spPr>
          <a:xfrm>
            <a:off x="5525864" y="3764369"/>
            <a:ext cx="543739"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sp>
        <p:nvSpPr>
          <p:cNvPr id="22" name="TextBox 40"/>
          <p:cNvSpPr txBox="1"/>
          <p:nvPr/>
        </p:nvSpPr>
        <p:spPr>
          <a:xfrm>
            <a:off x="5184068" y="4044283"/>
            <a:ext cx="2556284"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sp>
        <p:nvSpPr>
          <p:cNvPr id="23" name="TextBox 41"/>
          <p:cNvSpPr txBox="1"/>
          <p:nvPr/>
        </p:nvSpPr>
        <p:spPr>
          <a:xfrm>
            <a:off x="6353956" y="2829402"/>
            <a:ext cx="543739"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sp>
        <p:nvSpPr>
          <p:cNvPr id="24" name="TextBox 42"/>
          <p:cNvSpPr txBox="1"/>
          <p:nvPr/>
        </p:nvSpPr>
        <p:spPr>
          <a:xfrm>
            <a:off x="6012160" y="3109316"/>
            <a:ext cx="2556284"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sp>
        <p:nvSpPr>
          <p:cNvPr id="25" name="TextBox 43"/>
          <p:cNvSpPr txBox="1"/>
          <p:nvPr/>
        </p:nvSpPr>
        <p:spPr>
          <a:xfrm>
            <a:off x="6822008" y="1806152"/>
            <a:ext cx="543739" cy="307777"/>
          </a:xfrm>
          <a:prstGeom prst="rect">
            <a:avLst/>
          </a:prstGeom>
          <a:noFill/>
        </p:spPr>
        <p:txBody>
          <a:bodyPr wrap="none" rtlCol="0">
            <a:spAutoFit/>
          </a:bodyPr>
          <a:lstStyle/>
          <a:p>
            <a:pPr algn="ctr"/>
            <a:r>
              <a:rPr lang="zh-CN" altLang="en-US" sz="1400" b="1" dirty="0">
                <a:solidFill>
                  <a:srgbClr val="00682F"/>
                </a:solidFill>
                <a:latin typeface="+mj-ea"/>
                <a:ea typeface="+mj-ea"/>
              </a:rPr>
              <a:t>标题</a:t>
            </a:r>
          </a:p>
        </p:txBody>
      </p:sp>
      <p:sp>
        <p:nvSpPr>
          <p:cNvPr id="26" name="TextBox 44"/>
          <p:cNvSpPr txBox="1"/>
          <p:nvPr/>
        </p:nvSpPr>
        <p:spPr>
          <a:xfrm>
            <a:off x="6480212" y="2086066"/>
            <a:ext cx="2556284"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j-ea"/>
                <a:ea typeface="+mj-ea"/>
              </a:rPr>
              <a:t>点击输入简要文字内容，文字内容需概括精炼，不用多余的文字修饰。</a:t>
            </a:r>
          </a:p>
        </p:txBody>
      </p:sp>
      <p:grpSp>
        <p:nvGrpSpPr>
          <p:cNvPr id="27" name="组合 26"/>
          <p:cNvGrpSpPr/>
          <p:nvPr/>
        </p:nvGrpSpPr>
        <p:grpSpPr>
          <a:xfrm>
            <a:off x="3851771" y="1131590"/>
            <a:ext cx="1402358" cy="1402358"/>
            <a:chOff x="3851771" y="1163107"/>
            <a:chExt cx="1402358" cy="1402358"/>
          </a:xfrm>
        </p:grpSpPr>
        <p:grpSp>
          <p:nvGrpSpPr>
            <p:cNvPr id="28" name="组合 27"/>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30" name="同心圆 2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j-ea"/>
                  <a:ea typeface="+mj-ea"/>
                </a:endParaRPr>
              </a:p>
            </p:txBody>
          </p:sp>
          <p:sp>
            <p:nvSpPr>
              <p:cNvPr id="31" name="椭圆 3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endParaRPr>
              </a:p>
            </p:txBody>
          </p:sp>
        </p:grpSp>
        <p:sp>
          <p:nvSpPr>
            <p:cNvPr id="29" name="TextBox 21"/>
            <p:cNvSpPr txBox="1"/>
            <p:nvPr/>
          </p:nvSpPr>
          <p:spPr>
            <a:xfrm>
              <a:off x="4229212" y="1491630"/>
              <a:ext cx="697627" cy="707886"/>
            </a:xfrm>
            <a:prstGeom prst="rect">
              <a:avLst/>
            </a:prstGeom>
            <a:noFill/>
          </p:spPr>
          <p:txBody>
            <a:bodyPr wrap="none" rtlCol="0">
              <a:spAutoFit/>
            </a:bodyPr>
            <a:lstStyle/>
            <a:p>
              <a:pPr algn="ctr" fontAlgn="auto">
                <a:spcBef>
                  <a:spcPts val="0"/>
                </a:spcBef>
                <a:spcAft>
                  <a:spcPts val="0"/>
                </a:spcAft>
                <a:defRPr/>
              </a:pPr>
              <a:r>
                <a:rPr lang="zh-CN" altLang="en-US" sz="2000" b="1" dirty="0">
                  <a:solidFill>
                    <a:srgbClr val="00682F"/>
                  </a:solidFill>
                  <a:latin typeface="+mj-ea"/>
                  <a:ea typeface="+mj-ea"/>
                </a:rPr>
                <a:t>标题</a:t>
              </a:r>
              <a:endParaRPr lang="en-US" altLang="zh-CN" sz="2000" b="1" dirty="0">
                <a:solidFill>
                  <a:srgbClr val="00682F"/>
                </a:solidFill>
                <a:latin typeface="+mj-ea"/>
                <a:ea typeface="+mj-ea"/>
              </a:endParaRPr>
            </a:p>
            <a:p>
              <a:pPr algn="ctr" fontAlgn="auto">
                <a:spcBef>
                  <a:spcPts val="0"/>
                </a:spcBef>
                <a:spcAft>
                  <a:spcPts val="0"/>
                </a:spcAft>
                <a:defRPr/>
              </a:pPr>
              <a:r>
                <a:rPr lang="zh-CN" altLang="en-US" sz="2000" b="1" dirty="0">
                  <a:solidFill>
                    <a:srgbClr val="00682F"/>
                  </a:solidFill>
                  <a:latin typeface="+mj-ea"/>
                  <a:ea typeface="+mj-ea"/>
                </a:rPr>
                <a:t>内容</a:t>
              </a:r>
            </a:p>
          </p:txBody>
        </p:sp>
      </p:grpSp>
      <p:sp>
        <p:nvSpPr>
          <p:cNvPr id="33" name="TextBox 3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2" presetClass="entr" presetSubtype="4" fill="hold" nodeType="afterEffect" p14:presetBounceEnd="44000">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14:bounceEnd="44000">
                                          <p:cBhvr additive="base">
                                            <p:cTn id="11" dur="500" fill="hold"/>
                                            <p:tgtEl>
                                              <p:spTgt spid="27"/>
                                            </p:tgtEl>
                                            <p:attrNameLst>
                                              <p:attrName>ppt_x</p:attrName>
                                            </p:attrNameLst>
                                          </p:cBhvr>
                                          <p:tavLst>
                                            <p:tav tm="0">
                                              <p:val>
                                                <p:strVal val="#ppt_x"/>
                                              </p:val>
                                            </p:tav>
                                            <p:tav tm="100000">
                                              <p:val>
                                                <p:strVal val="#ppt_x"/>
                                              </p:val>
                                            </p:tav>
                                          </p:tavLst>
                                        </p:anim>
                                        <p:anim calcmode="lin" valueType="num" p14:bounceEnd="44000">
                                          <p:cBhvr additive="base">
                                            <p:cTn id="12" dur="500" fill="hold"/>
                                            <p:tgtEl>
                                              <p:spTgt spid="27"/>
                                            </p:tgtEl>
                                            <p:attrNameLst>
                                              <p:attrName>ppt_y</p:attrName>
                                            </p:attrNameLst>
                                          </p:cBhvr>
                                          <p:tavLst>
                                            <p:tav tm="0">
                                              <p:val>
                                                <p:strVal val="1+#ppt_h/2"/>
                                              </p:val>
                                            </p:tav>
                                            <p:tav tm="100000">
                                              <p:val>
                                                <p:strVal val="#ppt_y"/>
                                              </p:val>
                                            </p:tav>
                                          </p:tavLst>
                                        </p:anim>
                                      </p:childTnLst>
                                    </p:cTn>
                                  </p:par>
                                  <p:par>
                                    <p:cTn id="13" presetID="18" presetClass="entr" presetSubtype="1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strips(downLeft)">
                                          <p:cBhvr>
                                            <p:cTn id="15" dur="500"/>
                                            <p:tgtEl>
                                              <p:spTgt spid="6"/>
                                            </p:tgtEl>
                                          </p:cBhvr>
                                        </p:animEffect>
                                      </p:childTnLst>
                                    </p:cTn>
                                  </p:par>
                                  <p:par>
                                    <p:cTn id="16" presetID="18" presetClass="entr" presetSubtype="12"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strips(downLeft)">
                                          <p:cBhvr>
                                            <p:cTn id="18" dur="500"/>
                                            <p:tgtEl>
                                              <p:spTgt spid="7"/>
                                            </p:tgtEl>
                                          </p:cBhvr>
                                        </p:animEffect>
                                      </p:childTnLst>
                                    </p:cTn>
                                  </p:par>
                                  <p:par>
                                    <p:cTn id="19" presetID="18" presetClass="entr" presetSubtype="6"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strips(downRight)">
                                          <p:cBhvr>
                                            <p:cTn id="21" dur="500"/>
                                            <p:tgtEl>
                                              <p:spTgt spid="8"/>
                                            </p:tgtEl>
                                          </p:cBhvr>
                                        </p:animEffect>
                                      </p:childTnLst>
                                    </p:cTn>
                                  </p:par>
                                  <p:par>
                                    <p:cTn id="22" presetID="18" presetClass="entr" presetSubtype="6"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strips(downRight)">
                                          <p:cBhvr>
                                            <p:cTn id="24" dur="500"/>
                                            <p:tgtEl>
                                              <p:spTgt spid="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53" presetClass="entr" presetSubtype="16" fill="hold" grpId="0" nodeType="withEffect">
                                      <p:stCondLst>
                                        <p:cond delay="3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par>
                                    <p:cTn id="35" presetID="53" presetClass="entr" presetSubtype="16"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53" presetClass="entr" presetSubtype="16" fill="hold" grpId="0" nodeType="withEffect">
                                      <p:stCondLst>
                                        <p:cond delay="3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par>
                                    <p:cTn id="45" presetID="53" presetClass="entr" presetSubtype="16" fill="hold" grpId="0" nodeType="withEffect">
                                      <p:stCondLst>
                                        <p:cond delay="30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par>
                                    <p:cTn id="50" presetID="53" presetClass="entr" presetSubtype="16" fill="hold" grpId="0" nodeType="withEffect">
                                      <p:stCondLst>
                                        <p:cond delay="30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childTnLst>
                              </p:cTn>
                            </p:par>
                            <p:par>
                              <p:cTn id="55" fill="hold">
                                <p:stCondLst>
                                  <p:cond delay="1000"/>
                                </p:stCondLst>
                                <p:childTnLst>
                                  <p:par>
                                    <p:cTn id="56" presetID="12" presetClass="entr" presetSubtype="2" fill="hold" grpId="0" nodeType="afterEffect">
                                      <p:stCondLst>
                                        <p:cond delay="0"/>
                                      </p:stCondLst>
                                      <p:childTnLst>
                                        <p:set>
                                          <p:cBhvr>
                                            <p:cTn id="57" dur="1" fill="hold">
                                              <p:stCondLst>
                                                <p:cond delay="0"/>
                                              </p:stCondLst>
                                            </p:cTn>
                                            <p:tgtEl>
                                              <p:spTgt spid="5"/>
                                            </p:tgtEl>
                                            <p:attrNameLst>
                                              <p:attrName>style.visibility</p:attrName>
                                            </p:attrNameLst>
                                          </p:cBhvr>
                                          <p:to>
                                            <p:strVal val="visible"/>
                                          </p:to>
                                        </p:set>
                                        <p:anim calcmode="lin" valueType="num">
                                          <p:cBhvr additive="base">
                                            <p:cTn id="58" dur="500"/>
                                            <p:tgtEl>
                                              <p:spTgt spid="5"/>
                                            </p:tgtEl>
                                            <p:attrNameLst>
                                              <p:attrName>ppt_x</p:attrName>
                                            </p:attrNameLst>
                                          </p:cBhvr>
                                          <p:tavLst>
                                            <p:tav tm="0">
                                              <p:val>
                                                <p:strVal val="#ppt_x+#ppt_w*1.125000"/>
                                              </p:val>
                                            </p:tav>
                                            <p:tav tm="100000">
                                              <p:val>
                                                <p:strVal val="#ppt_x"/>
                                              </p:val>
                                            </p:tav>
                                          </p:tavLst>
                                        </p:anim>
                                        <p:animEffect transition="in" filter="wipe(left)">
                                          <p:cBhvr>
                                            <p:cTn id="59" dur="500"/>
                                            <p:tgtEl>
                                              <p:spTgt spid="5"/>
                                            </p:tgtEl>
                                          </p:cBhvr>
                                        </p:animEffect>
                                      </p:childTnLst>
                                    </p:cTn>
                                  </p:par>
                                  <p:par>
                                    <p:cTn id="60" presetID="18" presetClass="entr" presetSubtype="3"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strips(upRight)">
                                          <p:cBhvr>
                                            <p:cTn id="62" dur="500"/>
                                            <p:tgtEl>
                                              <p:spTgt spid="16"/>
                                            </p:tgtEl>
                                          </p:cBhvr>
                                        </p:animEffect>
                                      </p:childTnLst>
                                    </p:cTn>
                                  </p:par>
                                </p:childTnLst>
                              </p:cTn>
                            </p:par>
                            <p:par>
                              <p:cTn id="63" fill="hold">
                                <p:stCondLst>
                                  <p:cond delay="1500"/>
                                </p:stCondLst>
                                <p:childTnLst>
                                  <p:par>
                                    <p:cTn id="64" presetID="12" presetClass="entr" presetSubtype="2" fill="hold" grpId="0" nodeType="afterEffect">
                                      <p:stCondLst>
                                        <p:cond delay="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p:tgtEl>
                                              <p:spTgt spid="17"/>
                                            </p:tgtEl>
                                            <p:attrNameLst>
                                              <p:attrName>ppt_x</p:attrName>
                                            </p:attrNameLst>
                                          </p:cBhvr>
                                          <p:tavLst>
                                            <p:tav tm="0">
                                              <p:val>
                                                <p:strVal val="#ppt_x+#ppt_w*1.125000"/>
                                              </p:val>
                                            </p:tav>
                                            <p:tav tm="100000">
                                              <p:val>
                                                <p:strVal val="#ppt_x"/>
                                              </p:val>
                                            </p:tav>
                                          </p:tavLst>
                                        </p:anim>
                                        <p:animEffect transition="in" filter="wipe(left)">
                                          <p:cBhvr>
                                            <p:cTn id="67" dur="500"/>
                                            <p:tgtEl>
                                              <p:spTgt spid="17"/>
                                            </p:tgtEl>
                                          </p:cBhvr>
                                        </p:animEffect>
                                      </p:childTnLst>
                                    </p:cTn>
                                  </p:par>
                                  <p:par>
                                    <p:cTn id="68" presetID="18" presetClass="entr" presetSubtype="3"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Effect transition="in" filter="strips(upRight)">
                                          <p:cBhvr>
                                            <p:cTn id="70" dur="500"/>
                                            <p:tgtEl>
                                              <p:spTgt spid="18"/>
                                            </p:tgtEl>
                                          </p:cBhvr>
                                        </p:animEffect>
                                      </p:childTnLst>
                                    </p:cTn>
                                  </p:par>
                                </p:childTnLst>
                              </p:cTn>
                            </p:par>
                            <p:par>
                              <p:cTn id="71" fill="hold">
                                <p:stCondLst>
                                  <p:cond delay="2000"/>
                                </p:stCondLst>
                                <p:childTnLst>
                                  <p:par>
                                    <p:cTn id="72" presetID="12" presetClass="entr" presetSubtype="2" fill="hold" grpId="0" nodeType="after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additive="base">
                                            <p:cTn id="74" dur="500"/>
                                            <p:tgtEl>
                                              <p:spTgt spid="19"/>
                                            </p:tgtEl>
                                            <p:attrNameLst>
                                              <p:attrName>ppt_x</p:attrName>
                                            </p:attrNameLst>
                                          </p:cBhvr>
                                          <p:tavLst>
                                            <p:tav tm="0">
                                              <p:val>
                                                <p:strVal val="#ppt_x+#ppt_w*1.125000"/>
                                              </p:val>
                                            </p:tav>
                                            <p:tav tm="100000">
                                              <p:val>
                                                <p:strVal val="#ppt_x"/>
                                              </p:val>
                                            </p:tav>
                                          </p:tavLst>
                                        </p:anim>
                                        <p:animEffect transition="in" filter="wipe(left)">
                                          <p:cBhvr>
                                            <p:cTn id="75" dur="500"/>
                                            <p:tgtEl>
                                              <p:spTgt spid="19"/>
                                            </p:tgtEl>
                                          </p:cBhvr>
                                        </p:animEffect>
                                      </p:childTnLst>
                                    </p:cTn>
                                  </p:par>
                                  <p:par>
                                    <p:cTn id="76" presetID="18" presetClass="entr" presetSubtype="3"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strips(upRight)">
                                          <p:cBhvr>
                                            <p:cTn id="78" dur="500"/>
                                            <p:tgtEl>
                                              <p:spTgt spid="20"/>
                                            </p:tgtEl>
                                          </p:cBhvr>
                                        </p:animEffect>
                                      </p:childTnLst>
                                    </p:cTn>
                                  </p:par>
                                </p:childTnLst>
                              </p:cTn>
                            </p:par>
                            <p:par>
                              <p:cTn id="79" fill="hold">
                                <p:stCondLst>
                                  <p:cond delay="2500"/>
                                </p:stCondLst>
                                <p:childTnLst>
                                  <p:par>
                                    <p:cTn id="80" presetID="12" presetClass="entr" presetSubtype="2"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 calcmode="lin" valueType="num">
                                          <p:cBhvr additive="base">
                                            <p:cTn id="82" dur="500"/>
                                            <p:tgtEl>
                                              <p:spTgt spid="21"/>
                                            </p:tgtEl>
                                            <p:attrNameLst>
                                              <p:attrName>ppt_x</p:attrName>
                                            </p:attrNameLst>
                                          </p:cBhvr>
                                          <p:tavLst>
                                            <p:tav tm="0">
                                              <p:val>
                                                <p:strVal val="#ppt_x+#ppt_w*1.125000"/>
                                              </p:val>
                                            </p:tav>
                                            <p:tav tm="100000">
                                              <p:val>
                                                <p:strVal val="#ppt_x"/>
                                              </p:val>
                                            </p:tav>
                                          </p:tavLst>
                                        </p:anim>
                                        <p:animEffect transition="in" filter="wipe(left)">
                                          <p:cBhvr>
                                            <p:cTn id="83" dur="500"/>
                                            <p:tgtEl>
                                              <p:spTgt spid="21"/>
                                            </p:tgtEl>
                                          </p:cBhvr>
                                        </p:animEffect>
                                      </p:childTnLst>
                                    </p:cTn>
                                  </p:par>
                                  <p:par>
                                    <p:cTn id="84" presetID="18" presetClass="entr" presetSubtype="3" fill="hold" grpId="0" nodeType="withEffect">
                                      <p:stCondLst>
                                        <p:cond delay="0"/>
                                      </p:stCondLst>
                                      <p:childTnLst>
                                        <p:set>
                                          <p:cBhvr>
                                            <p:cTn id="85" dur="1" fill="hold">
                                              <p:stCondLst>
                                                <p:cond delay="0"/>
                                              </p:stCondLst>
                                            </p:cTn>
                                            <p:tgtEl>
                                              <p:spTgt spid="22"/>
                                            </p:tgtEl>
                                            <p:attrNameLst>
                                              <p:attrName>style.visibility</p:attrName>
                                            </p:attrNameLst>
                                          </p:cBhvr>
                                          <p:to>
                                            <p:strVal val="visible"/>
                                          </p:to>
                                        </p:set>
                                        <p:animEffect transition="in" filter="strips(upRight)">
                                          <p:cBhvr>
                                            <p:cTn id="86" dur="500"/>
                                            <p:tgtEl>
                                              <p:spTgt spid="22"/>
                                            </p:tgtEl>
                                          </p:cBhvr>
                                        </p:animEffect>
                                      </p:childTnLst>
                                    </p:cTn>
                                  </p:par>
                                </p:childTnLst>
                              </p:cTn>
                            </p:par>
                            <p:par>
                              <p:cTn id="87" fill="hold">
                                <p:stCondLst>
                                  <p:cond delay="3000"/>
                                </p:stCondLst>
                                <p:childTnLst>
                                  <p:par>
                                    <p:cTn id="88" presetID="12" presetClass="entr" presetSubtype="2"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 calcmode="lin" valueType="num">
                                          <p:cBhvr additive="base">
                                            <p:cTn id="90" dur="500"/>
                                            <p:tgtEl>
                                              <p:spTgt spid="23"/>
                                            </p:tgtEl>
                                            <p:attrNameLst>
                                              <p:attrName>ppt_x</p:attrName>
                                            </p:attrNameLst>
                                          </p:cBhvr>
                                          <p:tavLst>
                                            <p:tav tm="0">
                                              <p:val>
                                                <p:strVal val="#ppt_x+#ppt_w*1.125000"/>
                                              </p:val>
                                            </p:tav>
                                            <p:tav tm="100000">
                                              <p:val>
                                                <p:strVal val="#ppt_x"/>
                                              </p:val>
                                            </p:tav>
                                          </p:tavLst>
                                        </p:anim>
                                        <p:animEffect transition="in" filter="wipe(left)">
                                          <p:cBhvr>
                                            <p:cTn id="91" dur="500"/>
                                            <p:tgtEl>
                                              <p:spTgt spid="23"/>
                                            </p:tgtEl>
                                          </p:cBhvr>
                                        </p:animEffect>
                                      </p:childTnLst>
                                    </p:cTn>
                                  </p:par>
                                  <p:par>
                                    <p:cTn id="92" presetID="18" presetClass="entr" presetSubtype="3" fill="hold" grpId="0" nodeType="with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strips(upRight)">
                                          <p:cBhvr>
                                            <p:cTn id="94" dur="500"/>
                                            <p:tgtEl>
                                              <p:spTgt spid="24"/>
                                            </p:tgtEl>
                                          </p:cBhvr>
                                        </p:animEffect>
                                      </p:childTnLst>
                                    </p:cTn>
                                  </p:par>
                                </p:childTnLst>
                              </p:cTn>
                            </p:par>
                            <p:par>
                              <p:cTn id="95" fill="hold">
                                <p:stCondLst>
                                  <p:cond delay="3500"/>
                                </p:stCondLst>
                                <p:childTnLst>
                                  <p:par>
                                    <p:cTn id="96" presetID="12" presetClass="entr" presetSubtype="2" fill="hold" grpId="0" nodeType="afterEffect">
                                      <p:stCondLst>
                                        <p:cond delay="0"/>
                                      </p:stCondLst>
                                      <p:childTnLst>
                                        <p:set>
                                          <p:cBhvr>
                                            <p:cTn id="97" dur="1" fill="hold">
                                              <p:stCondLst>
                                                <p:cond delay="0"/>
                                              </p:stCondLst>
                                            </p:cTn>
                                            <p:tgtEl>
                                              <p:spTgt spid="25"/>
                                            </p:tgtEl>
                                            <p:attrNameLst>
                                              <p:attrName>style.visibility</p:attrName>
                                            </p:attrNameLst>
                                          </p:cBhvr>
                                          <p:to>
                                            <p:strVal val="visible"/>
                                          </p:to>
                                        </p:set>
                                        <p:anim calcmode="lin" valueType="num">
                                          <p:cBhvr additive="base">
                                            <p:cTn id="98" dur="500"/>
                                            <p:tgtEl>
                                              <p:spTgt spid="25"/>
                                            </p:tgtEl>
                                            <p:attrNameLst>
                                              <p:attrName>ppt_x</p:attrName>
                                            </p:attrNameLst>
                                          </p:cBhvr>
                                          <p:tavLst>
                                            <p:tav tm="0">
                                              <p:val>
                                                <p:strVal val="#ppt_x+#ppt_w*1.125000"/>
                                              </p:val>
                                            </p:tav>
                                            <p:tav tm="100000">
                                              <p:val>
                                                <p:strVal val="#ppt_x"/>
                                              </p:val>
                                            </p:tav>
                                          </p:tavLst>
                                        </p:anim>
                                        <p:animEffect transition="in" filter="wipe(left)">
                                          <p:cBhvr>
                                            <p:cTn id="99" dur="500"/>
                                            <p:tgtEl>
                                              <p:spTgt spid="25"/>
                                            </p:tgtEl>
                                          </p:cBhvr>
                                        </p:animEffect>
                                      </p:childTnLst>
                                    </p:cTn>
                                  </p:par>
                                  <p:par>
                                    <p:cTn id="100" presetID="18" presetClass="entr" presetSubtype="3" fill="hold" grpId="0" nodeType="with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strips(upRight)">
                                          <p:cBhvr>
                                            <p:cTn id="102" dur="500"/>
                                            <p:tgtEl>
                                              <p:spTgt spid="26"/>
                                            </p:tgtEl>
                                          </p:cBhvr>
                                        </p:animEffect>
                                      </p:childTnLst>
                                    </p:cTn>
                                  </p:par>
                                </p:childTnLst>
                              </p:cTn>
                            </p:par>
                            <p:par>
                              <p:cTn id="103" fill="hold">
                                <p:stCondLst>
                                  <p:cond delay="4000"/>
                                </p:stCondLst>
                                <p:childTnLst>
                                  <p:par>
                                    <p:cTn id="104" presetID="21" presetClass="entr" presetSubtype="1"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heel(1)">
                                          <p:cBhvr>
                                            <p:cTn id="10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10" grpId="0" animBg="1"/>
          <p:bldP spid="11" grpId="0" animBg="1"/>
          <p:bldP spid="12" grpId="0" animBg="1"/>
          <p:bldP spid="13" grpId="0" animBg="1"/>
          <p:bldP spid="14" grpId="0" animBg="1"/>
          <p:bldP spid="15" grpId="0" animBg="1"/>
          <p:bldP spid="16" grpId="0"/>
          <p:bldP spid="17" grpId="0"/>
          <p:bldP spid="18" grpId="0"/>
          <p:bldP spid="19" grpId="0"/>
          <p:bldP spid="20" grpId="0"/>
          <p:bldP spid="21" grpId="0"/>
          <p:bldP spid="22" grpId="0"/>
          <p:bldP spid="23" grpId="0"/>
          <p:bldP spid="24" grpId="0"/>
          <p:bldP spid="25" grpId="0"/>
          <p:bldP spid="26" grpId="0"/>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par>
                                    <p:cTn id="13" presetID="18" presetClass="entr" presetSubtype="1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strips(downLeft)">
                                          <p:cBhvr>
                                            <p:cTn id="15" dur="500"/>
                                            <p:tgtEl>
                                              <p:spTgt spid="6"/>
                                            </p:tgtEl>
                                          </p:cBhvr>
                                        </p:animEffect>
                                      </p:childTnLst>
                                    </p:cTn>
                                  </p:par>
                                  <p:par>
                                    <p:cTn id="16" presetID="18" presetClass="entr" presetSubtype="12"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strips(downLeft)">
                                          <p:cBhvr>
                                            <p:cTn id="18" dur="500"/>
                                            <p:tgtEl>
                                              <p:spTgt spid="7"/>
                                            </p:tgtEl>
                                          </p:cBhvr>
                                        </p:animEffect>
                                      </p:childTnLst>
                                    </p:cTn>
                                  </p:par>
                                  <p:par>
                                    <p:cTn id="19" presetID="18" presetClass="entr" presetSubtype="6"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strips(downRight)">
                                          <p:cBhvr>
                                            <p:cTn id="21" dur="500"/>
                                            <p:tgtEl>
                                              <p:spTgt spid="8"/>
                                            </p:tgtEl>
                                          </p:cBhvr>
                                        </p:animEffect>
                                      </p:childTnLst>
                                    </p:cTn>
                                  </p:par>
                                  <p:par>
                                    <p:cTn id="22" presetID="18" presetClass="entr" presetSubtype="6"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strips(downRight)">
                                          <p:cBhvr>
                                            <p:cTn id="24" dur="500"/>
                                            <p:tgtEl>
                                              <p:spTgt spid="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53" presetClass="entr" presetSubtype="16" fill="hold" grpId="0" nodeType="withEffect">
                                      <p:stCondLst>
                                        <p:cond delay="3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par>
                                    <p:cTn id="35" presetID="53" presetClass="entr" presetSubtype="16"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53" presetClass="entr" presetSubtype="16" fill="hold" grpId="0" nodeType="withEffect">
                                      <p:stCondLst>
                                        <p:cond delay="3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par>
                                    <p:cTn id="45" presetID="53" presetClass="entr" presetSubtype="16" fill="hold" grpId="0" nodeType="withEffect">
                                      <p:stCondLst>
                                        <p:cond delay="30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par>
                                    <p:cTn id="50" presetID="53" presetClass="entr" presetSubtype="16" fill="hold" grpId="0" nodeType="withEffect">
                                      <p:stCondLst>
                                        <p:cond delay="30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childTnLst>
                              </p:cTn>
                            </p:par>
                            <p:par>
                              <p:cTn id="55" fill="hold">
                                <p:stCondLst>
                                  <p:cond delay="1000"/>
                                </p:stCondLst>
                                <p:childTnLst>
                                  <p:par>
                                    <p:cTn id="56" presetID="12" presetClass="entr" presetSubtype="2" fill="hold" grpId="0" nodeType="afterEffect">
                                      <p:stCondLst>
                                        <p:cond delay="0"/>
                                      </p:stCondLst>
                                      <p:childTnLst>
                                        <p:set>
                                          <p:cBhvr>
                                            <p:cTn id="57" dur="1" fill="hold">
                                              <p:stCondLst>
                                                <p:cond delay="0"/>
                                              </p:stCondLst>
                                            </p:cTn>
                                            <p:tgtEl>
                                              <p:spTgt spid="5"/>
                                            </p:tgtEl>
                                            <p:attrNameLst>
                                              <p:attrName>style.visibility</p:attrName>
                                            </p:attrNameLst>
                                          </p:cBhvr>
                                          <p:to>
                                            <p:strVal val="visible"/>
                                          </p:to>
                                        </p:set>
                                        <p:anim calcmode="lin" valueType="num">
                                          <p:cBhvr additive="base">
                                            <p:cTn id="58" dur="500"/>
                                            <p:tgtEl>
                                              <p:spTgt spid="5"/>
                                            </p:tgtEl>
                                            <p:attrNameLst>
                                              <p:attrName>ppt_x</p:attrName>
                                            </p:attrNameLst>
                                          </p:cBhvr>
                                          <p:tavLst>
                                            <p:tav tm="0">
                                              <p:val>
                                                <p:strVal val="#ppt_x+#ppt_w*1.125000"/>
                                              </p:val>
                                            </p:tav>
                                            <p:tav tm="100000">
                                              <p:val>
                                                <p:strVal val="#ppt_x"/>
                                              </p:val>
                                            </p:tav>
                                          </p:tavLst>
                                        </p:anim>
                                        <p:animEffect transition="in" filter="wipe(left)">
                                          <p:cBhvr>
                                            <p:cTn id="59" dur="500"/>
                                            <p:tgtEl>
                                              <p:spTgt spid="5"/>
                                            </p:tgtEl>
                                          </p:cBhvr>
                                        </p:animEffect>
                                      </p:childTnLst>
                                    </p:cTn>
                                  </p:par>
                                  <p:par>
                                    <p:cTn id="60" presetID="18" presetClass="entr" presetSubtype="3"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strips(upRight)">
                                          <p:cBhvr>
                                            <p:cTn id="62" dur="500"/>
                                            <p:tgtEl>
                                              <p:spTgt spid="16"/>
                                            </p:tgtEl>
                                          </p:cBhvr>
                                        </p:animEffect>
                                      </p:childTnLst>
                                    </p:cTn>
                                  </p:par>
                                </p:childTnLst>
                              </p:cTn>
                            </p:par>
                            <p:par>
                              <p:cTn id="63" fill="hold">
                                <p:stCondLst>
                                  <p:cond delay="1500"/>
                                </p:stCondLst>
                                <p:childTnLst>
                                  <p:par>
                                    <p:cTn id="64" presetID="12" presetClass="entr" presetSubtype="2" fill="hold" grpId="0" nodeType="afterEffect">
                                      <p:stCondLst>
                                        <p:cond delay="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p:tgtEl>
                                              <p:spTgt spid="17"/>
                                            </p:tgtEl>
                                            <p:attrNameLst>
                                              <p:attrName>ppt_x</p:attrName>
                                            </p:attrNameLst>
                                          </p:cBhvr>
                                          <p:tavLst>
                                            <p:tav tm="0">
                                              <p:val>
                                                <p:strVal val="#ppt_x+#ppt_w*1.125000"/>
                                              </p:val>
                                            </p:tav>
                                            <p:tav tm="100000">
                                              <p:val>
                                                <p:strVal val="#ppt_x"/>
                                              </p:val>
                                            </p:tav>
                                          </p:tavLst>
                                        </p:anim>
                                        <p:animEffect transition="in" filter="wipe(left)">
                                          <p:cBhvr>
                                            <p:cTn id="67" dur="500"/>
                                            <p:tgtEl>
                                              <p:spTgt spid="17"/>
                                            </p:tgtEl>
                                          </p:cBhvr>
                                        </p:animEffect>
                                      </p:childTnLst>
                                    </p:cTn>
                                  </p:par>
                                  <p:par>
                                    <p:cTn id="68" presetID="18" presetClass="entr" presetSubtype="3"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Effect transition="in" filter="strips(upRight)">
                                          <p:cBhvr>
                                            <p:cTn id="70" dur="500"/>
                                            <p:tgtEl>
                                              <p:spTgt spid="18"/>
                                            </p:tgtEl>
                                          </p:cBhvr>
                                        </p:animEffect>
                                      </p:childTnLst>
                                    </p:cTn>
                                  </p:par>
                                </p:childTnLst>
                              </p:cTn>
                            </p:par>
                            <p:par>
                              <p:cTn id="71" fill="hold">
                                <p:stCondLst>
                                  <p:cond delay="2000"/>
                                </p:stCondLst>
                                <p:childTnLst>
                                  <p:par>
                                    <p:cTn id="72" presetID="12" presetClass="entr" presetSubtype="2" fill="hold" grpId="0" nodeType="after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additive="base">
                                            <p:cTn id="74" dur="500"/>
                                            <p:tgtEl>
                                              <p:spTgt spid="19"/>
                                            </p:tgtEl>
                                            <p:attrNameLst>
                                              <p:attrName>ppt_x</p:attrName>
                                            </p:attrNameLst>
                                          </p:cBhvr>
                                          <p:tavLst>
                                            <p:tav tm="0">
                                              <p:val>
                                                <p:strVal val="#ppt_x+#ppt_w*1.125000"/>
                                              </p:val>
                                            </p:tav>
                                            <p:tav tm="100000">
                                              <p:val>
                                                <p:strVal val="#ppt_x"/>
                                              </p:val>
                                            </p:tav>
                                          </p:tavLst>
                                        </p:anim>
                                        <p:animEffect transition="in" filter="wipe(left)">
                                          <p:cBhvr>
                                            <p:cTn id="75" dur="500"/>
                                            <p:tgtEl>
                                              <p:spTgt spid="19"/>
                                            </p:tgtEl>
                                          </p:cBhvr>
                                        </p:animEffect>
                                      </p:childTnLst>
                                    </p:cTn>
                                  </p:par>
                                  <p:par>
                                    <p:cTn id="76" presetID="18" presetClass="entr" presetSubtype="3"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strips(upRight)">
                                          <p:cBhvr>
                                            <p:cTn id="78" dur="500"/>
                                            <p:tgtEl>
                                              <p:spTgt spid="20"/>
                                            </p:tgtEl>
                                          </p:cBhvr>
                                        </p:animEffect>
                                      </p:childTnLst>
                                    </p:cTn>
                                  </p:par>
                                </p:childTnLst>
                              </p:cTn>
                            </p:par>
                            <p:par>
                              <p:cTn id="79" fill="hold">
                                <p:stCondLst>
                                  <p:cond delay="2500"/>
                                </p:stCondLst>
                                <p:childTnLst>
                                  <p:par>
                                    <p:cTn id="80" presetID="12" presetClass="entr" presetSubtype="2"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 calcmode="lin" valueType="num">
                                          <p:cBhvr additive="base">
                                            <p:cTn id="82" dur="500"/>
                                            <p:tgtEl>
                                              <p:spTgt spid="21"/>
                                            </p:tgtEl>
                                            <p:attrNameLst>
                                              <p:attrName>ppt_x</p:attrName>
                                            </p:attrNameLst>
                                          </p:cBhvr>
                                          <p:tavLst>
                                            <p:tav tm="0">
                                              <p:val>
                                                <p:strVal val="#ppt_x+#ppt_w*1.125000"/>
                                              </p:val>
                                            </p:tav>
                                            <p:tav tm="100000">
                                              <p:val>
                                                <p:strVal val="#ppt_x"/>
                                              </p:val>
                                            </p:tav>
                                          </p:tavLst>
                                        </p:anim>
                                        <p:animEffect transition="in" filter="wipe(left)">
                                          <p:cBhvr>
                                            <p:cTn id="83" dur="500"/>
                                            <p:tgtEl>
                                              <p:spTgt spid="21"/>
                                            </p:tgtEl>
                                          </p:cBhvr>
                                        </p:animEffect>
                                      </p:childTnLst>
                                    </p:cTn>
                                  </p:par>
                                  <p:par>
                                    <p:cTn id="84" presetID="18" presetClass="entr" presetSubtype="3" fill="hold" grpId="0" nodeType="withEffect">
                                      <p:stCondLst>
                                        <p:cond delay="0"/>
                                      </p:stCondLst>
                                      <p:childTnLst>
                                        <p:set>
                                          <p:cBhvr>
                                            <p:cTn id="85" dur="1" fill="hold">
                                              <p:stCondLst>
                                                <p:cond delay="0"/>
                                              </p:stCondLst>
                                            </p:cTn>
                                            <p:tgtEl>
                                              <p:spTgt spid="22"/>
                                            </p:tgtEl>
                                            <p:attrNameLst>
                                              <p:attrName>style.visibility</p:attrName>
                                            </p:attrNameLst>
                                          </p:cBhvr>
                                          <p:to>
                                            <p:strVal val="visible"/>
                                          </p:to>
                                        </p:set>
                                        <p:animEffect transition="in" filter="strips(upRight)">
                                          <p:cBhvr>
                                            <p:cTn id="86" dur="500"/>
                                            <p:tgtEl>
                                              <p:spTgt spid="22"/>
                                            </p:tgtEl>
                                          </p:cBhvr>
                                        </p:animEffect>
                                      </p:childTnLst>
                                    </p:cTn>
                                  </p:par>
                                </p:childTnLst>
                              </p:cTn>
                            </p:par>
                            <p:par>
                              <p:cTn id="87" fill="hold">
                                <p:stCondLst>
                                  <p:cond delay="3000"/>
                                </p:stCondLst>
                                <p:childTnLst>
                                  <p:par>
                                    <p:cTn id="88" presetID="12" presetClass="entr" presetSubtype="2"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 calcmode="lin" valueType="num">
                                          <p:cBhvr additive="base">
                                            <p:cTn id="90" dur="500"/>
                                            <p:tgtEl>
                                              <p:spTgt spid="23"/>
                                            </p:tgtEl>
                                            <p:attrNameLst>
                                              <p:attrName>ppt_x</p:attrName>
                                            </p:attrNameLst>
                                          </p:cBhvr>
                                          <p:tavLst>
                                            <p:tav tm="0">
                                              <p:val>
                                                <p:strVal val="#ppt_x+#ppt_w*1.125000"/>
                                              </p:val>
                                            </p:tav>
                                            <p:tav tm="100000">
                                              <p:val>
                                                <p:strVal val="#ppt_x"/>
                                              </p:val>
                                            </p:tav>
                                          </p:tavLst>
                                        </p:anim>
                                        <p:animEffect transition="in" filter="wipe(left)">
                                          <p:cBhvr>
                                            <p:cTn id="91" dur="500"/>
                                            <p:tgtEl>
                                              <p:spTgt spid="23"/>
                                            </p:tgtEl>
                                          </p:cBhvr>
                                        </p:animEffect>
                                      </p:childTnLst>
                                    </p:cTn>
                                  </p:par>
                                  <p:par>
                                    <p:cTn id="92" presetID="18" presetClass="entr" presetSubtype="3" fill="hold" grpId="0" nodeType="with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strips(upRight)">
                                          <p:cBhvr>
                                            <p:cTn id="94" dur="500"/>
                                            <p:tgtEl>
                                              <p:spTgt spid="24"/>
                                            </p:tgtEl>
                                          </p:cBhvr>
                                        </p:animEffect>
                                      </p:childTnLst>
                                    </p:cTn>
                                  </p:par>
                                </p:childTnLst>
                              </p:cTn>
                            </p:par>
                            <p:par>
                              <p:cTn id="95" fill="hold">
                                <p:stCondLst>
                                  <p:cond delay="3500"/>
                                </p:stCondLst>
                                <p:childTnLst>
                                  <p:par>
                                    <p:cTn id="96" presetID="12" presetClass="entr" presetSubtype="2" fill="hold" grpId="0" nodeType="afterEffect">
                                      <p:stCondLst>
                                        <p:cond delay="0"/>
                                      </p:stCondLst>
                                      <p:childTnLst>
                                        <p:set>
                                          <p:cBhvr>
                                            <p:cTn id="97" dur="1" fill="hold">
                                              <p:stCondLst>
                                                <p:cond delay="0"/>
                                              </p:stCondLst>
                                            </p:cTn>
                                            <p:tgtEl>
                                              <p:spTgt spid="25"/>
                                            </p:tgtEl>
                                            <p:attrNameLst>
                                              <p:attrName>style.visibility</p:attrName>
                                            </p:attrNameLst>
                                          </p:cBhvr>
                                          <p:to>
                                            <p:strVal val="visible"/>
                                          </p:to>
                                        </p:set>
                                        <p:anim calcmode="lin" valueType="num">
                                          <p:cBhvr additive="base">
                                            <p:cTn id="98" dur="500"/>
                                            <p:tgtEl>
                                              <p:spTgt spid="25"/>
                                            </p:tgtEl>
                                            <p:attrNameLst>
                                              <p:attrName>ppt_x</p:attrName>
                                            </p:attrNameLst>
                                          </p:cBhvr>
                                          <p:tavLst>
                                            <p:tav tm="0">
                                              <p:val>
                                                <p:strVal val="#ppt_x+#ppt_w*1.125000"/>
                                              </p:val>
                                            </p:tav>
                                            <p:tav tm="100000">
                                              <p:val>
                                                <p:strVal val="#ppt_x"/>
                                              </p:val>
                                            </p:tav>
                                          </p:tavLst>
                                        </p:anim>
                                        <p:animEffect transition="in" filter="wipe(left)">
                                          <p:cBhvr>
                                            <p:cTn id="99" dur="500"/>
                                            <p:tgtEl>
                                              <p:spTgt spid="25"/>
                                            </p:tgtEl>
                                          </p:cBhvr>
                                        </p:animEffect>
                                      </p:childTnLst>
                                    </p:cTn>
                                  </p:par>
                                  <p:par>
                                    <p:cTn id="100" presetID="18" presetClass="entr" presetSubtype="3" fill="hold" grpId="0" nodeType="with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strips(upRight)">
                                          <p:cBhvr>
                                            <p:cTn id="102" dur="500"/>
                                            <p:tgtEl>
                                              <p:spTgt spid="26"/>
                                            </p:tgtEl>
                                          </p:cBhvr>
                                        </p:animEffect>
                                      </p:childTnLst>
                                    </p:cTn>
                                  </p:par>
                                </p:childTnLst>
                              </p:cTn>
                            </p:par>
                            <p:par>
                              <p:cTn id="103" fill="hold">
                                <p:stCondLst>
                                  <p:cond delay="4000"/>
                                </p:stCondLst>
                                <p:childTnLst>
                                  <p:par>
                                    <p:cTn id="104" presetID="21" presetClass="entr" presetSubtype="1"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heel(1)">
                                          <p:cBhvr>
                                            <p:cTn id="10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10" grpId="0" animBg="1"/>
          <p:bldP spid="11" grpId="0" animBg="1"/>
          <p:bldP spid="12" grpId="0" animBg="1"/>
          <p:bldP spid="13" grpId="0" animBg="1"/>
          <p:bldP spid="14" grpId="0" animBg="1"/>
          <p:bldP spid="15" grpId="0" animBg="1"/>
          <p:bldP spid="16" grpId="0"/>
          <p:bldP spid="17" grpId="0"/>
          <p:bldP spid="18" grpId="0"/>
          <p:bldP spid="19" grpId="0"/>
          <p:bldP spid="20" grpId="0"/>
          <p:bldP spid="21" grpId="0"/>
          <p:bldP spid="22" grpId="0"/>
          <p:bldP spid="23" grpId="0"/>
          <p:bldP spid="24" grpId="0"/>
          <p:bldP spid="25" grpId="0"/>
          <p:bldP spid="26" grpId="0"/>
          <p:bldP spid="33"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44" name="组合 43"/>
          <p:cNvGrpSpPr/>
          <p:nvPr/>
        </p:nvGrpSpPr>
        <p:grpSpPr>
          <a:xfrm>
            <a:off x="1211604" y="1264058"/>
            <a:ext cx="1739218" cy="3284621"/>
            <a:chOff x="1615472" y="1480553"/>
            <a:chExt cx="2318957" cy="4379494"/>
          </a:xfrm>
        </p:grpSpPr>
        <p:grpSp>
          <p:nvGrpSpPr>
            <p:cNvPr id="45" name="组合 44"/>
            <p:cNvGrpSpPr/>
            <p:nvPr/>
          </p:nvGrpSpPr>
          <p:grpSpPr>
            <a:xfrm>
              <a:off x="1629760" y="5571395"/>
              <a:ext cx="2273266" cy="148046"/>
              <a:chOff x="2129152" y="5812944"/>
              <a:chExt cx="2318959" cy="196222"/>
            </a:xfrm>
            <a:effectLst>
              <a:outerShdw blurRad="63500" dist="241300" dir="5400000" algn="t" rotWithShape="0">
                <a:prstClr val="black">
                  <a:alpha val="30000"/>
                </a:prstClr>
              </a:outerShdw>
            </a:effectLst>
          </p:grpSpPr>
          <p:sp>
            <p:nvSpPr>
              <p:cNvPr id="47" name="直角三角形 46"/>
              <p:cNvSpPr/>
              <p:nvPr/>
            </p:nvSpPr>
            <p:spPr>
              <a:xfrm flipV="1">
                <a:off x="2129152" y="5812944"/>
                <a:ext cx="1497743"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直角三角形 47"/>
              <p:cNvSpPr/>
              <p:nvPr/>
            </p:nvSpPr>
            <p:spPr>
              <a:xfrm flipH="1" flipV="1">
                <a:off x="2931326" y="5812944"/>
                <a:ext cx="1516785"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615472" y="1480553"/>
              <a:ext cx="2318957" cy="4379494"/>
            </a:xfrm>
            <a:prstGeom prst="rect">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矩形 48"/>
          <p:cNvSpPr/>
          <p:nvPr/>
        </p:nvSpPr>
        <p:spPr>
          <a:xfrm>
            <a:off x="1211604" y="2578884"/>
            <a:ext cx="1739218" cy="841835"/>
          </a:xfrm>
          <a:prstGeom prst="rect">
            <a:avLst/>
          </a:prstGeom>
          <a:gradFill flip="none" rotWithShape="1">
            <a:gsLst>
              <a:gs pos="32000">
                <a:srgbClr val="E7E7E7"/>
              </a:gs>
              <a:gs pos="0">
                <a:srgbClr val="BEBEBE"/>
              </a:gs>
              <a:gs pos="86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0" name="等腰三角形 49"/>
          <p:cNvSpPr/>
          <p:nvPr/>
        </p:nvSpPr>
        <p:spPr>
          <a:xfrm flipV="1">
            <a:off x="1803980" y="2810007"/>
            <a:ext cx="550070" cy="474198"/>
          </a:xfrm>
          <a:prstGeom prst="triangl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51" name="组合 50"/>
          <p:cNvGrpSpPr/>
          <p:nvPr/>
        </p:nvGrpSpPr>
        <p:grpSpPr>
          <a:xfrm>
            <a:off x="1211604" y="1372542"/>
            <a:ext cx="1739219" cy="1605008"/>
            <a:chOff x="2129151" y="1604132"/>
            <a:chExt cx="2318959" cy="2318958"/>
          </a:xfrm>
          <a:effectLst>
            <a:outerShdw blurRad="114300" dist="38100" dir="5400000" algn="t" rotWithShape="0">
              <a:prstClr val="black">
                <a:alpha val="35000"/>
              </a:prstClr>
            </a:outerShdw>
          </a:effectLst>
        </p:grpSpPr>
        <p:sp>
          <p:nvSpPr>
            <p:cNvPr id="52" name="圆角矩形 51"/>
            <p:cNvSpPr/>
            <p:nvPr/>
          </p:nvSpPr>
          <p:spPr>
            <a:xfrm>
              <a:off x="2129152" y="1604132"/>
              <a:ext cx="2318958" cy="2318958"/>
            </a:xfrm>
            <a:prstGeom prst="roundRect">
              <a:avLst>
                <a:gd name="adj" fmla="val 26525"/>
              </a:avLst>
            </a:prstGeom>
            <a:gradFill flip="none" rotWithShape="1">
              <a:gsLst>
                <a:gs pos="100000">
                  <a:schemeClr val="bg1">
                    <a:lumMod val="75000"/>
                  </a:schemeClr>
                </a:gs>
                <a:gs pos="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圆角矩形 52"/>
            <p:cNvSpPr/>
            <p:nvPr/>
          </p:nvSpPr>
          <p:spPr>
            <a:xfrm>
              <a:off x="2129151" y="1604132"/>
              <a:ext cx="2318958" cy="2318958"/>
            </a:xfrm>
            <a:prstGeom prst="roundRect">
              <a:avLst>
                <a:gd name="adj" fmla="val 26525"/>
              </a:avLst>
            </a:prstGeom>
            <a:gradFill flip="none" rotWithShape="1">
              <a:gsLst>
                <a:gs pos="0">
                  <a:schemeClr val="bg1">
                    <a:lumMod val="85000"/>
                  </a:schemeClr>
                </a:gs>
                <a:gs pos="100000">
                  <a:schemeClr val="bg1"/>
                </a:gs>
              </a:gsLst>
              <a:lin ang="54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a:off x="1399735" y="1546158"/>
            <a:ext cx="1362953" cy="1257776"/>
            <a:chOff x="1866314" y="1856687"/>
            <a:chExt cx="1817270" cy="1677034"/>
          </a:xfrm>
        </p:grpSpPr>
        <p:sp>
          <p:nvSpPr>
            <p:cNvPr id="55" name="圆角矩形 54"/>
            <p:cNvSpPr/>
            <p:nvPr/>
          </p:nvSpPr>
          <p:spPr>
            <a:xfrm>
              <a:off x="1866316" y="1856687"/>
              <a:ext cx="1817268" cy="1677034"/>
            </a:xfrm>
            <a:prstGeom prst="roundRect">
              <a:avLst>
                <a:gd name="adj" fmla="val 26525"/>
              </a:avLst>
            </a:prstGeom>
            <a:noFill/>
            <a:ln w="38100">
              <a:solidFill>
                <a:srgbClr val="00682F"/>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单圆角矩形 55"/>
            <p:cNvSpPr/>
            <p:nvPr/>
          </p:nvSpPr>
          <p:spPr>
            <a:xfrm flipH="1">
              <a:off x="1866314" y="1865545"/>
              <a:ext cx="893430" cy="714060"/>
            </a:xfrm>
            <a:prstGeom prst="round1Rect">
              <a:avLst>
                <a:gd name="adj" fmla="val 50000"/>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14"/>
            <p:cNvSpPr txBox="1"/>
            <p:nvPr/>
          </p:nvSpPr>
          <p:spPr>
            <a:xfrm>
              <a:off x="1967245" y="1993634"/>
              <a:ext cx="706776" cy="553997"/>
            </a:xfrm>
            <a:prstGeom prst="rect">
              <a:avLst/>
            </a:prstGeom>
            <a:noFill/>
            <a:ln>
              <a:noFill/>
            </a:ln>
          </p:spPr>
          <p:txBody>
            <a:bodyPr wrap="square" rtlCol="0">
              <a:spAutoFit/>
            </a:bodyPr>
            <a:lstStyle/>
            <a:p>
              <a:pPr algn="ctr"/>
              <a:r>
                <a:rPr lang="en-US" altLang="zh-CN" sz="2100" dirty="0">
                  <a:solidFill>
                    <a:schemeClr val="bg1"/>
                  </a:solidFill>
                  <a:latin typeface="Impact" panose="020B0806030902050204" pitchFamily="34" charset="0"/>
                </a:rPr>
                <a:t>01</a:t>
              </a:r>
              <a:endParaRPr lang="zh-CN" altLang="en-US" sz="2100" dirty="0">
                <a:solidFill>
                  <a:schemeClr val="bg1"/>
                </a:solidFill>
                <a:latin typeface="Impact" panose="020B0806030902050204" pitchFamily="34" charset="0"/>
              </a:endParaRPr>
            </a:p>
          </p:txBody>
        </p:sp>
      </p:grpSp>
      <p:sp>
        <p:nvSpPr>
          <p:cNvPr id="58" name="文本框 16"/>
          <p:cNvSpPr txBox="1"/>
          <p:nvPr/>
        </p:nvSpPr>
        <p:spPr>
          <a:xfrm>
            <a:off x="1613656" y="2238360"/>
            <a:ext cx="1023218" cy="300083"/>
          </a:xfrm>
          <a:prstGeom prst="rect">
            <a:avLst/>
          </a:prstGeom>
          <a:noFill/>
        </p:spPr>
        <p:txBody>
          <a:bodyPr wrap="square" lIns="68580" tIns="34290" rIns="68580" bIns="34290" rtlCol="0">
            <a:spAutoFit/>
          </a:bodyPr>
          <a:lstStyle/>
          <a:p>
            <a:r>
              <a:rPr lang="zh-CN" altLang="en-US" sz="1500" b="1" dirty="0">
                <a:solidFill>
                  <a:srgbClr val="00682F"/>
                </a:solidFill>
                <a:latin typeface="微软雅黑" panose="020B0503020204020204" pitchFamily="34" charset="-122"/>
                <a:ea typeface="微软雅黑" panose="020B0503020204020204" pitchFamily="34" charset="-122"/>
              </a:rPr>
              <a:t>添加标题</a:t>
            </a:r>
          </a:p>
        </p:txBody>
      </p:sp>
      <p:sp>
        <p:nvSpPr>
          <p:cNvPr id="59" name="文本框 17"/>
          <p:cNvSpPr txBox="1"/>
          <p:nvPr/>
        </p:nvSpPr>
        <p:spPr>
          <a:xfrm>
            <a:off x="1408546" y="3595395"/>
            <a:ext cx="1353704" cy="992579"/>
          </a:xfrm>
          <a:prstGeom prst="rect">
            <a:avLst/>
          </a:prstGeom>
          <a:noFill/>
        </p:spPr>
        <p:txBody>
          <a:bodyPr wrap="square" lIns="68580" tIns="34290" rIns="68580" bIns="34290"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grpSp>
        <p:nvGrpSpPr>
          <p:cNvPr id="60" name="组合 59"/>
          <p:cNvGrpSpPr/>
          <p:nvPr/>
        </p:nvGrpSpPr>
        <p:grpSpPr>
          <a:xfrm>
            <a:off x="3702392" y="1264058"/>
            <a:ext cx="1739218" cy="3284621"/>
            <a:chOff x="4936522" y="1480553"/>
            <a:chExt cx="2318957" cy="4379494"/>
          </a:xfrm>
        </p:grpSpPr>
        <p:grpSp>
          <p:nvGrpSpPr>
            <p:cNvPr id="61" name="组合 60"/>
            <p:cNvGrpSpPr/>
            <p:nvPr/>
          </p:nvGrpSpPr>
          <p:grpSpPr>
            <a:xfrm>
              <a:off x="4950810" y="5571395"/>
              <a:ext cx="2273266" cy="148046"/>
              <a:chOff x="2129152" y="5812944"/>
              <a:chExt cx="2318959" cy="196222"/>
            </a:xfrm>
            <a:effectLst>
              <a:outerShdw blurRad="63500" dist="241300" dir="5400000" algn="t" rotWithShape="0">
                <a:prstClr val="black">
                  <a:alpha val="30000"/>
                </a:prstClr>
              </a:outerShdw>
            </a:effectLst>
          </p:grpSpPr>
          <p:sp>
            <p:nvSpPr>
              <p:cNvPr id="63" name="直角三角形 62"/>
              <p:cNvSpPr/>
              <p:nvPr/>
            </p:nvSpPr>
            <p:spPr>
              <a:xfrm flipV="1">
                <a:off x="2129152" y="5812944"/>
                <a:ext cx="1497743"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直角三角形 63"/>
              <p:cNvSpPr/>
              <p:nvPr/>
            </p:nvSpPr>
            <p:spPr>
              <a:xfrm flipH="1" flipV="1">
                <a:off x="2931326" y="5812944"/>
                <a:ext cx="1516785"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矩形 61"/>
            <p:cNvSpPr/>
            <p:nvPr/>
          </p:nvSpPr>
          <p:spPr>
            <a:xfrm>
              <a:off x="4936522" y="1480553"/>
              <a:ext cx="2318957" cy="4379494"/>
            </a:xfrm>
            <a:prstGeom prst="rect">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矩形 64"/>
          <p:cNvSpPr/>
          <p:nvPr/>
        </p:nvSpPr>
        <p:spPr>
          <a:xfrm>
            <a:off x="3702392" y="2578884"/>
            <a:ext cx="1739218" cy="841835"/>
          </a:xfrm>
          <a:prstGeom prst="rect">
            <a:avLst/>
          </a:prstGeom>
          <a:gradFill flip="none" rotWithShape="1">
            <a:gsLst>
              <a:gs pos="32000">
                <a:srgbClr val="E7E7E7"/>
              </a:gs>
              <a:gs pos="0">
                <a:srgbClr val="BEBEBE"/>
              </a:gs>
              <a:gs pos="86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6" name="等腰三角形 65"/>
          <p:cNvSpPr/>
          <p:nvPr/>
        </p:nvSpPr>
        <p:spPr>
          <a:xfrm flipV="1">
            <a:off x="4294768" y="2810007"/>
            <a:ext cx="550070" cy="474198"/>
          </a:xfrm>
          <a:prstGeom prst="triangl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67" name="组合 66"/>
          <p:cNvGrpSpPr/>
          <p:nvPr/>
        </p:nvGrpSpPr>
        <p:grpSpPr>
          <a:xfrm>
            <a:off x="3702391" y="1372542"/>
            <a:ext cx="1739219" cy="1605008"/>
            <a:chOff x="2129151" y="1604132"/>
            <a:chExt cx="2318959" cy="2318958"/>
          </a:xfrm>
          <a:effectLst>
            <a:outerShdw blurRad="114300" dist="38100" dir="5400000" algn="t" rotWithShape="0">
              <a:prstClr val="black">
                <a:alpha val="35000"/>
              </a:prstClr>
            </a:outerShdw>
          </a:effectLst>
        </p:grpSpPr>
        <p:sp>
          <p:nvSpPr>
            <p:cNvPr id="68" name="圆角矩形 67"/>
            <p:cNvSpPr/>
            <p:nvPr/>
          </p:nvSpPr>
          <p:spPr>
            <a:xfrm>
              <a:off x="2129152" y="1604132"/>
              <a:ext cx="2318958" cy="2318958"/>
            </a:xfrm>
            <a:prstGeom prst="roundRect">
              <a:avLst>
                <a:gd name="adj" fmla="val 26525"/>
              </a:avLst>
            </a:prstGeom>
            <a:gradFill flip="none" rotWithShape="1">
              <a:gsLst>
                <a:gs pos="100000">
                  <a:schemeClr val="bg1">
                    <a:lumMod val="75000"/>
                  </a:schemeClr>
                </a:gs>
                <a:gs pos="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a:off x="2129151" y="1604132"/>
              <a:ext cx="2318958" cy="2318958"/>
            </a:xfrm>
            <a:prstGeom prst="roundRect">
              <a:avLst>
                <a:gd name="adj" fmla="val 26525"/>
              </a:avLst>
            </a:prstGeom>
            <a:gradFill flip="none" rotWithShape="1">
              <a:gsLst>
                <a:gs pos="0">
                  <a:schemeClr val="bg1">
                    <a:lumMod val="85000"/>
                  </a:schemeClr>
                </a:gs>
                <a:gs pos="100000">
                  <a:schemeClr val="bg1"/>
                </a:gs>
              </a:gsLst>
              <a:lin ang="54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3879119" y="1546158"/>
            <a:ext cx="1362953" cy="1257776"/>
            <a:chOff x="5187364" y="1856687"/>
            <a:chExt cx="1817270" cy="1677034"/>
          </a:xfrm>
        </p:grpSpPr>
        <p:sp>
          <p:nvSpPr>
            <p:cNvPr id="71" name="圆角矩形 70"/>
            <p:cNvSpPr/>
            <p:nvPr/>
          </p:nvSpPr>
          <p:spPr>
            <a:xfrm>
              <a:off x="5187366" y="1856687"/>
              <a:ext cx="1817268" cy="1677034"/>
            </a:xfrm>
            <a:prstGeom prst="roundRect">
              <a:avLst>
                <a:gd name="adj" fmla="val 26525"/>
              </a:avLst>
            </a:prstGeom>
            <a:noFill/>
            <a:ln w="38100">
              <a:solidFill>
                <a:srgbClr val="00682F"/>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单圆角矩形 71"/>
            <p:cNvSpPr/>
            <p:nvPr/>
          </p:nvSpPr>
          <p:spPr>
            <a:xfrm flipH="1">
              <a:off x="5187364" y="1865545"/>
              <a:ext cx="893430" cy="714060"/>
            </a:xfrm>
            <a:prstGeom prst="round1Rect">
              <a:avLst>
                <a:gd name="adj" fmla="val 50000"/>
              </a:avLst>
            </a:prstGeom>
            <a:solidFill>
              <a:srgbClr val="00682F"/>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36"/>
            <p:cNvSpPr txBox="1"/>
            <p:nvPr/>
          </p:nvSpPr>
          <p:spPr>
            <a:xfrm>
              <a:off x="5288295" y="1993634"/>
              <a:ext cx="706776" cy="553997"/>
            </a:xfrm>
            <a:prstGeom prst="rect">
              <a:avLst/>
            </a:prstGeom>
            <a:noFill/>
            <a:ln>
              <a:noFill/>
            </a:ln>
          </p:spPr>
          <p:txBody>
            <a:bodyPr wrap="square" rtlCol="0">
              <a:spAutoFit/>
            </a:bodyPr>
            <a:lstStyle/>
            <a:p>
              <a:pPr algn="ctr"/>
              <a:r>
                <a:rPr lang="en-US" altLang="zh-CN" sz="2100" dirty="0">
                  <a:solidFill>
                    <a:schemeClr val="bg1"/>
                  </a:solidFill>
                  <a:latin typeface="Impact" panose="020B0806030902050204" pitchFamily="34" charset="0"/>
                </a:rPr>
                <a:t>02</a:t>
              </a:r>
              <a:endParaRPr lang="zh-CN" altLang="en-US" sz="2100" dirty="0">
                <a:solidFill>
                  <a:schemeClr val="bg1"/>
                </a:solidFill>
                <a:latin typeface="Impact" panose="020B0806030902050204" pitchFamily="34" charset="0"/>
              </a:endParaRPr>
            </a:p>
          </p:txBody>
        </p:sp>
      </p:grpSp>
      <p:sp>
        <p:nvSpPr>
          <p:cNvPr id="74" name="文本框 40"/>
          <p:cNvSpPr txBox="1"/>
          <p:nvPr/>
        </p:nvSpPr>
        <p:spPr>
          <a:xfrm>
            <a:off x="4104444" y="2238360"/>
            <a:ext cx="1023218" cy="300083"/>
          </a:xfrm>
          <a:prstGeom prst="rect">
            <a:avLst/>
          </a:prstGeom>
          <a:noFill/>
        </p:spPr>
        <p:txBody>
          <a:bodyPr wrap="square" lIns="68580" tIns="34290" rIns="68580" bIns="34290" rtlCol="0">
            <a:spAutoFit/>
          </a:bodyPr>
          <a:lstStyle/>
          <a:p>
            <a:r>
              <a:rPr lang="zh-CN" altLang="en-US" sz="1500" b="1" dirty="0">
                <a:solidFill>
                  <a:srgbClr val="00682F"/>
                </a:solidFill>
                <a:latin typeface="微软雅黑" panose="020B0503020204020204" pitchFamily="34" charset="-122"/>
                <a:ea typeface="微软雅黑" panose="020B0503020204020204" pitchFamily="34" charset="-122"/>
              </a:rPr>
              <a:t>添加标题</a:t>
            </a:r>
          </a:p>
        </p:txBody>
      </p:sp>
      <p:grpSp>
        <p:nvGrpSpPr>
          <p:cNvPr id="75" name="组合 74"/>
          <p:cNvGrpSpPr/>
          <p:nvPr/>
        </p:nvGrpSpPr>
        <p:grpSpPr>
          <a:xfrm>
            <a:off x="6193179" y="1264058"/>
            <a:ext cx="1739218" cy="3284621"/>
            <a:chOff x="8257572" y="1480553"/>
            <a:chExt cx="2318957" cy="4379494"/>
          </a:xfrm>
        </p:grpSpPr>
        <p:grpSp>
          <p:nvGrpSpPr>
            <p:cNvPr id="76" name="组合 75"/>
            <p:cNvGrpSpPr/>
            <p:nvPr/>
          </p:nvGrpSpPr>
          <p:grpSpPr>
            <a:xfrm>
              <a:off x="8271860" y="5571395"/>
              <a:ext cx="2273266" cy="148046"/>
              <a:chOff x="2129152" y="5812944"/>
              <a:chExt cx="2318959" cy="196222"/>
            </a:xfrm>
            <a:effectLst>
              <a:outerShdw blurRad="63500" dist="241300" dir="5400000" algn="t" rotWithShape="0">
                <a:prstClr val="black">
                  <a:alpha val="30000"/>
                </a:prstClr>
              </a:outerShdw>
            </a:effectLst>
          </p:grpSpPr>
          <p:sp>
            <p:nvSpPr>
              <p:cNvPr id="78" name="直角三角形 77"/>
              <p:cNvSpPr/>
              <p:nvPr/>
            </p:nvSpPr>
            <p:spPr>
              <a:xfrm flipV="1">
                <a:off x="2129152" y="5812944"/>
                <a:ext cx="1497743"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直角三角形 78"/>
              <p:cNvSpPr/>
              <p:nvPr/>
            </p:nvSpPr>
            <p:spPr>
              <a:xfrm flipH="1" flipV="1">
                <a:off x="2931326" y="5812944"/>
                <a:ext cx="1516785" cy="19622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矩形 76"/>
            <p:cNvSpPr/>
            <p:nvPr/>
          </p:nvSpPr>
          <p:spPr>
            <a:xfrm>
              <a:off x="8257572" y="1480553"/>
              <a:ext cx="2318957" cy="4379494"/>
            </a:xfrm>
            <a:prstGeom prst="rect">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矩形 79"/>
          <p:cNvSpPr/>
          <p:nvPr/>
        </p:nvSpPr>
        <p:spPr>
          <a:xfrm>
            <a:off x="6193179" y="2578884"/>
            <a:ext cx="1739218" cy="841835"/>
          </a:xfrm>
          <a:prstGeom prst="rect">
            <a:avLst/>
          </a:prstGeom>
          <a:gradFill flip="none" rotWithShape="1">
            <a:gsLst>
              <a:gs pos="32000">
                <a:srgbClr val="E7E7E7"/>
              </a:gs>
              <a:gs pos="0">
                <a:srgbClr val="BEBEBE"/>
              </a:gs>
              <a:gs pos="86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1" name="等腰三角形 80"/>
          <p:cNvSpPr/>
          <p:nvPr/>
        </p:nvSpPr>
        <p:spPr>
          <a:xfrm flipV="1">
            <a:off x="6785555" y="2810007"/>
            <a:ext cx="550070" cy="474198"/>
          </a:xfrm>
          <a:prstGeom prst="triangl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82" name="组合 81"/>
          <p:cNvGrpSpPr/>
          <p:nvPr/>
        </p:nvGrpSpPr>
        <p:grpSpPr>
          <a:xfrm>
            <a:off x="6193179" y="1372542"/>
            <a:ext cx="1739219" cy="1605008"/>
            <a:chOff x="2129151" y="1604132"/>
            <a:chExt cx="2318959" cy="2318958"/>
          </a:xfrm>
          <a:effectLst>
            <a:outerShdw blurRad="114300" dist="38100" dir="5400000" algn="t" rotWithShape="0">
              <a:prstClr val="black">
                <a:alpha val="35000"/>
              </a:prstClr>
            </a:outerShdw>
          </a:effectLst>
        </p:grpSpPr>
        <p:sp>
          <p:nvSpPr>
            <p:cNvPr id="83" name="圆角矩形 82"/>
            <p:cNvSpPr/>
            <p:nvPr/>
          </p:nvSpPr>
          <p:spPr>
            <a:xfrm>
              <a:off x="2129152" y="1604132"/>
              <a:ext cx="2318958" cy="2318958"/>
            </a:xfrm>
            <a:prstGeom prst="roundRect">
              <a:avLst>
                <a:gd name="adj" fmla="val 26525"/>
              </a:avLst>
            </a:prstGeom>
            <a:gradFill flip="none" rotWithShape="1">
              <a:gsLst>
                <a:gs pos="100000">
                  <a:schemeClr val="bg1">
                    <a:lumMod val="75000"/>
                  </a:schemeClr>
                </a:gs>
                <a:gs pos="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129151" y="1604132"/>
              <a:ext cx="2318958" cy="2318958"/>
            </a:xfrm>
            <a:prstGeom prst="roundRect">
              <a:avLst>
                <a:gd name="adj" fmla="val 26525"/>
              </a:avLst>
            </a:prstGeom>
            <a:gradFill flip="none" rotWithShape="1">
              <a:gsLst>
                <a:gs pos="0">
                  <a:schemeClr val="bg1">
                    <a:lumMod val="85000"/>
                  </a:schemeClr>
                </a:gs>
                <a:gs pos="100000">
                  <a:schemeClr val="bg1"/>
                </a:gs>
              </a:gsLst>
              <a:lin ang="5400000" scaled="1"/>
              <a:tileRect/>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6381310" y="1546158"/>
            <a:ext cx="1362953" cy="1257776"/>
            <a:chOff x="8508414" y="1856687"/>
            <a:chExt cx="1817270" cy="1677034"/>
          </a:xfrm>
        </p:grpSpPr>
        <p:sp>
          <p:nvSpPr>
            <p:cNvPr id="86" name="圆角矩形 85"/>
            <p:cNvSpPr/>
            <p:nvPr/>
          </p:nvSpPr>
          <p:spPr>
            <a:xfrm>
              <a:off x="8508416" y="1856687"/>
              <a:ext cx="1817268" cy="1677034"/>
            </a:xfrm>
            <a:prstGeom prst="roundRect">
              <a:avLst>
                <a:gd name="adj" fmla="val 26525"/>
              </a:avLst>
            </a:prstGeom>
            <a:noFill/>
            <a:ln w="38100">
              <a:solidFill>
                <a:srgbClr val="00682F"/>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单圆角矩形 86"/>
            <p:cNvSpPr/>
            <p:nvPr/>
          </p:nvSpPr>
          <p:spPr>
            <a:xfrm flipH="1">
              <a:off x="8508414" y="1865545"/>
              <a:ext cx="893430" cy="714060"/>
            </a:xfrm>
            <a:prstGeom prst="round1Rect">
              <a:avLst>
                <a:gd name="adj" fmla="val 50000"/>
              </a:avLst>
            </a:prstGeom>
            <a:solidFill>
              <a:srgbClr val="00682F"/>
            </a:solidFill>
            <a:ln>
              <a:solidFill>
                <a:srgbClr val="0068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框 54"/>
            <p:cNvSpPr txBox="1"/>
            <p:nvPr/>
          </p:nvSpPr>
          <p:spPr>
            <a:xfrm>
              <a:off x="8609345" y="1993634"/>
              <a:ext cx="706776" cy="553997"/>
            </a:xfrm>
            <a:prstGeom prst="rect">
              <a:avLst/>
            </a:prstGeom>
            <a:noFill/>
            <a:ln>
              <a:solidFill>
                <a:srgbClr val="00682F"/>
              </a:solidFill>
            </a:ln>
          </p:spPr>
          <p:txBody>
            <a:bodyPr wrap="square" rtlCol="0">
              <a:spAutoFit/>
            </a:bodyPr>
            <a:lstStyle/>
            <a:p>
              <a:pPr algn="ctr"/>
              <a:r>
                <a:rPr lang="en-US" altLang="zh-CN" sz="2100" dirty="0">
                  <a:solidFill>
                    <a:schemeClr val="bg1"/>
                  </a:solidFill>
                  <a:latin typeface="Impact" panose="020B0806030902050204" pitchFamily="34" charset="0"/>
                </a:rPr>
                <a:t>03</a:t>
              </a:r>
              <a:endParaRPr lang="zh-CN" altLang="en-US" sz="2100" dirty="0">
                <a:solidFill>
                  <a:schemeClr val="bg1"/>
                </a:solidFill>
                <a:latin typeface="Impact" panose="020B0806030902050204" pitchFamily="34" charset="0"/>
              </a:endParaRPr>
            </a:p>
          </p:txBody>
        </p:sp>
      </p:grpSp>
      <p:sp>
        <p:nvSpPr>
          <p:cNvPr id="129" name="文本框 58"/>
          <p:cNvSpPr txBox="1"/>
          <p:nvPr/>
        </p:nvSpPr>
        <p:spPr>
          <a:xfrm>
            <a:off x="6595231" y="2238360"/>
            <a:ext cx="1023218" cy="300083"/>
          </a:xfrm>
          <a:prstGeom prst="rect">
            <a:avLst/>
          </a:prstGeom>
          <a:noFill/>
        </p:spPr>
        <p:txBody>
          <a:bodyPr wrap="square" lIns="68580" tIns="34290" rIns="68580" bIns="34290" rtlCol="0">
            <a:spAutoFit/>
          </a:bodyPr>
          <a:lstStyle/>
          <a:p>
            <a:r>
              <a:rPr lang="zh-CN" altLang="en-US" sz="1500" b="1" dirty="0">
                <a:solidFill>
                  <a:srgbClr val="00682F"/>
                </a:solidFill>
                <a:latin typeface="微软雅黑" panose="020B0503020204020204" pitchFamily="34" charset="-122"/>
                <a:ea typeface="微软雅黑" panose="020B0503020204020204" pitchFamily="34" charset="-122"/>
              </a:rPr>
              <a:t>添加标题</a:t>
            </a:r>
          </a:p>
        </p:txBody>
      </p:sp>
      <p:grpSp>
        <p:nvGrpSpPr>
          <p:cNvPr id="130" name="组合 129"/>
          <p:cNvGrpSpPr/>
          <p:nvPr/>
        </p:nvGrpSpPr>
        <p:grpSpPr>
          <a:xfrm>
            <a:off x="2153636" y="1717832"/>
            <a:ext cx="485837" cy="363369"/>
            <a:chOff x="2871508" y="2085587"/>
            <a:chExt cx="647781" cy="484492"/>
          </a:xfrm>
          <a:solidFill>
            <a:srgbClr val="E94E09"/>
          </a:solidFill>
        </p:grpSpPr>
        <p:cxnSp>
          <p:nvCxnSpPr>
            <p:cNvPr id="131" name="直接连接符 130"/>
            <p:cNvCxnSpPr/>
            <p:nvPr/>
          </p:nvCxnSpPr>
          <p:spPr>
            <a:xfrm>
              <a:off x="2871508" y="2570079"/>
              <a:ext cx="647781" cy="0"/>
            </a:xfrm>
            <a:prstGeom prst="line">
              <a:avLst/>
            </a:prstGeom>
            <a:grpFill/>
            <a:ln w="15875">
              <a:solidFill>
                <a:srgbClr val="00682F"/>
              </a:solidFill>
            </a:ln>
          </p:spPr>
          <p:style>
            <a:lnRef idx="1">
              <a:schemeClr val="accent1"/>
            </a:lnRef>
            <a:fillRef idx="0">
              <a:schemeClr val="accent1"/>
            </a:fillRef>
            <a:effectRef idx="0">
              <a:schemeClr val="accent1"/>
            </a:effectRef>
            <a:fontRef idx="minor">
              <a:schemeClr val="tx1"/>
            </a:fontRef>
          </p:style>
        </p:cxnSp>
        <p:grpSp>
          <p:nvGrpSpPr>
            <p:cNvPr id="132" name="Group 4"/>
            <p:cNvGrpSpPr>
              <a:grpSpLocks noChangeAspect="1"/>
            </p:cNvGrpSpPr>
            <p:nvPr/>
          </p:nvGrpSpPr>
          <p:grpSpPr bwMode="auto">
            <a:xfrm>
              <a:off x="3021235" y="2085587"/>
              <a:ext cx="351465" cy="400893"/>
              <a:chOff x="1780" y="1777"/>
              <a:chExt cx="64" cy="73"/>
            </a:xfrm>
            <a:grpFill/>
            <a:effectLst/>
          </p:grpSpPr>
          <p:sp>
            <p:nvSpPr>
              <p:cNvPr id="135" name="Freeform 7"/>
              <p:cNvSpPr/>
              <p:nvPr/>
            </p:nvSpPr>
            <p:spPr bwMode="auto">
              <a:xfrm>
                <a:off x="1799" y="1777"/>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solidFill>
                <a:srgbClr val="00682F"/>
              </a:solidFill>
              <a:ln w="9525">
                <a:noFill/>
                <a:round/>
              </a:ln>
            </p:spPr>
            <p:txBody>
              <a:bodyPr vert="horz" wrap="square" lIns="91440" tIns="45720" rIns="91440" bIns="45720" numCol="1" anchor="t" anchorCtr="0" compatLnSpc="1"/>
              <a:lstStyle/>
              <a:p>
                <a:endParaRPr lang="zh-CN" altLang="en-US">
                  <a:solidFill>
                    <a:prstClr val="black"/>
                  </a:solidFill>
                </a:endParaRPr>
              </a:p>
            </p:txBody>
          </p:sp>
          <p:sp>
            <p:nvSpPr>
              <p:cNvPr id="136" name="Freeform 8"/>
              <p:cNvSpPr/>
              <p:nvPr/>
            </p:nvSpPr>
            <p:spPr bwMode="auto">
              <a:xfrm>
                <a:off x="1780" y="1808"/>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solidFill>
                <a:srgbClr val="00682F"/>
              </a:solidFill>
              <a:ln w="9525">
                <a:noFill/>
                <a:round/>
              </a:ln>
            </p:spPr>
            <p:txBody>
              <a:bodyPr vert="horz" wrap="square" lIns="91440" tIns="45720" rIns="91440" bIns="45720" numCol="1" anchor="t" anchorCtr="0" compatLnSpc="1"/>
              <a:lstStyle/>
              <a:p>
                <a:endParaRPr lang="zh-CN" altLang="en-US">
                  <a:solidFill>
                    <a:prstClr val="black"/>
                  </a:solidFill>
                </a:endParaRPr>
              </a:p>
            </p:txBody>
          </p:sp>
        </p:grpSp>
      </p:grpSp>
      <p:grpSp>
        <p:nvGrpSpPr>
          <p:cNvPr id="137" name="组合 136"/>
          <p:cNvGrpSpPr/>
          <p:nvPr/>
        </p:nvGrpSpPr>
        <p:grpSpPr>
          <a:xfrm>
            <a:off x="4644419" y="1730945"/>
            <a:ext cx="485836" cy="350258"/>
            <a:chOff x="6192558" y="2103069"/>
            <a:chExt cx="647781" cy="467010"/>
          </a:xfrm>
          <a:solidFill>
            <a:srgbClr val="00682F"/>
          </a:solidFill>
        </p:grpSpPr>
        <p:cxnSp>
          <p:nvCxnSpPr>
            <p:cNvPr id="138" name="直接连接符 137"/>
            <p:cNvCxnSpPr/>
            <p:nvPr/>
          </p:nvCxnSpPr>
          <p:spPr>
            <a:xfrm>
              <a:off x="6192558" y="2570079"/>
              <a:ext cx="647781" cy="0"/>
            </a:xfrm>
            <a:prstGeom prst="line">
              <a:avLst/>
            </a:prstGeom>
            <a:grpFill/>
            <a:ln w="15875">
              <a:solidFill>
                <a:srgbClr val="00682F"/>
              </a:solidFill>
            </a:ln>
          </p:spPr>
          <p:style>
            <a:lnRef idx="1">
              <a:schemeClr val="accent1"/>
            </a:lnRef>
            <a:fillRef idx="0">
              <a:schemeClr val="accent1"/>
            </a:fillRef>
            <a:effectRef idx="0">
              <a:schemeClr val="accent1"/>
            </a:effectRef>
            <a:fontRef idx="minor">
              <a:schemeClr val="tx1"/>
            </a:fontRef>
          </p:style>
        </p:cxnSp>
        <p:grpSp>
          <p:nvGrpSpPr>
            <p:cNvPr id="139" name="Group 18"/>
            <p:cNvGrpSpPr>
              <a:grpSpLocks noChangeAspect="1"/>
            </p:cNvGrpSpPr>
            <p:nvPr/>
          </p:nvGrpSpPr>
          <p:grpSpPr bwMode="auto">
            <a:xfrm>
              <a:off x="6312433" y="2103069"/>
              <a:ext cx="392635" cy="365863"/>
              <a:chOff x="3802" y="2858"/>
              <a:chExt cx="616" cy="574"/>
            </a:xfrm>
            <a:grpFill/>
            <a:effectLst/>
          </p:grpSpPr>
          <p:sp>
            <p:nvSpPr>
              <p:cNvPr id="140"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1"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2"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3"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4"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grpSp>
        <p:nvGrpSpPr>
          <p:cNvPr id="145" name="组合 144"/>
          <p:cNvGrpSpPr/>
          <p:nvPr/>
        </p:nvGrpSpPr>
        <p:grpSpPr>
          <a:xfrm>
            <a:off x="7135206" y="1717839"/>
            <a:ext cx="485836" cy="363363"/>
            <a:chOff x="9513608" y="2085595"/>
            <a:chExt cx="647781" cy="484484"/>
          </a:xfrm>
          <a:solidFill>
            <a:srgbClr val="00682F"/>
          </a:solidFill>
        </p:grpSpPr>
        <p:cxnSp>
          <p:nvCxnSpPr>
            <p:cNvPr id="146" name="直接连接符 145"/>
            <p:cNvCxnSpPr/>
            <p:nvPr/>
          </p:nvCxnSpPr>
          <p:spPr>
            <a:xfrm>
              <a:off x="9513608" y="2570079"/>
              <a:ext cx="647781" cy="0"/>
            </a:xfrm>
            <a:prstGeom prst="line">
              <a:avLst/>
            </a:prstGeom>
            <a:grpFill/>
            <a:ln w="15875">
              <a:solidFill>
                <a:srgbClr val="00682F"/>
              </a:solidFill>
            </a:ln>
          </p:spPr>
          <p:style>
            <a:lnRef idx="1">
              <a:schemeClr val="accent1"/>
            </a:lnRef>
            <a:fillRef idx="0">
              <a:schemeClr val="accent1"/>
            </a:fillRef>
            <a:effectRef idx="0">
              <a:schemeClr val="accent1"/>
            </a:effectRef>
            <a:fontRef idx="minor">
              <a:schemeClr val="tx1"/>
            </a:fontRef>
          </p:style>
        </p:cxnSp>
        <p:grpSp>
          <p:nvGrpSpPr>
            <p:cNvPr id="147" name="组合 146"/>
            <p:cNvGrpSpPr/>
            <p:nvPr/>
          </p:nvGrpSpPr>
          <p:grpSpPr>
            <a:xfrm>
              <a:off x="9658338" y="2085595"/>
              <a:ext cx="368323" cy="400810"/>
              <a:chOff x="4873620" y="1965325"/>
              <a:chExt cx="269882" cy="293688"/>
            </a:xfrm>
            <a:grpFill/>
            <a:effectLst/>
          </p:grpSpPr>
          <p:sp>
            <p:nvSpPr>
              <p:cNvPr id="148"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9"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0"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1"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sp>
        <p:nvSpPr>
          <p:cNvPr id="152" name="文本框 17"/>
          <p:cNvSpPr txBox="1"/>
          <p:nvPr/>
        </p:nvSpPr>
        <p:spPr>
          <a:xfrm>
            <a:off x="3895148" y="3595395"/>
            <a:ext cx="1353704" cy="992579"/>
          </a:xfrm>
          <a:prstGeom prst="rect">
            <a:avLst/>
          </a:prstGeom>
          <a:noFill/>
        </p:spPr>
        <p:txBody>
          <a:bodyPr wrap="square" lIns="68580" tIns="34290" rIns="68580" bIns="34290"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
        <p:nvSpPr>
          <p:cNvPr id="153" name="文本框 17"/>
          <p:cNvSpPr txBox="1"/>
          <p:nvPr/>
        </p:nvSpPr>
        <p:spPr>
          <a:xfrm>
            <a:off x="6390559" y="3595395"/>
            <a:ext cx="1353704" cy="992579"/>
          </a:xfrm>
          <a:prstGeom prst="rect">
            <a:avLst/>
          </a:prstGeom>
          <a:noFill/>
        </p:spPr>
        <p:txBody>
          <a:bodyPr wrap="square" lIns="68580" tIns="34290" rIns="68580" bIns="34290" rtlCol="0">
            <a:spAutoFit/>
          </a:bodyPr>
          <a:lstStyle/>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rPr>
              <a:t>点击添加文字说明或复制文本黏贴自此内容要言简意赅点击添加文字说明或复制文本黏贴自此内容要言简意赅</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childTnLst>
                              </p:cTn>
                            </p:par>
                            <p:par>
                              <p:cTn id="8" fill="hold">
                                <p:stCondLst>
                                  <p:cond delay="500"/>
                                </p:stCondLst>
                                <p:childTnLst>
                                  <p:par>
                                    <p:cTn id="9" presetID="2" presetClass="entr" presetSubtype="8" accel="40000" fill="hold" nodeType="afterEffect" p14:presetBounceEnd="40000">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14:bounceEnd="40000">
                                          <p:cBhvr additive="base">
                                            <p:cTn id="11" dur="1250" fill="hold"/>
                                            <p:tgtEl>
                                              <p:spTgt spid="44"/>
                                            </p:tgtEl>
                                            <p:attrNameLst>
                                              <p:attrName>ppt_x</p:attrName>
                                            </p:attrNameLst>
                                          </p:cBhvr>
                                          <p:tavLst>
                                            <p:tav tm="0">
                                              <p:val>
                                                <p:strVal val="0-#ppt_w/2"/>
                                              </p:val>
                                            </p:tav>
                                            <p:tav tm="100000">
                                              <p:val>
                                                <p:strVal val="#ppt_x"/>
                                              </p:val>
                                            </p:tav>
                                          </p:tavLst>
                                        </p:anim>
                                        <p:anim calcmode="lin" valueType="num" p14:bounceEnd="40000">
                                          <p:cBhvr additive="base">
                                            <p:cTn id="12" dur="1250" fill="hold"/>
                                            <p:tgtEl>
                                              <p:spTgt spid="44"/>
                                            </p:tgtEl>
                                            <p:attrNameLst>
                                              <p:attrName>ppt_y</p:attrName>
                                            </p:attrNameLst>
                                          </p:cBhvr>
                                          <p:tavLst>
                                            <p:tav tm="0">
                                              <p:val>
                                                <p:strVal val="#ppt_y"/>
                                              </p:val>
                                            </p:tav>
                                            <p:tav tm="100000">
                                              <p:val>
                                                <p:strVal val="#ppt_y"/>
                                              </p:val>
                                            </p:tav>
                                          </p:tavLst>
                                        </p:anim>
                                      </p:childTnLst>
                                    </p:cTn>
                                  </p:par>
                                  <p:par>
                                    <p:cTn id="13" presetID="2" presetClass="entr" presetSubtype="8" accel="40000" fill="hold" nodeType="withEffect" p14:presetBounceEnd="40000">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14:bounceEnd="40000">
                                          <p:cBhvr additive="base">
                                            <p:cTn id="15" dur="1250" fill="hold"/>
                                            <p:tgtEl>
                                              <p:spTgt spid="60"/>
                                            </p:tgtEl>
                                            <p:attrNameLst>
                                              <p:attrName>ppt_x</p:attrName>
                                            </p:attrNameLst>
                                          </p:cBhvr>
                                          <p:tavLst>
                                            <p:tav tm="0">
                                              <p:val>
                                                <p:strVal val="0-#ppt_w/2"/>
                                              </p:val>
                                            </p:tav>
                                            <p:tav tm="100000">
                                              <p:val>
                                                <p:strVal val="#ppt_x"/>
                                              </p:val>
                                            </p:tav>
                                          </p:tavLst>
                                        </p:anim>
                                        <p:anim calcmode="lin" valueType="num" p14:bounceEnd="40000">
                                          <p:cBhvr additive="base">
                                            <p:cTn id="16" dur="1250" fill="hold"/>
                                            <p:tgtEl>
                                              <p:spTgt spid="60"/>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14:presetBounceEnd="40000">
                                      <p:stCondLst>
                                        <p:cond delay="0"/>
                                      </p:stCondLst>
                                      <p:childTnLst>
                                        <p:set>
                                          <p:cBhvr>
                                            <p:cTn id="18" dur="1" fill="hold">
                                              <p:stCondLst>
                                                <p:cond delay="0"/>
                                              </p:stCondLst>
                                            </p:cTn>
                                            <p:tgtEl>
                                              <p:spTgt spid="75"/>
                                            </p:tgtEl>
                                            <p:attrNameLst>
                                              <p:attrName>style.visibility</p:attrName>
                                            </p:attrNameLst>
                                          </p:cBhvr>
                                          <p:to>
                                            <p:strVal val="visible"/>
                                          </p:to>
                                        </p:set>
                                        <p:anim calcmode="lin" valueType="num" p14:bounceEnd="40000">
                                          <p:cBhvr additive="base">
                                            <p:cTn id="19" dur="1250" fill="hold"/>
                                            <p:tgtEl>
                                              <p:spTgt spid="75"/>
                                            </p:tgtEl>
                                            <p:attrNameLst>
                                              <p:attrName>ppt_x</p:attrName>
                                            </p:attrNameLst>
                                          </p:cBhvr>
                                          <p:tavLst>
                                            <p:tav tm="0">
                                              <p:val>
                                                <p:strVal val="0-#ppt_w/2"/>
                                              </p:val>
                                            </p:tav>
                                            <p:tav tm="100000">
                                              <p:val>
                                                <p:strVal val="#ppt_x"/>
                                              </p:val>
                                            </p:tav>
                                          </p:tavLst>
                                        </p:anim>
                                        <p:anim calcmode="lin" valueType="num" p14:bounceEnd="40000">
                                          <p:cBhvr additive="base">
                                            <p:cTn id="20" dur="1250" fill="hold"/>
                                            <p:tgtEl>
                                              <p:spTgt spid="75"/>
                                            </p:tgtEl>
                                            <p:attrNameLst>
                                              <p:attrName>ppt_y</p:attrName>
                                            </p:attrNameLst>
                                          </p:cBhvr>
                                          <p:tavLst>
                                            <p:tav tm="0">
                                              <p:val>
                                                <p:strVal val="#ppt_y"/>
                                              </p:val>
                                            </p:tav>
                                            <p:tav tm="100000">
                                              <p:val>
                                                <p:strVal val="#ppt_y"/>
                                              </p:val>
                                            </p:tav>
                                          </p:tavLst>
                                        </p:anim>
                                      </p:childTnLst>
                                    </p:cTn>
                                  </p:par>
                                </p:childTnLst>
                              </p:cTn>
                            </p:par>
                            <p:par>
                              <p:cTn id="21" fill="hold">
                                <p:stCondLst>
                                  <p:cond delay="2000"/>
                                </p:stCondLst>
                                <p:childTnLst>
                                  <p:par>
                                    <p:cTn id="22" presetID="16" presetClass="entr" presetSubtype="42"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barn(outHorizontal)">
                                          <p:cBhvr>
                                            <p:cTn id="24" dur="500"/>
                                            <p:tgtEl>
                                              <p:spTgt spid="49"/>
                                            </p:tgtEl>
                                          </p:cBhvr>
                                        </p:animEffect>
                                      </p:childTnLst>
                                    </p:cTn>
                                  </p:par>
                                  <p:par>
                                    <p:cTn id="25" presetID="16" presetClass="entr" presetSubtype="42"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barn(outHorizontal)">
                                          <p:cBhvr>
                                            <p:cTn id="27" dur="500"/>
                                            <p:tgtEl>
                                              <p:spTgt spid="65"/>
                                            </p:tgtEl>
                                          </p:cBhvr>
                                        </p:animEffect>
                                      </p:childTnLst>
                                    </p:cTn>
                                  </p:par>
                                  <p:par>
                                    <p:cTn id="28" presetID="16" presetClass="entr" presetSubtype="42"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barn(outHorizontal)">
                                          <p:cBhvr>
                                            <p:cTn id="30" dur="500"/>
                                            <p:tgtEl>
                                              <p:spTgt spid="80"/>
                                            </p:tgtEl>
                                          </p:cBhvr>
                                        </p:animEffect>
                                      </p:childTnLst>
                                    </p:cTn>
                                  </p:par>
                                </p:childTnLst>
                              </p:cTn>
                            </p:par>
                            <p:par>
                              <p:cTn id="31" fill="hold">
                                <p:stCondLst>
                                  <p:cond delay="2500"/>
                                </p:stCondLst>
                                <p:childTnLst>
                                  <p:par>
                                    <p:cTn id="32" presetID="42" presetClass="entr" presetSubtype="0"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anim calcmode="lin" valueType="num">
                                          <p:cBhvr>
                                            <p:cTn id="35" dur="500" fill="hold"/>
                                            <p:tgtEl>
                                              <p:spTgt spid="51"/>
                                            </p:tgtEl>
                                            <p:attrNameLst>
                                              <p:attrName>ppt_x</p:attrName>
                                            </p:attrNameLst>
                                          </p:cBhvr>
                                          <p:tavLst>
                                            <p:tav tm="0">
                                              <p:val>
                                                <p:strVal val="#ppt_x"/>
                                              </p:val>
                                            </p:tav>
                                            <p:tav tm="100000">
                                              <p:val>
                                                <p:strVal val="#ppt_x"/>
                                              </p:val>
                                            </p:tav>
                                          </p:tavLst>
                                        </p:anim>
                                        <p:anim calcmode="lin" valueType="num">
                                          <p:cBhvr>
                                            <p:cTn id="36" dur="500" fill="hold"/>
                                            <p:tgtEl>
                                              <p:spTgt spid="51"/>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42" presetClass="entr" presetSubtype="0" fill="hold" nodeType="afterEffect">
                                      <p:stCondLst>
                                        <p:cond delay="0"/>
                                      </p:stCondLst>
                                      <p:childTnLst>
                                        <p:set>
                                          <p:cBhvr>
                                            <p:cTn id="39" dur="1" fill="hold">
                                              <p:stCondLst>
                                                <p:cond delay="0"/>
                                              </p:stCondLst>
                                            </p:cTn>
                                            <p:tgtEl>
                                              <p:spTgt spid="67"/>
                                            </p:tgtEl>
                                            <p:attrNameLst>
                                              <p:attrName>style.visibility</p:attrName>
                                            </p:attrNameLst>
                                          </p:cBhvr>
                                          <p:to>
                                            <p:strVal val="visible"/>
                                          </p:to>
                                        </p:set>
                                        <p:animEffect transition="in" filter="fade">
                                          <p:cBhvr>
                                            <p:cTn id="40" dur="500"/>
                                            <p:tgtEl>
                                              <p:spTgt spid="67"/>
                                            </p:tgtEl>
                                          </p:cBhvr>
                                        </p:animEffect>
                                        <p:anim calcmode="lin" valueType="num">
                                          <p:cBhvr>
                                            <p:cTn id="41" dur="500" fill="hold"/>
                                            <p:tgtEl>
                                              <p:spTgt spid="67"/>
                                            </p:tgtEl>
                                            <p:attrNameLst>
                                              <p:attrName>ppt_x</p:attrName>
                                            </p:attrNameLst>
                                          </p:cBhvr>
                                          <p:tavLst>
                                            <p:tav tm="0">
                                              <p:val>
                                                <p:strVal val="#ppt_x"/>
                                              </p:val>
                                            </p:tav>
                                            <p:tav tm="100000">
                                              <p:val>
                                                <p:strVal val="#ppt_x"/>
                                              </p:val>
                                            </p:tav>
                                          </p:tavLst>
                                        </p:anim>
                                        <p:anim calcmode="lin" valueType="num">
                                          <p:cBhvr>
                                            <p:cTn id="42" dur="500" fill="hold"/>
                                            <p:tgtEl>
                                              <p:spTgt spid="67"/>
                                            </p:tgtEl>
                                            <p:attrNameLst>
                                              <p:attrName>ppt_y</p:attrName>
                                            </p:attrNameLst>
                                          </p:cBhvr>
                                          <p:tavLst>
                                            <p:tav tm="0">
                                              <p:val>
                                                <p:strVal val="#ppt_y+.1"/>
                                              </p:val>
                                            </p:tav>
                                            <p:tav tm="100000">
                                              <p:val>
                                                <p:strVal val="#ppt_y"/>
                                              </p:val>
                                            </p:tav>
                                          </p:tavLst>
                                        </p:anim>
                                      </p:childTnLst>
                                    </p:cTn>
                                  </p:par>
                                </p:childTnLst>
                              </p:cTn>
                            </p:par>
                            <p:par>
                              <p:cTn id="43" fill="hold">
                                <p:stCondLst>
                                  <p:cond delay="3500"/>
                                </p:stCondLst>
                                <p:childTnLst>
                                  <p:par>
                                    <p:cTn id="44" presetID="42" presetClass="entr" presetSubtype="0" fill="hold" nodeType="after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500"/>
                                            <p:tgtEl>
                                              <p:spTgt spid="82"/>
                                            </p:tgtEl>
                                          </p:cBhvr>
                                        </p:animEffect>
                                        <p:anim calcmode="lin" valueType="num">
                                          <p:cBhvr>
                                            <p:cTn id="47" dur="500" fill="hold"/>
                                            <p:tgtEl>
                                              <p:spTgt spid="82"/>
                                            </p:tgtEl>
                                            <p:attrNameLst>
                                              <p:attrName>ppt_x</p:attrName>
                                            </p:attrNameLst>
                                          </p:cBhvr>
                                          <p:tavLst>
                                            <p:tav tm="0">
                                              <p:val>
                                                <p:strVal val="#ppt_x"/>
                                              </p:val>
                                            </p:tav>
                                            <p:tav tm="100000">
                                              <p:val>
                                                <p:strVal val="#ppt_x"/>
                                              </p:val>
                                            </p:tav>
                                          </p:tavLst>
                                        </p:anim>
                                        <p:anim calcmode="lin" valueType="num">
                                          <p:cBhvr>
                                            <p:cTn id="48" dur="500" fill="hold"/>
                                            <p:tgtEl>
                                              <p:spTgt spid="82"/>
                                            </p:tgtEl>
                                            <p:attrNameLst>
                                              <p:attrName>ppt_y</p:attrName>
                                            </p:attrNameLst>
                                          </p:cBhvr>
                                          <p:tavLst>
                                            <p:tav tm="0">
                                              <p:val>
                                                <p:strVal val="#ppt_y+.1"/>
                                              </p:val>
                                            </p:tav>
                                            <p:tav tm="100000">
                                              <p:val>
                                                <p:strVal val="#ppt_y"/>
                                              </p:val>
                                            </p:tav>
                                          </p:tavLst>
                                        </p:anim>
                                      </p:childTnLst>
                                    </p:cTn>
                                  </p:par>
                                </p:childTnLst>
                              </p:cTn>
                            </p:par>
                            <p:par>
                              <p:cTn id="49" fill="hold">
                                <p:stCondLst>
                                  <p:cond delay="4000"/>
                                </p:stCondLst>
                                <p:childTnLst>
                                  <p:par>
                                    <p:cTn id="50" presetID="53" presetClass="entr" presetSubtype="16"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 calcmode="lin" valueType="num">
                                          <p:cBhvr>
                                            <p:cTn id="52" dur="500" fill="hold"/>
                                            <p:tgtEl>
                                              <p:spTgt spid="54"/>
                                            </p:tgtEl>
                                            <p:attrNameLst>
                                              <p:attrName>ppt_w</p:attrName>
                                            </p:attrNameLst>
                                          </p:cBhvr>
                                          <p:tavLst>
                                            <p:tav tm="0">
                                              <p:val>
                                                <p:fltVal val="0"/>
                                              </p:val>
                                            </p:tav>
                                            <p:tav tm="100000">
                                              <p:val>
                                                <p:strVal val="#ppt_w"/>
                                              </p:val>
                                            </p:tav>
                                          </p:tavLst>
                                        </p:anim>
                                        <p:anim calcmode="lin" valueType="num">
                                          <p:cBhvr>
                                            <p:cTn id="53" dur="500" fill="hold"/>
                                            <p:tgtEl>
                                              <p:spTgt spid="54"/>
                                            </p:tgtEl>
                                            <p:attrNameLst>
                                              <p:attrName>ppt_h</p:attrName>
                                            </p:attrNameLst>
                                          </p:cBhvr>
                                          <p:tavLst>
                                            <p:tav tm="0">
                                              <p:val>
                                                <p:fltVal val="0"/>
                                              </p:val>
                                            </p:tav>
                                            <p:tav tm="100000">
                                              <p:val>
                                                <p:strVal val="#ppt_h"/>
                                              </p:val>
                                            </p:tav>
                                          </p:tavLst>
                                        </p:anim>
                                        <p:animEffect transition="in" filter="fade">
                                          <p:cBhvr>
                                            <p:cTn id="54" dur="500"/>
                                            <p:tgtEl>
                                              <p:spTgt spid="54"/>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fltVal val="0"/>
                                              </p:val>
                                            </p:tav>
                                            <p:tav tm="100000">
                                              <p:val>
                                                <p:strVal val="#ppt_w"/>
                                              </p:val>
                                            </p:tav>
                                          </p:tavLst>
                                        </p:anim>
                                        <p:anim calcmode="lin" valueType="num">
                                          <p:cBhvr>
                                            <p:cTn id="59" dur="500" fill="hold"/>
                                            <p:tgtEl>
                                              <p:spTgt spid="70"/>
                                            </p:tgtEl>
                                            <p:attrNameLst>
                                              <p:attrName>ppt_h</p:attrName>
                                            </p:attrNameLst>
                                          </p:cBhvr>
                                          <p:tavLst>
                                            <p:tav tm="0">
                                              <p:val>
                                                <p:fltVal val="0"/>
                                              </p:val>
                                            </p:tav>
                                            <p:tav tm="100000">
                                              <p:val>
                                                <p:strVal val="#ppt_h"/>
                                              </p:val>
                                            </p:tav>
                                          </p:tavLst>
                                        </p:anim>
                                        <p:animEffect transition="in" filter="fade">
                                          <p:cBhvr>
                                            <p:cTn id="60" dur="500"/>
                                            <p:tgtEl>
                                              <p:spTgt spid="70"/>
                                            </p:tgtEl>
                                          </p:cBhvr>
                                        </p:animEffect>
                                      </p:childTnLst>
                                    </p:cTn>
                                  </p:par>
                                </p:childTnLst>
                              </p:cTn>
                            </p:par>
                            <p:par>
                              <p:cTn id="61" fill="hold">
                                <p:stCondLst>
                                  <p:cond delay="5000"/>
                                </p:stCondLst>
                                <p:childTnLst>
                                  <p:par>
                                    <p:cTn id="62" presetID="53" presetClass="entr" presetSubtype="16" fill="hold" nodeType="afterEffect">
                                      <p:stCondLst>
                                        <p:cond delay="0"/>
                                      </p:stCondLst>
                                      <p:childTnLst>
                                        <p:set>
                                          <p:cBhvr>
                                            <p:cTn id="63" dur="1" fill="hold">
                                              <p:stCondLst>
                                                <p:cond delay="0"/>
                                              </p:stCondLst>
                                            </p:cTn>
                                            <p:tgtEl>
                                              <p:spTgt spid="85"/>
                                            </p:tgtEl>
                                            <p:attrNameLst>
                                              <p:attrName>style.visibility</p:attrName>
                                            </p:attrNameLst>
                                          </p:cBhvr>
                                          <p:to>
                                            <p:strVal val="visible"/>
                                          </p:to>
                                        </p:set>
                                        <p:anim calcmode="lin" valueType="num">
                                          <p:cBhvr>
                                            <p:cTn id="64" dur="500" fill="hold"/>
                                            <p:tgtEl>
                                              <p:spTgt spid="85"/>
                                            </p:tgtEl>
                                            <p:attrNameLst>
                                              <p:attrName>ppt_w</p:attrName>
                                            </p:attrNameLst>
                                          </p:cBhvr>
                                          <p:tavLst>
                                            <p:tav tm="0">
                                              <p:val>
                                                <p:fltVal val="0"/>
                                              </p:val>
                                            </p:tav>
                                            <p:tav tm="100000">
                                              <p:val>
                                                <p:strVal val="#ppt_w"/>
                                              </p:val>
                                            </p:tav>
                                          </p:tavLst>
                                        </p:anim>
                                        <p:anim calcmode="lin" valueType="num">
                                          <p:cBhvr>
                                            <p:cTn id="65" dur="500" fill="hold"/>
                                            <p:tgtEl>
                                              <p:spTgt spid="85"/>
                                            </p:tgtEl>
                                            <p:attrNameLst>
                                              <p:attrName>ppt_h</p:attrName>
                                            </p:attrNameLst>
                                          </p:cBhvr>
                                          <p:tavLst>
                                            <p:tav tm="0">
                                              <p:val>
                                                <p:fltVal val="0"/>
                                              </p:val>
                                            </p:tav>
                                            <p:tav tm="100000">
                                              <p:val>
                                                <p:strVal val="#ppt_h"/>
                                              </p:val>
                                            </p:tav>
                                          </p:tavLst>
                                        </p:anim>
                                        <p:animEffect transition="in" filter="fade">
                                          <p:cBhvr>
                                            <p:cTn id="66" dur="500"/>
                                            <p:tgtEl>
                                              <p:spTgt spid="85"/>
                                            </p:tgtEl>
                                          </p:cBhvr>
                                        </p:animEffect>
                                      </p:childTnLst>
                                    </p:cTn>
                                  </p:par>
                                </p:childTnLst>
                              </p:cTn>
                            </p:par>
                            <p:par>
                              <p:cTn id="67" fill="hold">
                                <p:stCondLst>
                                  <p:cond delay="5500"/>
                                </p:stCondLst>
                                <p:childTnLst>
                                  <p:par>
                                    <p:cTn id="68" presetID="21" presetClass="entr" presetSubtype="1" fill="hold" nodeType="afterEffect">
                                      <p:stCondLst>
                                        <p:cond delay="0"/>
                                      </p:stCondLst>
                                      <p:childTnLst>
                                        <p:set>
                                          <p:cBhvr>
                                            <p:cTn id="69" dur="1" fill="hold">
                                              <p:stCondLst>
                                                <p:cond delay="0"/>
                                              </p:stCondLst>
                                            </p:cTn>
                                            <p:tgtEl>
                                              <p:spTgt spid="130"/>
                                            </p:tgtEl>
                                            <p:attrNameLst>
                                              <p:attrName>style.visibility</p:attrName>
                                            </p:attrNameLst>
                                          </p:cBhvr>
                                          <p:to>
                                            <p:strVal val="visible"/>
                                          </p:to>
                                        </p:set>
                                        <p:animEffect transition="in" filter="wheel(1)">
                                          <p:cBhvr>
                                            <p:cTn id="70" dur="750"/>
                                            <p:tgtEl>
                                              <p:spTgt spid="130"/>
                                            </p:tgtEl>
                                          </p:cBhvr>
                                        </p:animEffect>
                                      </p:childTnLst>
                                    </p:cTn>
                                  </p:par>
                                  <p:par>
                                    <p:cTn id="71" presetID="21" presetClass="entr" presetSubtype="1" fill="hold" nodeType="withEffect">
                                      <p:stCondLst>
                                        <p:cond delay="250"/>
                                      </p:stCondLst>
                                      <p:childTnLst>
                                        <p:set>
                                          <p:cBhvr>
                                            <p:cTn id="72" dur="1" fill="hold">
                                              <p:stCondLst>
                                                <p:cond delay="0"/>
                                              </p:stCondLst>
                                            </p:cTn>
                                            <p:tgtEl>
                                              <p:spTgt spid="137"/>
                                            </p:tgtEl>
                                            <p:attrNameLst>
                                              <p:attrName>style.visibility</p:attrName>
                                            </p:attrNameLst>
                                          </p:cBhvr>
                                          <p:to>
                                            <p:strVal val="visible"/>
                                          </p:to>
                                        </p:set>
                                        <p:animEffect transition="in" filter="wheel(1)">
                                          <p:cBhvr>
                                            <p:cTn id="73" dur="750"/>
                                            <p:tgtEl>
                                              <p:spTgt spid="137"/>
                                            </p:tgtEl>
                                          </p:cBhvr>
                                        </p:animEffect>
                                      </p:childTnLst>
                                    </p:cTn>
                                  </p:par>
                                  <p:par>
                                    <p:cTn id="74" presetID="21" presetClass="entr" presetSubtype="1" fill="hold" nodeType="withEffect">
                                      <p:stCondLst>
                                        <p:cond delay="500"/>
                                      </p:stCondLst>
                                      <p:childTnLst>
                                        <p:set>
                                          <p:cBhvr>
                                            <p:cTn id="75" dur="1" fill="hold">
                                              <p:stCondLst>
                                                <p:cond delay="0"/>
                                              </p:stCondLst>
                                            </p:cTn>
                                            <p:tgtEl>
                                              <p:spTgt spid="145"/>
                                            </p:tgtEl>
                                            <p:attrNameLst>
                                              <p:attrName>style.visibility</p:attrName>
                                            </p:attrNameLst>
                                          </p:cBhvr>
                                          <p:to>
                                            <p:strVal val="visible"/>
                                          </p:to>
                                        </p:set>
                                        <p:animEffect transition="in" filter="wheel(1)">
                                          <p:cBhvr>
                                            <p:cTn id="76" dur="750"/>
                                            <p:tgtEl>
                                              <p:spTgt spid="145"/>
                                            </p:tgtEl>
                                          </p:cBhvr>
                                        </p:animEffect>
                                      </p:childTnLst>
                                    </p:cTn>
                                  </p:par>
                                </p:childTnLst>
                              </p:cTn>
                            </p:par>
                            <p:par>
                              <p:cTn id="77" fill="hold">
                                <p:stCondLst>
                                  <p:cond delay="6500"/>
                                </p:stCondLst>
                                <p:childTnLst>
                                  <p:par>
                                    <p:cTn id="78" presetID="14" presetClass="entr" presetSubtype="10" fill="hold" grpId="0" nodeType="afterEffect">
                                      <p:stCondLst>
                                        <p:cond delay="0"/>
                                      </p:stCondLst>
                                      <p:childTnLst>
                                        <p:set>
                                          <p:cBhvr>
                                            <p:cTn id="79" dur="1" fill="hold">
                                              <p:stCondLst>
                                                <p:cond delay="0"/>
                                              </p:stCondLst>
                                            </p:cTn>
                                            <p:tgtEl>
                                              <p:spTgt spid="58"/>
                                            </p:tgtEl>
                                            <p:attrNameLst>
                                              <p:attrName>style.visibility</p:attrName>
                                            </p:attrNameLst>
                                          </p:cBhvr>
                                          <p:to>
                                            <p:strVal val="visible"/>
                                          </p:to>
                                        </p:set>
                                        <p:animEffect transition="in" filter="randombar(horizontal)">
                                          <p:cBhvr>
                                            <p:cTn id="80" dur="500"/>
                                            <p:tgtEl>
                                              <p:spTgt spid="58"/>
                                            </p:tgtEl>
                                          </p:cBhvr>
                                        </p:animEffect>
                                      </p:childTnLst>
                                    </p:cTn>
                                  </p:par>
                                  <p:par>
                                    <p:cTn id="81" presetID="14" presetClass="entr" presetSubtype="10" fill="hold" grpId="0" nodeType="withEffect">
                                      <p:stCondLst>
                                        <p:cond delay="0"/>
                                      </p:stCondLst>
                                      <p:childTnLst>
                                        <p:set>
                                          <p:cBhvr>
                                            <p:cTn id="82" dur="1" fill="hold">
                                              <p:stCondLst>
                                                <p:cond delay="0"/>
                                              </p:stCondLst>
                                            </p:cTn>
                                            <p:tgtEl>
                                              <p:spTgt spid="74"/>
                                            </p:tgtEl>
                                            <p:attrNameLst>
                                              <p:attrName>style.visibility</p:attrName>
                                            </p:attrNameLst>
                                          </p:cBhvr>
                                          <p:to>
                                            <p:strVal val="visible"/>
                                          </p:to>
                                        </p:set>
                                        <p:animEffect transition="in" filter="randombar(horizontal)">
                                          <p:cBhvr>
                                            <p:cTn id="83" dur="500"/>
                                            <p:tgtEl>
                                              <p:spTgt spid="74"/>
                                            </p:tgtEl>
                                          </p:cBhvr>
                                        </p:animEffect>
                                      </p:childTnLst>
                                    </p:cTn>
                                  </p:par>
                                  <p:par>
                                    <p:cTn id="84" presetID="14" presetClass="entr" presetSubtype="10" fill="hold" grpId="0" nodeType="withEffect">
                                      <p:stCondLst>
                                        <p:cond delay="0"/>
                                      </p:stCondLst>
                                      <p:childTnLst>
                                        <p:set>
                                          <p:cBhvr>
                                            <p:cTn id="85" dur="1" fill="hold">
                                              <p:stCondLst>
                                                <p:cond delay="0"/>
                                              </p:stCondLst>
                                            </p:cTn>
                                            <p:tgtEl>
                                              <p:spTgt spid="129"/>
                                            </p:tgtEl>
                                            <p:attrNameLst>
                                              <p:attrName>style.visibility</p:attrName>
                                            </p:attrNameLst>
                                          </p:cBhvr>
                                          <p:to>
                                            <p:strVal val="visible"/>
                                          </p:to>
                                        </p:set>
                                        <p:animEffect transition="in" filter="randombar(horizontal)">
                                          <p:cBhvr>
                                            <p:cTn id="86" dur="500"/>
                                            <p:tgtEl>
                                              <p:spTgt spid="129"/>
                                            </p:tgtEl>
                                          </p:cBhvr>
                                        </p:animEffect>
                                      </p:childTnLst>
                                    </p:cTn>
                                  </p:par>
                                </p:childTnLst>
                              </p:cTn>
                            </p:par>
                            <p:par>
                              <p:cTn id="87" fill="hold">
                                <p:stCondLst>
                                  <p:cond delay="7000"/>
                                </p:stCondLst>
                                <p:childTnLst>
                                  <p:par>
                                    <p:cTn id="88" presetID="22" presetClass="entr" presetSubtype="1" fill="hold" grpId="0" nodeType="afterEffect">
                                      <p:stCondLst>
                                        <p:cond delay="0"/>
                                      </p:stCondLst>
                                      <p:childTnLst>
                                        <p:set>
                                          <p:cBhvr>
                                            <p:cTn id="89" dur="1" fill="hold">
                                              <p:stCondLst>
                                                <p:cond delay="0"/>
                                              </p:stCondLst>
                                            </p:cTn>
                                            <p:tgtEl>
                                              <p:spTgt spid="50"/>
                                            </p:tgtEl>
                                            <p:attrNameLst>
                                              <p:attrName>style.visibility</p:attrName>
                                            </p:attrNameLst>
                                          </p:cBhvr>
                                          <p:to>
                                            <p:strVal val="visible"/>
                                          </p:to>
                                        </p:set>
                                        <p:animEffect transition="in" filter="wipe(up)">
                                          <p:cBhvr>
                                            <p:cTn id="90" dur="500"/>
                                            <p:tgtEl>
                                              <p:spTgt spid="50"/>
                                            </p:tgtEl>
                                          </p:cBhvr>
                                        </p:animEffect>
                                      </p:childTnLst>
                                    </p:cTn>
                                  </p:par>
                                  <p:par>
                                    <p:cTn id="91" presetID="22" presetClass="entr" presetSubtype="1"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wipe(up)">
                                          <p:cBhvr>
                                            <p:cTn id="93" dur="500"/>
                                            <p:tgtEl>
                                              <p:spTgt spid="66"/>
                                            </p:tgtEl>
                                          </p:cBhvr>
                                        </p:animEffect>
                                      </p:childTnLst>
                                    </p:cTn>
                                  </p:par>
                                  <p:par>
                                    <p:cTn id="94" presetID="22" presetClass="entr" presetSubtype="1" fill="hold" grpId="0" nodeType="withEffect">
                                      <p:stCondLst>
                                        <p:cond delay="0"/>
                                      </p:stCondLst>
                                      <p:childTnLst>
                                        <p:set>
                                          <p:cBhvr>
                                            <p:cTn id="95" dur="1" fill="hold">
                                              <p:stCondLst>
                                                <p:cond delay="0"/>
                                              </p:stCondLst>
                                            </p:cTn>
                                            <p:tgtEl>
                                              <p:spTgt spid="81"/>
                                            </p:tgtEl>
                                            <p:attrNameLst>
                                              <p:attrName>style.visibility</p:attrName>
                                            </p:attrNameLst>
                                          </p:cBhvr>
                                          <p:to>
                                            <p:strVal val="visible"/>
                                          </p:to>
                                        </p:set>
                                        <p:animEffect transition="in" filter="wipe(up)">
                                          <p:cBhvr>
                                            <p:cTn id="96" dur="500"/>
                                            <p:tgtEl>
                                              <p:spTgt spid="81"/>
                                            </p:tgtEl>
                                          </p:cBhvr>
                                        </p:animEffect>
                                      </p:childTnLst>
                                    </p:cTn>
                                  </p:par>
                                </p:childTnLst>
                              </p:cTn>
                            </p:par>
                            <p:par>
                              <p:cTn id="97" fill="hold">
                                <p:stCondLst>
                                  <p:cond delay="7500"/>
                                </p:stCondLst>
                                <p:childTnLst>
                                  <p:par>
                                    <p:cTn id="98" presetID="22" presetClass="entr" presetSubtype="1" fill="hold" grpId="0" nodeType="afterEffect">
                                      <p:stCondLst>
                                        <p:cond delay="0"/>
                                      </p:stCondLst>
                                      <p:childTnLst>
                                        <p:set>
                                          <p:cBhvr>
                                            <p:cTn id="99" dur="1" fill="hold">
                                              <p:stCondLst>
                                                <p:cond delay="0"/>
                                              </p:stCondLst>
                                            </p:cTn>
                                            <p:tgtEl>
                                              <p:spTgt spid="152"/>
                                            </p:tgtEl>
                                            <p:attrNameLst>
                                              <p:attrName>style.visibility</p:attrName>
                                            </p:attrNameLst>
                                          </p:cBhvr>
                                          <p:to>
                                            <p:strVal val="visible"/>
                                          </p:to>
                                        </p:set>
                                        <p:animEffect transition="in" filter="wipe(up)">
                                          <p:cBhvr>
                                            <p:cTn id="100" dur="500"/>
                                            <p:tgtEl>
                                              <p:spTgt spid="152"/>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59"/>
                                            </p:tgtEl>
                                            <p:attrNameLst>
                                              <p:attrName>style.visibility</p:attrName>
                                            </p:attrNameLst>
                                          </p:cBhvr>
                                          <p:to>
                                            <p:strVal val="visible"/>
                                          </p:to>
                                        </p:set>
                                        <p:animEffect transition="in" filter="wipe(up)">
                                          <p:cBhvr>
                                            <p:cTn id="103" dur="500"/>
                                            <p:tgtEl>
                                              <p:spTgt spid="59"/>
                                            </p:tgtEl>
                                          </p:cBhvr>
                                        </p:animEffect>
                                      </p:childTnLst>
                                    </p:cTn>
                                  </p:par>
                                  <p:par>
                                    <p:cTn id="104" presetID="22" presetClass="entr" presetSubtype="1" fill="hold" grpId="0" nodeType="withEffect">
                                      <p:stCondLst>
                                        <p:cond delay="0"/>
                                      </p:stCondLst>
                                      <p:childTnLst>
                                        <p:set>
                                          <p:cBhvr>
                                            <p:cTn id="105" dur="1" fill="hold">
                                              <p:stCondLst>
                                                <p:cond delay="0"/>
                                              </p:stCondLst>
                                            </p:cTn>
                                            <p:tgtEl>
                                              <p:spTgt spid="153"/>
                                            </p:tgtEl>
                                            <p:attrNameLst>
                                              <p:attrName>style.visibility</p:attrName>
                                            </p:attrNameLst>
                                          </p:cBhvr>
                                          <p:to>
                                            <p:strVal val="visible"/>
                                          </p:to>
                                        </p:set>
                                        <p:animEffect transition="in" filter="wipe(up)">
                                          <p:cBhvr>
                                            <p:cTn id="10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9" grpId="0" animBg="1"/>
          <p:bldP spid="50" grpId="0" animBg="1"/>
          <p:bldP spid="58" grpId="0"/>
          <p:bldP spid="59" grpId="0"/>
          <p:bldP spid="65" grpId="0" animBg="1"/>
          <p:bldP spid="66" grpId="0" animBg="1"/>
          <p:bldP spid="74" grpId="0"/>
          <p:bldP spid="80" grpId="0" animBg="1"/>
          <p:bldP spid="81" grpId="0" animBg="1"/>
          <p:bldP spid="129" grpId="0"/>
          <p:bldP spid="152" grpId="0"/>
          <p:bldP spid="15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childTnLst>
                              </p:cTn>
                            </p:par>
                            <p:par>
                              <p:cTn id="8" fill="hold">
                                <p:stCondLst>
                                  <p:cond delay="500"/>
                                </p:stCondLst>
                                <p:childTnLst>
                                  <p:par>
                                    <p:cTn id="9" presetID="2" presetClass="entr" presetSubtype="8" accel="4000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1250" fill="hold"/>
                                            <p:tgtEl>
                                              <p:spTgt spid="44"/>
                                            </p:tgtEl>
                                            <p:attrNameLst>
                                              <p:attrName>ppt_x</p:attrName>
                                            </p:attrNameLst>
                                          </p:cBhvr>
                                          <p:tavLst>
                                            <p:tav tm="0">
                                              <p:val>
                                                <p:strVal val="0-#ppt_w/2"/>
                                              </p:val>
                                            </p:tav>
                                            <p:tav tm="100000">
                                              <p:val>
                                                <p:strVal val="#ppt_x"/>
                                              </p:val>
                                            </p:tav>
                                          </p:tavLst>
                                        </p:anim>
                                        <p:anim calcmode="lin" valueType="num">
                                          <p:cBhvr additive="base">
                                            <p:cTn id="12" dur="1250" fill="hold"/>
                                            <p:tgtEl>
                                              <p:spTgt spid="44"/>
                                            </p:tgtEl>
                                            <p:attrNameLst>
                                              <p:attrName>ppt_y</p:attrName>
                                            </p:attrNameLst>
                                          </p:cBhvr>
                                          <p:tavLst>
                                            <p:tav tm="0">
                                              <p:val>
                                                <p:strVal val="#ppt_y"/>
                                              </p:val>
                                            </p:tav>
                                            <p:tav tm="100000">
                                              <p:val>
                                                <p:strVal val="#ppt_y"/>
                                              </p:val>
                                            </p:tav>
                                          </p:tavLst>
                                        </p:anim>
                                      </p:childTnLst>
                                    </p:cTn>
                                  </p:par>
                                  <p:par>
                                    <p:cTn id="13" presetID="2" presetClass="entr" presetSubtype="8" accel="40000" fill="hold" nodeType="with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1250" fill="hold"/>
                                            <p:tgtEl>
                                              <p:spTgt spid="60"/>
                                            </p:tgtEl>
                                            <p:attrNameLst>
                                              <p:attrName>ppt_x</p:attrName>
                                            </p:attrNameLst>
                                          </p:cBhvr>
                                          <p:tavLst>
                                            <p:tav tm="0">
                                              <p:val>
                                                <p:strVal val="0-#ppt_w/2"/>
                                              </p:val>
                                            </p:tav>
                                            <p:tav tm="100000">
                                              <p:val>
                                                <p:strVal val="#ppt_x"/>
                                              </p:val>
                                            </p:tav>
                                          </p:tavLst>
                                        </p:anim>
                                        <p:anim calcmode="lin" valueType="num">
                                          <p:cBhvr additive="base">
                                            <p:cTn id="16" dur="1250" fill="hold"/>
                                            <p:tgtEl>
                                              <p:spTgt spid="60"/>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stCondLst>
                                        <p:cond delay="0"/>
                                      </p:stCondLst>
                                      <p:childTnLst>
                                        <p:set>
                                          <p:cBhvr>
                                            <p:cTn id="18" dur="1" fill="hold">
                                              <p:stCondLst>
                                                <p:cond delay="0"/>
                                              </p:stCondLst>
                                            </p:cTn>
                                            <p:tgtEl>
                                              <p:spTgt spid="75"/>
                                            </p:tgtEl>
                                            <p:attrNameLst>
                                              <p:attrName>style.visibility</p:attrName>
                                            </p:attrNameLst>
                                          </p:cBhvr>
                                          <p:to>
                                            <p:strVal val="visible"/>
                                          </p:to>
                                        </p:set>
                                        <p:anim calcmode="lin" valueType="num">
                                          <p:cBhvr additive="base">
                                            <p:cTn id="19" dur="1250" fill="hold"/>
                                            <p:tgtEl>
                                              <p:spTgt spid="75"/>
                                            </p:tgtEl>
                                            <p:attrNameLst>
                                              <p:attrName>ppt_x</p:attrName>
                                            </p:attrNameLst>
                                          </p:cBhvr>
                                          <p:tavLst>
                                            <p:tav tm="0">
                                              <p:val>
                                                <p:strVal val="0-#ppt_w/2"/>
                                              </p:val>
                                            </p:tav>
                                            <p:tav tm="100000">
                                              <p:val>
                                                <p:strVal val="#ppt_x"/>
                                              </p:val>
                                            </p:tav>
                                          </p:tavLst>
                                        </p:anim>
                                        <p:anim calcmode="lin" valueType="num">
                                          <p:cBhvr additive="base">
                                            <p:cTn id="20" dur="1250" fill="hold"/>
                                            <p:tgtEl>
                                              <p:spTgt spid="75"/>
                                            </p:tgtEl>
                                            <p:attrNameLst>
                                              <p:attrName>ppt_y</p:attrName>
                                            </p:attrNameLst>
                                          </p:cBhvr>
                                          <p:tavLst>
                                            <p:tav tm="0">
                                              <p:val>
                                                <p:strVal val="#ppt_y"/>
                                              </p:val>
                                            </p:tav>
                                            <p:tav tm="100000">
                                              <p:val>
                                                <p:strVal val="#ppt_y"/>
                                              </p:val>
                                            </p:tav>
                                          </p:tavLst>
                                        </p:anim>
                                      </p:childTnLst>
                                    </p:cTn>
                                  </p:par>
                                </p:childTnLst>
                              </p:cTn>
                            </p:par>
                            <p:par>
                              <p:cTn id="21" fill="hold">
                                <p:stCondLst>
                                  <p:cond delay="2000"/>
                                </p:stCondLst>
                                <p:childTnLst>
                                  <p:par>
                                    <p:cTn id="22" presetID="16" presetClass="entr" presetSubtype="42"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barn(outHorizontal)">
                                          <p:cBhvr>
                                            <p:cTn id="24" dur="500"/>
                                            <p:tgtEl>
                                              <p:spTgt spid="49"/>
                                            </p:tgtEl>
                                          </p:cBhvr>
                                        </p:animEffect>
                                      </p:childTnLst>
                                    </p:cTn>
                                  </p:par>
                                  <p:par>
                                    <p:cTn id="25" presetID="16" presetClass="entr" presetSubtype="42"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barn(outHorizontal)">
                                          <p:cBhvr>
                                            <p:cTn id="27" dur="500"/>
                                            <p:tgtEl>
                                              <p:spTgt spid="65"/>
                                            </p:tgtEl>
                                          </p:cBhvr>
                                        </p:animEffect>
                                      </p:childTnLst>
                                    </p:cTn>
                                  </p:par>
                                  <p:par>
                                    <p:cTn id="28" presetID="16" presetClass="entr" presetSubtype="42"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barn(outHorizontal)">
                                          <p:cBhvr>
                                            <p:cTn id="30" dur="500"/>
                                            <p:tgtEl>
                                              <p:spTgt spid="80"/>
                                            </p:tgtEl>
                                          </p:cBhvr>
                                        </p:animEffect>
                                      </p:childTnLst>
                                    </p:cTn>
                                  </p:par>
                                </p:childTnLst>
                              </p:cTn>
                            </p:par>
                            <p:par>
                              <p:cTn id="31" fill="hold">
                                <p:stCondLst>
                                  <p:cond delay="2500"/>
                                </p:stCondLst>
                                <p:childTnLst>
                                  <p:par>
                                    <p:cTn id="32" presetID="42" presetClass="entr" presetSubtype="0"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anim calcmode="lin" valueType="num">
                                          <p:cBhvr>
                                            <p:cTn id="35" dur="500" fill="hold"/>
                                            <p:tgtEl>
                                              <p:spTgt spid="51"/>
                                            </p:tgtEl>
                                            <p:attrNameLst>
                                              <p:attrName>ppt_x</p:attrName>
                                            </p:attrNameLst>
                                          </p:cBhvr>
                                          <p:tavLst>
                                            <p:tav tm="0">
                                              <p:val>
                                                <p:strVal val="#ppt_x"/>
                                              </p:val>
                                            </p:tav>
                                            <p:tav tm="100000">
                                              <p:val>
                                                <p:strVal val="#ppt_x"/>
                                              </p:val>
                                            </p:tav>
                                          </p:tavLst>
                                        </p:anim>
                                        <p:anim calcmode="lin" valueType="num">
                                          <p:cBhvr>
                                            <p:cTn id="36" dur="500" fill="hold"/>
                                            <p:tgtEl>
                                              <p:spTgt spid="51"/>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42" presetClass="entr" presetSubtype="0" fill="hold" nodeType="afterEffect">
                                      <p:stCondLst>
                                        <p:cond delay="0"/>
                                      </p:stCondLst>
                                      <p:childTnLst>
                                        <p:set>
                                          <p:cBhvr>
                                            <p:cTn id="39" dur="1" fill="hold">
                                              <p:stCondLst>
                                                <p:cond delay="0"/>
                                              </p:stCondLst>
                                            </p:cTn>
                                            <p:tgtEl>
                                              <p:spTgt spid="67"/>
                                            </p:tgtEl>
                                            <p:attrNameLst>
                                              <p:attrName>style.visibility</p:attrName>
                                            </p:attrNameLst>
                                          </p:cBhvr>
                                          <p:to>
                                            <p:strVal val="visible"/>
                                          </p:to>
                                        </p:set>
                                        <p:animEffect transition="in" filter="fade">
                                          <p:cBhvr>
                                            <p:cTn id="40" dur="500"/>
                                            <p:tgtEl>
                                              <p:spTgt spid="67"/>
                                            </p:tgtEl>
                                          </p:cBhvr>
                                        </p:animEffect>
                                        <p:anim calcmode="lin" valueType="num">
                                          <p:cBhvr>
                                            <p:cTn id="41" dur="500" fill="hold"/>
                                            <p:tgtEl>
                                              <p:spTgt spid="67"/>
                                            </p:tgtEl>
                                            <p:attrNameLst>
                                              <p:attrName>ppt_x</p:attrName>
                                            </p:attrNameLst>
                                          </p:cBhvr>
                                          <p:tavLst>
                                            <p:tav tm="0">
                                              <p:val>
                                                <p:strVal val="#ppt_x"/>
                                              </p:val>
                                            </p:tav>
                                            <p:tav tm="100000">
                                              <p:val>
                                                <p:strVal val="#ppt_x"/>
                                              </p:val>
                                            </p:tav>
                                          </p:tavLst>
                                        </p:anim>
                                        <p:anim calcmode="lin" valueType="num">
                                          <p:cBhvr>
                                            <p:cTn id="42" dur="500" fill="hold"/>
                                            <p:tgtEl>
                                              <p:spTgt spid="67"/>
                                            </p:tgtEl>
                                            <p:attrNameLst>
                                              <p:attrName>ppt_y</p:attrName>
                                            </p:attrNameLst>
                                          </p:cBhvr>
                                          <p:tavLst>
                                            <p:tav tm="0">
                                              <p:val>
                                                <p:strVal val="#ppt_y+.1"/>
                                              </p:val>
                                            </p:tav>
                                            <p:tav tm="100000">
                                              <p:val>
                                                <p:strVal val="#ppt_y"/>
                                              </p:val>
                                            </p:tav>
                                          </p:tavLst>
                                        </p:anim>
                                      </p:childTnLst>
                                    </p:cTn>
                                  </p:par>
                                </p:childTnLst>
                              </p:cTn>
                            </p:par>
                            <p:par>
                              <p:cTn id="43" fill="hold">
                                <p:stCondLst>
                                  <p:cond delay="3500"/>
                                </p:stCondLst>
                                <p:childTnLst>
                                  <p:par>
                                    <p:cTn id="44" presetID="42" presetClass="entr" presetSubtype="0" fill="hold" nodeType="after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500"/>
                                            <p:tgtEl>
                                              <p:spTgt spid="82"/>
                                            </p:tgtEl>
                                          </p:cBhvr>
                                        </p:animEffect>
                                        <p:anim calcmode="lin" valueType="num">
                                          <p:cBhvr>
                                            <p:cTn id="47" dur="500" fill="hold"/>
                                            <p:tgtEl>
                                              <p:spTgt spid="82"/>
                                            </p:tgtEl>
                                            <p:attrNameLst>
                                              <p:attrName>ppt_x</p:attrName>
                                            </p:attrNameLst>
                                          </p:cBhvr>
                                          <p:tavLst>
                                            <p:tav tm="0">
                                              <p:val>
                                                <p:strVal val="#ppt_x"/>
                                              </p:val>
                                            </p:tav>
                                            <p:tav tm="100000">
                                              <p:val>
                                                <p:strVal val="#ppt_x"/>
                                              </p:val>
                                            </p:tav>
                                          </p:tavLst>
                                        </p:anim>
                                        <p:anim calcmode="lin" valueType="num">
                                          <p:cBhvr>
                                            <p:cTn id="48" dur="500" fill="hold"/>
                                            <p:tgtEl>
                                              <p:spTgt spid="82"/>
                                            </p:tgtEl>
                                            <p:attrNameLst>
                                              <p:attrName>ppt_y</p:attrName>
                                            </p:attrNameLst>
                                          </p:cBhvr>
                                          <p:tavLst>
                                            <p:tav tm="0">
                                              <p:val>
                                                <p:strVal val="#ppt_y+.1"/>
                                              </p:val>
                                            </p:tav>
                                            <p:tav tm="100000">
                                              <p:val>
                                                <p:strVal val="#ppt_y"/>
                                              </p:val>
                                            </p:tav>
                                          </p:tavLst>
                                        </p:anim>
                                      </p:childTnLst>
                                    </p:cTn>
                                  </p:par>
                                </p:childTnLst>
                              </p:cTn>
                            </p:par>
                            <p:par>
                              <p:cTn id="49" fill="hold">
                                <p:stCondLst>
                                  <p:cond delay="4000"/>
                                </p:stCondLst>
                                <p:childTnLst>
                                  <p:par>
                                    <p:cTn id="50" presetID="53" presetClass="entr" presetSubtype="16"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 calcmode="lin" valueType="num">
                                          <p:cBhvr>
                                            <p:cTn id="52" dur="500" fill="hold"/>
                                            <p:tgtEl>
                                              <p:spTgt spid="54"/>
                                            </p:tgtEl>
                                            <p:attrNameLst>
                                              <p:attrName>ppt_w</p:attrName>
                                            </p:attrNameLst>
                                          </p:cBhvr>
                                          <p:tavLst>
                                            <p:tav tm="0">
                                              <p:val>
                                                <p:fltVal val="0"/>
                                              </p:val>
                                            </p:tav>
                                            <p:tav tm="100000">
                                              <p:val>
                                                <p:strVal val="#ppt_w"/>
                                              </p:val>
                                            </p:tav>
                                          </p:tavLst>
                                        </p:anim>
                                        <p:anim calcmode="lin" valueType="num">
                                          <p:cBhvr>
                                            <p:cTn id="53" dur="500" fill="hold"/>
                                            <p:tgtEl>
                                              <p:spTgt spid="54"/>
                                            </p:tgtEl>
                                            <p:attrNameLst>
                                              <p:attrName>ppt_h</p:attrName>
                                            </p:attrNameLst>
                                          </p:cBhvr>
                                          <p:tavLst>
                                            <p:tav tm="0">
                                              <p:val>
                                                <p:fltVal val="0"/>
                                              </p:val>
                                            </p:tav>
                                            <p:tav tm="100000">
                                              <p:val>
                                                <p:strVal val="#ppt_h"/>
                                              </p:val>
                                            </p:tav>
                                          </p:tavLst>
                                        </p:anim>
                                        <p:animEffect transition="in" filter="fade">
                                          <p:cBhvr>
                                            <p:cTn id="54" dur="500"/>
                                            <p:tgtEl>
                                              <p:spTgt spid="54"/>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fltVal val="0"/>
                                              </p:val>
                                            </p:tav>
                                            <p:tav tm="100000">
                                              <p:val>
                                                <p:strVal val="#ppt_w"/>
                                              </p:val>
                                            </p:tav>
                                          </p:tavLst>
                                        </p:anim>
                                        <p:anim calcmode="lin" valueType="num">
                                          <p:cBhvr>
                                            <p:cTn id="59" dur="500" fill="hold"/>
                                            <p:tgtEl>
                                              <p:spTgt spid="70"/>
                                            </p:tgtEl>
                                            <p:attrNameLst>
                                              <p:attrName>ppt_h</p:attrName>
                                            </p:attrNameLst>
                                          </p:cBhvr>
                                          <p:tavLst>
                                            <p:tav tm="0">
                                              <p:val>
                                                <p:fltVal val="0"/>
                                              </p:val>
                                            </p:tav>
                                            <p:tav tm="100000">
                                              <p:val>
                                                <p:strVal val="#ppt_h"/>
                                              </p:val>
                                            </p:tav>
                                          </p:tavLst>
                                        </p:anim>
                                        <p:animEffect transition="in" filter="fade">
                                          <p:cBhvr>
                                            <p:cTn id="60" dur="500"/>
                                            <p:tgtEl>
                                              <p:spTgt spid="70"/>
                                            </p:tgtEl>
                                          </p:cBhvr>
                                        </p:animEffect>
                                      </p:childTnLst>
                                    </p:cTn>
                                  </p:par>
                                </p:childTnLst>
                              </p:cTn>
                            </p:par>
                            <p:par>
                              <p:cTn id="61" fill="hold">
                                <p:stCondLst>
                                  <p:cond delay="5000"/>
                                </p:stCondLst>
                                <p:childTnLst>
                                  <p:par>
                                    <p:cTn id="62" presetID="53" presetClass="entr" presetSubtype="16" fill="hold" nodeType="afterEffect">
                                      <p:stCondLst>
                                        <p:cond delay="0"/>
                                      </p:stCondLst>
                                      <p:childTnLst>
                                        <p:set>
                                          <p:cBhvr>
                                            <p:cTn id="63" dur="1" fill="hold">
                                              <p:stCondLst>
                                                <p:cond delay="0"/>
                                              </p:stCondLst>
                                            </p:cTn>
                                            <p:tgtEl>
                                              <p:spTgt spid="85"/>
                                            </p:tgtEl>
                                            <p:attrNameLst>
                                              <p:attrName>style.visibility</p:attrName>
                                            </p:attrNameLst>
                                          </p:cBhvr>
                                          <p:to>
                                            <p:strVal val="visible"/>
                                          </p:to>
                                        </p:set>
                                        <p:anim calcmode="lin" valueType="num">
                                          <p:cBhvr>
                                            <p:cTn id="64" dur="500" fill="hold"/>
                                            <p:tgtEl>
                                              <p:spTgt spid="85"/>
                                            </p:tgtEl>
                                            <p:attrNameLst>
                                              <p:attrName>ppt_w</p:attrName>
                                            </p:attrNameLst>
                                          </p:cBhvr>
                                          <p:tavLst>
                                            <p:tav tm="0">
                                              <p:val>
                                                <p:fltVal val="0"/>
                                              </p:val>
                                            </p:tav>
                                            <p:tav tm="100000">
                                              <p:val>
                                                <p:strVal val="#ppt_w"/>
                                              </p:val>
                                            </p:tav>
                                          </p:tavLst>
                                        </p:anim>
                                        <p:anim calcmode="lin" valueType="num">
                                          <p:cBhvr>
                                            <p:cTn id="65" dur="500" fill="hold"/>
                                            <p:tgtEl>
                                              <p:spTgt spid="85"/>
                                            </p:tgtEl>
                                            <p:attrNameLst>
                                              <p:attrName>ppt_h</p:attrName>
                                            </p:attrNameLst>
                                          </p:cBhvr>
                                          <p:tavLst>
                                            <p:tav tm="0">
                                              <p:val>
                                                <p:fltVal val="0"/>
                                              </p:val>
                                            </p:tav>
                                            <p:tav tm="100000">
                                              <p:val>
                                                <p:strVal val="#ppt_h"/>
                                              </p:val>
                                            </p:tav>
                                          </p:tavLst>
                                        </p:anim>
                                        <p:animEffect transition="in" filter="fade">
                                          <p:cBhvr>
                                            <p:cTn id="66" dur="500"/>
                                            <p:tgtEl>
                                              <p:spTgt spid="85"/>
                                            </p:tgtEl>
                                          </p:cBhvr>
                                        </p:animEffect>
                                      </p:childTnLst>
                                    </p:cTn>
                                  </p:par>
                                </p:childTnLst>
                              </p:cTn>
                            </p:par>
                            <p:par>
                              <p:cTn id="67" fill="hold">
                                <p:stCondLst>
                                  <p:cond delay="5500"/>
                                </p:stCondLst>
                                <p:childTnLst>
                                  <p:par>
                                    <p:cTn id="68" presetID="21" presetClass="entr" presetSubtype="1" fill="hold" nodeType="afterEffect">
                                      <p:stCondLst>
                                        <p:cond delay="0"/>
                                      </p:stCondLst>
                                      <p:childTnLst>
                                        <p:set>
                                          <p:cBhvr>
                                            <p:cTn id="69" dur="1" fill="hold">
                                              <p:stCondLst>
                                                <p:cond delay="0"/>
                                              </p:stCondLst>
                                            </p:cTn>
                                            <p:tgtEl>
                                              <p:spTgt spid="130"/>
                                            </p:tgtEl>
                                            <p:attrNameLst>
                                              <p:attrName>style.visibility</p:attrName>
                                            </p:attrNameLst>
                                          </p:cBhvr>
                                          <p:to>
                                            <p:strVal val="visible"/>
                                          </p:to>
                                        </p:set>
                                        <p:animEffect transition="in" filter="wheel(1)">
                                          <p:cBhvr>
                                            <p:cTn id="70" dur="750"/>
                                            <p:tgtEl>
                                              <p:spTgt spid="130"/>
                                            </p:tgtEl>
                                          </p:cBhvr>
                                        </p:animEffect>
                                      </p:childTnLst>
                                    </p:cTn>
                                  </p:par>
                                  <p:par>
                                    <p:cTn id="71" presetID="21" presetClass="entr" presetSubtype="1" fill="hold" nodeType="withEffect">
                                      <p:stCondLst>
                                        <p:cond delay="250"/>
                                      </p:stCondLst>
                                      <p:childTnLst>
                                        <p:set>
                                          <p:cBhvr>
                                            <p:cTn id="72" dur="1" fill="hold">
                                              <p:stCondLst>
                                                <p:cond delay="0"/>
                                              </p:stCondLst>
                                            </p:cTn>
                                            <p:tgtEl>
                                              <p:spTgt spid="137"/>
                                            </p:tgtEl>
                                            <p:attrNameLst>
                                              <p:attrName>style.visibility</p:attrName>
                                            </p:attrNameLst>
                                          </p:cBhvr>
                                          <p:to>
                                            <p:strVal val="visible"/>
                                          </p:to>
                                        </p:set>
                                        <p:animEffect transition="in" filter="wheel(1)">
                                          <p:cBhvr>
                                            <p:cTn id="73" dur="750"/>
                                            <p:tgtEl>
                                              <p:spTgt spid="137"/>
                                            </p:tgtEl>
                                          </p:cBhvr>
                                        </p:animEffect>
                                      </p:childTnLst>
                                    </p:cTn>
                                  </p:par>
                                  <p:par>
                                    <p:cTn id="74" presetID="21" presetClass="entr" presetSubtype="1" fill="hold" nodeType="withEffect">
                                      <p:stCondLst>
                                        <p:cond delay="500"/>
                                      </p:stCondLst>
                                      <p:childTnLst>
                                        <p:set>
                                          <p:cBhvr>
                                            <p:cTn id="75" dur="1" fill="hold">
                                              <p:stCondLst>
                                                <p:cond delay="0"/>
                                              </p:stCondLst>
                                            </p:cTn>
                                            <p:tgtEl>
                                              <p:spTgt spid="145"/>
                                            </p:tgtEl>
                                            <p:attrNameLst>
                                              <p:attrName>style.visibility</p:attrName>
                                            </p:attrNameLst>
                                          </p:cBhvr>
                                          <p:to>
                                            <p:strVal val="visible"/>
                                          </p:to>
                                        </p:set>
                                        <p:animEffect transition="in" filter="wheel(1)">
                                          <p:cBhvr>
                                            <p:cTn id="76" dur="750"/>
                                            <p:tgtEl>
                                              <p:spTgt spid="145"/>
                                            </p:tgtEl>
                                          </p:cBhvr>
                                        </p:animEffect>
                                      </p:childTnLst>
                                    </p:cTn>
                                  </p:par>
                                </p:childTnLst>
                              </p:cTn>
                            </p:par>
                            <p:par>
                              <p:cTn id="77" fill="hold">
                                <p:stCondLst>
                                  <p:cond delay="6500"/>
                                </p:stCondLst>
                                <p:childTnLst>
                                  <p:par>
                                    <p:cTn id="78" presetID="14" presetClass="entr" presetSubtype="10" fill="hold" grpId="0" nodeType="afterEffect">
                                      <p:stCondLst>
                                        <p:cond delay="0"/>
                                      </p:stCondLst>
                                      <p:childTnLst>
                                        <p:set>
                                          <p:cBhvr>
                                            <p:cTn id="79" dur="1" fill="hold">
                                              <p:stCondLst>
                                                <p:cond delay="0"/>
                                              </p:stCondLst>
                                            </p:cTn>
                                            <p:tgtEl>
                                              <p:spTgt spid="58"/>
                                            </p:tgtEl>
                                            <p:attrNameLst>
                                              <p:attrName>style.visibility</p:attrName>
                                            </p:attrNameLst>
                                          </p:cBhvr>
                                          <p:to>
                                            <p:strVal val="visible"/>
                                          </p:to>
                                        </p:set>
                                        <p:animEffect transition="in" filter="randombar(horizontal)">
                                          <p:cBhvr>
                                            <p:cTn id="80" dur="500"/>
                                            <p:tgtEl>
                                              <p:spTgt spid="58"/>
                                            </p:tgtEl>
                                          </p:cBhvr>
                                        </p:animEffect>
                                      </p:childTnLst>
                                    </p:cTn>
                                  </p:par>
                                  <p:par>
                                    <p:cTn id="81" presetID="14" presetClass="entr" presetSubtype="10" fill="hold" grpId="0" nodeType="withEffect">
                                      <p:stCondLst>
                                        <p:cond delay="0"/>
                                      </p:stCondLst>
                                      <p:childTnLst>
                                        <p:set>
                                          <p:cBhvr>
                                            <p:cTn id="82" dur="1" fill="hold">
                                              <p:stCondLst>
                                                <p:cond delay="0"/>
                                              </p:stCondLst>
                                            </p:cTn>
                                            <p:tgtEl>
                                              <p:spTgt spid="74"/>
                                            </p:tgtEl>
                                            <p:attrNameLst>
                                              <p:attrName>style.visibility</p:attrName>
                                            </p:attrNameLst>
                                          </p:cBhvr>
                                          <p:to>
                                            <p:strVal val="visible"/>
                                          </p:to>
                                        </p:set>
                                        <p:animEffect transition="in" filter="randombar(horizontal)">
                                          <p:cBhvr>
                                            <p:cTn id="83" dur="500"/>
                                            <p:tgtEl>
                                              <p:spTgt spid="74"/>
                                            </p:tgtEl>
                                          </p:cBhvr>
                                        </p:animEffect>
                                      </p:childTnLst>
                                    </p:cTn>
                                  </p:par>
                                  <p:par>
                                    <p:cTn id="84" presetID="14" presetClass="entr" presetSubtype="10" fill="hold" grpId="0" nodeType="withEffect">
                                      <p:stCondLst>
                                        <p:cond delay="0"/>
                                      </p:stCondLst>
                                      <p:childTnLst>
                                        <p:set>
                                          <p:cBhvr>
                                            <p:cTn id="85" dur="1" fill="hold">
                                              <p:stCondLst>
                                                <p:cond delay="0"/>
                                              </p:stCondLst>
                                            </p:cTn>
                                            <p:tgtEl>
                                              <p:spTgt spid="129"/>
                                            </p:tgtEl>
                                            <p:attrNameLst>
                                              <p:attrName>style.visibility</p:attrName>
                                            </p:attrNameLst>
                                          </p:cBhvr>
                                          <p:to>
                                            <p:strVal val="visible"/>
                                          </p:to>
                                        </p:set>
                                        <p:animEffect transition="in" filter="randombar(horizontal)">
                                          <p:cBhvr>
                                            <p:cTn id="86" dur="500"/>
                                            <p:tgtEl>
                                              <p:spTgt spid="129"/>
                                            </p:tgtEl>
                                          </p:cBhvr>
                                        </p:animEffect>
                                      </p:childTnLst>
                                    </p:cTn>
                                  </p:par>
                                </p:childTnLst>
                              </p:cTn>
                            </p:par>
                            <p:par>
                              <p:cTn id="87" fill="hold">
                                <p:stCondLst>
                                  <p:cond delay="7000"/>
                                </p:stCondLst>
                                <p:childTnLst>
                                  <p:par>
                                    <p:cTn id="88" presetID="22" presetClass="entr" presetSubtype="1" fill="hold" grpId="0" nodeType="afterEffect">
                                      <p:stCondLst>
                                        <p:cond delay="0"/>
                                      </p:stCondLst>
                                      <p:childTnLst>
                                        <p:set>
                                          <p:cBhvr>
                                            <p:cTn id="89" dur="1" fill="hold">
                                              <p:stCondLst>
                                                <p:cond delay="0"/>
                                              </p:stCondLst>
                                            </p:cTn>
                                            <p:tgtEl>
                                              <p:spTgt spid="50"/>
                                            </p:tgtEl>
                                            <p:attrNameLst>
                                              <p:attrName>style.visibility</p:attrName>
                                            </p:attrNameLst>
                                          </p:cBhvr>
                                          <p:to>
                                            <p:strVal val="visible"/>
                                          </p:to>
                                        </p:set>
                                        <p:animEffect transition="in" filter="wipe(up)">
                                          <p:cBhvr>
                                            <p:cTn id="90" dur="500"/>
                                            <p:tgtEl>
                                              <p:spTgt spid="50"/>
                                            </p:tgtEl>
                                          </p:cBhvr>
                                        </p:animEffect>
                                      </p:childTnLst>
                                    </p:cTn>
                                  </p:par>
                                  <p:par>
                                    <p:cTn id="91" presetID="22" presetClass="entr" presetSubtype="1"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wipe(up)">
                                          <p:cBhvr>
                                            <p:cTn id="93" dur="500"/>
                                            <p:tgtEl>
                                              <p:spTgt spid="66"/>
                                            </p:tgtEl>
                                          </p:cBhvr>
                                        </p:animEffect>
                                      </p:childTnLst>
                                    </p:cTn>
                                  </p:par>
                                  <p:par>
                                    <p:cTn id="94" presetID="22" presetClass="entr" presetSubtype="1" fill="hold" grpId="0" nodeType="withEffect">
                                      <p:stCondLst>
                                        <p:cond delay="0"/>
                                      </p:stCondLst>
                                      <p:childTnLst>
                                        <p:set>
                                          <p:cBhvr>
                                            <p:cTn id="95" dur="1" fill="hold">
                                              <p:stCondLst>
                                                <p:cond delay="0"/>
                                              </p:stCondLst>
                                            </p:cTn>
                                            <p:tgtEl>
                                              <p:spTgt spid="81"/>
                                            </p:tgtEl>
                                            <p:attrNameLst>
                                              <p:attrName>style.visibility</p:attrName>
                                            </p:attrNameLst>
                                          </p:cBhvr>
                                          <p:to>
                                            <p:strVal val="visible"/>
                                          </p:to>
                                        </p:set>
                                        <p:animEffect transition="in" filter="wipe(up)">
                                          <p:cBhvr>
                                            <p:cTn id="96" dur="500"/>
                                            <p:tgtEl>
                                              <p:spTgt spid="81"/>
                                            </p:tgtEl>
                                          </p:cBhvr>
                                        </p:animEffect>
                                      </p:childTnLst>
                                    </p:cTn>
                                  </p:par>
                                </p:childTnLst>
                              </p:cTn>
                            </p:par>
                            <p:par>
                              <p:cTn id="97" fill="hold">
                                <p:stCondLst>
                                  <p:cond delay="7500"/>
                                </p:stCondLst>
                                <p:childTnLst>
                                  <p:par>
                                    <p:cTn id="98" presetID="22" presetClass="entr" presetSubtype="1" fill="hold" grpId="0" nodeType="afterEffect">
                                      <p:stCondLst>
                                        <p:cond delay="0"/>
                                      </p:stCondLst>
                                      <p:childTnLst>
                                        <p:set>
                                          <p:cBhvr>
                                            <p:cTn id="99" dur="1" fill="hold">
                                              <p:stCondLst>
                                                <p:cond delay="0"/>
                                              </p:stCondLst>
                                            </p:cTn>
                                            <p:tgtEl>
                                              <p:spTgt spid="152"/>
                                            </p:tgtEl>
                                            <p:attrNameLst>
                                              <p:attrName>style.visibility</p:attrName>
                                            </p:attrNameLst>
                                          </p:cBhvr>
                                          <p:to>
                                            <p:strVal val="visible"/>
                                          </p:to>
                                        </p:set>
                                        <p:animEffect transition="in" filter="wipe(up)">
                                          <p:cBhvr>
                                            <p:cTn id="100" dur="500"/>
                                            <p:tgtEl>
                                              <p:spTgt spid="152"/>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59"/>
                                            </p:tgtEl>
                                            <p:attrNameLst>
                                              <p:attrName>style.visibility</p:attrName>
                                            </p:attrNameLst>
                                          </p:cBhvr>
                                          <p:to>
                                            <p:strVal val="visible"/>
                                          </p:to>
                                        </p:set>
                                        <p:animEffect transition="in" filter="wipe(up)">
                                          <p:cBhvr>
                                            <p:cTn id="103" dur="500"/>
                                            <p:tgtEl>
                                              <p:spTgt spid="59"/>
                                            </p:tgtEl>
                                          </p:cBhvr>
                                        </p:animEffect>
                                      </p:childTnLst>
                                    </p:cTn>
                                  </p:par>
                                  <p:par>
                                    <p:cTn id="104" presetID="22" presetClass="entr" presetSubtype="1" fill="hold" grpId="0" nodeType="withEffect">
                                      <p:stCondLst>
                                        <p:cond delay="0"/>
                                      </p:stCondLst>
                                      <p:childTnLst>
                                        <p:set>
                                          <p:cBhvr>
                                            <p:cTn id="105" dur="1" fill="hold">
                                              <p:stCondLst>
                                                <p:cond delay="0"/>
                                              </p:stCondLst>
                                            </p:cTn>
                                            <p:tgtEl>
                                              <p:spTgt spid="153"/>
                                            </p:tgtEl>
                                            <p:attrNameLst>
                                              <p:attrName>style.visibility</p:attrName>
                                            </p:attrNameLst>
                                          </p:cBhvr>
                                          <p:to>
                                            <p:strVal val="visible"/>
                                          </p:to>
                                        </p:set>
                                        <p:animEffect transition="in" filter="wipe(up)">
                                          <p:cBhvr>
                                            <p:cTn id="10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9" grpId="0" animBg="1"/>
          <p:bldP spid="50" grpId="0" animBg="1"/>
          <p:bldP spid="58" grpId="0"/>
          <p:bldP spid="59" grpId="0"/>
          <p:bldP spid="65" grpId="0" animBg="1"/>
          <p:bldP spid="66" grpId="0" animBg="1"/>
          <p:bldP spid="74" grpId="0"/>
          <p:bldP spid="80" grpId="0" animBg="1"/>
          <p:bldP spid="81" grpId="0" animBg="1"/>
          <p:bldP spid="129" grpId="0"/>
          <p:bldP spid="152" grpId="0"/>
          <p:bldP spid="153" grpId="0"/>
        </p:bldLst>
      </p:timing>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Block Arc 51"/>
          <p:cNvSpPr/>
          <p:nvPr/>
        </p:nvSpPr>
        <p:spPr>
          <a:xfrm>
            <a:off x="925758" y="1999225"/>
            <a:ext cx="1663184" cy="1663184"/>
          </a:xfrm>
          <a:prstGeom prst="blockArc">
            <a:avLst>
              <a:gd name="adj1" fmla="val 10800000"/>
              <a:gd name="adj2" fmla="val 3"/>
              <a:gd name="adj3" fmla="val 15291"/>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20" name="Block Arc 53"/>
          <p:cNvSpPr/>
          <p:nvPr/>
        </p:nvSpPr>
        <p:spPr>
          <a:xfrm>
            <a:off x="3740445" y="1999225"/>
            <a:ext cx="1663184" cy="1663184"/>
          </a:xfrm>
          <a:prstGeom prst="blockArc">
            <a:avLst>
              <a:gd name="adj1" fmla="val 10800000"/>
              <a:gd name="adj2" fmla="val 3"/>
              <a:gd name="adj3" fmla="val 15291"/>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21" name="Block Arc 55"/>
          <p:cNvSpPr/>
          <p:nvPr/>
        </p:nvSpPr>
        <p:spPr>
          <a:xfrm>
            <a:off x="6555059" y="1999225"/>
            <a:ext cx="1663184" cy="1663184"/>
          </a:xfrm>
          <a:prstGeom prst="blockArc">
            <a:avLst>
              <a:gd name="adj1" fmla="val 10800000"/>
              <a:gd name="adj2" fmla="val 3"/>
              <a:gd name="adj3" fmla="val 15291"/>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22" name="TextBox 21"/>
          <p:cNvSpPr txBox="1"/>
          <p:nvPr/>
        </p:nvSpPr>
        <p:spPr>
          <a:xfrm>
            <a:off x="1278430" y="3485235"/>
            <a:ext cx="923330" cy="276999"/>
          </a:xfrm>
          <a:prstGeom prst="rect">
            <a:avLst/>
          </a:prstGeom>
          <a:noFill/>
        </p:spPr>
        <p:txBody>
          <a:bodyPr wrap="none" lIns="0" tIns="0" rIns="0" bIns="0" rtlCol="0" anchor="ctr">
            <a:spAutoFit/>
          </a:bodyPr>
          <a:lstStyle/>
          <a:p>
            <a:pPr lvl="0" algn="ctr" defTabSz="914400">
              <a:spcBef>
                <a:spcPct val="20000"/>
              </a:spcBef>
              <a:defRPr/>
            </a:pPr>
            <a:r>
              <a:rPr lang="zh-CN" altLang="en-US" dirty="0">
                <a:solidFill>
                  <a:srgbClr val="00682F"/>
                </a:solidFill>
                <a:latin typeface="+mn-ea"/>
                <a:ea typeface="+mn-ea"/>
              </a:rPr>
              <a:t>标题文字</a:t>
            </a:r>
            <a:endParaRPr lang="en-US" dirty="0">
              <a:solidFill>
                <a:srgbClr val="00682F"/>
              </a:solidFill>
              <a:latin typeface="+mn-ea"/>
              <a:ea typeface="+mn-ea"/>
            </a:endParaRPr>
          </a:p>
        </p:txBody>
      </p:sp>
      <p:sp>
        <p:nvSpPr>
          <p:cNvPr id="23" name="TextBox 22"/>
          <p:cNvSpPr txBox="1"/>
          <p:nvPr/>
        </p:nvSpPr>
        <p:spPr>
          <a:xfrm>
            <a:off x="2682314" y="2019924"/>
            <a:ext cx="923330" cy="276999"/>
          </a:xfrm>
          <a:prstGeom prst="rect">
            <a:avLst/>
          </a:prstGeom>
          <a:noFill/>
        </p:spPr>
        <p:txBody>
          <a:bodyPr wrap="none" lIns="0" tIns="0" rIns="0" bIns="0" rtlCol="0" anchor="ctr">
            <a:spAutoFit/>
          </a:bodyPr>
          <a:lstStyle/>
          <a:p>
            <a:pPr lvl="0" algn="ctr" defTabSz="914400">
              <a:spcBef>
                <a:spcPct val="20000"/>
              </a:spcBef>
              <a:defRPr/>
            </a:pPr>
            <a:r>
              <a:rPr lang="zh-CN" altLang="en-US" dirty="0">
                <a:solidFill>
                  <a:srgbClr val="00682F"/>
                </a:solidFill>
                <a:latin typeface="+mn-ea"/>
                <a:ea typeface="+mn-ea"/>
              </a:rPr>
              <a:t>标题文字</a:t>
            </a:r>
            <a:endParaRPr lang="en-US" altLang="zh-CN" dirty="0">
              <a:solidFill>
                <a:srgbClr val="00682F"/>
              </a:solidFill>
              <a:latin typeface="+mn-ea"/>
              <a:ea typeface="+mn-ea"/>
            </a:endParaRPr>
          </a:p>
        </p:txBody>
      </p:sp>
      <p:sp>
        <p:nvSpPr>
          <p:cNvPr id="24" name="TextBox 23"/>
          <p:cNvSpPr txBox="1"/>
          <p:nvPr/>
        </p:nvSpPr>
        <p:spPr>
          <a:xfrm>
            <a:off x="4133243" y="3485235"/>
            <a:ext cx="923330" cy="276999"/>
          </a:xfrm>
          <a:prstGeom prst="rect">
            <a:avLst/>
          </a:prstGeom>
          <a:noFill/>
        </p:spPr>
        <p:txBody>
          <a:bodyPr wrap="none" lIns="0" tIns="0" rIns="0" bIns="0" rtlCol="0" anchor="ctr">
            <a:spAutoFit/>
          </a:bodyPr>
          <a:lstStyle/>
          <a:p>
            <a:pPr lvl="0" algn="ctr" defTabSz="914400">
              <a:spcBef>
                <a:spcPct val="20000"/>
              </a:spcBef>
              <a:defRPr/>
            </a:pPr>
            <a:r>
              <a:rPr lang="zh-CN" altLang="en-US" dirty="0">
                <a:solidFill>
                  <a:srgbClr val="00682F"/>
                </a:solidFill>
                <a:latin typeface="+mn-ea"/>
                <a:ea typeface="+mn-ea"/>
              </a:rPr>
              <a:t>标题文字</a:t>
            </a:r>
            <a:endParaRPr lang="en-US" altLang="zh-CN" dirty="0">
              <a:solidFill>
                <a:srgbClr val="00682F"/>
              </a:solidFill>
              <a:latin typeface="+mn-ea"/>
              <a:ea typeface="+mn-ea"/>
            </a:endParaRPr>
          </a:p>
        </p:txBody>
      </p:sp>
      <p:sp>
        <p:nvSpPr>
          <p:cNvPr id="25" name="TextBox 24"/>
          <p:cNvSpPr txBox="1"/>
          <p:nvPr/>
        </p:nvSpPr>
        <p:spPr>
          <a:xfrm>
            <a:off x="5522163" y="2019924"/>
            <a:ext cx="923330" cy="276999"/>
          </a:xfrm>
          <a:prstGeom prst="rect">
            <a:avLst/>
          </a:prstGeom>
          <a:noFill/>
        </p:spPr>
        <p:txBody>
          <a:bodyPr wrap="none" lIns="0" tIns="0" rIns="0" bIns="0" rtlCol="0" anchor="ctr">
            <a:spAutoFit/>
          </a:bodyPr>
          <a:lstStyle/>
          <a:p>
            <a:pPr lvl="0" algn="ctr" defTabSz="914400">
              <a:spcBef>
                <a:spcPct val="20000"/>
              </a:spcBef>
              <a:defRPr/>
            </a:pPr>
            <a:r>
              <a:rPr lang="zh-CN" altLang="en-US" dirty="0">
                <a:solidFill>
                  <a:srgbClr val="00682F"/>
                </a:solidFill>
                <a:latin typeface="+mn-ea"/>
                <a:ea typeface="+mn-ea"/>
              </a:rPr>
              <a:t>标题文字</a:t>
            </a:r>
            <a:endParaRPr lang="en-US" altLang="zh-CN" dirty="0">
              <a:solidFill>
                <a:srgbClr val="00682F"/>
              </a:solidFill>
              <a:latin typeface="+mn-ea"/>
              <a:ea typeface="+mn-ea"/>
            </a:endParaRPr>
          </a:p>
        </p:txBody>
      </p:sp>
      <p:sp>
        <p:nvSpPr>
          <p:cNvPr id="26" name="TextBox 25"/>
          <p:cNvSpPr txBox="1"/>
          <p:nvPr/>
        </p:nvSpPr>
        <p:spPr>
          <a:xfrm>
            <a:off x="6962338" y="3485235"/>
            <a:ext cx="923330" cy="276999"/>
          </a:xfrm>
          <a:prstGeom prst="rect">
            <a:avLst/>
          </a:prstGeom>
          <a:noFill/>
        </p:spPr>
        <p:txBody>
          <a:bodyPr wrap="none" lIns="0" tIns="0" rIns="0" bIns="0" rtlCol="0" anchor="ctr">
            <a:spAutoFit/>
          </a:bodyPr>
          <a:lstStyle/>
          <a:p>
            <a:pPr lvl="0" algn="ctr" defTabSz="914400">
              <a:spcBef>
                <a:spcPct val="20000"/>
              </a:spcBef>
              <a:defRPr/>
            </a:pPr>
            <a:r>
              <a:rPr lang="zh-CN" altLang="en-US" dirty="0">
                <a:solidFill>
                  <a:srgbClr val="00682F"/>
                </a:solidFill>
                <a:latin typeface="+mn-ea"/>
                <a:ea typeface="+mn-ea"/>
              </a:rPr>
              <a:t>标题文字</a:t>
            </a:r>
            <a:endParaRPr lang="en-US" altLang="zh-CN" dirty="0">
              <a:solidFill>
                <a:srgbClr val="00682F"/>
              </a:solidFill>
              <a:latin typeface="+mn-ea"/>
              <a:ea typeface="+mn-ea"/>
            </a:endParaRPr>
          </a:p>
        </p:txBody>
      </p:sp>
      <p:sp>
        <p:nvSpPr>
          <p:cNvPr id="27" name="Block Arc 52"/>
          <p:cNvSpPr/>
          <p:nvPr/>
        </p:nvSpPr>
        <p:spPr>
          <a:xfrm rot="10800000">
            <a:off x="2332371" y="1997063"/>
            <a:ext cx="1663184" cy="1663184"/>
          </a:xfrm>
          <a:prstGeom prst="blockArc">
            <a:avLst>
              <a:gd name="adj1" fmla="val 10800000"/>
              <a:gd name="adj2" fmla="val 3"/>
              <a:gd name="adj3" fmla="val 15291"/>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28" name="Block Arc 54"/>
          <p:cNvSpPr/>
          <p:nvPr/>
        </p:nvSpPr>
        <p:spPr>
          <a:xfrm rot="10800000">
            <a:off x="5147059" y="1997063"/>
            <a:ext cx="1663184" cy="1663184"/>
          </a:xfrm>
          <a:prstGeom prst="blockArc">
            <a:avLst>
              <a:gd name="adj1" fmla="val 10800000"/>
              <a:gd name="adj2" fmla="val 3"/>
              <a:gd name="adj3" fmla="val 15291"/>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grpSp>
        <p:nvGrpSpPr>
          <p:cNvPr id="29" name="组合 28"/>
          <p:cNvGrpSpPr/>
          <p:nvPr/>
        </p:nvGrpSpPr>
        <p:grpSpPr>
          <a:xfrm>
            <a:off x="1287029" y="2384716"/>
            <a:ext cx="925239" cy="925239"/>
            <a:chOff x="1318780" y="2410117"/>
            <a:chExt cx="806358" cy="806358"/>
          </a:xfrm>
        </p:grpSpPr>
        <p:grpSp>
          <p:nvGrpSpPr>
            <p:cNvPr id="30" name="组合 29"/>
            <p:cNvGrpSpPr/>
            <p:nvPr/>
          </p:nvGrpSpPr>
          <p:grpSpPr>
            <a:xfrm>
              <a:off x="1318780" y="2410117"/>
              <a:ext cx="806358" cy="806358"/>
              <a:chOff x="3724322" y="1908536"/>
              <a:chExt cx="1329153" cy="1329153"/>
            </a:xfrm>
          </p:grpSpPr>
          <p:sp>
            <p:nvSpPr>
              <p:cNvPr id="32" name="椭圆 31"/>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33" name="椭圆 32"/>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31" name="Freeform 116"/>
            <p:cNvSpPr>
              <a:spLocks noEditPoints="1"/>
            </p:cNvSpPr>
            <p:nvPr/>
          </p:nvSpPr>
          <p:spPr bwMode="auto">
            <a:xfrm>
              <a:off x="1497123" y="2652994"/>
              <a:ext cx="397548" cy="320603"/>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34" name="组合 33"/>
          <p:cNvGrpSpPr/>
          <p:nvPr/>
        </p:nvGrpSpPr>
        <p:grpSpPr>
          <a:xfrm>
            <a:off x="2701342" y="2384716"/>
            <a:ext cx="925239" cy="925239"/>
            <a:chOff x="2701342" y="2384716"/>
            <a:chExt cx="925239" cy="925239"/>
          </a:xfrm>
        </p:grpSpPr>
        <p:grpSp>
          <p:nvGrpSpPr>
            <p:cNvPr id="35" name="组合 34"/>
            <p:cNvGrpSpPr/>
            <p:nvPr/>
          </p:nvGrpSpPr>
          <p:grpSpPr>
            <a:xfrm>
              <a:off x="2701342" y="2384716"/>
              <a:ext cx="925239" cy="925239"/>
              <a:chOff x="3724322" y="1908536"/>
              <a:chExt cx="1329153" cy="1329153"/>
            </a:xfrm>
          </p:grpSpPr>
          <p:sp>
            <p:nvSpPr>
              <p:cNvPr id="37" name="椭圆 36"/>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38" name="椭圆 37"/>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682F"/>
                  </a:solidFill>
                  <a:latin typeface="+mn-ea"/>
                </a:endParaRPr>
              </a:p>
            </p:txBody>
          </p:sp>
        </p:grpSp>
        <p:sp>
          <p:nvSpPr>
            <p:cNvPr id="36" name="Freeform 105"/>
            <p:cNvSpPr>
              <a:spLocks noEditPoints="1"/>
            </p:cNvSpPr>
            <p:nvPr/>
          </p:nvSpPr>
          <p:spPr bwMode="auto">
            <a:xfrm>
              <a:off x="2943474" y="2657050"/>
              <a:ext cx="433281" cy="427002"/>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ln>
          </p:spPr>
          <p:txBody>
            <a:bodyPr vert="horz" wrap="square" lIns="91440" tIns="45720" rIns="91440" bIns="45720" numCol="1" anchor="t" anchorCtr="0" compatLnSpc="1"/>
            <a:lstStyle/>
            <a:p>
              <a:endParaRPr lang="en-US" dirty="0">
                <a:solidFill>
                  <a:schemeClr val="accent3">
                    <a:lumMod val="50000"/>
                  </a:schemeClr>
                </a:solidFill>
                <a:latin typeface="+mn-ea"/>
                <a:ea typeface="+mn-ea"/>
              </a:endParaRPr>
            </a:p>
          </p:txBody>
        </p:sp>
      </p:grpSp>
      <p:grpSp>
        <p:nvGrpSpPr>
          <p:cNvPr id="39" name="组合 38"/>
          <p:cNvGrpSpPr/>
          <p:nvPr/>
        </p:nvGrpSpPr>
        <p:grpSpPr>
          <a:xfrm>
            <a:off x="5521207" y="2357049"/>
            <a:ext cx="925239" cy="925239"/>
            <a:chOff x="5521207" y="2357049"/>
            <a:chExt cx="925239" cy="925239"/>
          </a:xfrm>
        </p:grpSpPr>
        <p:grpSp>
          <p:nvGrpSpPr>
            <p:cNvPr id="40" name="组合 39"/>
            <p:cNvGrpSpPr/>
            <p:nvPr/>
          </p:nvGrpSpPr>
          <p:grpSpPr>
            <a:xfrm>
              <a:off x="5521207" y="2357049"/>
              <a:ext cx="925239" cy="925239"/>
              <a:chOff x="3724322" y="1908536"/>
              <a:chExt cx="1329153" cy="1329153"/>
            </a:xfrm>
          </p:grpSpPr>
          <p:sp>
            <p:nvSpPr>
              <p:cNvPr id="42" name="椭圆 41"/>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43" name="椭圆 42"/>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41" name="Freeform 45"/>
            <p:cNvSpPr>
              <a:spLocks noEditPoints="1"/>
            </p:cNvSpPr>
            <p:nvPr/>
          </p:nvSpPr>
          <p:spPr bwMode="auto">
            <a:xfrm>
              <a:off x="5784023" y="2620287"/>
              <a:ext cx="389255" cy="38925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44" name="组合 43"/>
          <p:cNvGrpSpPr/>
          <p:nvPr/>
        </p:nvGrpSpPr>
        <p:grpSpPr>
          <a:xfrm>
            <a:off x="6935520" y="2364357"/>
            <a:ext cx="925239" cy="925239"/>
            <a:chOff x="6935520" y="2364357"/>
            <a:chExt cx="925239" cy="925239"/>
          </a:xfrm>
        </p:grpSpPr>
        <p:grpSp>
          <p:nvGrpSpPr>
            <p:cNvPr id="45" name="组合 44"/>
            <p:cNvGrpSpPr/>
            <p:nvPr/>
          </p:nvGrpSpPr>
          <p:grpSpPr>
            <a:xfrm>
              <a:off x="6935520" y="2364357"/>
              <a:ext cx="925239" cy="925239"/>
              <a:chOff x="3724322" y="1908536"/>
              <a:chExt cx="1329153" cy="1329153"/>
            </a:xfrm>
          </p:grpSpPr>
          <p:sp>
            <p:nvSpPr>
              <p:cNvPr id="47" name="椭圆 46"/>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48" name="椭圆 47"/>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46" name="Freeform 62"/>
            <p:cNvSpPr>
              <a:spLocks noChangeAspect="1" noEditPoints="1"/>
            </p:cNvSpPr>
            <p:nvPr/>
          </p:nvSpPr>
          <p:spPr bwMode="auto">
            <a:xfrm>
              <a:off x="7183365" y="2621245"/>
              <a:ext cx="423615" cy="427002"/>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grpSp>
        <p:nvGrpSpPr>
          <p:cNvPr id="49" name="组合 48"/>
          <p:cNvGrpSpPr/>
          <p:nvPr/>
        </p:nvGrpSpPr>
        <p:grpSpPr>
          <a:xfrm>
            <a:off x="4108005" y="2390405"/>
            <a:ext cx="925239" cy="925239"/>
            <a:chOff x="4313078" y="3516012"/>
            <a:chExt cx="925239" cy="925239"/>
          </a:xfrm>
        </p:grpSpPr>
        <p:grpSp>
          <p:nvGrpSpPr>
            <p:cNvPr id="50" name="组合 49"/>
            <p:cNvGrpSpPr/>
            <p:nvPr/>
          </p:nvGrpSpPr>
          <p:grpSpPr>
            <a:xfrm>
              <a:off x="4313078" y="3516012"/>
              <a:ext cx="925239" cy="925239"/>
              <a:chOff x="3724322" y="1908536"/>
              <a:chExt cx="1329153" cy="1329153"/>
            </a:xfrm>
          </p:grpSpPr>
          <p:sp>
            <p:nvSpPr>
              <p:cNvPr id="52" name="椭圆 51"/>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sp>
            <p:nvSpPr>
              <p:cNvPr id="53" name="椭圆 52"/>
              <p:cNvSpPr/>
              <p:nvPr/>
            </p:nvSpPr>
            <p:spPr>
              <a:xfrm>
                <a:off x="3839838" y="2024052"/>
                <a:ext cx="1098122" cy="1098122"/>
              </a:xfrm>
              <a:prstGeom prst="ellipse">
                <a:avLst/>
              </a:prstGeom>
              <a:solidFill>
                <a:srgbClr val="00682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mn-ea"/>
                </a:endParaRPr>
              </a:p>
            </p:txBody>
          </p:sp>
        </p:grpSp>
        <p:sp>
          <p:nvSpPr>
            <p:cNvPr id="51" name="Freeform 178"/>
            <p:cNvSpPr>
              <a:spLocks noEditPoints="1"/>
            </p:cNvSpPr>
            <p:nvPr/>
          </p:nvSpPr>
          <p:spPr bwMode="auto">
            <a:xfrm>
              <a:off x="4518150" y="3784655"/>
              <a:ext cx="515095" cy="387952"/>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ln>
          </p:spPr>
          <p:txBody>
            <a:bodyPr vert="horz" wrap="square" lIns="91440" tIns="45720" rIns="91440" bIns="45720" numCol="1" anchor="t" anchorCtr="0" compatLnSpc="1"/>
            <a:lstStyle/>
            <a:p>
              <a:endParaRPr lang="en-US">
                <a:latin typeface="+mn-ea"/>
                <a:ea typeface="+mn-ea"/>
              </a:endParaRPr>
            </a:p>
          </p:txBody>
        </p:sp>
      </p:grpSp>
      <p:sp>
        <p:nvSpPr>
          <p:cNvPr id="54" name="TextBox 77"/>
          <p:cNvSpPr txBox="1"/>
          <p:nvPr/>
        </p:nvSpPr>
        <p:spPr>
          <a:xfrm>
            <a:off x="562557" y="1214593"/>
            <a:ext cx="2311374" cy="523220"/>
          </a:xfrm>
          <a:prstGeom prst="rect">
            <a:avLst/>
          </a:prstGeom>
          <a:noFill/>
          <a:ln w="3175">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2"/>
                </a:solidFill>
                <a:latin typeface="+mn-ea"/>
              </a:rPr>
              <a:t>标题文字</a:t>
            </a:r>
            <a:endParaRPr lang="en-US" altLang="zh-CN" sz="1200" dirty="0">
              <a:solidFill>
                <a:schemeClr val="tx2"/>
              </a:solidFill>
              <a:latin typeface="+mn-ea"/>
            </a:endParaRPr>
          </a:p>
          <a:p>
            <a:pPr algn="ctr"/>
            <a:r>
              <a:rPr lang="zh-CN" altLang="en-US" sz="800" dirty="0">
                <a:latin typeface="+mn-ea"/>
              </a:rPr>
              <a:t>单击此处添加文本单击此处添加文本</a:t>
            </a:r>
            <a:endParaRPr lang="en-US" altLang="zh-CN" sz="800" dirty="0">
              <a:latin typeface="+mn-ea"/>
            </a:endParaRPr>
          </a:p>
          <a:p>
            <a:pPr algn="ctr"/>
            <a:r>
              <a:rPr lang="zh-CN" altLang="en-US" sz="800" dirty="0">
                <a:latin typeface="+mn-ea"/>
              </a:rPr>
              <a:t>单击此处添加文本单击此处添加文本</a:t>
            </a:r>
            <a:endParaRPr lang="en-US" altLang="zh-CN" sz="800" dirty="0">
              <a:latin typeface="+mn-ea"/>
            </a:endParaRPr>
          </a:p>
        </p:txBody>
      </p:sp>
      <p:sp>
        <p:nvSpPr>
          <p:cNvPr id="55" name="TextBox 77"/>
          <p:cNvSpPr txBox="1"/>
          <p:nvPr/>
        </p:nvSpPr>
        <p:spPr>
          <a:xfrm>
            <a:off x="3422475" y="1214593"/>
            <a:ext cx="2311374" cy="523220"/>
          </a:xfrm>
          <a:prstGeom prst="rect">
            <a:avLst/>
          </a:prstGeom>
          <a:noFill/>
          <a:ln w="3175">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2"/>
                </a:solidFill>
                <a:latin typeface="+mn-ea"/>
              </a:rPr>
              <a:t>标题文字</a:t>
            </a:r>
            <a:endParaRPr lang="en-US" altLang="zh-CN" sz="1200" dirty="0">
              <a:solidFill>
                <a:schemeClr val="tx2"/>
              </a:solidFill>
              <a:latin typeface="+mn-ea"/>
            </a:endParaRPr>
          </a:p>
          <a:p>
            <a:pPr algn="ctr"/>
            <a:r>
              <a:rPr lang="zh-CN" altLang="en-US" sz="800" dirty="0">
                <a:latin typeface="+mn-ea"/>
              </a:rPr>
              <a:t>单击此处添加文本单击此处添加文本</a:t>
            </a:r>
            <a:endParaRPr lang="en-US" altLang="zh-CN" sz="800" dirty="0">
              <a:latin typeface="+mn-ea"/>
            </a:endParaRPr>
          </a:p>
          <a:p>
            <a:pPr algn="ctr"/>
            <a:r>
              <a:rPr lang="zh-CN" altLang="en-US" sz="800" dirty="0">
                <a:latin typeface="+mn-ea"/>
              </a:rPr>
              <a:t>单击此处添加文本单击此处添加文本</a:t>
            </a:r>
            <a:endParaRPr lang="en-US" altLang="zh-CN" sz="800" dirty="0">
              <a:latin typeface="+mn-ea"/>
            </a:endParaRPr>
          </a:p>
        </p:txBody>
      </p:sp>
      <p:sp>
        <p:nvSpPr>
          <p:cNvPr id="56" name="TextBox 77"/>
          <p:cNvSpPr txBox="1"/>
          <p:nvPr/>
        </p:nvSpPr>
        <p:spPr>
          <a:xfrm>
            <a:off x="6230964" y="1214593"/>
            <a:ext cx="2311374" cy="523220"/>
          </a:xfrm>
          <a:prstGeom prst="rect">
            <a:avLst/>
          </a:prstGeom>
          <a:noFill/>
          <a:ln w="3175">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2"/>
                </a:solidFill>
                <a:latin typeface="+mn-ea"/>
              </a:rPr>
              <a:t>标题文字</a:t>
            </a:r>
            <a:endParaRPr lang="en-US" altLang="zh-CN" sz="1200" dirty="0">
              <a:solidFill>
                <a:schemeClr val="tx2"/>
              </a:solidFill>
              <a:latin typeface="+mn-ea"/>
            </a:endParaRPr>
          </a:p>
          <a:p>
            <a:pPr algn="ctr"/>
            <a:r>
              <a:rPr lang="zh-CN" altLang="en-US" sz="800" dirty="0">
                <a:latin typeface="+mn-ea"/>
              </a:rPr>
              <a:t>单击此处添加文本单击此处添加文本</a:t>
            </a:r>
            <a:endParaRPr lang="en-US" altLang="zh-CN" sz="800" dirty="0">
              <a:latin typeface="+mn-ea"/>
            </a:endParaRPr>
          </a:p>
          <a:p>
            <a:pPr algn="ctr"/>
            <a:r>
              <a:rPr lang="zh-CN" altLang="en-US" sz="800" dirty="0">
                <a:latin typeface="+mn-ea"/>
              </a:rPr>
              <a:t>单击此处添加文本单击此处添加文本</a:t>
            </a:r>
            <a:endParaRPr lang="en-US" altLang="zh-CN" sz="800" dirty="0">
              <a:latin typeface="+mn-ea"/>
            </a:endParaRPr>
          </a:p>
        </p:txBody>
      </p:sp>
      <p:sp>
        <p:nvSpPr>
          <p:cNvPr id="57" name="TextBox 77"/>
          <p:cNvSpPr txBox="1"/>
          <p:nvPr/>
        </p:nvSpPr>
        <p:spPr>
          <a:xfrm>
            <a:off x="2098694" y="3873973"/>
            <a:ext cx="2311374" cy="523220"/>
          </a:xfrm>
          <a:prstGeom prst="rect">
            <a:avLst/>
          </a:prstGeom>
          <a:noFill/>
          <a:ln w="3175">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bg2"/>
                </a:solidFill>
                <a:latin typeface="+mn-ea"/>
              </a:rPr>
              <a:t>标题文字</a:t>
            </a:r>
            <a:endParaRPr lang="en-US" altLang="zh-CN" sz="1200" dirty="0">
              <a:solidFill>
                <a:schemeClr val="bg2"/>
              </a:solidFill>
              <a:latin typeface="+mn-ea"/>
            </a:endParaRPr>
          </a:p>
          <a:p>
            <a:pPr algn="ctr"/>
            <a:r>
              <a:rPr lang="zh-CN" altLang="en-US" sz="800" dirty="0">
                <a:latin typeface="+mn-ea"/>
              </a:rPr>
              <a:t>单击此处添加文本单击此处添加文本</a:t>
            </a:r>
            <a:endParaRPr lang="en-US" altLang="zh-CN" sz="800" dirty="0">
              <a:latin typeface="+mn-ea"/>
            </a:endParaRPr>
          </a:p>
          <a:p>
            <a:pPr algn="ctr"/>
            <a:r>
              <a:rPr lang="zh-CN" altLang="en-US" sz="800" dirty="0">
                <a:latin typeface="+mn-ea"/>
              </a:rPr>
              <a:t>单击此处添加文本单击此处添加文本</a:t>
            </a:r>
            <a:endParaRPr lang="en-US" altLang="zh-CN" sz="800" dirty="0">
              <a:latin typeface="+mn-ea"/>
            </a:endParaRPr>
          </a:p>
        </p:txBody>
      </p:sp>
      <p:sp>
        <p:nvSpPr>
          <p:cNvPr id="58" name="TextBox 77"/>
          <p:cNvSpPr txBox="1"/>
          <p:nvPr/>
        </p:nvSpPr>
        <p:spPr>
          <a:xfrm>
            <a:off x="4907183" y="3873973"/>
            <a:ext cx="2311374" cy="523220"/>
          </a:xfrm>
          <a:prstGeom prst="rect">
            <a:avLst/>
          </a:prstGeom>
          <a:noFill/>
          <a:ln w="3175">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bg2"/>
                </a:solidFill>
                <a:latin typeface="+mn-ea"/>
              </a:rPr>
              <a:t>标题文字</a:t>
            </a:r>
            <a:endParaRPr lang="en-US" altLang="zh-CN" sz="1200" dirty="0">
              <a:solidFill>
                <a:schemeClr val="bg2"/>
              </a:solidFill>
              <a:latin typeface="+mn-ea"/>
            </a:endParaRPr>
          </a:p>
          <a:p>
            <a:pPr algn="ctr"/>
            <a:r>
              <a:rPr lang="zh-CN" altLang="en-US" sz="800" dirty="0">
                <a:latin typeface="+mn-ea"/>
              </a:rPr>
              <a:t>单击此处添加文本单击此处添加文本</a:t>
            </a:r>
            <a:endParaRPr lang="en-US" altLang="zh-CN" sz="800" dirty="0">
              <a:latin typeface="+mn-ea"/>
            </a:endParaRPr>
          </a:p>
          <a:p>
            <a:pPr algn="ctr"/>
            <a:r>
              <a:rPr lang="zh-CN" altLang="en-US" sz="800" dirty="0">
                <a:latin typeface="+mn-ea"/>
              </a:rPr>
              <a:t>单击此处添加文本单击此处添加文本</a:t>
            </a:r>
            <a:endParaRPr lang="en-US" altLang="zh-CN" sz="800" dirty="0">
              <a:latin typeface="+mn-ea"/>
            </a:endParaRPr>
          </a:p>
        </p:txBody>
      </p:sp>
      <p:sp>
        <p:nvSpPr>
          <p:cNvPr id="59" name="TextBox 58"/>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left)">
                                      <p:cBhvr>
                                        <p:cTn id="7" dur="500"/>
                                        <p:tgtEl>
                                          <p:spTgt spid="5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500"/>
                                        <p:tgtEl>
                                          <p:spTgt spid="20"/>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left)">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animEffect transition="in" filter="fade">
                                      <p:cBhvr>
                                        <p:cTn id="34" dur="500"/>
                                        <p:tgtEl>
                                          <p:spTgt spid="29"/>
                                        </p:tgtEl>
                                      </p:cBhvr>
                                    </p:animEffect>
                                  </p:childTnLst>
                                </p:cTn>
                              </p:par>
                              <p:par>
                                <p:cTn id="35" presetID="53" presetClass="entr" presetSubtype="16" fill="hold" nodeType="with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0"/>
                                  </p:stCondLst>
                                  <p:childTnLst>
                                    <p:set>
                                      <p:cBhvr>
                                        <p:cTn id="41" dur="1" fill="hold">
                                          <p:stCondLst>
                                            <p:cond delay="0"/>
                                          </p:stCondLst>
                                        </p:cTn>
                                        <p:tgtEl>
                                          <p:spTgt spid="49"/>
                                        </p:tgtEl>
                                        <p:attrNameLst>
                                          <p:attrName>style.visibility</p:attrName>
                                        </p:attrNameLst>
                                      </p:cBhvr>
                                      <p:to>
                                        <p:strVal val="visible"/>
                                      </p:to>
                                    </p:set>
                                    <p:anim calcmode="lin" valueType="num">
                                      <p:cBhvr>
                                        <p:cTn id="42" dur="500" fill="hold"/>
                                        <p:tgtEl>
                                          <p:spTgt spid="49"/>
                                        </p:tgtEl>
                                        <p:attrNameLst>
                                          <p:attrName>ppt_w</p:attrName>
                                        </p:attrNameLst>
                                      </p:cBhvr>
                                      <p:tavLst>
                                        <p:tav tm="0">
                                          <p:val>
                                            <p:fltVal val="0"/>
                                          </p:val>
                                        </p:tav>
                                        <p:tav tm="100000">
                                          <p:val>
                                            <p:strVal val="#ppt_w"/>
                                          </p:val>
                                        </p:tav>
                                      </p:tavLst>
                                    </p:anim>
                                    <p:anim calcmode="lin" valueType="num">
                                      <p:cBhvr>
                                        <p:cTn id="43" dur="500" fill="hold"/>
                                        <p:tgtEl>
                                          <p:spTgt spid="49"/>
                                        </p:tgtEl>
                                        <p:attrNameLst>
                                          <p:attrName>ppt_h</p:attrName>
                                        </p:attrNameLst>
                                      </p:cBhvr>
                                      <p:tavLst>
                                        <p:tav tm="0">
                                          <p:val>
                                            <p:fltVal val="0"/>
                                          </p:val>
                                        </p:tav>
                                        <p:tav tm="100000">
                                          <p:val>
                                            <p:strVal val="#ppt_h"/>
                                          </p:val>
                                        </p:tav>
                                      </p:tavLst>
                                    </p:anim>
                                    <p:animEffect transition="in" filter="fade">
                                      <p:cBhvr>
                                        <p:cTn id="44" dur="500"/>
                                        <p:tgtEl>
                                          <p:spTgt spid="49"/>
                                        </p:tgtEl>
                                      </p:cBhvr>
                                    </p:animEffect>
                                  </p:childTnLst>
                                </p:cTn>
                              </p:par>
                              <p:par>
                                <p:cTn id="45" presetID="53" presetClass="entr" presetSubtype="16" fill="hold" nodeType="with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p:cTn id="47" dur="500" fill="hold"/>
                                        <p:tgtEl>
                                          <p:spTgt spid="39"/>
                                        </p:tgtEl>
                                        <p:attrNameLst>
                                          <p:attrName>ppt_w</p:attrName>
                                        </p:attrNameLst>
                                      </p:cBhvr>
                                      <p:tavLst>
                                        <p:tav tm="0">
                                          <p:val>
                                            <p:fltVal val="0"/>
                                          </p:val>
                                        </p:tav>
                                        <p:tav tm="100000">
                                          <p:val>
                                            <p:strVal val="#ppt_w"/>
                                          </p:val>
                                        </p:tav>
                                      </p:tavLst>
                                    </p:anim>
                                    <p:anim calcmode="lin" valueType="num">
                                      <p:cBhvr>
                                        <p:cTn id="48" dur="500" fill="hold"/>
                                        <p:tgtEl>
                                          <p:spTgt spid="39"/>
                                        </p:tgtEl>
                                        <p:attrNameLst>
                                          <p:attrName>ppt_h</p:attrName>
                                        </p:attrNameLst>
                                      </p:cBhvr>
                                      <p:tavLst>
                                        <p:tav tm="0">
                                          <p:val>
                                            <p:fltVal val="0"/>
                                          </p:val>
                                        </p:tav>
                                        <p:tav tm="100000">
                                          <p:val>
                                            <p:strVal val="#ppt_h"/>
                                          </p:val>
                                        </p:tav>
                                      </p:tavLst>
                                    </p:anim>
                                    <p:animEffect transition="in" filter="fade">
                                      <p:cBhvr>
                                        <p:cTn id="49" dur="500"/>
                                        <p:tgtEl>
                                          <p:spTgt spid="39"/>
                                        </p:tgtEl>
                                      </p:cBhvr>
                                    </p:animEffect>
                                  </p:childTnLst>
                                </p:cTn>
                              </p:par>
                              <p:par>
                                <p:cTn id="50" presetID="53" presetClass="entr" presetSubtype="16" fill="hold" nodeType="with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p:cTn id="52" dur="500" fill="hold"/>
                                        <p:tgtEl>
                                          <p:spTgt spid="44"/>
                                        </p:tgtEl>
                                        <p:attrNameLst>
                                          <p:attrName>ppt_w</p:attrName>
                                        </p:attrNameLst>
                                      </p:cBhvr>
                                      <p:tavLst>
                                        <p:tav tm="0">
                                          <p:val>
                                            <p:fltVal val="0"/>
                                          </p:val>
                                        </p:tav>
                                        <p:tav tm="100000">
                                          <p:val>
                                            <p:strVal val="#ppt_w"/>
                                          </p:val>
                                        </p:tav>
                                      </p:tavLst>
                                    </p:anim>
                                    <p:anim calcmode="lin" valueType="num">
                                      <p:cBhvr>
                                        <p:cTn id="53" dur="500" fill="hold"/>
                                        <p:tgtEl>
                                          <p:spTgt spid="44"/>
                                        </p:tgtEl>
                                        <p:attrNameLst>
                                          <p:attrName>ppt_h</p:attrName>
                                        </p:attrNameLst>
                                      </p:cBhvr>
                                      <p:tavLst>
                                        <p:tav tm="0">
                                          <p:val>
                                            <p:fltVal val="0"/>
                                          </p:val>
                                        </p:tav>
                                        <p:tav tm="100000">
                                          <p:val>
                                            <p:strVal val="#ppt_h"/>
                                          </p:val>
                                        </p:tav>
                                      </p:tavLst>
                                    </p:anim>
                                    <p:animEffect transition="in" filter="fade">
                                      <p:cBhvr>
                                        <p:cTn id="54" dur="500"/>
                                        <p:tgtEl>
                                          <p:spTgt spid="44"/>
                                        </p:tgtEl>
                                      </p:cBhvr>
                                    </p:animEffect>
                                  </p:childTnLst>
                                </p:cTn>
                              </p:par>
                            </p:childTnLst>
                          </p:cTn>
                        </p:par>
                      </p:childTnLst>
                    </p:cTn>
                  </p:par>
                  <p:par>
                    <p:cTn id="55" fill="hold">
                      <p:stCondLst>
                        <p:cond delay="indefinite"/>
                      </p:stCondLst>
                      <p:childTnLst>
                        <p:par>
                          <p:cTn id="56" fill="hold">
                            <p:stCondLst>
                              <p:cond delay="0"/>
                            </p:stCondLst>
                            <p:childTnLst>
                              <p:par>
                                <p:cTn id="57" presetID="47"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1000"/>
                                        <p:tgtEl>
                                          <p:spTgt spid="22"/>
                                        </p:tgtEl>
                                      </p:cBhvr>
                                    </p:animEffect>
                                    <p:anim calcmode="lin" valueType="num">
                                      <p:cBhvr>
                                        <p:cTn id="60" dur="1000" fill="hold"/>
                                        <p:tgtEl>
                                          <p:spTgt spid="22"/>
                                        </p:tgtEl>
                                        <p:attrNameLst>
                                          <p:attrName>ppt_x</p:attrName>
                                        </p:attrNameLst>
                                      </p:cBhvr>
                                      <p:tavLst>
                                        <p:tav tm="0">
                                          <p:val>
                                            <p:strVal val="#ppt_x"/>
                                          </p:val>
                                        </p:tav>
                                        <p:tav tm="100000">
                                          <p:val>
                                            <p:strVal val="#ppt_x"/>
                                          </p:val>
                                        </p:tav>
                                      </p:tavLst>
                                    </p:anim>
                                    <p:anim calcmode="lin" valueType="num">
                                      <p:cBhvr>
                                        <p:cTn id="61" dur="1000" fill="hold"/>
                                        <p:tgtEl>
                                          <p:spTgt spid="22"/>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1000"/>
                                        <p:tgtEl>
                                          <p:spTgt spid="24"/>
                                        </p:tgtEl>
                                      </p:cBhvr>
                                    </p:animEffect>
                                    <p:anim calcmode="lin" valueType="num">
                                      <p:cBhvr>
                                        <p:cTn id="65" dur="1000" fill="hold"/>
                                        <p:tgtEl>
                                          <p:spTgt spid="24"/>
                                        </p:tgtEl>
                                        <p:attrNameLst>
                                          <p:attrName>ppt_x</p:attrName>
                                        </p:attrNameLst>
                                      </p:cBhvr>
                                      <p:tavLst>
                                        <p:tav tm="0">
                                          <p:val>
                                            <p:strVal val="#ppt_x"/>
                                          </p:val>
                                        </p:tav>
                                        <p:tav tm="100000">
                                          <p:val>
                                            <p:strVal val="#ppt_x"/>
                                          </p:val>
                                        </p:tav>
                                      </p:tavLst>
                                    </p:anim>
                                    <p:anim calcmode="lin" valueType="num">
                                      <p:cBhvr>
                                        <p:cTn id="66" dur="1000" fill="hold"/>
                                        <p:tgtEl>
                                          <p:spTgt spid="24"/>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fade">
                                      <p:cBhvr>
                                        <p:cTn id="69" dur="1000"/>
                                        <p:tgtEl>
                                          <p:spTgt spid="26"/>
                                        </p:tgtEl>
                                      </p:cBhvr>
                                    </p:animEffect>
                                    <p:anim calcmode="lin" valueType="num">
                                      <p:cBhvr>
                                        <p:cTn id="70" dur="1000" fill="hold"/>
                                        <p:tgtEl>
                                          <p:spTgt spid="26"/>
                                        </p:tgtEl>
                                        <p:attrNameLst>
                                          <p:attrName>ppt_x</p:attrName>
                                        </p:attrNameLst>
                                      </p:cBhvr>
                                      <p:tavLst>
                                        <p:tav tm="0">
                                          <p:val>
                                            <p:strVal val="#ppt_x"/>
                                          </p:val>
                                        </p:tav>
                                        <p:tav tm="100000">
                                          <p:val>
                                            <p:strVal val="#ppt_x"/>
                                          </p:val>
                                        </p:tav>
                                      </p:tavLst>
                                    </p:anim>
                                    <p:anim calcmode="lin" valueType="num">
                                      <p:cBhvr>
                                        <p:cTn id="71" dur="1000" fill="hold"/>
                                        <p:tgtEl>
                                          <p:spTgt spid="26"/>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1000"/>
                                        <p:tgtEl>
                                          <p:spTgt spid="57"/>
                                        </p:tgtEl>
                                      </p:cBhvr>
                                    </p:animEffect>
                                    <p:anim calcmode="lin" valueType="num">
                                      <p:cBhvr>
                                        <p:cTn id="75" dur="1000" fill="hold"/>
                                        <p:tgtEl>
                                          <p:spTgt spid="57"/>
                                        </p:tgtEl>
                                        <p:attrNameLst>
                                          <p:attrName>ppt_x</p:attrName>
                                        </p:attrNameLst>
                                      </p:cBhvr>
                                      <p:tavLst>
                                        <p:tav tm="0">
                                          <p:val>
                                            <p:strVal val="#ppt_x"/>
                                          </p:val>
                                        </p:tav>
                                        <p:tav tm="100000">
                                          <p:val>
                                            <p:strVal val="#ppt_x"/>
                                          </p:val>
                                        </p:tav>
                                      </p:tavLst>
                                    </p:anim>
                                    <p:anim calcmode="lin" valueType="num">
                                      <p:cBhvr>
                                        <p:cTn id="76" dur="1000" fill="hold"/>
                                        <p:tgtEl>
                                          <p:spTgt spid="57"/>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58"/>
                                        </p:tgtEl>
                                        <p:attrNameLst>
                                          <p:attrName>style.visibility</p:attrName>
                                        </p:attrNameLst>
                                      </p:cBhvr>
                                      <p:to>
                                        <p:strVal val="visible"/>
                                      </p:to>
                                    </p:set>
                                    <p:animEffect transition="in" filter="fade">
                                      <p:cBhvr>
                                        <p:cTn id="79" dur="1000"/>
                                        <p:tgtEl>
                                          <p:spTgt spid="58"/>
                                        </p:tgtEl>
                                      </p:cBhvr>
                                    </p:animEffect>
                                    <p:anim calcmode="lin" valueType="num">
                                      <p:cBhvr>
                                        <p:cTn id="80" dur="1000" fill="hold"/>
                                        <p:tgtEl>
                                          <p:spTgt spid="58"/>
                                        </p:tgtEl>
                                        <p:attrNameLst>
                                          <p:attrName>ppt_x</p:attrName>
                                        </p:attrNameLst>
                                      </p:cBhvr>
                                      <p:tavLst>
                                        <p:tav tm="0">
                                          <p:val>
                                            <p:strVal val="#ppt_x"/>
                                          </p:val>
                                        </p:tav>
                                        <p:tav tm="100000">
                                          <p:val>
                                            <p:strVal val="#ppt_x"/>
                                          </p:val>
                                        </p:tav>
                                      </p:tavLst>
                                    </p:anim>
                                    <p:anim calcmode="lin" valueType="num">
                                      <p:cBhvr>
                                        <p:cTn id="81" dur="1000" fill="hold"/>
                                        <p:tgtEl>
                                          <p:spTgt spid="5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25"/>
                                        </p:tgtEl>
                                        <p:attrNameLst>
                                          <p:attrName>style.visibility</p:attrName>
                                        </p:attrNameLst>
                                      </p:cBhvr>
                                      <p:to>
                                        <p:strVal val="visible"/>
                                      </p:to>
                                    </p:set>
                                    <p:animEffect transition="in" filter="fade">
                                      <p:cBhvr>
                                        <p:cTn id="89" dur="1000"/>
                                        <p:tgtEl>
                                          <p:spTgt spid="25"/>
                                        </p:tgtEl>
                                      </p:cBhvr>
                                    </p:animEffect>
                                    <p:anim calcmode="lin" valueType="num">
                                      <p:cBhvr>
                                        <p:cTn id="90" dur="1000" fill="hold"/>
                                        <p:tgtEl>
                                          <p:spTgt spid="25"/>
                                        </p:tgtEl>
                                        <p:attrNameLst>
                                          <p:attrName>ppt_x</p:attrName>
                                        </p:attrNameLst>
                                      </p:cBhvr>
                                      <p:tavLst>
                                        <p:tav tm="0">
                                          <p:val>
                                            <p:strVal val="#ppt_x"/>
                                          </p:val>
                                        </p:tav>
                                        <p:tav tm="100000">
                                          <p:val>
                                            <p:strVal val="#ppt_x"/>
                                          </p:val>
                                        </p:tav>
                                      </p:tavLst>
                                    </p:anim>
                                    <p:anim calcmode="lin" valueType="num">
                                      <p:cBhvr>
                                        <p:cTn id="91" dur="1000" fill="hold"/>
                                        <p:tgtEl>
                                          <p:spTgt spid="25"/>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54"/>
                                        </p:tgtEl>
                                        <p:attrNameLst>
                                          <p:attrName>style.visibility</p:attrName>
                                        </p:attrNameLst>
                                      </p:cBhvr>
                                      <p:to>
                                        <p:strVal val="visible"/>
                                      </p:to>
                                    </p:set>
                                    <p:animEffect transition="in" filter="fade">
                                      <p:cBhvr>
                                        <p:cTn id="94" dur="1000"/>
                                        <p:tgtEl>
                                          <p:spTgt spid="54"/>
                                        </p:tgtEl>
                                      </p:cBhvr>
                                    </p:animEffect>
                                    <p:anim calcmode="lin" valueType="num">
                                      <p:cBhvr>
                                        <p:cTn id="95" dur="1000" fill="hold"/>
                                        <p:tgtEl>
                                          <p:spTgt spid="54"/>
                                        </p:tgtEl>
                                        <p:attrNameLst>
                                          <p:attrName>ppt_x</p:attrName>
                                        </p:attrNameLst>
                                      </p:cBhvr>
                                      <p:tavLst>
                                        <p:tav tm="0">
                                          <p:val>
                                            <p:strVal val="#ppt_x"/>
                                          </p:val>
                                        </p:tav>
                                        <p:tav tm="100000">
                                          <p:val>
                                            <p:strVal val="#ppt_x"/>
                                          </p:val>
                                        </p:tav>
                                      </p:tavLst>
                                    </p:anim>
                                    <p:anim calcmode="lin" valueType="num">
                                      <p:cBhvr>
                                        <p:cTn id="96" dur="1000" fill="hold"/>
                                        <p:tgtEl>
                                          <p:spTgt spid="54"/>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55"/>
                                        </p:tgtEl>
                                        <p:attrNameLst>
                                          <p:attrName>style.visibility</p:attrName>
                                        </p:attrNameLst>
                                      </p:cBhvr>
                                      <p:to>
                                        <p:strVal val="visible"/>
                                      </p:to>
                                    </p:set>
                                    <p:animEffect transition="in" filter="fade">
                                      <p:cBhvr>
                                        <p:cTn id="99" dur="1000"/>
                                        <p:tgtEl>
                                          <p:spTgt spid="55"/>
                                        </p:tgtEl>
                                      </p:cBhvr>
                                    </p:animEffect>
                                    <p:anim calcmode="lin" valueType="num">
                                      <p:cBhvr>
                                        <p:cTn id="100" dur="1000" fill="hold"/>
                                        <p:tgtEl>
                                          <p:spTgt spid="55"/>
                                        </p:tgtEl>
                                        <p:attrNameLst>
                                          <p:attrName>ppt_x</p:attrName>
                                        </p:attrNameLst>
                                      </p:cBhvr>
                                      <p:tavLst>
                                        <p:tav tm="0">
                                          <p:val>
                                            <p:strVal val="#ppt_x"/>
                                          </p:val>
                                        </p:tav>
                                        <p:tav tm="100000">
                                          <p:val>
                                            <p:strVal val="#ppt_x"/>
                                          </p:val>
                                        </p:tav>
                                      </p:tavLst>
                                    </p:anim>
                                    <p:anim calcmode="lin" valueType="num">
                                      <p:cBhvr>
                                        <p:cTn id="101" dur="1000" fill="hold"/>
                                        <p:tgtEl>
                                          <p:spTgt spid="55"/>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56"/>
                                        </p:tgtEl>
                                        <p:attrNameLst>
                                          <p:attrName>style.visibility</p:attrName>
                                        </p:attrNameLst>
                                      </p:cBhvr>
                                      <p:to>
                                        <p:strVal val="visible"/>
                                      </p:to>
                                    </p:set>
                                    <p:animEffect transition="in" filter="fade">
                                      <p:cBhvr>
                                        <p:cTn id="104" dur="1000"/>
                                        <p:tgtEl>
                                          <p:spTgt spid="56"/>
                                        </p:tgtEl>
                                      </p:cBhvr>
                                    </p:animEffect>
                                    <p:anim calcmode="lin" valueType="num">
                                      <p:cBhvr>
                                        <p:cTn id="105" dur="1000" fill="hold"/>
                                        <p:tgtEl>
                                          <p:spTgt spid="56"/>
                                        </p:tgtEl>
                                        <p:attrNameLst>
                                          <p:attrName>ppt_x</p:attrName>
                                        </p:attrNameLst>
                                      </p:cBhvr>
                                      <p:tavLst>
                                        <p:tav tm="0">
                                          <p:val>
                                            <p:strVal val="#ppt_x"/>
                                          </p:val>
                                        </p:tav>
                                        <p:tav tm="100000">
                                          <p:val>
                                            <p:strVal val="#ppt_x"/>
                                          </p:val>
                                        </p:tav>
                                      </p:tavLst>
                                    </p:anim>
                                    <p:anim calcmode="lin" valueType="num">
                                      <p:cBhvr>
                                        <p:cTn id="106"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p:bldP spid="23" grpId="0"/>
      <p:bldP spid="24" grpId="0"/>
      <p:bldP spid="25" grpId="0"/>
      <p:bldP spid="26" grpId="0"/>
      <p:bldP spid="27" grpId="0" animBg="1"/>
      <p:bldP spid="28" grpId="0" animBg="1"/>
      <p:bldP spid="54" grpId="0"/>
      <p:bldP spid="55" grpId="0"/>
      <p:bldP spid="56" grpId="0"/>
      <p:bldP spid="57" grpId="0"/>
      <p:bldP spid="58" grpId="0"/>
      <p:bldP spid="5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游戏多页面的处理</a:t>
            </a:r>
          </a:p>
        </p:txBody>
      </p:sp>
      <p:grpSp>
        <p:nvGrpSpPr>
          <p:cNvPr id="4" name="组合 3">
            <a:extLst>
              <a:ext uri="{FF2B5EF4-FFF2-40B4-BE49-F238E27FC236}">
                <a16:creationId xmlns:a16="http://schemas.microsoft.com/office/drawing/2014/main" id="{4431F992-37AC-4D89-4DA9-9ED8F5A337E9}"/>
              </a:ext>
            </a:extLst>
          </p:cNvPr>
          <p:cNvGrpSpPr/>
          <p:nvPr/>
        </p:nvGrpSpPr>
        <p:grpSpPr>
          <a:xfrm>
            <a:off x="1187624" y="1157062"/>
            <a:ext cx="2217958" cy="3343544"/>
            <a:chOff x="1213163" y="1153715"/>
            <a:chExt cx="2217958" cy="3343544"/>
          </a:xfrm>
        </p:grpSpPr>
        <p:grpSp>
          <p:nvGrpSpPr>
            <p:cNvPr id="3" name="组合 2">
              <a:extLst>
                <a:ext uri="{FF2B5EF4-FFF2-40B4-BE49-F238E27FC236}">
                  <a16:creationId xmlns:a16="http://schemas.microsoft.com/office/drawing/2014/main" id="{34AFCDC6-B725-0C61-6955-81CA407104CD}"/>
                </a:ext>
              </a:extLst>
            </p:cNvPr>
            <p:cNvGrpSpPr/>
            <p:nvPr/>
          </p:nvGrpSpPr>
          <p:grpSpPr>
            <a:xfrm>
              <a:off x="1213163" y="1153715"/>
              <a:ext cx="2217958" cy="3343544"/>
              <a:chOff x="1355190" y="1157153"/>
              <a:chExt cx="2217958" cy="3343544"/>
            </a:xfrm>
          </p:grpSpPr>
          <p:grpSp>
            <p:nvGrpSpPr>
              <p:cNvPr id="182" name="组合 181"/>
              <p:cNvGrpSpPr/>
              <p:nvPr/>
            </p:nvGrpSpPr>
            <p:grpSpPr>
              <a:xfrm>
                <a:off x="1355190" y="1157153"/>
                <a:ext cx="2217958" cy="3343544"/>
                <a:chOff x="1806920" y="1333321"/>
                <a:chExt cx="2393261" cy="4458058"/>
              </a:xfrm>
            </p:grpSpPr>
            <p:sp>
              <p:nvSpPr>
                <p:cNvPr id="183" name="任意多边形 182"/>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183"/>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5" name="对角圆角矩形 184"/>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186" name="组合 185"/>
            <p:cNvGrpSpPr/>
            <p:nvPr/>
          </p:nvGrpSpPr>
          <p:grpSpPr>
            <a:xfrm>
              <a:off x="1595818" y="1517908"/>
              <a:ext cx="1312260" cy="447632"/>
              <a:chOff x="1873440" y="1872194"/>
              <a:chExt cx="1749680" cy="596843"/>
            </a:xfrm>
          </p:grpSpPr>
          <p:pic>
            <p:nvPicPr>
              <p:cNvPr id="187" name="图片 186"/>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88" name="图片 187"/>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218" name="文本框 50"/>
            <p:cNvSpPr txBox="1"/>
            <p:nvPr/>
          </p:nvSpPr>
          <p:spPr>
            <a:xfrm>
              <a:off x="1538961" y="2035166"/>
              <a:ext cx="1609746" cy="1167692"/>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编写 </a:t>
              </a:r>
              <a:r>
                <a:rPr lang="en-US" altLang="zh-CN" sz="1200" dirty="0">
                  <a:solidFill>
                    <a:srgbClr val="595959"/>
                  </a:solidFill>
                  <a:latin typeface="微软雅黑" panose="020B0503020204020204" pitchFamily="34" charset="-122"/>
                  <a:ea typeface="微软雅黑" panose="020B0503020204020204" pitchFamily="34" charset="-122"/>
                </a:rPr>
                <a:t>Page </a:t>
              </a:r>
              <a:r>
                <a:rPr lang="zh-CN" altLang="en-US" sz="1200" dirty="0">
                  <a:solidFill>
                    <a:srgbClr val="595959"/>
                  </a:solidFill>
                  <a:latin typeface="微软雅黑" panose="020B0503020204020204" pitchFamily="34" charset="-122"/>
                  <a:ea typeface="微软雅黑" panose="020B0503020204020204" pitchFamily="34" charset="-122"/>
                </a:rPr>
                <a:t>类，实现一个页面基本的功能，其它页面从 </a:t>
              </a:r>
              <a:r>
                <a:rPr lang="en-US" altLang="zh-CN" sz="1200" dirty="0">
                  <a:solidFill>
                    <a:srgbClr val="595959"/>
                  </a:solidFill>
                  <a:latin typeface="微软雅黑" panose="020B0503020204020204" pitchFamily="34" charset="-122"/>
                  <a:ea typeface="微软雅黑" panose="020B0503020204020204" pitchFamily="34" charset="-122"/>
                </a:rPr>
                <a:t>Page </a:t>
              </a:r>
              <a:r>
                <a:rPr lang="zh-CN" altLang="en-US" sz="1200" dirty="0">
                  <a:solidFill>
                    <a:srgbClr val="595959"/>
                  </a:solidFill>
                  <a:latin typeface="微软雅黑" panose="020B0503020204020204" pitchFamily="34" charset="-122"/>
                  <a:ea typeface="微软雅黑" panose="020B0503020204020204" pitchFamily="34" charset="-122"/>
                </a:rPr>
                <a:t>类继承并重载方法。</a:t>
              </a:r>
            </a:p>
          </p:txBody>
        </p:sp>
        <p:sp>
          <p:nvSpPr>
            <p:cNvPr id="2" name="文本框 49">
              <a:extLst>
                <a:ext uri="{FF2B5EF4-FFF2-40B4-BE49-F238E27FC236}">
                  <a16:creationId xmlns:a16="http://schemas.microsoft.com/office/drawing/2014/main" id="{508E247F-12C7-0FA6-5265-92AC29F09027}"/>
                </a:ext>
              </a:extLst>
            </p:cNvPr>
            <p:cNvSpPr txBox="1"/>
            <p:nvPr/>
          </p:nvSpPr>
          <p:spPr>
            <a:xfrm>
              <a:off x="1705763" y="1586921"/>
              <a:ext cx="1276141" cy="323165"/>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编写</a:t>
              </a:r>
              <a:r>
                <a:rPr lang="en-US" altLang="zh-CN" sz="1500" dirty="0">
                  <a:solidFill>
                    <a:srgbClr val="00682F"/>
                  </a:solidFill>
                  <a:latin typeface="时尚中黑简体" pitchFamily="2" charset="-122"/>
                  <a:ea typeface="时尚中黑简体" pitchFamily="2" charset="-122"/>
                </a:rPr>
                <a:t>Page</a:t>
              </a:r>
              <a:r>
                <a:rPr lang="zh-CN" altLang="en-US" sz="1500" dirty="0">
                  <a:solidFill>
                    <a:srgbClr val="00682F"/>
                  </a:solidFill>
                  <a:latin typeface="时尚中黑简体" pitchFamily="2" charset="-122"/>
                  <a:ea typeface="时尚中黑简体" pitchFamily="2" charset="-122"/>
                </a:rPr>
                <a:t>类</a:t>
              </a:r>
            </a:p>
          </p:txBody>
        </p:sp>
      </p:grpSp>
      <p:sp>
        <p:nvSpPr>
          <p:cNvPr id="6" name="Rectangle 1">
            <a:extLst>
              <a:ext uri="{FF2B5EF4-FFF2-40B4-BE49-F238E27FC236}">
                <a16:creationId xmlns:a16="http://schemas.microsoft.com/office/drawing/2014/main" id="{F8FE1917-FFE7-AD4B-3AFC-E88918865FBB}"/>
              </a:ext>
            </a:extLst>
          </p:cNvPr>
          <p:cNvSpPr>
            <a:spLocks noChangeArrowheads="1"/>
          </p:cNvSpPr>
          <p:nvPr/>
        </p:nvSpPr>
        <p:spPr bwMode="auto">
          <a:xfrm>
            <a:off x="4715257" y="1397673"/>
            <a:ext cx="3085727" cy="2862322"/>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200" b="1" dirty="0">
                <a:solidFill>
                  <a:srgbClr val="A78CFA"/>
                </a:solidFill>
                <a:effectLst/>
                <a:latin typeface="Consolas" panose="020B0609020204030204" pitchFamily="49" charset="0"/>
              </a:rPr>
              <a:t>class</a:t>
            </a:r>
            <a:r>
              <a:rPr lang="en-US" altLang="zh-CN" sz="1200" b="0" dirty="0">
                <a:solidFill>
                  <a:srgbClr val="B0B7C3"/>
                </a:solidFill>
                <a:effectLst/>
                <a:latin typeface="Consolas" panose="020B0609020204030204" pitchFamily="49" charset="0"/>
              </a:rPr>
              <a:t> </a:t>
            </a:r>
            <a:r>
              <a:rPr lang="en-US" altLang="zh-CN" sz="1200" b="0" dirty="0">
                <a:solidFill>
                  <a:srgbClr val="56B7C3"/>
                </a:solidFill>
                <a:effectLst/>
                <a:latin typeface="Consolas" panose="020B0609020204030204" pitchFamily="49" charset="0"/>
              </a:rPr>
              <a:t>Page</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__</a:t>
            </a:r>
            <a:r>
              <a:rPr lang="en-US" altLang="zh-CN" sz="1200" b="1" dirty="0" err="1">
                <a:solidFill>
                  <a:srgbClr val="6495EE"/>
                </a:solidFill>
                <a:effectLst/>
                <a:latin typeface="Consolas" panose="020B0609020204030204" pitchFamily="49" charset="0"/>
              </a:rPr>
              <a:t>init</a:t>
            </a:r>
            <a:r>
              <a:rPr lang="en-US" altLang="zh-CN" sz="1200" b="1" dirty="0">
                <a:solidFill>
                  <a:srgbClr val="6495EE"/>
                </a:solidFill>
                <a:effectLst/>
                <a:latin typeface="Consolas" panose="020B0609020204030204" pitchFamily="49" charset="0"/>
              </a:rPr>
              <a:t>__</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list</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update_range</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None</a:t>
            </a:r>
          </a:p>
          <a:p>
            <a:br>
              <a:rPr lang="en-US" altLang="zh-CN" sz="1200" b="0" dirty="0">
                <a:solidFill>
                  <a:srgbClr val="9DA5B3"/>
                </a:solidFill>
                <a:effectLst/>
                <a:latin typeface="Consolas" panose="020B0609020204030204" pitchFamily="49" charset="0"/>
              </a:rPr>
            </a:br>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refresh</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pass</a:t>
            </a:r>
          </a:p>
          <a:p>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draw</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E4BF7F"/>
                </a:solidFill>
                <a:effectLst/>
                <a:latin typeface="Consolas" panose="020B0609020204030204" pitchFamily="49" charset="0"/>
              </a:rPr>
              <a:t>screen</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for</a:t>
            </a:r>
            <a:r>
              <a:rPr lang="en-US" altLang="zh-CN" sz="1200" b="0" dirty="0">
                <a:solidFill>
                  <a:srgbClr val="B0B7C3"/>
                </a:solidFill>
                <a:effectLst/>
                <a:latin typeface="Consolas" panose="020B0609020204030204" pitchFamily="49" charset="0"/>
              </a:rPr>
              <a:t> obj </a:t>
            </a:r>
            <a:r>
              <a:rPr lang="en-US" altLang="zh-CN" sz="1200" b="1" dirty="0">
                <a:solidFill>
                  <a:srgbClr val="CF68E1"/>
                </a:solidFill>
                <a:effectLst/>
                <a:latin typeface="Consolas" panose="020B0609020204030204" pitchFamily="49" charset="0"/>
              </a:rPr>
              <a:t>in</a:t>
            </a:r>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list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obj</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draw</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screen</a:t>
            </a:r>
            <a:r>
              <a:rPr lang="en-US" altLang="zh-CN" sz="1200" b="0" dirty="0">
                <a:solidFill>
                  <a:srgbClr val="838FA7"/>
                </a:solidFill>
                <a:effectLst/>
                <a:latin typeface="Consolas" panose="020B0609020204030204" pitchFamily="49" charset="0"/>
              </a:rPr>
              <a:t>)</a:t>
            </a:r>
          </a:p>
          <a:p>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__del__</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for</a:t>
            </a:r>
            <a:r>
              <a:rPr lang="en-US" altLang="zh-CN" sz="1200" b="0" dirty="0">
                <a:solidFill>
                  <a:srgbClr val="B0B7C3"/>
                </a:solidFill>
                <a:effectLst/>
                <a:latin typeface="Consolas" panose="020B0609020204030204" pitchFamily="49" charset="0"/>
              </a:rPr>
              <a:t> obj </a:t>
            </a:r>
            <a:r>
              <a:rPr lang="en-US" altLang="zh-CN" sz="1200" b="1" dirty="0">
                <a:solidFill>
                  <a:srgbClr val="CF68E1"/>
                </a:solidFill>
                <a:effectLst/>
                <a:latin typeface="Consolas" panose="020B0609020204030204" pitchFamily="49" charset="0"/>
              </a:rPr>
              <a:t>in</a:t>
            </a:r>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list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obj</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empty</a:t>
            </a:r>
            <a:r>
              <a:rPr lang="en-US" altLang="zh-CN" sz="1200" b="0" dirty="0">
                <a:solidFill>
                  <a:srgbClr val="838FA7"/>
                </a:solidFill>
                <a:effectLst/>
                <a:latin typeface="Consolas" panose="020B0609020204030204" pitchFamily="49" charset="0"/>
              </a:rPr>
              <a:t>()</a:t>
            </a:r>
          </a:p>
        </p:txBody>
      </p:sp>
    </p:spTree>
    <p:extLst>
      <p:ext uri="{BB962C8B-B14F-4D97-AF65-F5344CB8AC3E}">
        <p14:creationId xmlns:p14="http://schemas.microsoft.com/office/powerpoint/2010/main" val="248605155"/>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圆角矩形 56"/>
          <p:cNvSpPr/>
          <p:nvPr/>
        </p:nvSpPr>
        <p:spPr>
          <a:xfrm flipV="1">
            <a:off x="2901350" y="2139855"/>
            <a:ext cx="2255717" cy="1377312"/>
          </a:xfrm>
          <a:prstGeom prst="roundRect">
            <a:avLst>
              <a:gd name="adj" fmla="val 7741"/>
            </a:avLst>
          </a:prstGeom>
          <a:gradFill flip="none" rotWithShape="1">
            <a:gsLst>
              <a:gs pos="0">
                <a:schemeClr val="bg1">
                  <a:lumMod val="85000"/>
                </a:schemeClr>
              </a:gs>
              <a:gs pos="100000">
                <a:schemeClr val="bg1"/>
              </a:gs>
            </a:gsLst>
            <a:lin ang="18900000" scaled="0"/>
            <a:tileRect/>
          </a:gradFill>
          <a:ln w="22225">
            <a:gradFill>
              <a:gsLst>
                <a:gs pos="0">
                  <a:schemeClr val="bg1"/>
                </a:gs>
                <a:gs pos="100000">
                  <a:schemeClr val="bg1">
                    <a:lumMod val="75000"/>
                  </a:schemeClr>
                </a:gs>
              </a:gsLst>
              <a:lin ang="18900000" scaled="0"/>
            </a:gradFill>
          </a:ln>
          <a:effectLst>
            <a:outerShdw blurRad="508000" dist="2413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58" name="圆角矩形 57"/>
          <p:cNvSpPr/>
          <p:nvPr/>
        </p:nvSpPr>
        <p:spPr>
          <a:xfrm flipV="1">
            <a:off x="413000" y="2139855"/>
            <a:ext cx="2255717" cy="1377312"/>
          </a:xfrm>
          <a:prstGeom prst="roundRect">
            <a:avLst>
              <a:gd name="adj" fmla="val 7741"/>
            </a:avLst>
          </a:prstGeom>
          <a:gradFill flip="none" rotWithShape="1">
            <a:gsLst>
              <a:gs pos="0">
                <a:schemeClr val="bg1">
                  <a:lumMod val="85000"/>
                </a:schemeClr>
              </a:gs>
              <a:gs pos="100000">
                <a:schemeClr val="bg1"/>
              </a:gs>
            </a:gsLst>
            <a:lin ang="18900000" scaled="0"/>
            <a:tileRect/>
          </a:gradFill>
          <a:ln w="22225">
            <a:gradFill>
              <a:gsLst>
                <a:gs pos="0">
                  <a:schemeClr val="bg1"/>
                </a:gs>
                <a:gs pos="100000">
                  <a:schemeClr val="bg1">
                    <a:lumMod val="75000"/>
                  </a:schemeClr>
                </a:gs>
              </a:gsLst>
              <a:lin ang="18900000" scaled="0"/>
            </a:gradFill>
          </a:ln>
          <a:effectLst>
            <a:outerShdw blurRad="508000" dist="2413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59" name="圆角矩形 58"/>
          <p:cNvSpPr/>
          <p:nvPr/>
        </p:nvSpPr>
        <p:spPr>
          <a:xfrm>
            <a:off x="569740" y="1339174"/>
            <a:ext cx="1942231" cy="1088477"/>
          </a:xfrm>
          <a:prstGeom prst="roundRect">
            <a:avLst>
              <a:gd name="adj" fmla="val 7741"/>
            </a:avLst>
          </a:prstGeom>
          <a:solidFill>
            <a:srgbClr val="00682F"/>
          </a:solidFill>
          <a:ln w="15875">
            <a:gradFill flip="none" rotWithShape="1">
              <a:gsLst>
                <a:gs pos="0">
                  <a:schemeClr val="bg1"/>
                </a:gs>
                <a:gs pos="100000">
                  <a:schemeClr val="bg1">
                    <a:lumMod val="85000"/>
                  </a:schemeClr>
                </a:gs>
              </a:gsLst>
              <a:lin ang="2700000" scaled="1"/>
              <a:tileRect/>
            </a:gradFill>
          </a:ln>
          <a:effectLst>
            <a:outerShdw blurRad="342900" dist="1651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0" name="圆角矩形 59"/>
          <p:cNvSpPr/>
          <p:nvPr/>
        </p:nvSpPr>
        <p:spPr>
          <a:xfrm>
            <a:off x="723074" y="1109428"/>
            <a:ext cx="1635562" cy="1014054"/>
          </a:xfrm>
          <a:prstGeom prst="roundRect">
            <a:avLst>
              <a:gd name="adj" fmla="val 7741"/>
            </a:avLst>
          </a:prstGeom>
          <a:gradFill flip="none" rotWithShape="1">
            <a:gsLst>
              <a:gs pos="100000">
                <a:schemeClr val="bg1"/>
              </a:gs>
              <a:gs pos="0">
                <a:schemeClr val="bg1">
                  <a:lumMod val="85000"/>
                </a:schemeClr>
              </a:gs>
            </a:gsLst>
            <a:lin ang="2700000" scaled="1"/>
            <a:tileRect/>
          </a:gradFill>
          <a:ln w="15875">
            <a:gradFill flip="none" rotWithShape="1">
              <a:gsLst>
                <a:gs pos="0">
                  <a:schemeClr val="bg1"/>
                </a:gs>
                <a:gs pos="100000">
                  <a:schemeClr val="bg1">
                    <a:lumMod val="75000"/>
                  </a:schemeClr>
                </a:gs>
              </a:gsLst>
              <a:lin ang="2700000" scaled="1"/>
              <a:tileRect/>
            </a:gradFill>
          </a:ln>
          <a:effectLst>
            <a:outerShdw blurRad="355600" dist="152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1" name="圆角矩形 60"/>
          <p:cNvSpPr/>
          <p:nvPr/>
        </p:nvSpPr>
        <p:spPr>
          <a:xfrm>
            <a:off x="3058090" y="1339174"/>
            <a:ext cx="1942231" cy="1088477"/>
          </a:xfrm>
          <a:prstGeom prst="roundRect">
            <a:avLst>
              <a:gd name="adj" fmla="val 7741"/>
            </a:avLst>
          </a:prstGeom>
          <a:solidFill>
            <a:srgbClr val="00682F"/>
          </a:solidFill>
          <a:ln w="15875">
            <a:gradFill flip="none" rotWithShape="1">
              <a:gsLst>
                <a:gs pos="0">
                  <a:schemeClr val="bg1"/>
                </a:gs>
                <a:gs pos="100000">
                  <a:schemeClr val="bg1">
                    <a:lumMod val="85000"/>
                  </a:schemeClr>
                </a:gs>
              </a:gsLst>
              <a:lin ang="2700000" scaled="1"/>
              <a:tileRect/>
            </a:gradFill>
          </a:ln>
          <a:effectLst>
            <a:outerShdw blurRad="342900" dist="1651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2" name="圆角矩形 61"/>
          <p:cNvSpPr/>
          <p:nvPr/>
        </p:nvSpPr>
        <p:spPr>
          <a:xfrm>
            <a:off x="3211425" y="1109428"/>
            <a:ext cx="1635562" cy="1014054"/>
          </a:xfrm>
          <a:prstGeom prst="roundRect">
            <a:avLst>
              <a:gd name="adj" fmla="val 7741"/>
            </a:avLst>
          </a:prstGeom>
          <a:gradFill flip="none" rotWithShape="1">
            <a:gsLst>
              <a:gs pos="100000">
                <a:schemeClr val="bg1"/>
              </a:gs>
              <a:gs pos="0">
                <a:schemeClr val="bg1">
                  <a:lumMod val="85000"/>
                </a:schemeClr>
              </a:gs>
            </a:gsLst>
            <a:lin ang="2700000" scaled="1"/>
            <a:tileRect/>
          </a:gradFill>
          <a:ln w="15875">
            <a:gradFill flip="none" rotWithShape="1">
              <a:gsLst>
                <a:gs pos="0">
                  <a:schemeClr val="bg1"/>
                </a:gs>
                <a:gs pos="100000">
                  <a:schemeClr val="bg1">
                    <a:lumMod val="75000"/>
                  </a:schemeClr>
                </a:gs>
              </a:gsLst>
              <a:lin ang="2700000" scaled="1"/>
              <a:tileRect/>
            </a:gradFill>
          </a:ln>
          <a:effectLst>
            <a:outerShdw blurRad="355600" dist="152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3" name="圆角矩形 62"/>
          <p:cNvSpPr/>
          <p:nvPr/>
        </p:nvSpPr>
        <p:spPr>
          <a:xfrm>
            <a:off x="569740" y="3269751"/>
            <a:ext cx="1942231" cy="1088477"/>
          </a:xfrm>
          <a:prstGeom prst="roundRect">
            <a:avLst>
              <a:gd name="adj" fmla="val 7741"/>
            </a:avLst>
          </a:prstGeom>
          <a:solidFill>
            <a:srgbClr val="00682F"/>
          </a:solidFill>
          <a:ln w="15875">
            <a:gradFill flip="none" rotWithShape="1">
              <a:gsLst>
                <a:gs pos="0">
                  <a:schemeClr val="bg1"/>
                </a:gs>
                <a:gs pos="100000">
                  <a:schemeClr val="bg1">
                    <a:lumMod val="85000"/>
                  </a:schemeClr>
                </a:gs>
              </a:gsLst>
              <a:lin ang="2700000" scaled="1"/>
              <a:tileRect/>
            </a:gradFill>
          </a:ln>
          <a:effectLst>
            <a:outerShdw blurRad="342900" dist="1651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4" name="圆角矩形 63"/>
          <p:cNvSpPr/>
          <p:nvPr/>
        </p:nvSpPr>
        <p:spPr>
          <a:xfrm flipV="1">
            <a:off x="723074" y="3573920"/>
            <a:ext cx="1635562" cy="1014054"/>
          </a:xfrm>
          <a:prstGeom prst="roundRect">
            <a:avLst>
              <a:gd name="adj" fmla="val 7741"/>
            </a:avLst>
          </a:prstGeom>
          <a:gradFill flip="none" rotWithShape="1">
            <a:gsLst>
              <a:gs pos="100000">
                <a:schemeClr val="bg1"/>
              </a:gs>
              <a:gs pos="0">
                <a:schemeClr val="bg1">
                  <a:lumMod val="85000"/>
                </a:schemeClr>
              </a:gs>
            </a:gsLst>
            <a:lin ang="18900000" scaled="0"/>
            <a:tileRect/>
          </a:gradFill>
          <a:ln w="15875">
            <a:gradFill flip="none" rotWithShape="1">
              <a:gsLst>
                <a:gs pos="0">
                  <a:schemeClr val="bg1"/>
                </a:gs>
                <a:gs pos="100000">
                  <a:schemeClr val="bg1">
                    <a:lumMod val="75000"/>
                  </a:schemeClr>
                </a:gs>
              </a:gsLst>
              <a:lin ang="18900000" scaled="0"/>
              <a:tileRect/>
            </a:gradFill>
          </a:ln>
          <a:effectLst>
            <a:outerShdw blurRad="355600" dist="152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5" name="圆角矩形 64"/>
          <p:cNvSpPr/>
          <p:nvPr/>
        </p:nvSpPr>
        <p:spPr>
          <a:xfrm>
            <a:off x="3058090" y="3269751"/>
            <a:ext cx="1942231" cy="1088477"/>
          </a:xfrm>
          <a:prstGeom prst="roundRect">
            <a:avLst>
              <a:gd name="adj" fmla="val 7741"/>
            </a:avLst>
          </a:prstGeom>
          <a:solidFill>
            <a:srgbClr val="00682F"/>
          </a:solidFill>
          <a:ln w="15875">
            <a:gradFill flip="none" rotWithShape="1">
              <a:gsLst>
                <a:gs pos="0">
                  <a:schemeClr val="bg1"/>
                </a:gs>
                <a:gs pos="100000">
                  <a:schemeClr val="bg1">
                    <a:lumMod val="85000"/>
                  </a:schemeClr>
                </a:gs>
              </a:gsLst>
              <a:lin ang="2700000" scaled="1"/>
              <a:tileRect/>
            </a:gradFill>
          </a:ln>
          <a:effectLst>
            <a:outerShdw blurRad="342900" dist="1651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6" name="圆角矩形 65"/>
          <p:cNvSpPr/>
          <p:nvPr/>
        </p:nvSpPr>
        <p:spPr>
          <a:xfrm flipV="1">
            <a:off x="3211425" y="3573920"/>
            <a:ext cx="1635562" cy="1014054"/>
          </a:xfrm>
          <a:prstGeom prst="roundRect">
            <a:avLst>
              <a:gd name="adj" fmla="val 7741"/>
            </a:avLst>
          </a:prstGeom>
          <a:gradFill flip="none" rotWithShape="1">
            <a:gsLst>
              <a:gs pos="100000">
                <a:schemeClr val="bg1"/>
              </a:gs>
              <a:gs pos="0">
                <a:schemeClr val="bg1">
                  <a:lumMod val="85000"/>
                </a:schemeClr>
              </a:gs>
            </a:gsLst>
            <a:lin ang="18900000" scaled="0"/>
            <a:tileRect/>
          </a:gradFill>
          <a:ln w="15875">
            <a:gradFill flip="none" rotWithShape="1">
              <a:gsLst>
                <a:gs pos="0">
                  <a:schemeClr val="bg1"/>
                </a:gs>
                <a:gs pos="100000">
                  <a:schemeClr val="bg1">
                    <a:lumMod val="75000"/>
                  </a:schemeClr>
                </a:gs>
              </a:gsLst>
              <a:lin ang="18900000" scaled="0"/>
              <a:tileRect/>
            </a:gradFill>
          </a:ln>
          <a:effectLst>
            <a:outerShdw blurRad="355600" dist="152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600">
              <a:latin typeface="+mn-ea"/>
            </a:endParaRPr>
          </a:p>
        </p:txBody>
      </p:sp>
      <p:sp>
        <p:nvSpPr>
          <p:cNvPr id="67" name="文本框 20"/>
          <p:cNvSpPr txBox="1"/>
          <p:nvPr/>
        </p:nvSpPr>
        <p:spPr>
          <a:xfrm>
            <a:off x="889163" y="1408710"/>
            <a:ext cx="1295714" cy="561692"/>
          </a:xfrm>
          <a:prstGeom prst="rect">
            <a:avLst/>
          </a:prstGeom>
          <a:noFill/>
        </p:spPr>
        <p:txBody>
          <a:bodyPr wrap="square" lIns="68580" tIns="34290" rIns="68580" bIns="34290" rtlCol="0">
            <a:spAutoFit/>
          </a:bodyPr>
          <a:lstStyle/>
          <a:p>
            <a:pPr algn="just"/>
            <a:r>
              <a:rPr lang="zh-CN" altLang="en-US" sz="800" dirty="0">
                <a:solidFill>
                  <a:prstClr val="black"/>
                </a:solidFill>
                <a:latin typeface="+mn-ea"/>
                <a:ea typeface="+mn-ea"/>
                <a:cs typeface="方正兰亭纤黑简体"/>
              </a:rPr>
              <a:t>单击此处添加文字阐述，添加简短问题说明文字，具体说明文字在此处添加此处</a:t>
            </a:r>
            <a:endParaRPr lang="zh-CN" altLang="en-US" sz="800" dirty="0">
              <a:solidFill>
                <a:schemeClr val="tx1">
                  <a:lumMod val="65000"/>
                  <a:lumOff val="35000"/>
                </a:schemeClr>
              </a:solidFill>
              <a:latin typeface="+mn-ea"/>
              <a:ea typeface="+mn-ea"/>
            </a:endParaRPr>
          </a:p>
        </p:txBody>
      </p:sp>
      <p:sp>
        <p:nvSpPr>
          <p:cNvPr id="68" name="文本框 21"/>
          <p:cNvSpPr txBox="1"/>
          <p:nvPr/>
        </p:nvSpPr>
        <p:spPr>
          <a:xfrm>
            <a:off x="889163" y="3838577"/>
            <a:ext cx="1295714" cy="561692"/>
          </a:xfrm>
          <a:prstGeom prst="rect">
            <a:avLst/>
          </a:prstGeom>
          <a:noFill/>
        </p:spPr>
        <p:txBody>
          <a:bodyPr wrap="square" lIns="68580" tIns="34290" rIns="68580" bIns="34290" rtlCol="0">
            <a:spAutoFit/>
          </a:bodyPr>
          <a:lstStyle/>
          <a:p>
            <a:pPr algn="just"/>
            <a:r>
              <a:rPr lang="zh-CN" altLang="en-US" sz="800" dirty="0">
                <a:latin typeface="+mn-ea"/>
                <a:ea typeface="+mn-ea"/>
                <a:cs typeface="方正兰亭纤黑简体"/>
              </a:rPr>
              <a:t>单击此处添加文字阐述，添加简短问题说明文字，具体说明文字在此处添加此处</a:t>
            </a:r>
            <a:endParaRPr lang="zh-CN" altLang="en-US" sz="800" dirty="0">
              <a:latin typeface="+mn-ea"/>
              <a:ea typeface="+mn-ea"/>
            </a:endParaRPr>
          </a:p>
        </p:txBody>
      </p:sp>
      <p:sp>
        <p:nvSpPr>
          <p:cNvPr id="69" name="文本框 22"/>
          <p:cNvSpPr txBox="1"/>
          <p:nvPr/>
        </p:nvSpPr>
        <p:spPr>
          <a:xfrm>
            <a:off x="3390566" y="1408710"/>
            <a:ext cx="1295714" cy="561692"/>
          </a:xfrm>
          <a:prstGeom prst="rect">
            <a:avLst/>
          </a:prstGeom>
          <a:noFill/>
        </p:spPr>
        <p:txBody>
          <a:bodyPr wrap="square" lIns="68580" tIns="34290" rIns="68580" bIns="34290" rtlCol="0">
            <a:spAutoFit/>
          </a:bodyPr>
          <a:lstStyle/>
          <a:p>
            <a:pPr algn="just"/>
            <a:r>
              <a:rPr lang="zh-CN" altLang="en-US" sz="800" dirty="0">
                <a:latin typeface="+mn-ea"/>
                <a:ea typeface="+mn-ea"/>
                <a:cs typeface="方正兰亭纤黑简体"/>
              </a:rPr>
              <a:t>单击此处添加文字阐述，添加简短问题说明文字，具体说明文字在此处添加此处</a:t>
            </a:r>
            <a:endParaRPr lang="zh-CN" altLang="en-US" sz="800" dirty="0">
              <a:latin typeface="+mn-ea"/>
              <a:ea typeface="+mn-ea"/>
            </a:endParaRPr>
          </a:p>
        </p:txBody>
      </p:sp>
      <p:sp>
        <p:nvSpPr>
          <p:cNvPr id="70" name="文本框 23"/>
          <p:cNvSpPr txBox="1"/>
          <p:nvPr/>
        </p:nvSpPr>
        <p:spPr>
          <a:xfrm>
            <a:off x="3390566" y="3838577"/>
            <a:ext cx="1295714" cy="561692"/>
          </a:xfrm>
          <a:prstGeom prst="rect">
            <a:avLst/>
          </a:prstGeom>
          <a:noFill/>
        </p:spPr>
        <p:txBody>
          <a:bodyPr wrap="square" lIns="68580" tIns="34290" rIns="68580" bIns="34290" rtlCol="0">
            <a:spAutoFit/>
          </a:bodyPr>
          <a:lstStyle/>
          <a:p>
            <a:pPr algn="just"/>
            <a:r>
              <a:rPr lang="zh-CN" altLang="en-US" sz="800" dirty="0">
                <a:solidFill>
                  <a:prstClr val="black"/>
                </a:solidFill>
                <a:latin typeface="+mn-ea"/>
                <a:ea typeface="+mn-ea"/>
                <a:cs typeface="方正兰亭纤黑简体"/>
              </a:rPr>
              <a:t>单击此处添加文字阐述，添加简短问题说明文字，具体说明文字在此处添加此处</a:t>
            </a:r>
            <a:endParaRPr lang="zh-CN" altLang="en-US" sz="800" dirty="0">
              <a:solidFill>
                <a:srgbClr val="860000"/>
              </a:solidFill>
              <a:latin typeface="+mn-ea"/>
              <a:ea typeface="+mn-ea"/>
            </a:endParaRPr>
          </a:p>
        </p:txBody>
      </p:sp>
      <p:grpSp>
        <p:nvGrpSpPr>
          <p:cNvPr id="71" name="组合 70"/>
          <p:cNvGrpSpPr/>
          <p:nvPr/>
        </p:nvGrpSpPr>
        <p:grpSpPr>
          <a:xfrm>
            <a:off x="904916" y="2154263"/>
            <a:ext cx="1359439" cy="261610"/>
            <a:chOff x="3589503" y="2501691"/>
            <a:chExt cx="1812349" cy="348812"/>
          </a:xfrm>
        </p:grpSpPr>
        <p:sp>
          <p:nvSpPr>
            <p:cNvPr id="72" name="文本框 18"/>
            <p:cNvSpPr txBox="1"/>
            <p:nvPr/>
          </p:nvSpPr>
          <p:spPr>
            <a:xfrm>
              <a:off x="3845499" y="2501691"/>
              <a:ext cx="1556353" cy="348812"/>
            </a:xfrm>
            <a:prstGeom prst="rect">
              <a:avLst/>
            </a:prstGeom>
            <a:noFill/>
          </p:spPr>
          <p:txBody>
            <a:bodyPr wrap="square" rtlCol="0">
              <a:spAutoFit/>
            </a:bodyPr>
            <a:lstStyle/>
            <a:p>
              <a:r>
                <a:rPr lang="zh-CN" altLang="en-US" sz="1100" dirty="0">
                  <a:solidFill>
                    <a:schemeClr val="bg1"/>
                  </a:solidFill>
                  <a:latin typeface="+mn-ea"/>
                  <a:ea typeface="+mn-ea"/>
                </a:rPr>
                <a:t>在此添加标题</a:t>
              </a:r>
            </a:p>
          </p:txBody>
        </p:sp>
        <p:grpSp>
          <p:nvGrpSpPr>
            <p:cNvPr id="73" name="Group 13"/>
            <p:cNvGrpSpPr>
              <a:grpSpLocks noChangeAspect="1"/>
            </p:cNvGrpSpPr>
            <p:nvPr/>
          </p:nvGrpSpPr>
          <p:grpSpPr bwMode="auto">
            <a:xfrm>
              <a:off x="3589503" y="2546548"/>
              <a:ext cx="263195" cy="266303"/>
              <a:chOff x="2426" y="2781"/>
              <a:chExt cx="593" cy="600"/>
            </a:xfrm>
            <a:solidFill>
              <a:schemeClr val="bg1"/>
            </a:solidFill>
            <a:effectLst/>
          </p:grpSpPr>
          <p:sp>
            <p:nvSpPr>
              <p:cNvPr id="74"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7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grpSp>
      </p:grpSp>
      <p:grpSp>
        <p:nvGrpSpPr>
          <p:cNvPr id="76" name="组合 75"/>
          <p:cNvGrpSpPr/>
          <p:nvPr/>
        </p:nvGrpSpPr>
        <p:grpSpPr>
          <a:xfrm>
            <a:off x="910312" y="3294164"/>
            <a:ext cx="1354040" cy="261610"/>
            <a:chOff x="3596701" y="4021557"/>
            <a:chExt cx="1805151" cy="348812"/>
          </a:xfrm>
        </p:grpSpPr>
        <p:grpSp>
          <p:nvGrpSpPr>
            <p:cNvPr id="77" name="组合 76"/>
            <p:cNvGrpSpPr/>
            <p:nvPr/>
          </p:nvGrpSpPr>
          <p:grpSpPr>
            <a:xfrm>
              <a:off x="3596701" y="4081028"/>
              <a:ext cx="248798" cy="270744"/>
              <a:chOff x="4873620" y="1965325"/>
              <a:chExt cx="269882" cy="293688"/>
            </a:xfrm>
            <a:solidFill>
              <a:schemeClr val="bg1"/>
            </a:solidFill>
            <a:effectLst/>
          </p:grpSpPr>
          <p:sp>
            <p:nvSpPr>
              <p:cNvPr id="79"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80"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81"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82"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grpSp>
        <p:sp>
          <p:nvSpPr>
            <p:cNvPr id="78" name="文本框 43"/>
            <p:cNvSpPr txBox="1"/>
            <p:nvPr/>
          </p:nvSpPr>
          <p:spPr>
            <a:xfrm>
              <a:off x="3845499" y="4021557"/>
              <a:ext cx="1556353" cy="348812"/>
            </a:xfrm>
            <a:prstGeom prst="rect">
              <a:avLst/>
            </a:prstGeom>
            <a:noFill/>
          </p:spPr>
          <p:txBody>
            <a:bodyPr wrap="square" rtlCol="0">
              <a:spAutoFit/>
            </a:bodyPr>
            <a:lstStyle/>
            <a:p>
              <a:r>
                <a:rPr lang="zh-CN" altLang="en-US" sz="1100" dirty="0">
                  <a:solidFill>
                    <a:schemeClr val="bg1"/>
                  </a:solidFill>
                  <a:latin typeface="+mn-ea"/>
                  <a:ea typeface="+mn-ea"/>
                </a:rPr>
                <a:t>在此添加标题</a:t>
              </a:r>
            </a:p>
          </p:txBody>
        </p:sp>
      </p:grpSp>
      <p:grpSp>
        <p:nvGrpSpPr>
          <p:cNvPr id="83" name="组合 82"/>
          <p:cNvGrpSpPr/>
          <p:nvPr/>
        </p:nvGrpSpPr>
        <p:grpSpPr>
          <a:xfrm>
            <a:off x="3418553" y="2154263"/>
            <a:ext cx="1366615" cy="261610"/>
            <a:chOff x="6940586" y="2501691"/>
            <a:chExt cx="1821916" cy="348812"/>
          </a:xfrm>
        </p:grpSpPr>
        <p:grpSp>
          <p:nvGrpSpPr>
            <p:cNvPr id="84" name="Group 4"/>
            <p:cNvGrpSpPr>
              <a:grpSpLocks noChangeAspect="1"/>
            </p:cNvGrpSpPr>
            <p:nvPr/>
          </p:nvGrpSpPr>
          <p:grpSpPr bwMode="auto">
            <a:xfrm>
              <a:off x="6940586" y="2553238"/>
              <a:ext cx="215827" cy="252924"/>
              <a:chOff x="1776" y="1776"/>
              <a:chExt cx="64" cy="75"/>
            </a:xfrm>
            <a:solidFill>
              <a:schemeClr val="bg1"/>
            </a:solidFill>
            <a:effectLst/>
          </p:grpSpPr>
          <p:sp>
            <p:nvSpPr>
              <p:cNvPr id="86" name="Freeform 5"/>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89" name="Freeform 6"/>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0" name="Freeform 7"/>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1" name="Freeform 8"/>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grpSp>
        <p:sp>
          <p:nvSpPr>
            <p:cNvPr id="85" name="文本框 44"/>
            <p:cNvSpPr txBox="1"/>
            <p:nvPr/>
          </p:nvSpPr>
          <p:spPr>
            <a:xfrm>
              <a:off x="7206149" y="2501691"/>
              <a:ext cx="1556353" cy="348812"/>
            </a:xfrm>
            <a:prstGeom prst="rect">
              <a:avLst/>
            </a:prstGeom>
            <a:noFill/>
          </p:spPr>
          <p:txBody>
            <a:bodyPr wrap="square" rtlCol="0">
              <a:spAutoFit/>
            </a:bodyPr>
            <a:lstStyle/>
            <a:p>
              <a:r>
                <a:rPr lang="zh-CN" altLang="en-US" sz="1100" dirty="0">
                  <a:solidFill>
                    <a:schemeClr val="bg1"/>
                  </a:solidFill>
                  <a:latin typeface="+mn-ea"/>
                  <a:ea typeface="+mn-ea"/>
                </a:rPr>
                <a:t>在此添加标题</a:t>
              </a:r>
            </a:p>
          </p:txBody>
        </p:sp>
      </p:grpSp>
      <p:grpSp>
        <p:nvGrpSpPr>
          <p:cNvPr id="92" name="组合 91"/>
          <p:cNvGrpSpPr/>
          <p:nvPr/>
        </p:nvGrpSpPr>
        <p:grpSpPr>
          <a:xfrm>
            <a:off x="3400027" y="3294164"/>
            <a:ext cx="1385140" cy="261610"/>
            <a:chOff x="6915889" y="4021557"/>
            <a:chExt cx="1846613" cy="348812"/>
          </a:xfrm>
        </p:grpSpPr>
        <p:grpSp>
          <p:nvGrpSpPr>
            <p:cNvPr id="93" name="Group 18"/>
            <p:cNvGrpSpPr>
              <a:grpSpLocks noChangeAspect="1"/>
            </p:cNvGrpSpPr>
            <p:nvPr/>
          </p:nvGrpSpPr>
          <p:grpSpPr bwMode="auto">
            <a:xfrm>
              <a:off x="6915889" y="4080132"/>
              <a:ext cx="265222" cy="247137"/>
              <a:chOff x="3802" y="2858"/>
              <a:chExt cx="616" cy="574"/>
            </a:xfrm>
            <a:solidFill>
              <a:schemeClr val="bg1"/>
            </a:solidFill>
            <a:effectLst/>
          </p:grpSpPr>
          <p:sp>
            <p:nvSpPr>
              <p:cNvPr id="95"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6"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7"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8"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sp>
            <p:nvSpPr>
              <p:cNvPr id="99"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prstClr val="black"/>
                  </a:solidFill>
                  <a:latin typeface="+mn-ea"/>
                  <a:ea typeface="+mn-ea"/>
                </a:endParaRPr>
              </a:p>
            </p:txBody>
          </p:sp>
        </p:grpSp>
        <p:sp>
          <p:nvSpPr>
            <p:cNvPr id="94" name="文本框 45"/>
            <p:cNvSpPr txBox="1"/>
            <p:nvPr/>
          </p:nvSpPr>
          <p:spPr>
            <a:xfrm>
              <a:off x="7206149" y="4021557"/>
              <a:ext cx="1556353" cy="348812"/>
            </a:xfrm>
            <a:prstGeom prst="rect">
              <a:avLst/>
            </a:prstGeom>
            <a:noFill/>
          </p:spPr>
          <p:txBody>
            <a:bodyPr wrap="square" rtlCol="0">
              <a:spAutoFit/>
            </a:bodyPr>
            <a:lstStyle/>
            <a:p>
              <a:r>
                <a:rPr lang="zh-CN" altLang="en-US" sz="1100" dirty="0">
                  <a:solidFill>
                    <a:schemeClr val="bg1"/>
                  </a:solidFill>
                  <a:latin typeface="+mn-ea"/>
                  <a:ea typeface="+mn-ea"/>
                </a:rPr>
                <a:t>在此添加标题</a:t>
              </a:r>
            </a:p>
          </p:txBody>
        </p:sp>
      </p:grpSp>
      <p:sp>
        <p:nvSpPr>
          <p:cNvPr id="100" name="文本框 46"/>
          <p:cNvSpPr txBox="1"/>
          <p:nvPr/>
        </p:nvSpPr>
        <p:spPr>
          <a:xfrm>
            <a:off x="562068" y="2658410"/>
            <a:ext cx="1949903" cy="315471"/>
          </a:xfrm>
          <a:prstGeom prst="rect">
            <a:avLst/>
          </a:prstGeom>
          <a:noFill/>
        </p:spPr>
        <p:txBody>
          <a:bodyPr wrap="square" lIns="68580" tIns="34290" rIns="68580" bIns="34290" rtlCol="0">
            <a:spAutoFit/>
          </a:bodyPr>
          <a:lstStyle/>
          <a:p>
            <a:pPr algn="ctr"/>
            <a:r>
              <a:rPr lang="zh-CN" altLang="en-US" sz="1600" dirty="0">
                <a:solidFill>
                  <a:schemeClr val="tx1">
                    <a:lumMod val="50000"/>
                    <a:lumOff val="50000"/>
                  </a:schemeClr>
                </a:solidFill>
                <a:effectLst>
                  <a:innerShdw blurRad="76200" dist="38100" dir="13500000">
                    <a:prstClr val="black">
                      <a:alpha val="50000"/>
                    </a:prstClr>
                  </a:innerShdw>
                </a:effectLst>
                <a:latin typeface="+mn-ea"/>
                <a:ea typeface="+mn-ea"/>
              </a:rPr>
              <a:t>此处添加文本</a:t>
            </a:r>
          </a:p>
        </p:txBody>
      </p:sp>
      <p:sp>
        <p:nvSpPr>
          <p:cNvPr id="101" name="文本框 47"/>
          <p:cNvSpPr txBox="1"/>
          <p:nvPr/>
        </p:nvSpPr>
        <p:spPr>
          <a:xfrm>
            <a:off x="3050418" y="2658410"/>
            <a:ext cx="1949903" cy="315471"/>
          </a:xfrm>
          <a:prstGeom prst="rect">
            <a:avLst/>
          </a:prstGeom>
          <a:noFill/>
        </p:spPr>
        <p:txBody>
          <a:bodyPr wrap="square" lIns="68580" tIns="34290" rIns="68580" bIns="34290" rtlCol="0">
            <a:spAutoFit/>
          </a:bodyPr>
          <a:lstStyle/>
          <a:p>
            <a:pPr algn="ctr"/>
            <a:r>
              <a:rPr lang="zh-CN" altLang="en-US" sz="1600" dirty="0">
                <a:solidFill>
                  <a:schemeClr val="tx1">
                    <a:lumMod val="50000"/>
                    <a:lumOff val="50000"/>
                  </a:schemeClr>
                </a:solidFill>
                <a:effectLst>
                  <a:innerShdw blurRad="76200" dist="38100" dir="13500000">
                    <a:prstClr val="black">
                      <a:alpha val="50000"/>
                    </a:prstClr>
                  </a:innerShdw>
                </a:effectLst>
                <a:latin typeface="+mn-ea"/>
                <a:ea typeface="+mn-ea"/>
              </a:rPr>
              <a:t>此处添加文本</a:t>
            </a:r>
          </a:p>
        </p:txBody>
      </p:sp>
      <p:grpSp>
        <p:nvGrpSpPr>
          <p:cNvPr id="102" name="组合 101"/>
          <p:cNvGrpSpPr/>
          <p:nvPr/>
        </p:nvGrpSpPr>
        <p:grpSpPr>
          <a:xfrm>
            <a:off x="5512708" y="1173506"/>
            <a:ext cx="3337503" cy="437247"/>
            <a:chOff x="6870214" y="2503733"/>
            <a:chExt cx="4450004" cy="582996"/>
          </a:xfrm>
        </p:grpSpPr>
        <p:sp>
          <p:nvSpPr>
            <p:cNvPr id="103" name="文本框 39"/>
            <p:cNvSpPr txBox="1"/>
            <p:nvPr/>
          </p:nvSpPr>
          <p:spPr>
            <a:xfrm>
              <a:off x="6870214" y="2503733"/>
              <a:ext cx="4450004" cy="533481"/>
            </a:xfrm>
            <a:prstGeom prst="rect">
              <a:avLst/>
            </a:prstGeom>
            <a:noFill/>
          </p:spPr>
          <p:txBody>
            <a:bodyPr wrap="square" rtlCol="0">
              <a:spAutoFit/>
            </a:bodyPr>
            <a:lstStyle/>
            <a:p>
              <a:pPr algn="ctr"/>
              <a:r>
                <a:rPr lang="zh-CN" altLang="en-US" sz="2000" b="1" dirty="0">
                  <a:solidFill>
                    <a:srgbClr val="00682F"/>
                  </a:solidFill>
                  <a:latin typeface="+mn-ea"/>
                  <a:ea typeface="+mn-ea"/>
                  <a:sym typeface="Arial" panose="020B0604020202020204" pitchFamily="34" charset="0"/>
                </a:rPr>
                <a:t>在此添加标题</a:t>
              </a:r>
            </a:p>
          </p:txBody>
        </p:sp>
        <p:cxnSp>
          <p:nvCxnSpPr>
            <p:cNvPr id="104" name="直接连接符 103"/>
            <p:cNvCxnSpPr/>
            <p:nvPr/>
          </p:nvCxnSpPr>
          <p:spPr>
            <a:xfrm>
              <a:off x="6984631" y="3086729"/>
              <a:ext cx="4134608" cy="0"/>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105" name="文本框 80"/>
          <p:cNvSpPr txBox="1"/>
          <p:nvPr/>
        </p:nvSpPr>
        <p:spPr>
          <a:xfrm>
            <a:off x="5397299" y="1761660"/>
            <a:ext cx="3423173" cy="2654573"/>
          </a:xfrm>
          <a:prstGeom prst="rect">
            <a:avLst/>
          </a:prstGeom>
          <a:noFill/>
        </p:spPr>
        <p:txBody>
          <a:bodyPr wrap="square" lIns="68580" tIns="34290" rIns="68580" bIns="34290" rtlCol="0">
            <a:spAutoFit/>
          </a:bodyPr>
          <a:lstStyle/>
          <a:p>
            <a:pPr algn="just"/>
            <a:r>
              <a:rPr lang="zh-CN" altLang="en-US" sz="1200" dirty="0">
                <a:solidFill>
                  <a:prstClr val="black"/>
                </a:solidFill>
                <a:latin typeface="+mn-ea"/>
                <a:ea typeface="+mn-ea"/>
                <a:cs typeface="方正兰亭纤黑简体"/>
              </a:rPr>
              <a:t>      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en-US" altLang="zh-CN" sz="1200" dirty="0">
              <a:solidFill>
                <a:prstClr val="black"/>
              </a:solidFill>
              <a:latin typeface="+mn-ea"/>
              <a:ea typeface="+mn-ea"/>
              <a:cs typeface="方正兰亭纤黑简体"/>
            </a:endParaRPr>
          </a:p>
          <a:p>
            <a:pPr algn="just"/>
            <a:r>
              <a:rPr lang="zh-CN" altLang="en-US" sz="1200" dirty="0">
                <a:solidFill>
                  <a:prstClr val="black"/>
                </a:solidFill>
                <a:latin typeface="+mn-ea"/>
                <a:ea typeface="+mn-ea"/>
                <a:cs typeface="方正兰亭纤黑简体"/>
              </a:rPr>
              <a:t> </a:t>
            </a:r>
            <a:endParaRPr lang="en-US" altLang="zh-CN" sz="1200" dirty="0">
              <a:solidFill>
                <a:prstClr val="black"/>
              </a:solidFill>
              <a:latin typeface="+mn-ea"/>
              <a:ea typeface="+mn-ea"/>
              <a:cs typeface="方正兰亭纤黑简体"/>
            </a:endParaRPr>
          </a:p>
          <a:p>
            <a:pPr algn="just"/>
            <a:r>
              <a:rPr lang="en-US" altLang="zh-CN" sz="1200" dirty="0">
                <a:solidFill>
                  <a:prstClr val="black"/>
                </a:solidFill>
                <a:latin typeface="+mn-ea"/>
                <a:ea typeface="+mn-ea"/>
                <a:cs typeface="方正兰亭纤黑简体"/>
              </a:rPr>
              <a:t>      </a:t>
            </a:r>
            <a:r>
              <a:rPr lang="zh-CN" altLang="en-US" sz="1200" dirty="0">
                <a:solidFill>
                  <a:prstClr val="black"/>
                </a:solidFill>
                <a:latin typeface="+mn-ea"/>
                <a:ea typeface="+mn-ea"/>
                <a:cs typeface="方正兰亭纤黑简体"/>
              </a:rPr>
              <a:t>单击此处添加文字阐述，添加简短问题说明文字，具体说明文字在此处添加此处。单击此处添加文字阐述，添加简短问题说明文字，具体说明文字在此处添加此处。单击此处添加文字阐述，添加简短问题说明文字，具体说明文字在此处添加此处。</a:t>
            </a:r>
            <a:endParaRPr lang="zh-CN" altLang="en-US" sz="1200" dirty="0">
              <a:solidFill>
                <a:prstClr val="black">
                  <a:lumMod val="50000"/>
                  <a:lumOff val="50000"/>
                </a:prstClr>
              </a:solidFill>
              <a:latin typeface="+mn-ea"/>
              <a:ea typeface="+mn-ea"/>
            </a:endParaRPr>
          </a:p>
          <a:p>
            <a:pPr algn="just"/>
            <a:endParaRPr lang="zh-CN" altLang="en-US" sz="1200" dirty="0">
              <a:solidFill>
                <a:prstClr val="black">
                  <a:lumMod val="50000"/>
                  <a:lumOff val="50000"/>
                </a:prstClr>
              </a:solidFill>
              <a:latin typeface="+mn-ea"/>
              <a:ea typeface="+mn-ea"/>
            </a:endParaRPr>
          </a:p>
        </p:txBody>
      </p:sp>
      <p:sp>
        <p:nvSpPr>
          <p:cNvPr id="50" name="TextBox 49"/>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58"/>
                                        </p:tgtEl>
                                        <p:attrNameLst>
                                          <p:attrName>style.visibility</p:attrName>
                                        </p:attrNameLst>
                                      </p:cBhvr>
                                      <p:to>
                                        <p:strVal val="visible"/>
                                      </p:to>
                                    </p:set>
                                    <p:animEffect transition="in" filter="barn(inVertical)">
                                      <p:cBhvr>
                                        <p:cTn id="11" dur="250"/>
                                        <p:tgtEl>
                                          <p:spTgt spid="5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0"/>
                                        </p:tgtEl>
                                        <p:attrNameLst>
                                          <p:attrName>style.visibility</p:attrName>
                                        </p:attrNameLst>
                                      </p:cBhvr>
                                      <p:to>
                                        <p:strVal val="visible"/>
                                      </p:to>
                                    </p:set>
                                    <p:animEffect transition="in" filter="fade">
                                      <p:cBhvr>
                                        <p:cTn id="15" dur="250"/>
                                        <p:tgtEl>
                                          <p:spTgt spid="100"/>
                                        </p:tgtEl>
                                      </p:cBhvr>
                                    </p:animEffect>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anim calcmode="lin" valueType="num">
                                      <p:cBhvr>
                                        <p:cTn id="20" dur="250" fill="hold"/>
                                        <p:tgtEl>
                                          <p:spTgt spid="59"/>
                                        </p:tgtEl>
                                        <p:attrNameLst>
                                          <p:attrName>ppt_x</p:attrName>
                                        </p:attrNameLst>
                                      </p:cBhvr>
                                      <p:tavLst>
                                        <p:tav tm="0">
                                          <p:val>
                                            <p:strVal val="#ppt_x"/>
                                          </p:val>
                                        </p:tav>
                                        <p:tav tm="100000">
                                          <p:val>
                                            <p:strVal val="#ppt_x"/>
                                          </p:val>
                                        </p:tav>
                                      </p:tavLst>
                                    </p:anim>
                                    <p:anim calcmode="lin" valueType="num">
                                      <p:cBhvr>
                                        <p:cTn id="21" dur="250" fill="hold"/>
                                        <p:tgtEl>
                                          <p:spTgt spid="59"/>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16" presetClass="entr" presetSubtype="21" fill="hold"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barn(inVertical)">
                                      <p:cBhvr>
                                        <p:cTn id="25" dur="250"/>
                                        <p:tgtEl>
                                          <p:spTgt spid="71"/>
                                        </p:tgtEl>
                                      </p:cBhvr>
                                    </p:animEffect>
                                  </p:childTnLst>
                                </p:cTn>
                              </p:par>
                            </p:childTnLst>
                          </p:cTn>
                        </p:par>
                        <p:par>
                          <p:cTn id="26" fill="hold">
                            <p:stCondLst>
                              <p:cond delay="2500"/>
                            </p:stCondLst>
                            <p:childTnLst>
                              <p:par>
                                <p:cTn id="27" presetID="42" presetClass="entr" presetSubtype="0" fill="hold" grpId="0" nodeType="after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250"/>
                                        <p:tgtEl>
                                          <p:spTgt spid="60"/>
                                        </p:tgtEl>
                                      </p:cBhvr>
                                    </p:animEffect>
                                    <p:anim calcmode="lin" valueType="num">
                                      <p:cBhvr>
                                        <p:cTn id="30" dur="250" fill="hold"/>
                                        <p:tgtEl>
                                          <p:spTgt spid="60"/>
                                        </p:tgtEl>
                                        <p:attrNameLst>
                                          <p:attrName>ppt_x</p:attrName>
                                        </p:attrNameLst>
                                      </p:cBhvr>
                                      <p:tavLst>
                                        <p:tav tm="0">
                                          <p:val>
                                            <p:strVal val="#ppt_x"/>
                                          </p:val>
                                        </p:tav>
                                        <p:tav tm="100000">
                                          <p:val>
                                            <p:strVal val="#ppt_x"/>
                                          </p:val>
                                        </p:tav>
                                      </p:tavLst>
                                    </p:anim>
                                    <p:anim calcmode="lin" valueType="num">
                                      <p:cBhvr>
                                        <p:cTn id="31" dur="250" fill="hold"/>
                                        <p:tgtEl>
                                          <p:spTgt spid="60"/>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16" presetClass="entr" presetSubtype="21" fill="hold" grpId="0" nodeType="afterEffect">
                                  <p:stCondLst>
                                    <p:cond delay="0"/>
                                  </p:stCondLst>
                                  <p:childTnLst>
                                    <p:set>
                                      <p:cBhvr>
                                        <p:cTn id="34" dur="1" fill="hold">
                                          <p:stCondLst>
                                            <p:cond delay="0"/>
                                          </p:stCondLst>
                                        </p:cTn>
                                        <p:tgtEl>
                                          <p:spTgt spid="67"/>
                                        </p:tgtEl>
                                        <p:attrNameLst>
                                          <p:attrName>style.visibility</p:attrName>
                                        </p:attrNameLst>
                                      </p:cBhvr>
                                      <p:to>
                                        <p:strVal val="visible"/>
                                      </p:to>
                                    </p:set>
                                    <p:animEffect transition="in" filter="barn(inVertical)">
                                      <p:cBhvr>
                                        <p:cTn id="35" dur="250"/>
                                        <p:tgtEl>
                                          <p:spTgt spid="67"/>
                                        </p:tgtEl>
                                      </p:cBhvr>
                                    </p:animEffect>
                                  </p:childTnLst>
                                </p:cTn>
                              </p:par>
                            </p:childTnLst>
                          </p:cTn>
                        </p:par>
                        <p:par>
                          <p:cTn id="36" fill="hold">
                            <p:stCondLst>
                              <p:cond delay="3500"/>
                            </p:stCondLst>
                            <p:childTnLst>
                              <p:par>
                                <p:cTn id="37" presetID="47" presetClass="entr" presetSubtype="0" fill="hold" grpId="0" nodeType="afterEffect">
                                  <p:stCondLst>
                                    <p:cond delay="0"/>
                                  </p:stCondLst>
                                  <p:childTnLst>
                                    <p:set>
                                      <p:cBhvr>
                                        <p:cTn id="38" dur="1" fill="hold">
                                          <p:stCondLst>
                                            <p:cond delay="0"/>
                                          </p:stCondLst>
                                        </p:cTn>
                                        <p:tgtEl>
                                          <p:spTgt spid="63"/>
                                        </p:tgtEl>
                                        <p:attrNameLst>
                                          <p:attrName>style.visibility</p:attrName>
                                        </p:attrNameLst>
                                      </p:cBhvr>
                                      <p:to>
                                        <p:strVal val="visible"/>
                                      </p:to>
                                    </p:set>
                                    <p:animEffect transition="in" filter="fade">
                                      <p:cBhvr>
                                        <p:cTn id="39" dur="250"/>
                                        <p:tgtEl>
                                          <p:spTgt spid="63"/>
                                        </p:tgtEl>
                                      </p:cBhvr>
                                    </p:animEffect>
                                    <p:anim calcmode="lin" valueType="num">
                                      <p:cBhvr>
                                        <p:cTn id="40" dur="250" fill="hold"/>
                                        <p:tgtEl>
                                          <p:spTgt spid="63"/>
                                        </p:tgtEl>
                                        <p:attrNameLst>
                                          <p:attrName>ppt_x</p:attrName>
                                        </p:attrNameLst>
                                      </p:cBhvr>
                                      <p:tavLst>
                                        <p:tav tm="0">
                                          <p:val>
                                            <p:strVal val="#ppt_x"/>
                                          </p:val>
                                        </p:tav>
                                        <p:tav tm="100000">
                                          <p:val>
                                            <p:strVal val="#ppt_x"/>
                                          </p:val>
                                        </p:tav>
                                      </p:tavLst>
                                    </p:anim>
                                    <p:anim calcmode="lin" valueType="num">
                                      <p:cBhvr>
                                        <p:cTn id="41" dur="250" fill="hold"/>
                                        <p:tgtEl>
                                          <p:spTgt spid="63"/>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16" presetClass="entr" presetSubtype="21"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barn(inVertical)">
                                      <p:cBhvr>
                                        <p:cTn id="45" dur="250"/>
                                        <p:tgtEl>
                                          <p:spTgt spid="76"/>
                                        </p:tgtEl>
                                      </p:cBhvr>
                                    </p:animEffect>
                                  </p:childTnLst>
                                </p:cTn>
                              </p:par>
                            </p:childTnLst>
                          </p:cTn>
                        </p:par>
                        <p:par>
                          <p:cTn id="46" fill="hold">
                            <p:stCondLst>
                              <p:cond delay="4500"/>
                            </p:stCondLst>
                            <p:childTnLst>
                              <p:par>
                                <p:cTn id="47" presetID="47" presetClass="entr" presetSubtype="0" fill="hold" grpId="0" nodeType="afterEffect">
                                  <p:stCondLst>
                                    <p:cond delay="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250"/>
                                        <p:tgtEl>
                                          <p:spTgt spid="64"/>
                                        </p:tgtEl>
                                      </p:cBhvr>
                                    </p:animEffect>
                                    <p:anim calcmode="lin" valueType="num">
                                      <p:cBhvr>
                                        <p:cTn id="50" dur="250" fill="hold"/>
                                        <p:tgtEl>
                                          <p:spTgt spid="64"/>
                                        </p:tgtEl>
                                        <p:attrNameLst>
                                          <p:attrName>ppt_x</p:attrName>
                                        </p:attrNameLst>
                                      </p:cBhvr>
                                      <p:tavLst>
                                        <p:tav tm="0">
                                          <p:val>
                                            <p:strVal val="#ppt_x"/>
                                          </p:val>
                                        </p:tav>
                                        <p:tav tm="100000">
                                          <p:val>
                                            <p:strVal val="#ppt_x"/>
                                          </p:val>
                                        </p:tav>
                                      </p:tavLst>
                                    </p:anim>
                                    <p:anim calcmode="lin" valueType="num">
                                      <p:cBhvr>
                                        <p:cTn id="51" dur="250" fill="hold"/>
                                        <p:tgtEl>
                                          <p:spTgt spid="64"/>
                                        </p:tgtEl>
                                        <p:attrNameLst>
                                          <p:attrName>ppt_y</p:attrName>
                                        </p:attrNameLst>
                                      </p:cBhvr>
                                      <p:tavLst>
                                        <p:tav tm="0">
                                          <p:val>
                                            <p:strVal val="#ppt_y-.1"/>
                                          </p:val>
                                        </p:tav>
                                        <p:tav tm="100000">
                                          <p:val>
                                            <p:strVal val="#ppt_y"/>
                                          </p:val>
                                        </p:tav>
                                      </p:tavLst>
                                    </p:anim>
                                  </p:childTnLst>
                                </p:cTn>
                              </p:par>
                            </p:childTnLst>
                          </p:cTn>
                        </p:par>
                        <p:par>
                          <p:cTn id="52" fill="hold">
                            <p:stCondLst>
                              <p:cond delay="5000"/>
                            </p:stCondLst>
                            <p:childTnLst>
                              <p:par>
                                <p:cTn id="53" presetID="16" presetClass="entr" presetSubtype="21" fill="hold" grpId="0" nodeType="afterEffect">
                                  <p:stCondLst>
                                    <p:cond delay="0"/>
                                  </p:stCondLst>
                                  <p:childTnLst>
                                    <p:set>
                                      <p:cBhvr>
                                        <p:cTn id="54" dur="1" fill="hold">
                                          <p:stCondLst>
                                            <p:cond delay="0"/>
                                          </p:stCondLst>
                                        </p:cTn>
                                        <p:tgtEl>
                                          <p:spTgt spid="68"/>
                                        </p:tgtEl>
                                        <p:attrNameLst>
                                          <p:attrName>style.visibility</p:attrName>
                                        </p:attrNameLst>
                                      </p:cBhvr>
                                      <p:to>
                                        <p:strVal val="visible"/>
                                      </p:to>
                                    </p:set>
                                    <p:animEffect transition="in" filter="barn(inVertical)">
                                      <p:cBhvr>
                                        <p:cTn id="55" dur="250"/>
                                        <p:tgtEl>
                                          <p:spTgt spid="68"/>
                                        </p:tgtEl>
                                      </p:cBhvr>
                                    </p:animEffect>
                                  </p:childTnLst>
                                </p:cTn>
                              </p:par>
                            </p:childTnLst>
                          </p:cTn>
                        </p:par>
                        <p:par>
                          <p:cTn id="56" fill="hold">
                            <p:stCondLst>
                              <p:cond delay="5500"/>
                            </p:stCondLst>
                            <p:childTnLst>
                              <p:par>
                                <p:cTn id="57" presetID="16" presetClass="entr" presetSubtype="21" fill="hold" grpId="0" nodeType="afterEffect">
                                  <p:stCondLst>
                                    <p:cond delay="0"/>
                                  </p:stCondLst>
                                  <p:childTnLst>
                                    <p:set>
                                      <p:cBhvr>
                                        <p:cTn id="58" dur="1" fill="hold">
                                          <p:stCondLst>
                                            <p:cond delay="0"/>
                                          </p:stCondLst>
                                        </p:cTn>
                                        <p:tgtEl>
                                          <p:spTgt spid="57"/>
                                        </p:tgtEl>
                                        <p:attrNameLst>
                                          <p:attrName>style.visibility</p:attrName>
                                        </p:attrNameLst>
                                      </p:cBhvr>
                                      <p:to>
                                        <p:strVal val="visible"/>
                                      </p:to>
                                    </p:set>
                                    <p:animEffect transition="in" filter="barn(inVertical)">
                                      <p:cBhvr>
                                        <p:cTn id="59" dur="250"/>
                                        <p:tgtEl>
                                          <p:spTgt spid="57"/>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101"/>
                                        </p:tgtEl>
                                        <p:attrNameLst>
                                          <p:attrName>style.visibility</p:attrName>
                                        </p:attrNameLst>
                                      </p:cBhvr>
                                      <p:to>
                                        <p:strVal val="visible"/>
                                      </p:to>
                                    </p:set>
                                    <p:animEffect transition="in" filter="fade">
                                      <p:cBhvr>
                                        <p:cTn id="63" dur="250"/>
                                        <p:tgtEl>
                                          <p:spTgt spid="101"/>
                                        </p:tgtEl>
                                      </p:cBhvr>
                                    </p:animEffect>
                                  </p:childTnLst>
                                </p:cTn>
                              </p:par>
                            </p:childTnLst>
                          </p:cTn>
                        </p:par>
                        <p:par>
                          <p:cTn id="64" fill="hold">
                            <p:stCondLst>
                              <p:cond delay="6500"/>
                            </p:stCondLst>
                            <p:childTnLst>
                              <p:par>
                                <p:cTn id="65" presetID="42" presetClass="entr" presetSubtype="0" fill="hold" grpId="0" nodeType="afterEffect">
                                  <p:stCondLst>
                                    <p:cond delay="0"/>
                                  </p:stCondLst>
                                  <p:childTnLst>
                                    <p:set>
                                      <p:cBhvr>
                                        <p:cTn id="66" dur="1" fill="hold">
                                          <p:stCondLst>
                                            <p:cond delay="0"/>
                                          </p:stCondLst>
                                        </p:cTn>
                                        <p:tgtEl>
                                          <p:spTgt spid="61"/>
                                        </p:tgtEl>
                                        <p:attrNameLst>
                                          <p:attrName>style.visibility</p:attrName>
                                        </p:attrNameLst>
                                      </p:cBhvr>
                                      <p:to>
                                        <p:strVal val="visible"/>
                                      </p:to>
                                    </p:set>
                                    <p:animEffect transition="in" filter="fade">
                                      <p:cBhvr>
                                        <p:cTn id="67" dur="250"/>
                                        <p:tgtEl>
                                          <p:spTgt spid="61"/>
                                        </p:tgtEl>
                                      </p:cBhvr>
                                    </p:animEffect>
                                    <p:anim calcmode="lin" valueType="num">
                                      <p:cBhvr>
                                        <p:cTn id="68" dur="250" fill="hold"/>
                                        <p:tgtEl>
                                          <p:spTgt spid="61"/>
                                        </p:tgtEl>
                                        <p:attrNameLst>
                                          <p:attrName>ppt_x</p:attrName>
                                        </p:attrNameLst>
                                      </p:cBhvr>
                                      <p:tavLst>
                                        <p:tav tm="0">
                                          <p:val>
                                            <p:strVal val="#ppt_x"/>
                                          </p:val>
                                        </p:tav>
                                        <p:tav tm="100000">
                                          <p:val>
                                            <p:strVal val="#ppt_x"/>
                                          </p:val>
                                        </p:tav>
                                      </p:tavLst>
                                    </p:anim>
                                    <p:anim calcmode="lin" valueType="num">
                                      <p:cBhvr>
                                        <p:cTn id="69" dur="250" fill="hold"/>
                                        <p:tgtEl>
                                          <p:spTgt spid="61"/>
                                        </p:tgtEl>
                                        <p:attrNameLst>
                                          <p:attrName>ppt_y</p:attrName>
                                        </p:attrNameLst>
                                      </p:cBhvr>
                                      <p:tavLst>
                                        <p:tav tm="0">
                                          <p:val>
                                            <p:strVal val="#ppt_y+.1"/>
                                          </p:val>
                                        </p:tav>
                                        <p:tav tm="100000">
                                          <p:val>
                                            <p:strVal val="#ppt_y"/>
                                          </p:val>
                                        </p:tav>
                                      </p:tavLst>
                                    </p:anim>
                                  </p:childTnLst>
                                </p:cTn>
                              </p:par>
                            </p:childTnLst>
                          </p:cTn>
                        </p:par>
                        <p:par>
                          <p:cTn id="70" fill="hold">
                            <p:stCondLst>
                              <p:cond delay="7000"/>
                            </p:stCondLst>
                            <p:childTnLst>
                              <p:par>
                                <p:cTn id="71" presetID="16" presetClass="entr" presetSubtype="21" fill="hold" nodeType="afterEffect">
                                  <p:stCondLst>
                                    <p:cond delay="0"/>
                                  </p:stCondLst>
                                  <p:childTnLst>
                                    <p:set>
                                      <p:cBhvr>
                                        <p:cTn id="72" dur="1" fill="hold">
                                          <p:stCondLst>
                                            <p:cond delay="0"/>
                                          </p:stCondLst>
                                        </p:cTn>
                                        <p:tgtEl>
                                          <p:spTgt spid="83"/>
                                        </p:tgtEl>
                                        <p:attrNameLst>
                                          <p:attrName>style.visibility</p:attrName>
                                        </p:attrNameLst>
                                      </p:cBhvr>
                                      <p:to>
                                        <p:strVal val="visible"/>
                                      </p:to>
                                    </p:set>
                                    <p:animEffect transition="in" filter="barn(inVertical)">
                                      <p:cBhvr>
                                        <p:cTn id="73" dur="250"/>
                                        <p:tgtEl>
                                          <p:spTgt spid="83"/>
                                        </p:tgtEl>
                                      </p:cBhvr>
                                    </p:animEffect>
                                  </p:childTnLst>
                                </p:cTn>
                              </p:par>
                            </p:childTnLst>
                          </p:cTn>
                        </p:par>
                        <p:par>
                          <p:cTn id="74" fill="hold">
                            <p:stCondLst>
                              <p:cond delay="7500"/>
                            </p:stCondLst>
                            <p:childTnLst>
                              <p:par>
                                <p:cTn id="75" presetID="42" presetClass="entr" presetSubtype="0" fill="hold" grpId="0" nodeType="afterEffect">
                                  <p:stCondLst>
                                    <p:cond delay="0"/>
                                  </p:stCondLst>
                                  <p:childTnLst>
                                    <p:set>
                                      <p:cBhvr>
                                        <p:cTn id="76" dur="1" fill="hold">
                                          <p:stCondLst>
                                            <p:cond delay="0"/>
                                          </p:stCondLst>
                                        </p:cTn>
                                        <p:tgtEl>
                                          <p:spTgt spid="62"/>
                                        </p:tgtEl>
                                        <p:attrNameLst>
                                          <p:attrName>style.visibility</p:attrName>
                                        </p:attrNameLst>
                                      </p:cBhvr>
                                      <p:to>
                                        <p:strVal val="visible"/>
                                      </p:to>
                                    </p:set>
                                    <p:animEffect transition="in" filter="fade">
                                      <p:cBhvr>
                                        <p:cTn id="77" dur="250"/>
                                        <p:tgtEl>
                                          <p:spTgt spid="62"/>
                                        </p:tgtEl>
                                      </p:cBhvr>
                                    </p:animEffect>
                                    <p:anim calcmode="lin" valueType="num">
                                      <p:cBhvr>
                                        <p:cTn id="78" dur="250" fill="hold"/>
                                        <p:tgtEl>
                                          <p:spTgt spid="62"/>
                                        </p:tgtEl>
                                        <p:attrNameLst>
                                          <p:attrName>ppt_x</p:attrName>
                                        </p:attrNameLst>
                                      </p:cBhvr>
                                      <p:tavLst>
                                        <p:tav tm="0">
                                          <p:val>
                                            <p:strVal val="#ppt_x"/>
                                          </p:val>
                                        </p:tav>
                                        <p:tav tm="100000">
                                          <p:val>
                                            <p:strVal val="#ppt_x"/>
                                          </p:val>
                                        </p:tav>
                                      </p:tavLst>
                                    </p:anim>
                                    <p:anim calcmode="lin" valueType="num">
                                      <p:cBhvr>
                                        <p:cTn id="79" dur="250" fill="hold"/>
                                        <p:tgtEl>
                                          <p:spTgt spid="62"/>
                                        </p:tgtEl>
                                        <p:attrNameLst>
                                          <p:attrName>ppt_y</p:attrName>
                                        </p:attrNameLst>
                                      </p:cBhvr>
                                      <p:tavLst>
                                        <p:tav tm="0">
                                          <p:val>
                                            <p:strVal val="#ppt_y+.1"/>
                                          </p:val>
                                        </p:tav>
                                        <p:tav tm="100000">
                                          <p:val>
                                            <p:strVal val="#ppt_y"/>
                                          </p:val>
                                        </p:tav>
                                      </p:tavLst>
                                    </p:anim>
                                  </p:childTnLst>
                                </p:cTn>
                              </p:par>
                            </p:childTnLst>
                          </p:cTn>
                        </p:par>
                        <p:par>
                          <p:cTn id="80" fill="hold">
                            <p:stCondLst>
                              <p:cond delay="8000"/>
                            </p:stCondLst>
                            <p:childTnLst>
                              <p:par>
                                <p:cTn id="81" presetID="16" presetClass="entr" presetSubtype="21" fill="hold" grpId="0" nodeType="afterEffect">
                                  <p:stCondLst>
                                    <p:cond delay="0"/>
                                  </p:stCondLst>
                                  <p:childTnLst>
                                    <p:set>
                                      <p:cBhvr>
                                        <p:cTn id="82" dur="1" fill="hold">
                                          <p:stCondLst>
                                            <p:cond delay="0"/>
                                          </p:stCondLst>
                                        </p:cTn>
                                        <p:tgtEl>
                                          <p:spTgt spid="69"/>
                                        </p:tgtEl>
                                        <p:attrNameLst>
                                          <p:attrName>style.visibility</p:attrName>
                                        </p:attrNameLst>
                                      </p:cBhvr>
                                      <p:to>
                                        <p:strVal val="visible"/>
                                      </p:to>
                                    </p:set>
                                    <p:animEffect transition="in" filter="barn(inVertical)">
                                      <p:cBhvr>
                                        <p:cTn id="83" dur="250"/>
                                        <p:tgtEl>
                                          <p:spTgt spid="69"/>
                                        </p:tgtEl>
                                      </p:cBhvr>
                                    </p:animEffect>
                                  </p:childTnLst>
                                </p:cTn>
                              </p:par>
                            </p:childTnLst>
                          </p:cTn>
                        </p:par>
                        <p:par>
                          <p:cTn id="84" fill="hold">
                            <p:stCondLst>
                              <p:cond delay="8500"/>
                            </p:stCondLst>
                            <p:childTnLst>
                              <p:par>
                                <p:cTn id="85" presetID="47" presetClass="entr" presetSubtype="0" fill="hold" grpId="0" nodeType="afterEffect">
                                  <p:stCondLst>
                                    <p:cond delay="0"/>
                                  </p:stCondLst>
                                  <p:childTnLst>
                                    <p:set>
                                      <p:cBhvr>
                                        <p:cTn id="86" dur="1" fill="hold">
                                          <p:stCondLst>
                                            <p:cond delay="0"/>
                                          </p:stCondLst>
                                        </p:cTn>
                                        <p:tgtEl>
                                          <p:spTgt spid="65"/>
                                        </p:tgtEl>
                                        <p:attrNameLst>
                                          <p:attrName>style.visibility</p:attrName>
                                        </p:attrNameLst>
                                      </p:cBhvr>
                                      <p:to>
                                        <p:strVal val="visible"/>
                                      </p:to>
                                    </p:set>
                                    <p:animEffect transition="in" filter="fade">
                                      <p:cBhvr>
                                        <p:cTn id="87" dur="250"/>
                                        <p:tgtEl>
                                          <p:spTgt spid="65"/>
                                        </p:tgtEl>
                                      </p:cBhvr>
                                    </p:animEffect>
                                    <p:anim calcmode="lin" valueType="num">
                                      <p:cBhvr>
                                        <p:cTn id="88" dur="250" fill="hold"/>
                                        <p:tgtEl>
                                          <p:spTgt spid="65"/>
                                        </p:tgtEl>
                                        <p:attrNameLst>
                                          <p:attrName>ppt_x</p:attrName>
                                        </p:attrNameLst>
                                      </p:cBhvr>
                                      <p:tavLst>
                                        <p:tav tm="0">
                                          <p:val>
                                            <p:strVal val="#ppt_x"/>
                                          </p:val>
                                        </p:tav>
                                        <p:tav tm="100000">
                                          <p:val>
                                            <p:strVal val="#ppt_x"/>
                                          </p:val>
                                        </p:tav>
                                      </p:tavLst>
                                    </p:anim>
                                    <p:anim calcmode="lin" valueType="num">
                                      <p:cBhvr>
                                        <p:cTn id="89" dur="250" fill="hold"/>
                                        <p:tgtEl>
                                          <p:spTgt spid="65"/>
                                        </p:tgtEl>
                                        <p:attrNameLst>
                                          <p:attrName>ppt_y</p:attrName>
                                        </p:attrNameLst>
                                      </p:cBhvr>
                                      <p:tavLst>
                                        <p:tav tm="0">
                                          <p:val>
                                            <p:strVal val="#ppt_y-.1"/>
                                          </p:val>
                                        </p:tav>
                                        <p:tav tm="100000">
                                          <p:val>
                                            <p:strVal val="#ppt_y"/>
                                          </p:val>
                                        </p:tav>
                                      </p:tavLst>
                                    </p:anim>
                                  </p:childTnLst>
                                </p:cTn>
                              </p:par>
                            </p:childTnLst>
                          </p:cTn>
                        </p:par>
                        <p:par>
                          <p:cTn id="90" fill="hold">
                            <p:stCondLst>
                              <p:cond delay="9000"/>
                            </p:stCondLst>
                            <p:childTnLst>
                              <p:par>
                                <p:cTn id="91" presetID="16" presetClass="entr" presetSubtype="21" fill="hold" nodeType="afterEffect">
                                  <p:stCondLst>
                                    <p:cond delay="0"/>
                                  </p:stCondLst>
                                  <p:childTnLst>
                                    <p:set>
                                      <p:cBhvr>
                                        <p:cTn id="92" dur="1" fill="hold">
                                          <p:stCondLst>
                                            <p:cond delay="0"/>
                                          </p:stCondLst>
                                        </p:cTn>
                                        <p:tgtEl>
                                          <p:spTgt spid="92"/>
                                        </p:tgtEl>
                                        <p:attrNameLst>
                                          <p:attrName>style.visibility</p:attrName>
                                        </p:attrNameLst>
                                      </p:cBhvr>
                                      <p:to>
                                        <p:strVal val="visible"/>
                                      </p:to>
                                    </p:set>
                                    <p:animEffect transition="in" filter="barn(inVertical)">
                                      <p:cBhvr>
                                        <p:cTn id="93" dur="250"/>
                                        <p:tgtEl>
                                          <p:spTgt spid="92"/>
                                        </p:tgtEl>
                                      </p:cBhvr>
                                    </p:animEffect>
                                  </p:childTnLst>
                                </p:cTn>
                              </p:par>
                            </p:childTnLst>
                          </p:cTn>
                        </p:par>
                        <p:par>
                          <p:cTn id="94" fill="hold">
                            <p:stCondLst>
                              <p:cond delay="9500"/>
                            </p:stCondLst>
                            <p:childTnLst>
                              <p:par>
                                <p:cTn id="95" presetID="47" presetClass="entr" presetSubtype="0" fill="hold" grpId="0" nodeType="afterEffect">
                                  <p:stCondLst>
                                    <p:cond delay="0"/>
                                  </p:stCondLst>
                                  <p:childTnLst>
                                    <p:set>
                                      <p:cBhvr>
                                        <p:cTn id="96" dur="1" fill="hold">
                                          <p:stCondLst>
                                            <p:cond delay="0"/>
                                          </p:stCondLst>
                                        </p:cTn>
                                        <p:tgtEl>
                                          <p:spTgt spid="66"/>
                                        </p:tgtEl>
                                        <p:attrNameLst>
                                          <p:attrName>style.visibility</p:attrName>
                                        </p:attrNameLst>
                                      </p:cBhvr>
                                      <p:to>
                                        <p:strVal val="visible"/>
                                      </p:to>
                                    </p:set>
                                    <p:animEffect transition="in" filter="fade">
                                      <p:cBhvr>
                                        <p:cTn id="97" dur="250"/>
                                        <p:tgtEl>
                                          <p:spTgt spid="66"/>
                                        </p:tgtEl>
                                      </p:cBhvr>
                                    </p:animEffect>
                                    <p:anim calcmode="lin" valueType="num">
                                      <p:cBhvr>
                                        <p:cTn id="98" dur="250" fill="hold"/>
                                        <p:tgtEl>
                                          <p:spTgt spid="66"/>
                                        </p:tgtEl>
                                        <p:attrNameLst>
                                          <p:attrName>ppt_x</p:attrName>
                                        </p:attrNameLst>
                                      </p:cBhvr>
                                      <p:tavLst>
                                        <p:tav tm="0">
                                          <p:val>
                                            <p:strVal val="#ppt_x"/>
                                          </p:val>
                                        </p:tav>
                                        <p:tav tm="100000">
                                          <p:val>
                                            <p:strVal val="#ppt_x"/>
                                          </p:val>
                                        </p:tav>
                                      </p:tavLst>
                                    </p:anim>
                                    <p:anim calcmode="lin" valueType="num">
                                      <p:cBhvr>
                                        <p:cTn id="99" dur="250" fill="hold"/>
                                        <p:tgtEl>
                                          <p:spTgt spid="66"/>
                                        </p:tgtEl>
                                        <p:attrNameLst>
                                          <p:attrName>ppt_y</p:attrName>
                                        </p:attrNameLst>
                                      </p:cBhvr>
                                      <p:tavLst>
                                        <p:tav tm="0">
                                          <p:val>
                                            <p:strVal val="#ppt_y-.1"/>
                                          </p:val>
                                        </p:tav>
                                        <p:tav tm="100000">
                                          <p:val>
                                            <p:strVal val="#ppt_y"/>
                                          </p:val>
                                        </p:tav>
                                      </p:tavLst>
                                    </p:anim>
                                  </p:childTnLst>
                                </p:cTn>
                              </p:par>
                            </p:childTnLst>
                          </p:cTn>
                        </p:par>
                        <p:par>
                          <p:cTn id="100" fill="hold">
                            <p:stCondLst>
                              <p:cond delay="10000"/>
                            </p:stCondLst>
                            <p:childTnLst>
                              <p:par>
                                <p:cTn id="101" presetID="16" presetClass="entr" presetSubtype="21" fill="hold" grpId="0" nodeType="afterEffect">
                                  <p:stCondLst>
                                    <p:cond delay="0"/>
                                  </p:stCondLst>
                                  <p:childTnLst>
                                    <p:set>
                                      <p:cBhvr>
                                        <p:cTn id="102" dur="1" fill="hold">
                                          <p:stCondLst>
                                            <p:cond delay="0"/>
                                          </p:stCondLst>
                                        </p:cTn>
                                        <p:tgtEl>
                                          <p:spTgt spid="70"/>
                                        </p:tgtEl>
                                        <p:attrNameLst>
                                          <p:attrName>style.visibility</p:attrName>
                                        </p:attrNameLst>
                                      </p:cBhvr>
                                      <p:to>
                                        <p:strVal val="visible"/>
                                      </p:to>
                                    </p:set>
                                    <p:animEffect transition="in" filter="barn(inVertical)">
                                      <p:cBhvr>
                                        <p:cTn id="103" dur="250"/>
                                        <p:tgtEl>
                                          <p:spTgt spid="70"/>
                                        </p:tgtEl>
                                      </p:cBhvr>
                                    </p:animEffect>
                                  </p:childTnLst>
                                </p:cTn>
                              </p:par>
                            </p:childTnLst>
                          </p:cTn>
                        </p:par>
                        <p:par>
                          <p:cTn id="104" fill="hold">
                            <p:stCondLst>
                              <p:cond delay="10500"/>
                            </p:stCondLst>
                            <p:childTnLst>
                              <p:par>
                                <p:cTn id="105" presetID="16" presetClass="entr" presetSubtype="21" fill="hold" nodeType="afterEffect">
                                  <p:stCondLst>
                                    <p:cond delay="0"/>
                                  </p:stCondLst>
                                  <p:childTnLst>
                                    <p:set>
                                      <p:cBhvr>
                                        <p:cTn id="106" dur="1" fill="hold">
                                          <p:stCondLst>
                                            <p:cond delay="0"/>
                                          </p:stCondLst>
                                        </p:cTn>
                                        <p:tgtEl>
                                          <p:spTgt spid="102"/>
                                        </p:tgtEl>
                                        <p:attrNameLst>
                                          <p:attrName>style.visibility</p:attrName>
                                        </p:attrNameLst>
                                      </p:cBhvr>
                                      <p:to>
                                        <p:strVal val="visible"/>
                                      </p:to>
                                    </p:set>
                                    <p:animEffect transition="in" filter="barn(inVertical)">
                                      <p:cBhvr>
                                        <p:cTn id="107" dur="250"/>
                                        <p:tgtEl>
                                          <p:spTgt spid="102"/>
                                        </p:tgtEl>
                                      </p:cBhvr>
                                    </p:animEffect>
                                  </p:childTnLst>
                                </p:cTn>
                              </p:par>
                            </p:childTnLst>
                          </p:cTn>
                        </p:par>
                        <p:par>
                          <p:cTn id="108" fill="hold">
                            <p:stCondLst>
                              <p:cond delay="11000"/>
                            </p:stCondLst>
                            <p:childTnLst>
                              <p:par>
                                <p:cTn id="109" presetID="16" presetClass="entr" presetSubtype="21" fill="hold" grpId="0" nodeType="afterEffect">
                                  <p:stCondLst>
                                    <p:cond delay="0"/>
                                  </p:stCondLst>
                                  <p:childTnLst>
                                    <p:set>
                                      <p:cBhvr>
                                        <p:cTn id="110" dur="1" fill="hold">
                                          <p:stCondLst>
                                            <p:cond delay="0"/>
                                          </p:stCondLst>
                                        </p:cTn>
                                        <p:tgtEl>
                                          <p:spTgt spid="105"/>
                                        </p:tgtEl>
                                        <p:attrNameLst>
                                          <p:attrName>style.visibility</p:attrName>
                                        </p:attrNameLst>
                                      </p:cBhvr>
                                      <p:to>
                                        <p:strVal val="visible"/>
                                      </p:to>
                                    </p:set>
                                    <p:animEffect transition="in" filter="barn(inVertical)">
                                      <p:cBhvr>
                                        <p:cTn id="111" dur="25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p:bldP spid="68" grpId="0"/>
      <p:bldP spid="69" grpId="0"/>
      <p:bldP spid="70" grpId="0"/>
      <p:bldP spid="100" grpId="0"/>
      <p:bldP spid="101" grpId="0"/>
      <p:bldP spid="105" grpId="0"/>
      <p:bldP spid="50"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88" name="组合 87"/>
          <p:cNvGrpSpPr/>
          <p:nvPr/>
        </p:nvGrpSpPr>
        <p:grpSpPr>
          <a:xfrm>
            <a:off x="1053869" y="1563939"/>
            <a:ext cx="1317722" cy="1317244"/>
            <a:chOff x="1404976" y="2085735"/>
            <a:chExt cx="1756733" cy="1756732"/>
          </a:xfrm>
        </p:grpSpPr>
        <p:sp>
          <p:nvSpPr>
            <p:cNvPr id="119" name="圆角矩形 118"/>
            <p:cNvSpPr/>
            <p:nvPr/>
          </p:nvSpPr>
          <p:spPr>
            <a:xfrm>
              <a:off x="1404976" y="2085735"/>
              <a:ext cx="1756733" cy="1756732"/>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0" name="组合 119"/>
            <p:cNvGrpSpPr/>
            <p:nvPr/>
          </p:nvGrpSpPr>
          <p:grpSpPr>
            <a:xfrm>
              <a:off x="2094995" y="2353045"/>
              <a:ext cx="322561" cy="275716"/>
              <a:chOff x="1179499" y="5126995"/>
              <a:chExt cx="695313" cy="594335"/>
            </a:xfrm>
            <a:solidFill>
              <a:schemeClr val="tx1">
                <a:lumMod val="50000"/>
                <a:lumOff val="50000"/>
              </a:schemeClr>
            </a:solidFill>
          </p:grpSpPr>
          <p:sp>
            <p:nvSpPr>
              <p:cNvPr id="121" name="Freeform 131"/>
              <p:cNvSpPr/>
              <p:nvPr/>
            </p:nvSpPr>
            <p:spPr bwMode="auto">
              <a:xfrm>
                <a:off x="1179499" y="5632612"/>
                <a:ext cx="695313" cy="88718"/>
              </a:xfrm>
              <a:custGeom>
                <a:avLst/>
                <a:gdLst>
                  <a:gd name="T0" fmla="*/ 383 w 408"/>
                  <a:gd name="T1" fmla="*/ 0 h 52"/>
                  <a:gd name="T2" fmla="*/ 363 w 408"/>
                  <a:gd name="T3" fmla="*/ 0 h 52"/>
                  <a:gd name="T4" fmla="*/ 363 w 408"/>
                  <a:gd name="T5" fmla="*/ 17 h 52"/>
                  <a:gd name="T6" fmla="*/ 283 w 408"/>
                  <a:gd name="T7" fmla="*/ 17 h 52"/>
                  <a:gd name="T8" fmla="*/ 283 w 408"/>
                  <a:gd name="T9" fmla="*/ 0 h 52"/>
                  <a:gd name="T10" fmla="*/ 238 w 408"/>
                  <a:gd name="T11" fmla="*/ 0 h 52"/>
                  <a:gd name="T12" fmla="*/ 238 w 408"/>
                  <a:gd name="T13" fmla="*/ 14 h 52"/>
                  <a:gd name="T14" fmla="*/ 158 w 408"/>
                  <a:gd name="T15" fmla="*/ 14 h 52"/>
                  <a:gd name="T16" fmla="*/ 158 w 408"/>
                  <a:gd name="T17" fmla="*/ 0 h 52"/>
                  <a:gd name="T18" fmla="*/ 115 w 408"/>
                  <a:gd name="T19" fmla="*/ 0 h 52"/>
                  <a:gd name="T20" fmla="*/ 115 w 408"/>
                  <a:gd name="T21" fmla="*/ 15 h 52"/>
                  <a:gd name="T22" fmla="*/ 35 w 408"/>
                  <a:gd name="T23" fmla="*/ 15 h 52"/>
                  <a:gd name="T24" fmla="*/ 35 w 408"/>
                  <a:gd name="T25" fmla="*/ 0 h 52"/>
                  <a:gd name="T26" fmla="*/ 26 w 408"/>
                  <a:gd name="T27" fmla="*/ 0 h 52"/>
                  <a:gd name="T28" fmla="*/ 0 w 408"/>
                  <a:gd name="T29" fmla="*/ 26 h 52"/>
                  <a:gd name="T30" fmla="*/ 0 w 408"/>
                  <a:gd name="T31" fmla="*/ 27 h 52"/>
                  <a:gd name="T32" fmla="*/ 26 w 408"/>
                  <a:gd name="T33" fmla="*/ 52 h 52"/>
                  <a:gd name="T34" fmla="*/ 383 w 408"/>
                  <a:gd name="T35" fmla="*/ 52 h 52"/>
                  <a:gd name="T36" fmla="*/ 408 w 408"/>
                  <a:gd name="T37" fmla="*/ 27 h 52"/>
                  <a:gd name="T38" fmla="*/ 408 w 408"/>
                  <a:gd name="T39" fmla="*/ 26 h 52"/>
                  <a:gd name="T40" fmla="*/ 383 w 408"/>
                  <a:gd name="T4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8" h="52">
                    <a:moveTo>
                      <a:pt x="383" y="0"/>
                    </a:moveTo>
                    <a:cubicBezTo>
                      <a:pt x="363" y="0"/>
                      <a:pt x="363" y="0"/>
                      <a:pt x="363" y="0"/>
                    </a:cubicBezTo>
                    <a:cubicBezTo>
                      <a:pt x="363" y="17"/>
                      <a:pt x="363" y="17"/>
                      <a:pt x="363" y="17"/>
                    </a:cubicBezTo>
                    <a:cubicBezTo>
                      <a:pt x="283" y="17"/>
                      <a:pt x="283" y="17"/>
                      <a:pt x="283" y="17"/>
                    </a:cubicBezTo>
                    <a:cubicBezTo>
                      <a:pt x="283" y="0"/>
                      <a:pt x="283" y="0"/>
                      <a:pt x="283" y="0"/>
                    </a:cubicBezTo>
                    <a:cubicBezTo>
                      <a:pt x="238" y="0"/>
                      <a:pt x="238" y="0"/>
                      <a:pt x="238" y="0"/>
                    </a:cubicBezTo>
                    <a:cubicBezTo>
                      <a:pt x="238" y="14"/>
                      <a:pt x="238" y="14"/>
                      <a:pt x="238" y="14"/>
                    </a:cubicBezTo>
                    <a:cubicBezTo>
                      <a:pt x="158" y="14"/>
                      <a:pt x="158" y="14"/>
                      <a:pt x="158" y="14"/>
                    </a:cubicBezTo>
                    <a:cubicBezTo>
                      <a:pt x="158" y="0"/>
                      <a:pt x="158" y="0"/>
                      <a:pt x="158" y="0"/>
                    </a:cubicBezTo>
                    <a:cubicBezTo>
                      <a:pt x="115" y="0"/>
                      <a:pt x="115" y="0"/>
                      <a:pt x="115" y="0"/>
                    </a:cubicBezTo>
                    <a:cubicBezTo>
                      <a:pt x="115" y="15"/>
                      <a:pt x="115" y="15"/>
                      <a:pt x="115" y="15"/>
                    </a:cubicBezTo>
                    <a:cubicBezTo>
                      <a:pt x="35" y="15"/>
                      <a:pt x="35" y="15"/>
                      <a:pt x="35" y="15"/>
                    </a:cubicBezTo>
                    <a:cubicBezTo>
                      <a:pt x="35" y="0"/>
                      <a:pt x="35" y="0"/>
                      <a:pt x="35" y="0"/>
                    </a:cubicBezTo>
                    <a:cubicBezTo>
                      <a:pt x="26" y="0"/>
                      <a:pt x="26" y="0"/>
                      <a:pt x="26" y="0"/>
                    </a:cubicBezTo>
                    <a:cubicBezTo>
                      <a:pt x="12" y="0"/>
                      <a:pt x="0" y="12"/>
                      <a:pt x="0" y="26"/>
                    </a:cubicBezTo>
                    <a:cubicBezTo>
                      <a:pt x="0" y="27"/>
                      <a:pt x="0" y="27"/>
                      <a:pt x="0" y="27"/>
                    </a:cubicBezTo>
                    <a:cubicBezTo>
                      <a:pt x="0" y="41"/>
                      <a:pt x="12" y="52"/>
                      <a:pt x="26" y="52"/>
                    </a:cubicBezTo>
                    <a:cubicBezTo>
                      <a:pt x="383" y="52"/>
                      <a:pt x="383" y="52"/>
                      <a:pt x="383" y="52"/>
                    </a:cubicBezTo>
                    <a:cubicBezTo>
                      <a:pt x="397" y="52"/>
                      <a:pt x="408" y="41"/>
                      <a:pt x="408" y="27"/>
                    </a:cubicBezTo>
                    <a:cubicBezTo>
                      <a:pt x="408" y="26"/>
                      <a:pt x="408" y="26"/>
                      <a:pt x="408" y="26"/>
                    </a:cubicBezTo>
                    <a:cubicBezTo>
                      <a:pt x="408" y="12"/>
                      <a:pt x="397" y="0"/>
                      <a:pt x="383" y="0"/>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22" name="Rectangle 132"/>
              <p:cNvSpPr>
                <a:spLocks noChangeArrowheads="1"/>
              </p:cNvSpPr>
              <p:nvPr/>
            </p:nvSpPr>
            <p:spPr bwMode="auto">
              <a:xfrm>
                <a:off x="1662036" y="5126995"/>
                <a:ext cx="136322" cy="5056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23" name="Rectangle 133"/>
              <p:cNvSpPr>
                <a:spLocks noChangeArrowheads="1"/>
              </p:cNvSpPr>
              <p:nvPr/>
            </p:nvSpPr>
            <p:spPr bwMode="auto">
              <a:xfrm>
                <a:off x="1449258" y="5274857"/>
                <a:ext cx="136322" cy="357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24" name="Rectangle 134"/>
              <p:cNvSpPr>
                <a:spLocks noChangeArrowheads="1"/>
              </p:cNvSpPr>
              <p:nvPr/>
            </p:nvSpPr>
            <p:spPr bwMode="auto">
              <a:xfrm>
                <a:off x="1239366" y="5401081"/>
                <a:ext cx="136322" cy="23153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grpSp>
        <p:nvGrpSpPr>
          <p:cNvPr id="125" name="组合 124"/>
          <p:cNvGrpSpPr/>
          <p:nvPr/>
        </p:nvGrpSpPr>
        <p:grpSpPr>
          <a:xfrm>
            <a:off x="6704830" y="1563940"/>
            <a:ext cx="1317722" cy="1317245"/>
            <a:chOff x="8938609" y="2085735"/>
            <a:chExt cx="1756733" cy="1756733"/>
          </a:xfrm>
        </p:grpSpPr>
        <p:sp>
          <p:nvSpPr>
            <p:cNvPr id="126" name="圆角矩形 125"/>
            <p:cNvSpPr/>
            <p:nvPr/>
          </p:nvSpPr>
          <p:spPr>
            <a:xfrm>
              <a:off x="8938609"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7" name="组合 126"/>
            <p:cNvGrpSpPr/>
            <p:nvPr/>
          </p:nvGrpSpPr>
          <p:grpSpPr>
            <a:xfrm>
              <a:off x="9566203" y="2281261"/>
              <a:ext cx="320183" cy="320183"/>
              <a:chOff x="6858828" y="3790714"/>
              <a:chExt cx="731377" cy="731377"/>
            </a:xfrm>
          </p:grpSpPr>
          <p:sp>
            <p:nvSpPr>
              <p:cNvPr id="128" name="Freeform 578"/>
              <p:cNvSpPr/>
              <p:nvPr/>
            </p:nvSpPr>
            <p:spPr bwMode="auto">
              <a:xfrm>
                <a:off x="7450277" y="4178041"/>
                <a:ext cx="97373" cy="194024"/>
              </a:xfrm>
              <a:custGeom>
                <a:avLst/>
                <a:gdLst>
                  <a:gd name="T0" fmla="*/ 0 w 57"/>
                  <a:gd name="T1" fmla="*/ 99 h 114"/>
                  <a:gd name="T2" fmla="*/ 22 w 57"/>
                  <a:gd name="T3" fmla="*/ 114 h 114"/>
                  <a:gd name="T4" fmla="*/ 57 w 57"/>
                  <a:gd name="T5" fmla="*/ 0 h 114"/>
                  <a:gd name="T6" fmla="*/ 31 w 57"/>
                  <a:gd name="T7" fmla="*/ 0 h 114"/>
                  <a:gd name="T8" fmla="*/ 0 w 57"/>
                  <a:gd name="T9" fmla="*/ 99 h 114"/>
                </a:gdLst>
                <a:ahLst/>
                <a:cxnLst>
                  <a:cxn ang="0">
                    <a:pos x="T0" y="T1"/>
                  </a:cxn>
                  <a:cxn ang="0">
                    <a:pos x="T2" y="T3"/>
                  </a:cxn>
                  <a:cxn ang="0">
                    <a:pos x="T4" y="T5"/>
                  </a:cxn>
                  <a:cxn ang="0">
                    <a:pos x="T6" y="T7"/>
                  </a:cxn>
                  <a:cxn ang="0">
                    <a:pos x="T8" y="T9"/>
                  </a:cxn>
                </a:cxnLst>
                <a:rect l="0" t="0" r="r" b="b"/>
                <a:pathLst>
                  <a:path w="57" h="114">
                    <a:moveTo>
                      <a:pt x="0" y="99"/>
                    </a:moveTo>
                    <a:cubicBezTo>
                      <a:pt x="22" y="114"/>
                      <a:pt x="22" y="114"/>
                      <a:pt x="22" y="114"/>
                    </a:cubicBezTo>
                    <a:cubicBezTo>
                      <a:pt x="44" y="82"/>
                      <a:pt x="57" y="42"/>
                      <a:pt x="57" y="0"/>
                    </a:cubicBezTo>
                    <a:cubicBezTo>
                      <a:pt x="31" y="0"/>
                      <a:pt x="31" y="0"/>
                      <a:pt x="31" y="0"/>
                    </a:cubicBezTo>
                    <a:cubicBezTo>
                      <a:pt x="31" y="37"/>
                      <a:pt x="20" y="71"/>
                      <a:pt x="0" y="99"/>
                    </a:cubicBez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29" name="Freeform 579"/>
              <p:cNvSpPr/>
              <p:nvPr/>
            </p:nvSpPr>
            <p:spPr bwMode="auto">
              <a:xfrm>
                <a:off x="7228844" y="3790714"/>
                <a:ext cx="361361" cy="362804"/>
              </a:xfrm>
              <a:custGeom>
                <a:avLst/>
                <a:gdLst>
                  <a:gd name="T0" fmla="*/ 187 w 212"/>
                  <a:gd name="T1" fmla="*/ 213 h 213"/>
                  <a:gd name="T2" fmla="*/ 212 w 212"/>
                  <a:gd name="T3" fmla="*/ 213 h 213"/>
                  <a:gd name="T4" fmla="*/ 0 w 212"/>
                  <a:gd name="T5" fmla="*/ 0 h 213"/>
                  <a:gd name="T6" fmla="*/ 0 w 212"/>
                  <a:gd name="T7" fmla="*/ 25 h 213"/>
                  <a:gd name="T8" fmla="*/ 0 w 212"/>
                  <a:gd name="T9" fmla="*/ 52 h 213"/>
                  <a:gd name="T10" fmla="*/ 0 w 212"/>
                  <a:gd name="T11" fmla="*/ 213 h 213"/>
                  <a:gd name="T12" fmla="*/ 160 w 212"/>
                  <a:gd name="T13" fmla="*/ 213 h 213"/>
                  <a:gd name="T14" fmla="*/ 187 w 212"/>
                  <a:gd name="T15" fmla="*/ 213 h 2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2" h="213">
                    <a:moveTo>
                      <a:pt x="187" y="213"/>
                    </a:moveTo>
                    <a:cubicBezTo>
                      <a:pt x="212" y="213"/>
                      <a:pt x="212" y="213"/>
                      <a:pt x="212" y="213"/>
                    </a:cubicBezTo>
                    <a:cubicBezTo>
                      <a:pt x="187" y="7"/>
                      <a:pt x="0" y="0"/>
                      <a:pt x="0" y="0"/>
                    </a:cubicBezTo>
                    <a:cubicBezTo>
                      <a:pt x="0" y="25"/>
                      <a:pt x="0" y="25"/>
                      <a:pt x="0" y="25"/>
                    </a:cubicBezTo>
                    <a:cubicBezTo>
                      <a:pt x="0" y="52"/>
                      <a:pt x="0" y="52"/>
                      <a:pt x="0" y="52"/>
                    </a:cubicBezTo>
                    <a:cubicBezTo>
                      <a:pt x="0" y="213"/>
                      <a:pt x="0" y="213"/>
                      <a:pt x="0" y="213"/>
                    </a:cubicBezTo>
                    <a:cubicBezTo>
                      <a:pt x="160" y="213"/>
                      <a:pt x="160" y="213"/>
                      <a:pt x="160" y="213"/>
                    </a:cubicBezTo>
                    <a:lnTo>
                      <a:pt x="187" y="213"/>
                    </a:ln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30" name="Freeform 580"/>
              <p:cNvSpPr/>
              <p:nvPr/>
            </p:nvSpPr>
            <p:spPr bwMode="auto">
              <a:xfrm>
                <a:off x="6858828" y="3833269"/>
                <a:ext cx="605154" cy="688822"/>
              </a:xfrm>
              <a:custGeom>
                <a:avLst/>
                <a:gdLst>
                  <a:gd name="T0" fmla="*/ 202 w 355"/>
                  <a:gd name="T1" fmla="*/ 202 h 404"/>
                  <a:gd name="T2" fmla="*/ 202 w 355"/>
                  <a:gd name="T3" fmla="*/ 26 h 404"/>
                  <a:gd name="T4" fmla="*/ 202 w 355"/>
                  <a:gd name="T5" fmla="*/ 0 h 404"/>
                  <a:gd name="T6" fmla="*/ 0 w 355"/>
                  <a:gd name="T7" fmla="*/ 202 h 404"/>
                  <a:gd name="T8" fmla="*/ 202 w 355"/>
                  <a:gd name="T9" fmla="*/ 404 h 404"/>
                  <a:gd name="T10" fmla="*/ 355 w 355"/>
                  <a:gd name="T11" fmla="*/ 335 h 404"/>
                  <a:gd name="T12" fmla="*/ 335 w 355"/>
                  <a:gd name="T13" fmla="*/ 317 h 404"/>
                  <a:gd name="T14" fmla="*/ 202 w 355"/>
                  <a:gd name="T15" fmla="*/ 202 h 4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404">
                    <a:moveTo>
                      <a:pt x="202" y="202"/>
                    </a:moveTo>
                    <a:cubicBezTo>
                      <a:pt x="202" y="26"/>
                      <a:pt x="202" y="26"/>
                      <a:pt x="202" y="26"/>
                    </a:cubicBezTo>
                    <a:cubicBezTo>
                      <a:pt x="202" y="0"/>
                      <a:pt x="202" y="0"/>
                      <a:pt x="202" y="0"/>
                    </a:cubicBezTo>
                    <a:cubicBezTo>
                      <a:pt x="91" y="0"/>
                      <a:pt x="0" y="90"/>
                      <a:pt x="0" y="202"/>
                    </a:cubicBezTo>
                    <a:cubicBezTo>
                      <a:pt x="0" y="314"/>
                      <a:pt x="91" y="404"/>
                      <a:pt x="202" y="404"/>
                    </a:cubicBezTo>
                    <a:cubicBezTo>
                      <a:pt x="263" y="404"/>
                      <a:pt x="318" y="377"/>
                      <a:pt x="355" y="335"/>
                    </a:cubicBezTo>
                    <a:cubicBezTo>
                      <a:pt x="335" y="317"/>
                      <a:pt x="335" y="317"/>
                      <a:pt x="335" y="317"/>
                    </a:cubicBezTo>
                    <a:lnTo>
                      <a:pt x="202" y="202"/>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solidFill>
                    <a:prstClr val="black"/>
                  </a:solidFill>
                </a:endParaRPr>
              </a:p>
            </p:txBody>
          </p:sp>
        </p:grpSp>
      </p:grpSp>
      <p:grpSp>
        <p:nvGrpSpPr>
          <p:cNvPr id="131" name="组合 130"/>
          <p:cNvGrpSpPr/>
          <p:nvPr/>
        </p:nvGrpSpPr>
        <p:grpSpPr>
          <a:xfrm>
            <a:off x="4821176" y="1563940"/>
            <a:ext cx="1317722" cy="1317245"/>
            <a:chOff x="6427398" y="2085735"/>
            <a:chExt cx="1756733" cy="1756733"/>
          </a:xfrm>
        </p:grpSpPr>
        <p:sp>
          <p:nvSpPr>
            <p:cNvPr id="132" name="圆角矩形 131"/>
            <p:cNvSpPr/>
            <p:nvPr/>
          </p:nvSpPr>
          <p:spPr>
            <a:xfrm>
              <a:off x="6427398"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33" name="组合 132"/>
            <p:cNvGrpSpPr/>
            <p:nvPr/>
          </p:nvGrpSpPr>
          <p:grpSpPr>
            <a:xfrm>
              <a:off x="7080219" y="2236580"/>
              <a:ext cx="383708" cy="380875"/>
              <a:chOff x="8400062" y="4884922"/>
              <a:chExt cx="683773" cy="678724"/>
            </a:xfrm>
          </p:grpSpPr>
          <p:sp>
            <p:nvSpPr>
              <p:cNvPr id="134" name="Freeform 378"/>
              <p:cNvSpPr>
                <a:spLocks noEditPoints="1"/>
              </p:cNvSpPr>
              <p:nvPr/>
            </p:nvSpPr>
            <p:spPr bwMode="auto">
              <a:xfrm>
                <a:off x="8927317" y="5146025"/>
                <a:ext cx="156518" cy="156518"/>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8 h 92"/>
                  <a:gd name="T12" fmla="*/ 14 w 92"/>
                  <a:gd name="T13" fmla="*/ 46 h 92"/>
                  <a:gd name="T14" fmla="*/ 46 w 92"/>
                  <a:gd name="T15" fmla="*/ 14 h 92"/>
                  <a:gd name="T16" fmla="*/ 78 w 92"/>
                  <a:gd name="T17" fmla="*/ 46 h 92"/>
                  <a:gd name="T18" fmla="*/ 46 w 92"/>
                  <a:gd name="T19"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0" y="0"/>
                      <a:pt x="0" y="21"/>
                      <a:pt x="0" y="46"/>
                    </a:cubicBezTo>
                    <a:cubicBezTo>
                      <a:pt x="0" y="72"/>
                      <a:pt x="20" y="92"/>
                      <a:pt x="46" y="92"/>
                    </a:cubicBezTo>
                    <a:cubicBezTo>
                      <a:pt x="71" y="92"/>
                      <a:pt x="92" y="72"/>
                      <a:pt x="92" y="46"/>
                    </a:cubicBezTo>
                    <a:cubicBezTo>
                      <a:pt x="92" y="21"/>
                      <a:pt x="71" y="0"/>
                      <a:pt x="46" y="0"/>
                    </a:cubicBezTo>
                    <a:close/>
                    <a:moveTo>
                      <a:pt x="46" y="78"/>
                    </a:moveTo>
                    <a:cubicBezTo>
                      <a:pt x="28" y="78"/>
                      <a:pt x="14" y="64"/>
                      <a:pt x="14" y="46"/>
                    </a:cubicBezTo>
                    <a:cubicBezTo>
                      <a:pt x="14" y="28"/>
                      <a:pt x="28" y="14"/>
                      <a:pt x="46" y="14"/>
                    </a:cubicBezTo>
                    <a:cubicBezTo>
                      <a:pt x="64" y="14"/>
                      <a:pt x="78" y="28"/>
                      <a:pt x="78" y="46"/>
                    </a:cubicBezTo>
                    <a:cubicBezTo>
                      <a:pt x="78" y="64"/>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35" name="Freeform 379"/>
              <p:cNvSpPr/>
              <p:nvPr/>
            </p:nvSpPr>
            <p:spPr bwMode="auto">
              <a:xfrm>
                <a:off x="8852304" y="5217432"/>
                <a:ext cx="66358" cy="8655"/>
              </a:xfrm>
              <a:custGeom>
                <a:avLst/>
                <a:gdLst>
                  <a:gd name="T0" fmla="*/ 37 w 39"/>
                  <a:gd name="T1" fmla="*/ 0 h 5"/>
                  <a:gd name="T2" fmla="*/ 2 w 39"/>
                  <a:gd name="T3" fmla="*/ 0 h 5"/>
                  <a:gd name="T4" fmla="*/ 1 w 39"/>
                  <a:gd name="T5" fmla="*/ 1 h 5"/>
                  <a:gd name="T6" fmla="*/ 0 w 39"/>
                  <a:gd name="T7" fmla="*/ 3 h 5"/>
                  <a:gd name="T8" fmla="*/ 2 w 39"/>
                  <a:gd name="T9" fmla="*/ 5 h 5"/>
                  <a:gd name="T10" fmla="*/ 37 w 39"/>
                  <a:gd name="T11" fmla="*/ 5 h 5"/>
                  <a:gd name="T12" fmla="*/ 39 w 39"/>
                  <a:gd name="T13" fmla="*/ 3 h 5"/>
                  <a:gd name="T14" fmla="*/ 37 w 3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
                    <a:moveTo>
                      <a:pt x="37" y="0"/>
                    </a:moveTo>
                    <a:cubicBezTo>
                      <a:pt x="2" y="0"/>
                      <a:pt x="2" y="0"/>
                      <a:pt x="2" y="0"/>
                    </a:cubicBezTo>
                    <a:cubicBezTo>
                      <a:pt x="2" y="0"/>
                      <a:pt x="1" y="0"/>
                      <a:pt x="1" y="1"/>
                    </a:cubicBezTo>
                    <a:cubicBezTo>
                      <a:pt x="0" y="1"/>
                      <a:pt x="0" y="2"/>
                      <a:pt x="0" y="3"/>
                    </a:cubicBezTo>
                    <a:cubicBezTo>
                      <a:pt x="0" y="4"/>
                      <a:pt x="1" y="5"/>
                      <a:pt x="2" y="5"/>
                    </a:cubicBezTo>
                    <a:cubicBezTo>
                      <a:pt x="37" y="5"/>
                      <a:pt x="37" y="5"/>
                      <a:pt x="37" y="5"/>
                    </a:cubicBezTo>
                    <a:cubicBezTo>
                      <a:pt x="38" y="5"/>
                      <a:pt x="39" y="4"/>
                      <a:pt x="39" y="3"/>
                    </a:cubicBezTo>
                    <a:cubicBezTo>
                      <a:pt x="39" y="1"/>
                      <a:pt x="38" y="0"/>
                      <a:pt x="37" y="0"/>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36" name="Freeform 380"/>
              <p:cNvSpPr/>
              <p:nvPr/>
            </p:nvSpPr>
            <p:spPr bwMode="auto">
              <a:xfrm>
                <a:off x="8739784" y="5048652"/>
                <a:ext cx="7934" cy="67079"/>
              </a:xfrm>
              <a:custGeom>
                <a:avLst/>
                <a:gdLst>
                  <a:gd name="T0" fmla="*/ 0 w 5"/>
                  <a:gd name="T1" fmla="*/ 3 h 39"/>
                  <a:gd name="T2" fmla="*/ 0 w 5"/>
                  <a:gd name="T3" fmla="*/ 37 h 39"/>
                  <a:gd name="T4" fmla="*/ 0 w 5"/>
                  <a:gd name="T5" fmla="*/ 39 h 39"/>
                  <a:gd name="T6" fmla="*/ 2 w 5"/>
                  <a:gd name="T7" fmla="*/ 39 h 39"/>
                  <a:gd name="T8" fmla="*/ 5 w 5"/>
                  <a:gd name="T9" fmla="*/ 37 h 39"/>
                  <a:gd name="T10" fmla="*/ 5 w 5"/>
                  <a:gd name="T11" fmla="*/ 3 h 39"/>
                  <a:gd name="T12" fmla="*/ 2 w 5"/>
                  <a:gd name="T13" fmla="*/ 0 h 39"/>
                  <a:gd name="T14" fmla="*/ 0 w 5"/>
                  <a:gd name="T15" fmla="*/ 3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9">
                    <a:moveTo>
                      <a:pt x="0" y="3"/>
                    </a:moveTo>
                    <a:cubicBezTo>
                      <a:pt x="0" y="37"/>
                      <a:pt x="0" y="37"/>
                      <a:pt x="0" y="37"/>
                    </a:cubicBezTo>
                    <a:cubicBezTo>
                      <a:pt x="0" y="38"/>
                      <a:pt x="0" y="38"/>
                      <a:pt x="0" y="39"/>
                    </a:cubicBezTo>
                    <a:cubicBezTo>
                      <a:pt x="1" y="39"/>
                      <a:pt x="2" y="39"/>
                      <a:pt x="2" y="39"/>
                    </a:cubicBezTo>
                    <a:cubicBezTo>
                      <a:pt x="4" y="39"/>
                      <a:pt x="5" y="38"/>
                      <a:pt x="5" y="37"/>
                    </a:cubicBezTo>
                    <a:cubicBezTo>
                      <a:pt x="5" y="3"/>
                      <a:pt x="5" y="3"/>
                      <a:pt x="5" y="3"/>
                    </a:cubicBezTo>
                    <a:cubicBezTo>
                      <a:pt x="5" y="1"/>
                      <a:pt x="4" y="0"/>
                      <a:pt x="2" y="0"/>
                    </a:cubicBezTo>
                    <a:cubicBezTo>
                      <a:pt x="1" y="0"/>
                      <a:pt x="0" y="1"/>
                      <a:pt x="0" y="3"/>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37" name="Freeform 381"/>
              <p:cNvSpPr/>
              <p:nvPr/>
            </p:nvSpPr>
            <p:spPr bwMode="auto">
              <a:xfrm>
                <a:off x="8736178" y="5335000"/>
                <a:ext cx="8655" cy="68522"/>
              </a:xfrm>
              <a:custGeom>
                <a:avLst/>
                <a:gdLst>
                  <a:gd name="T0" fmla="*/ 5 w 5"/>
                  <a:gd name="T1" fmla="*/ 37 h 40"/>
                  <a:gd name="T2" fmla="*/ 5 w 5"/>
                  <a:gd name="T3" fmla="*/ 3 h 40"/>
                  <a:gd name="T4" fmla="*/ 3 w 5"/>
                  <a:gd name="T5" fmla="*/ 0 h 40"/>
                  <a:gd name="T6" fmla="*/ 0 w 5"/>
                  <a:gd name="T7" fmla="*/ 3 h 40"/>
                  <a:gd name="T8" fmla="*/ 0 w 5"/>
                  <a:gd name="T9" fmla="*/ 37 h 40"/>
                  <a:gd name="T10" fmla="*/ 1 w 5"/>
                  <a:gd name="T11" fmla="*/ 39 h 40"/>
                  <a:gd name="T12" fmla="*/ 3 w 5"/>
                  <a:gd name="T13" fmla="*/ 40 h 40"/>
                  <a:gd name="T14" fmla="*/ 5 w 5"/>
                  <a:gd name="T15" fmla="*/ 37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0">
                    <a:moveTo>
                      <a:pt x="5" y="37"/>
                    </a:moveTo>
                    <a:cubicBezTo>
                      <a:pt x="5" y="3"/>
                      <a:pt x="5" y="3"/>
                      <a:pt x="5" y="3"/>
                    </a:cubicBezTo>
                    <a:cubicBezTo>
                      <a:pt x="5" y="1"/>
                      <a:pt x="4" y="0"/>
                      <a:pt x="3" y="0"/>
                    </a:cubicBezTo>
                    <a:cubicBezTo>
                      <a:pt x="1" y="0"/>
                      <a:pt x="0" y="1"/>
                      <a:pt x="0" y="3"/>
                    </a:cubicBezTo>
                    <a:cubicBezTo>
                      <a:pt x="0" y="37"/>
                      <a:pt x="0" y="37"/>
                      <a:pt x="0" y="37"/>
                    </a:cubicBezTo>
                    <a:cubicBezTo>
                      <a:pt x="0" y="38"/>
                      <a:pt x="0" y="38"/>
                      <a:pt x="1" y="39"/>
                    </a:cubicBezTo>
                    <a:cubicBezTo>
                      <a:pt x="1" y="39"/>
                      <a:pt x="2" y="40"/>
                      <a:pt x="3" y="40"/>
                    </a:cubicBezTo>
                    <a:cubicBezTo>
                      <a:pt x="4" y="40"/>
                      <a:pt x="5" y="38"/>
                      <a:pt x="5" y="37"/>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38" name="Freeform 382"/>
              <p:cNvSpPr>
                <a:spLocks noEditPoints="1"/>
              </p:cNvSpPr>
              <p:nvPr/>
            </p:nvSpPr>
            <p:spPr bwMode="auto">
              <a:xfrm>
                <a:off x="8664771" y="4884922"/>
                <a:ext cx="156518" cy="157239"/>
              </a:xfrm>
              <a:custGeom>
                <a:avLst/>
                <a:gdLst>
                  <a:gd name="T0" fmla="*/ 46 w 92"/>
                  <a:gd name="T1" fmla="*/ 92 h 92"/>
                  <a:gd name="T2" fmla="*/ 92 w 92"/>
                  <a:gd name="T3" fmla="*/ 46 h 92"/>
                  <a:gd name="T4" fmla="*/ 46 w 92"/>
                  <a:gd name="T5" fmla="*/ 0 h 92"/>
                  <a:gd name="T6" fmla="*/ 0 w 92"/>
                  <a:gd name="T7" fmla="*/ 46 h 92"/>
                  <a:gd name="T8" fmla="*/ 46 w 92"/>
                  <a:gd name="T9" fmla="*/ 92 h 92"/>
                  <a:gd name="T10" fmla="*/ 46 w 92"/>
                  <a:gd name="T11" fmla="*/ 14 h 92"/>
                  <a:gd name="T12" fmla="*/ 79 w 92"/>
                  <a:gd name="T13" fmla="*/ 46 h 92"/>
                  <a:gd name="T14" fmla="*/ 46 w 92"/>
                  <a:gd name="T15" fmla="*/ 78 h 92"/>
                  <a:gd name="T16" fmla="*/ 14 w 92"/>
                  <a:gd name="T17" fmla="*/ 46 h 92"/>
                  <a:gd name="T18" fmla="*/ 46 w 92"/>
                  <a:gd name="T19" fmla="*/ 1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72" y="92"/>
                      <a:pt x="92" y="71"/>
                      <a:pt x="92" y="46"/>
                    </a:cubicBezTo>
                    <a:cubicBezTo>
                      <a:pt x="92" y="21"/>
                      <a:pt x="72" y="0"/>
                      <a:pt x="46" y="0"/>
                    </a:cubicBezTo>
                    <a:cubicBezTo>
                      <a:pt x="21" y="0"/>
                      <a:pt x="0" y="21"/>
                      <a:pt x="0" y="46"/>
                    </a:cubicBezTo>
                    <a:cubicBezTo>
                      <a:pt x="0" y="71"/>
                      <a:pt x="21" y="92"/>
                      <a:pt x="46" y="92"/>
                    </a:cubicBezTo>
                    <a:close/>
                    <a:moveTo>
                      <a:pt x="46" y="14"/>
                    </a:moveTo>
                    <a:cubicBezTo>
                      <a:pt x="64" y="14"/>
                      <a:pt x="79" y="28"/>
                      <a:pt x="79" y="46"/>
                    </a:cubicBezTo>
                    <a:cubicBezTo>
                      <a:pt x="79" y="64"/>
                      <a:pt x="64" y="78"/>
                      <a:pt x="46" y="78"/>
                    </a:cubicBezTo>
                    <a:cubicBezTo>
                      <a:pt x="29" y="78"/>
                      <a:pt x="14" y="64"/>
                      <a:pt x="14" y="46"/>
                    </a:cubicBezTo>
                    <a:cubicBezTo>
                      <a:pt x="14" y="28"/>
                      <a:pt x="29" y="14"/>
                      <a:pt x="46" y="14"/>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39" name="Freeform 383"/>
              <p:cNvSpPr>
                <a:spLocks noEditPoints="1"/>
              </p:cNvSpPr>
              <p:nvPr/>
            </p:nvSpPr>
            <p:spPr bwMode="auto">
              <a:xfrm>
                <a:off x="8664771" y="5408571"/>
                <a:ext cx="156518" cy="155075"/>
              </a:xfrm>
              <a:custGeom>
                <a:avLst/>
                <a:gdLst>
                  <a:gd name="T0" fmla="*/ 46 w 92"/>
                  <a:gd name="T1" fmla="*/ 0 h 91"/>
                  <a:gd name="T2" fmla="*/ 0 w 92"/>
                  <a:gd name="T3" fmla="*/ 46 h 91"/>
                  <a:gd name="T4" fmla="*/ 46 w 92"/>
                  <a:gd name="T5" fmla="*/ 91 h 91"/>
                  <a:gd name="T6" fmla="*/ 92 w 92"/>
                  <a:gd name="T7" fmla="*/ 46 h 91"/>
                  <a:gd name="T8" fmla="*/ 46 w 92"/>
                  <a:gd name="T9" fmla="*/ 0 h 91"/>
                  <a:gd name="T10" fmla="*/ 46 w 92"/>
                  <a:gd name="T11" fmla="*/ 78 h 91"/>
                  <a:gd name="T12" fmla="*/ 14 w 92"/>
                  <a:gd name="T13" fmla="*/ 46 h 91"/>
                  <a:gd name="T14" fmla="*/ 46 w 92"/>
                  <a:gd name="T15" fmla="*/ 13 h 91"/>
                  <a:gd name="T16" fmla="*/ 79 w 92"/>
                  <a:gd name="T17" fmla="*/ 46 h 91"/>
                  <a:gd name="T18" fmla="*/ 46 w 9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1">
                    <a:moveTo>
                      <a:pt x="46" y="0"/>
                    </a:moveTo>
                    <a:cubicBezTo>
                      <a:pt x="21" y="0"/>
                      <a:pt x="0" y="20"/>
                      <a:pt x="0" y="46"/>
                    </a:cubicBezTo>
                    <a:cubicBezTo>
                      <a:pt x="0" y="71"/>
                      <a:pt x="21" y="91"/>
                      <a:pt x="46" y="91"/>
                    </a:cubicBezTo>
                    <a:cubicBezTo>
                      <a:pt x="72" y="91"/>
                      <a:pt x="92" y="71"/>
                      <a:pt x="92" y="46"/>
                    </a:cubicBezTo>
                    <a:cubicBezTo>
                      <a:pt x="92" y="20"/>
                      <a:pt x="72" y="0"/>
                      <a:pt x="46" y="0"/>
                    </a:cubicBezTo>
                    <a:close/>
                    <a:moveTo>
                      <a:pt x="46" y="78"/>
                    </a:moveTo>
                    <a:cubicBezTo>
                      <a:pt x="29" y="78"/>
                      <a:pt x="14" y="63"/>
                      <a:pt x="14" y="46"/>
                    </a:cubicBezTo>
                    <a:cubicBezTo>
                      <a:pt x="14" y="28"/>
                      <a:pt x="29" y="13"/>
                      <a:pt x="46" y="13"/>
                    </a:cubicBezTo>
                    <a:cubicBezTo>
                      <a:pt x="64" y="13"/>
                      <a:pt x="79" y="28"/>
                      <a:pt x="79" y="46"/>
                    </a:cubicBezTo>
                    <a:cubicBezTo>
                      <a:pt x="79" y="63"/>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0" name="Freeform 384"/>
              <p:cNvSpPr>
                <a:spLocks noEditPoints="1"/>
              </p:cNvSpPr>
              <p:nvPr/>
            </p:nvSpPr>
            <p:spPr bwMode="auto">
              <a:xfrm>
                <a:off x="8633756" y="5120780"/>
                <a:ext cx="209893" cy="209171"/>
              </a:xfrm>
              <a:custGeom>
                <a:avLst/>
                <a:gdLst>
                  <a:gd name="T0" fmla="*/ 62 w 123"/>
                  <a:gd name="T1" fmla="*/ 0 h 123"/>
                  <a:gd name="T2" fmla="*/ 0 w 123"/>
                  <a:gd name="T3" fmla="*/ 61 h 123"/>
                  <a:gd name="T4" fmla="*/ 62 w 123"/>
                  <a:gd name="T5" fmla="*/ 123 h 123"/>
                  <a:gd name="T6" fmla="*/ 123 w 123"/>
                  <a:gd name="T7" fmla="*/ 61 h 123"/>
                  <a:gd name="T8" fmla="*/ 62 w 123"/>
                  <a:gd name="T9" fmla="*/ 0 h 123"/>
                  <a:gd name="T10" fmla="*/ 62 w 123"/>
                  <a:gd name="T11" fmla="*/ 105 h 123"/>
                  <a:gd name="T12" fmla="*/ 18 w 123"/>
                  <a:gd name="T13" fmla="*/ 61 h 123"/>
                  <a:gd name="T14" fmla="*/ 62 w 123"/>
                  <a:gd name="T15" fmla="*/ 18 h 123"/>
                  <a:gd name="T16" fmla="*/ 105 w 123"/>
                  <a:gd name="T17" fmla="*/ 61 h 123"/>
                  <a:gd name="T18" fmla="*/ 62 w 123"/>
                  <a:gd name="T19" fmla="*/ 10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23">
                    <a:moveTo>
                      <a:pt x="62" y="0"/>
                    </a:moveTo>
                    <a:cubicBezTo>
                      <a:pt x="28" y="0"/>
                      <a:pt x="0" y="27"/>
                      <a:pt x="0" y="61"/>
                    </a:cubicBezTo>
                    <a:cubicBezTo>
                      <a:pt x="0" y="95"/>
                      <a:pt x="28" y="123"/>
                      <a:pt x="62" y="123"/>
                    </a:cubicBezTo>
                    <a:cubicBezTo>
                      <a:pt x="96" y="123"/>
                      <a:pt x="123" y="95"/>
                      <a:pt x="123" y="61"/>
                    </a:cubicBezTo>
                    <a:cubicBezTo>
                      <a:pt x="123" y="27"/>
                      <a:pt x="96" y="0"/>
                      <a:pt x="62" y="0"/>
                    </a:cubicBezTo>
                    <a:close/>
                    <a:moveTo>
                      <a:pt x="62" y="105"/>
                    </a:moveTo>
                    <a:cubicBezTo>
                      <a:pt x="38" y="105"/>
                      <a:pt x="18" y="85"/>
                      <a:pt x="18" y="61"/>
                    </a:cubicBezTo>
                    <a:cubicBezTo>
                      <a:pt x="18" y="37"/>
                      <a:pt x="38" y="18"/>
                      <a:pt x="62" y="18"/>
                    </a:cubicBezTo>
                    <a:cubicBezTo>
                      <a:pt x="86" y="18"/>
                      <a:pt x="105" y="37"/>
                      <a:pt x="105" y="61"/>
                    </a:cubicBezTo>
                    <a:cubicBezTo>
                      <a:pt x="105" y="85"/>
                      <a:pt x="86" y="105"/>
                      <a:pt x="62" y="105"/>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1" name="Freeform 385"/>
              <p:cNvSpPr/>
              <p:nvPr/>
            </p:nvSpPr>
            <p:spPr bwMode="auto">
              <a:xfrm>
                <a:off x="8562350" y="5221038"/>
                <a:ext cx="67800" cy="8655"/>
              </a:xfrm>
              <a:custGeom>
                <a:avLst/>
                <a:gdLst>
                  <a:gd name="T0" fmla="*/ 37 w 40"/>
                  <a:gd name="T1" fmla="*/ 0 h 5"/>
                  <a:gd name="T2" fmla="*/ 3 w 40"/>
                  <a:gd name="T3" fmla="*/ 0 h 5"/>
                  <a:gd name="T4" fmla="*/ 1 w 40"/>
                  <a:gd name="T5" fmla="*/ 0 h 5"/>
                  <a:gd name="T6" fmla="*/ 0 w 40"/>
                  <a:gd name="T7" fmla="*/ 2 h 5"/>
                  <a:gd name="T8" fmla="*/ 3 w 40"/>
                  <a:gd name="T9" fmla="*/ 5 h 5"/>
                  <a:gd name="T10" fmla="*/ 37 w 40"/>
                  <a:gd name="T11" fmla="*/ 5 h 5"/>
                  <a:gd name="T12" fmla="*/ 40 w 40"/>
                  <a:gd name="T13" fmla="*/ 2 h 5"/>
                  <a:gd name="T14" fmla="*/ 37 w 40"/>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
                    <a:moveTo>
                      <a:pt x="37" y="0"/>
                    </a:moveTo>
                    <a:cubicBezTo>
                      <a:pt x="3" y="0"/>
                      <a:pt x="3" y="0"/>
                      <a:pt x="3" y="0"/>
                    </a:cubicBezTo>
                    <a:cubicBezTo>
                      <a:pt x="2" y="0"/>
                      <a:pt x="1" y="0"/>
                      <a:pt x="1" y="0"/>
                    </a:cubicBezTo>
                    <a:cubicBezTo>
                      <a:pt x="0" y="1"/>
                      <a:pt x="0" y="1"/>
                      <a:pt x="0" y="2"/>
                    </a:cubicBezTo>
                    <a:cubicBezTo>
                      <a:pt x="0" y="4"/>
                      <a:pt x="1" y="5"/>
                      <a:pt x="3" y="5"/>
                    </a:cubicBezTo>
                    <a:cubicBezTo>
                      <a:pt x="37" y="5"/>
                      <a:pt x="37" y="5"/>
                      <a:pt x="37" y="5"/>
                    </a:cubicBezTo>
                    <a:cubicBezTo>
                      <a:pt x="38" y="5"/>
                      <a:pt x="40" y="4"/>
                      <a:pt x="40" y="2"/>
                    </a:cubicBezTo>
                    <a:cubicBezTo>
                      <a:pt x="40" y="1"/>
                      <a:pt x="38" y="0"/>
                      <a:pt x="37" y="0"/>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2" name="Freeform 386"/>
              <p:cNvSpPr>
                <a:spLocks noEditPoints="1"/>
              </p:cNvSpPr>
              <p:nvPr/>
            </p:nvSpPr>
            <p:spPr bwMode="auto">
              <a:xfrm>
                <a:off x="8400062" y="5146025"/>
                <a:ext cx="157239" cy="156518"/>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8 h 92"/>
                  <a:gd name="T12" fmla="*/ 14 w 92"/>
                  <a:gd name="T13" fmla="*/ 46 h 92"/>
                  <a:gd name="T14" fmla="*/ 46 w 92"/>
                  <a:gd name="T15" fmla="*/ 14 h 92"/>
                  <a:gd name="T16" fmla="*/ 78 w 92"/>
                  <a:gd name="T17" fmla="*/ 46 h 92"/>
                  <a:gd name="T18" fmla="*/ 46 w 92"/>
                  <a:gd name="T19"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1" y="0"/>
                      <a:pt x="0" y="21"/>
                      <a:pt x="0" y="46"/>
                    </a:cubicBezTo>
                    <a:cubicBezTo>
                      <a:pt x="0" y="72"/>
                      <a:pt x="21" y="92"/>
                      <a:pt x="46" y="92"/>
                    </a:cubicBezTo>
                    <a:cubicBezTo>
                      <a:pt x="71" y="92"/>
                      <a:pt x="92" y="72"/>
                      <a:pt x="92" y="46"/>
                    </a:cubicBezTo>
                    <a:cubicBezTo>
                      <a:pt x="92" y="21"/>
                      <a:pt x="71" y="0"/>
                      <a:pt x="46" y="0"/>
                    </a:cubicBezTo>
                    <a:close/>
                    <a:moveTo>
                      <a:pt x="46" y="78"/>
                    </a:moveTo>
                    <a:cubicBezTo>
                      <a:pt x="28" y="78"/>
                      <a:pt x="14" y="64"/>
                      <a:pt x="14" y="46"/>
                    </a:cubicBezTo>
                    <a:cubicBezTo>
                      <a:pt x="14" y="28"/>
                      <a:pt x="28" y="14"/>
                      <a:pt x="46" y="14"/>
                    </a:cubicBezTo>
                    <a:cubicBezTo>
                      <a:pt x="64" y="14"/>
                      <a:pt x="78" y="28"/>
                      <a:pt x="78" y="46"/>
                    </a:cubicBezTo>
                    <a:cubicBezTo>
                      <a:pt x="78" y="64"/>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grpSp>
        <p:nvGrpSpPr>
          <p:cNvPr id="143" name="组合 142"/>
          <p:cNvGrpSpPr/>
          <p:nvPr/>
        </p:nvGrpSpPr>
        <p:grpSpPr>
          <a:xfrm>
            <a:off x="2937523" y="1563940"/>
            <a:ext cx="1317722" cy="1317245"/>
            <a:chOff x="3916187" y="2085735"/>
            <a:chExt cx="1756733" cy="1756733"/>
          </a:xfrm>
        </p:grpSpPr>
        <p:sp>
          <p:nvSpPr>
            <p:cNvPr id="144" name="圆角矩形 143"/>
            <p:cNvSpPr/>
            <p:nvPr/>
          </p:nvSpPr>
          <p:spPr>
            <a:xfrm>
              <a:off x="3916187"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5" name="组合 144"/>
            <p:cNvGrpSpPr/>
            <p:nvPr/>
          </p:nvGrpSpPr>
          <p:grpSpPr>
            <a:xfrm>
              <a:off x="4570068" y="2301792"/>
              <a:ext cx="374508" cy="360089"/>
              <a:chOff x="3620725" y="5138333"/>
              <a:chExt cx="702937" cy="675873"/>
            </a:xfrm>
            <a:solidFill>
              <a:schemeClr val="bg1">
                <a:lumMod val="50000"/>
              </a:schemeClr>
            </a:solidFill>
          </p:grpSpPr>
          <p:sp>
            <p:nvSpPr>
              <p:cNvPr id="146" name="Freeform 18"/>
              <p:cNvSpPr/>
              <p:nvPr/>
            </p:nvSpPr>
            <p:spPr bwMode="auto">
              <a:xfrm>
                <a:off x="3620725" y="5360332"/>
                <a:ext cx="702937" cy="280151"/>
              </a:xfrm>
              <a:custGeom>
                <a:avLst/>
                <a:gdLst>
                  <a:gd name="T0" fmla="*/ 699 w 813"/>
                  <a:gd name="T1" fmla="*/ 96 h 324"/>
                  <a:gd name="T2" fmla="*/ 661 w 813"/>
                  <a:gd name="T3" fmla="*/ 96 h 324"/>
                  <a:gd name="T4" fmla="*/ 661 w 813"/>
                  <a:gd name="T5" fmla="*/ 178 h 324"/>
                  <a:gd name="T6" fmla="*/ 632 w 813"/>
                  <a:gd name="T7" fmla="*/ 207 h 324"/>
                  <a:gd name="T8" fmla="*/ 317 w 813"/>
                  <a:gd name="T9" fmla="*/ 207 h 324"/>
                  <a:gd name="T10" fmla="*/ 317 w 813"/>
                  <a:gd name="T11" fmla="*/ 296 h 324"/>
                  <a:gd name="T12" fmla="*/ 289 w 813"/>
                  <a:gd name="T13" fmla="*/ 324 h 324"/>
                  <a:gd name="T14" fmla="*/ 120 w 813"/>
                  <a:gd name="T15" fmla="*/ 324 h 324"/>
                  <a:gd name="T16" fmla="*/ 92 w 813"/>
                  <a:gd name="T17" fmla="*/ 296 h 324"/>
                  <a:gd name="T18" fmla="*/ 92 w 813"/>
                  <a:gd name="T19" fmla="*/ 204 h 324"/>
                  <a:gd name="T20" fmla="*/ 0 w 813"/>
                  <a:gd name="T21" fmla="*/ 204 h 324"/>
                  <a:gd name="T22" fmla="*/ 0 w 813"/>
                  <a:gd name="T23" fmla="*/ 147 h 324"/>
                  <a:gd name="T24" fmla="*/ 120 w 813"/>
                  <a:gd name="T25" fmla="*/ 147 h 324"/>
                  <a:gd name="T26" fmla="*/ 149 w 813"/>
                  <a:gd name="T27" fmla="*/ 175 h 324"/>
                  <a:gd name="T28" fmla="*/ 149 w 813"/>
                  <a:gd name="T29" fmla="*/ 267 h 324"/>
                  <a:gd name="T30" fmla="*/ 260 w 813"/>
                  <a:gd name="T31" fmla="*/ 267 h 324"/>
                  <a:gd name="T32" fmla="*/ 260 w 813"/>
                  <a:gd name="T33" fmla="*/ 178 h 324"/>
                  <a:gd name="T34" fmla="*/ 289 w 813"/>
                  <a:gd name="T35" fmla="*/ 150 h 324"/>
                  <a:gd name="T36" fmla="*/ 603 w 813"/>
                  <a:gd name="T37" fmla="*/ 150 h 324"/>
                  <a:gd name="T38" fmla="*/ 603 w 813"/>
                  <a:gd name="T39" fmla="*/ 67 h 324"/>
                  <a:gd name="T40" fmla="*/ 632 w 813"/>
                  <a:gd name="T41" fmla="*/ 39 h 324"/>
                  <a:gd name="T42" fmla="*/ 699 w 813"/>
                  <a:gd name="T43" fmla="*/ 39 h 324"/>
                  <a:gd name="T44" fmla="*/ 699 w 813"/>
                  <a:gd name="T45" fmla="*/ 0 h 324"/>
                  <a:gd name="T46" fmla="*/ 813 w 813"/>
                  <a:gd name="T47" fmla="*/ 67 h 324"/>
                  <a:gd name="T48" fmla="*/ 699 w 813"/>
                  <a:gd name="T49" fmla="*/ 134 h 324"/>
                  <a:gd name="T50" fmla="*/ 699 w 813"/>
                  <a:gd name="T51" fmla="*/ 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3" h="324">
                    <a:moveTo>
                      <a:pt x="699" y="96"/>
                    </a:moveTo>
                    <a:cubicBezTo>
                      <a:pt x="661" y="96"/>
                      <a:pt x="661" y="96"/>
                      <a:pt x="661" y="96"/>
                    </a:cubicBezTo>
                    <a:cubicBezTo>
                      <a:pt x="661" y="123"/>
                      <a:pt x="661" y="151"/>
                      <a:pt x="661" y="178"/>
                    </a:cubicBezTo>
                    <a:cubicBezTo>
                      <a:pt x="661" y="194"/>
                      <a:pt x="648" y="207"/>
                      <a:pt x="632" y="207"/>
                    </a:cubicBezTo>
                    <a:cubicBezTo>
                      <a:pt x="317" y="207"/>
                      <a:pt x="317" y="207"/>
                      <a:pt x="317" y="207"/>
                    </a:cubicBezTo>
                    <a:cubicBezTo>
                      <a:pt x="317" y="296"/>
                      <a:pt x="317" y="296"/>
                      <a:pt x="317" y="296"/>
                    </a:cubicBezTo>
                    <a:cubicBezTo>
                      <a:pt x="317" y="312"/>
                      <a:pt x="305" y="324"/>
                      <a:pt x="289" y="324"/>
                    </a:cubicBezTo>
                    <a:cubicBezTo>
                      <a:pt x="120" y="324"/>
                      <a:pt x="120" y="324"/>
                      <a:pt x="120" y="324"/>
                    </a:cubicBezTo>
                    <a:cubicBezTo>
                      <a:pt x="105" y="324"/>
                      <a:pt x="92" y="312"/>
                      <a:pt x="92" y="296"/>
                    </a:cubicBezTo>
                    <a:cubicBezTo>
                      <a:pt x="92" y="204"/>
                      <a:pt x="92" y="204"/>
                      <a:pt x="92" y="204"/>
                    </a:cubicBezTo>
                    <a:cubicBezTo>
                      <a:pt x="0" y="204"/>
                      <a:pt x="0" y="204"/>
                      <a:pt x="0" y="204"/>
                    </a:cubicBezTo>
                    <a:cubicBezTo>
                      <a:pt x="0" y="147"/>
                      <a:pt x="0" y="147"/>
                      <a:pt x="0" y="147"/>
                    </a:cubicBezTo>
                    <a:cubicBezTo>
                      <a:pt x="28" y="147"/>
                      <a:pt x="92" y="147"/>
                      <a:pt x="120" y="147"/>
                    </a:cubicBezTo>
                    <a:cubicBezTo>
                      <a:pt x="136" y="147"/>
                      <a:pt x="149" y="159"/>
                      <a:pt x="149" y="175"/>
                    </a:cubicBezTo>
                    <a:cubicBezTo>
                      <a:pt x="149" y="267"/>
                      <a:pt x="149" y="267"/>
                      <a:pt x="149" y="267"/>
                    </a:cubicBezTo>
                    <a:cubicBezTo>
                      <a:pt x="260" y="267"/>
                      <a:pt x="260" y="267"/>
                      <a:pt x="260" y="267"/>
                    </a:cubicBezTo>
                    <a:cubicBezTo>
                      <a:pt x="260" y="178"/>
                      <a:pt x="260" y="178"/>
                      <a:pt x="260" y="178"/>
                    </a:cubicBezTo>
                    <a:cubicBezTo>
                      <a:pt x="260" y="162"/>
                      <a:pt x="273" y="150"/>
                      <a:pt x="289" y="150"/>
                    </a:cubicBezTo>
                    <a:cubicBezTo>
                      <a:pt x="603" y="150"/>
                      <a:pt x="603" y="150"/>
                      <a:pt x="603" y="150"/>
                    </a:cubicBezTo>
                    <a:cubicBezTo>
                      <a:pt x="603" y="67"/>
                      <a:pt x="603" y="67"/>
                      <a:pt x="603" y="67"/>
                    </a:cubicBezTo>
                    <a:cubicBezTo>
                      <a:pt x="603" y="51"/>
                      <a:pt x="616" y="39"/>
                      <a:pt x="632" y="39"/>
                    </a:cubicBezTo>
                    <a:cubicBezTo>
                      <a:pt x="699" y="39"/>
                      <a:pt x="699" y="39"/>
                      <a:pt x="699" y="39"/>
                    </a:cubicBezTo>
                    <a:cubicBezTo>
                      <a:pt x="699" y="0"/>
                      <a:pt x="699" y="0"/>
                      <a:pt x="699" y="0"/>
                    </a:cubicBezTo>
                    <a:cubicBezTo>
                      <a:pt x="813" y="67"/>
                      <a:pt x="813" y="67"/>
                      <a:pt x="813" y="67"/>
                    </a:cubicBezTo>
                    <a:cubicBezTo>
                      <a:pt x="699" y="134"/>
                      <a:pt x="699" y="134"/>
                      <a:pt x="699" y="134"/>
                    </a:cubicBezTo>
                    <a:cubicBezTo>
                      <a:pt x="699" y="96"/>
                      <a:pt x="699" y="96"/>
                      <a:pt x="699" y="96"/>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7" name="Freeform 19"/>
              <p:cNvSpPr>
                <a:spLocks noEditPoints="1"/>
              </p:cNvSpPr>
              <p:nvPr/>
            </p:nvSpPr>
            <p:spPr bwMode="auto">
              <a:xfrm>
                <a:off x="3620725" y="5138333"/>
                <a:ext cx="653563" cy="675873"/>
              </a:xfrm>
              <a:custGeom>
                <a:avLst/>
                <a:gdLst>
                  <a:gd name="T0" fmla="*/ 502 w 756"/>
                  <a:gd name="T1" fmla="*/ 57 h 782"/>
                  <a:gd name="T2" fmla="*/ 569 w 756"/>
                  <a:gd name="T3" fmla="*/ 331 h 782"/>
                  <a:gd name="T4" fmla="*/ 464 w 756"/>
                  <a:gd name="T5" fmla="*/ 369 h 782"/>
                  <a:gd name="T6" fmla="*/ 381 w 756"/>
                  <a:gd name="T7" fmla="*/ 57 h 782"/>
                  <a:gd name="T8" fmla="*/ 343 w 756"/>
                  <a:gd name="T9" fmla="*/ 146 h 782"/>
                  <a:gd name="T10" fmla="*/ 165 w 756"/>
                  <a:gd name="T11" fmla="*/ 57 h 782"/>
                  <a:gd name="T12" fmla="*/ 127 w 756"/>
                  <a:gd name="T13" fmla="*/ 146 h 782"/>
                  <a:gd name="T14" fmla="*/ 57 w 756"/>
                  <a:gd name="T15" fmla="*/ 57 h 782"/>
                  <a:gd name="T16" fmla="*/ 235 w 756"/>
                  <a:gd name="T17" fmla="*/ 222 h 782"/>
                  <a:gd name="T18" fmla="*/ 273 w 756"/>
                  <a:gd name="T19" fmla="*/ 102 h 782"/>
                  <a:gd name="T20" fmla="*/ 381 w 756"/>
                  <a:gd name="T21" fmla="*/ 222 h 782"/>
                  <a:gd name="T22" fmla="*/ 225 w 756"/>
                  <a:gd name="T23" fmla="*/ 369 h 782"/>
                  <a:gd name="T24" fmla="*/ 187 w 756"/>
                  <a:gd name="T25" fmla="*/ 486 h 782"/>
                  <a:gd name="T26" fmla="*/ 343 w 756"/>
                  <a:gd name="T27" fmla="*/ 331 h 782"/>
                  <a:gd name="T28" fmla="*/ 57 w 756"/>
                  <a:gd name="T29" fmla="*/ 260 h 782"/>
                  <a:gd name="T30" fmla="*/ 0 w 756"/>
                  <a:gd name="T31" fmla="*/ 365 h 782"/>
                  <a:gd name="T32" fmla="*/ 28 w 756"/>
                  <a:gd name="T33" fmla="*/ 0 h 782"/>
                  <a:gd name="T34" fmla="*/ 756 w 756"/>
                  <a:gd name="T35" fmla="*/ 29 h 782"/>
                  <a:gd name="T36" fmla="*/ 699 w 756"/>
                  <a:gd name="T37" fmla="*/ 213 h 782"/>
                  <a:gd name="T38" fmla="*/ 616 w 756"/>
                  <a:gd name="T39" fmla="*/ 146 h 782"/>
                  <a:gd name="T40" fmla="*/ 578 w 756"/>
                  <a:gd name="T41" fmla="*/ 261 h 782"/>
                  <a:gd name="T42" fmla="*/ 699 w 756"/>
                  <a:gd name="T43" fmla="*/ 108 h 782"/>
                  <a:gd name="T44" fmla="*/ 168 w 756"/>
                  <a:gd name="T45" fmla="*/ 655 h 782"/>
                  <a:gd name="T46" fmla="*/ 149 w 756"/>
                  <a:gd name="T47" fmla="*/ 616 h 782"/>
                  <a:gd name="T48" fmla="*/ 352 w 756"/>
                  <a:gd name="T49" fmla="*/ 502 h 782"/>
                  <a:gd name="T50" fmla="*/ 391 w 756"/>
                  <a:gd name="T51" fmla="*/ 655 h 782"/>
                  <a:gd name="T52" fmla="*/ 273 w 756"/>
                  <a:gd name="T53" fmla="*/ 725 h 782"/>
                  <a:gd name="T54" fmla="*/ 464 w 756"/>
                  <a:gd name="T55" fmla="*/ 616 h 782"/>
                  <a:gd name="T56" fmla="*/ 578 w 756"/>
                  <a:gd name="T57" fmla="*/ 540 h 782"/>
                  <a:gd name="T58" fmla="*/ 464 w 756"/>
                  <a:gd name="T59" fmla="*/ 502 h 782"/>
                  <a:gd name="T60" fmla="*/ 616 w 756"/>
                  <a:gd name="T61" fmla="*/ 655 h 782"/>
                  <a:gd name="T62" fmla="*/ 502 w 756"/>
                  <a:gd name="T63" fmla="*/ 725 h 782"/>
                  <a:gd name="T64" fmla="*/ 699 w 756"/>
                  <a:gd name="T65" fmla="*/ 435 h 782"/>
                  <a:gd name="T66" fmla="*/ 756 w 756"/>
                  <a:gd name="T67" fmla="*/ 753 h 782"/>
                  <a:gd name="T68" fmla="*/ 28 w 756"/>
                  <a:gd name="T69" fmla="*/ 782 h 782"/>
                  <a:gd name="T70" fmla="*/ 0 w 756"/>
                  <a:gd name="T71" fmla="*/ 499 h 782"/>
                  <a:gd name="T72" fmla="*/ 57 w 756"/>
                  <a:gd name="T73" fmla="*/ 725 h 782"/>
                  <a:gd name="T74" fmla="*/ 235 w 756"/>
                  <a:gd name="T75" fmla="*/ 655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6" h="782">
                    <a:moveTo>
                      <a:pt x="699" y="57"/>
                    </a:moveTo>
                    <a:cubicBezTo>
                      <a:pt x="502" y="57"/>
                      <a:pt x="502" y="57"/>
                      <a:pt x="502" y="57"/>
                    </a:cubicBezTo>
                    <a:cubicBezTo>
                      <a:pt x="502" y="331"/>
                      <a:pt x="502" y="331"/>
                      <a:pt x="502" y="331"/>
                    </a:cubicBezTo>
                    <a:cubicBezTo>
                      <a:pt x="569" y="331"/>
                      <a:pt x="569" y="331"/>
                      <a:pt x="569" y="331"/>
                    </a:cubicBezTo>
                    <a:cubicBezTo>
                      <a:pt x="569" y="369"/>
                      <a:pt x="569" y="369"/>
                      <a:pt x="569" y="369"/>
                    </a:cubicBezTo>
                    <a:cubicBezTo>
                      <a:pt x="464" y="369"/>
                      <a:pt x="464" y="369"/>
                      <a:pt x="464" y="369"/>
                    </a:cubicBezTo>
                    <a:cubicBezTo>
                      <a:pt x="464" y="57"/>
                      <a:pt x="464" y="57"/>
                      <a:pt x="464" y="57"/>
                    </a:cubicBezTo>
                    <a:cubicBezTo>
                      <a:pt x="381" y="57"/>
                      <a:pt x="381" y="57"/>
                      <a:pt x="381" y="57"/>
                    </a:cubicBezTo>
                    <a:cubicBezTo>
                      <a:pt x="381" y="146"/>
                      <a:pt x="381" y="146"/>
                      <a:pt x="381" y="146"/>
                    </a:cubicBezTo>
                    <a:cubicBezTo>
                      <a:pt x="343" y="146"/>
                      <a:pt x="343" y="146"/>
                      <a:pt x="343" y="146"/>
                    </a:cubicBezTo>
                    <a:cubicBezTo>
                      <a:pt x="343" y="57"/>
                      <a:pt x="343" y="57"/>
                      <a:pt x="343" y="57"/>
                    </a:cubicBezTo>
                    <a:cubicBezTo>
                      <a:pt x="165" y="57"/>
                      <a:pt x="165" y="57"/>
                      <a:pt x="165" y="57"/>
                    </a:cubicBezTo>
                    <a:cubicBezTo>
                      <a:pt x="165" y="146"/>
                      <a:pt x="165" y="146"/>
                      <a:pt x="165" y="146"/>
                    </a:cubicBezTo>
                    <a:cubicBezTo>
                      <a:pt x="127" y="146"/>
                      <a:pt x="127" y="146"/>
                      <a:pt x="127" y="146"/>
                    </a:cubicBezTo>
                    <a:cubicBezTo>
                      <a:pt x="127" y="57"/>
                      <a:pt x="127" y="57"/>
                      <a:pt x="127" y="57"/>
                    </a:cubicBezTo>
                    <a:cubicBezTo>
                      <a:pt x="57" y="57"/>
                      <a:pt x="57" y="57"/>
                      <a:pt x="57" y="57"/>
                    </a:cubicBezTo>
                    <a:cubicBezTo>
                      <a:pt x="57" y="222"/>
                      <a:pt x="57" y="222"/>
                      <a:pt x="57" y="222"/>
                    </a:cubicBezTo>
                    <a:cubicBezTo>
                      <a:pt x="235" y="222"/>
                      <a:pt x="235" y="222"/>
                      <a:pt x="235" y="222"/>
                    </a:cubicBezTo>
                    <a:cubicBezTo>
                      <a:pt x="235" y="102"/>
                      <a:pt x="235" y="102"/>
                      <a:pt x="235" y="102"/>
                    </a:cubicBezTo>
                    <a:cubicBezTo>
                      <a:pt x="273" y="102"/>
                      <a:pt x="273" y="102"/>
                      <a:pt x="273" y="102"/>
                    </a:cubicBezTo>
                    <a:cubicBezTo>
                      <a:pt x="273" y="222"/>
                      <a:pt x="273" y="222"/>
                      <a:pt x="273" y="222"/>
                    </a:cubicBezTo>
                    <a:cubicBezTo>
                      <a:pt x="381" y="222"/>
                      <a:pt x="381" y="222"/>
                      <a:pt x="381" y="222"/>
                    </a:cubicBezTo>
                    <a:cubicBezTo>
                      <a:pt x="381" y="369"/>
                      <a:pt x="381" y="369"/>
                      <a:pt x="381" y="369"/>
                    </a:cubicBezTo>
                    <a:cubicBezTo>
                      <a:pt x="225" y="369"/>
                      <a:pt x="225" y="369"/>
                      <a:pt x="225" y="369"/>
                    </a:cubicBezTo>
                    <a:cubicBezTo>
                      <a:pt x="225" y="486"/>
                      <a:pt x="225" y="486"/>
                      <a:pt x="225" y="486"/>
                    </a:cubicBezTo>
                    <a:cubicBezTo>
                      <a:pt x="187" y="486"/>
                      <a:pt x="187" y="486"/>
                      <a:pt x="187" y="486"/>
                    </a:cubicBezTo>
                    <a:cubicBezTo>
                      <a:pt x="187" y="331"/>
                      <a:pt x="187" y="331"/>
                      <a:pt x="187" y="331"/>
                    </a:cubicBezTo>
                    <a:cubicBezTo>
                      <a:pt x="343" y="331"/>
                      <a:pt x="343" y="331"/>
                      <a:pt x="343" y="331"/>
                    </a:cubicBezTo>
                    <a:cubicBezTo>
                      <a:pt x="343" y="260"/>
                      <a:pt x="343" y="260"/>
                      <a:pt x="343" y="260"/>
                    </a:cubicBezTo>
                    <a:cubicBezTo>
                      <a:pt x="57" y="260"/>
                      <a:pt x="57" y="260"/>
                      <a:pt x="57" y="260"/>
                    </a:cubicBezTo>
                    <a:cubicBezTo>
                      <a:pt x="57" y="365"/>
                      <a:pt x="57" y="365"/>
                      <a:pt x="57" y="365"/>
                    </a:cubicBezTo>
                    <a:cubicBezTo>
                      <a:pt x="0" y="365"/>
                      <a:pt x="0" y="365"/>
                      <a:pt x="0" y="365"/>
                    </a:cubicBezTo>
                    <a:cubicBezTo>
                      <a:pt x="0" y="29"/>
                      <a:pt x="0" y="29"/>
                      <a:pt x="0" y="29"/>
                    </a:cubicBezTo>
                    <a:cubicBezTo>
                      <a:pt x="0" y="13"/>
                      <a:pt x="12" y="0"/>
                      <a:pt x="28" y="0"/>
                    </a:cubicBezTo>
                    <a:cubicBezTo>
                      <a:pt x="727" y="0"/>
                      <a:pt x="727" y="0"/>
                      <a:pt x="727" y="0"/>
                    </a:cubicBezTo>
                    <a:cubicBezTo>
                      <a:pt x="743" y="0"/>
                      <a:pt x="756" y="13"/>
                      <a:pt x="756" y="29"/>
                    </a:cubicBezTo>
                    <a:cubicBezTo>
                      <a:pt x="756" y="247"/>
                      <a:pt x="756" y="247"/>
                      <a:pt x="756" y="247"/>
                    </a:cubicBezTo>
                    <a:cubicBezTo>
                      <a:pt x="699" y="213"/>
                      <a:pt x="699" y="213"/>
                      <a:pt x="699" y="213"/>
                    </a:cubicBezTo>
                    <a:cubicBezTo>
                      <a:pt x="699" y="146"/>
                      <a:pt x="699" y="146"/>
                      <a:pt x="699" y="146"/>
                    </a:cubicBezTo>
                    <a:cubicBezTo>
                      <a:pt x="616" y="146"/>
                      <a:pt x="616" y="146"/>
                      <a:pt x="616" y="146"/>
                    </a:cubicBezTo>
                    <a:cubicBezTo>
                      <a:pt x="616" y="261"/>
                      <a:pt x="616" y="261"/>
                      <a:pt x="616" y="261"/>
                    </a:cubicBezTo>
                    <a:cubicBezTo>
                      <a:pt x="578" y="261"/>
                      <a:pt x="578" y="261"/>
                      <a:pt x="578" y="261"/>
                    </a:cubicBezTo>
                    <a:cubicBezTo>
                      <a:pt x="578" y="108"/>
                      <a:pt x="578" y="108"/>
                      <a:pt x="578" y="108"/>
                    </a:cubicBezTo>
                    <a:cubicBezTo>
                      <a:pt x="618" y="108"/>
                      <a:pt x="658" y="108"/>
                      <a:pt x="699" y="108"/>
                    </a:cubicBezTo>
                    <a:cubicBezTo>
                      <a:pt x="699" y="57"/>
                      <a:pt x="699" y="57"/>
                      <a:pt x="699" y="57"/>
                    </a:cubicBezTo>
                    <a:close/>
                    <a:moveTo>
                      <a:pt x="168" y="655"/>
                    </a:moveTo>
                    <a:cubicBezTo>
                      <a:pt x="149" y="655"/>
                      <a:pt x="149" y="655"/>
                      <a:pt x="149" y="655"/>
                    </a:cubicBezTo>
                    <a:cubicBezTo>
                      <a:pt x="149" y="616"/>
                      <a:pt x="149" y="616"/>
                      <a:pt x="149" y="616"/>
                    </a:cubicBezTo>
                    <a:cubicBezTo>
                      <a:pt x="352" y="616"/>
                      <a:pt x="352" y="616"/>
                      <a:pt x="352" y="616"/>
                    </a:cubicBezTo>
                    <a:cubicBezTo>
                      <a:pt x="352" y="502"/>
                      <a:pt x="352" y="502"/>
                      <a:pt x="352" y="502"/>
                    </a:cubicBezTo>
                    <a:cubicBezTo>
                      <a:pt x="391" y="502"/>
                      <a:pt x="391" y="502"/>
                      <a:pt x="391" y="502"/>
                    </a:cubicBezTo>
                    <a:cubicBezTo>
                      <a:pt x="391" y="655"/>
                      <a:pt x="391" y="655"/>
                      <a:pt x="391" y="655"/>
                    </a:cubicBezTo>
                    <a:cubicBezTo>
                      <a:pt x="273" y="655"/>
                      <a:pt x="273" y="655"/>
                      <a:pt x="273" y="655"/>
                    </a:cubicBezTo>
                    <a:cubicBezTo>
                      <a:pt x="273" y="725"/>
                      <a:pt x="273" y="725"/>
                      <a:pt x="273" y="725"/>
                    </a:cubicBezTo>
                    <a:cubicBezTo>
                      <a:pt x="464" y="725"/>
                      <a:pt x="464" y="725"/>
                      <a:pt x="464" y="725"/>
                    </a:cubicBezTo>
                    <a:cubicBezTo>
                      <a:pt x="464" y="616"/>
                      <a:pt x="464" y="616"/>
                      <a:pt x="464" y="616"/>
                    </a:cubicBezTo>
                    <a:cubicBezTo>
                      <a:pt x="578" y="616"/>
                      <a:pt x="578" y="616"/>
                      <a:pt x="578" y="616"/>
                    </a:cubicBezTo>
                    <a:cubicBezTo>
                      <a:pt x="578" y="540"/>
                      <a:pt x="578" y="540"/>
                      <a:pt x="578" y="540"/>
                    </a:cubicBezTo>
                    <a:cubicBezTo>
                      <a:pt x="464" y="540"/>
                      <a:pt x="464" y="540"/>
                      <a:pt x="464" y="540"/>
                    </a:cubicBezTo>
                    <a:cubicBezTo>
                      <a:pt x="464" y="502"/>
                      <a:pt x="464" y="502"/>
                      <a:pt x="464" y="502"/>
                    </a:cubicBezTo>
                    <a:cubicBezTo>
                      <a:pt x="616" y="502"/>
                      <a:pt x="616" y="502"/>
                      <a:pt x="616" y="502"/>
                    </a:cubicBezTo>
                    <a:cubicBezTo>
                      <a:pt x="616" y="655"/>
                      <a:pt x="616" y="655"/>
                      <a:pt x="616" y="655"/>
                    </a:cubicBezTo>
                    <a:cubicBezTo>
                      <a:pt x="502" y="655"/>
                      <a:pt x="502" y="655"/>
                      <a:pt x="502" y="655"/>
                    </a:cubicBezTo>
                    <a:cubicBezTo>
                      <a:pt x="502" y="725"/>
                      <a:pt x="502" y="725"/>
                      <a:pt x="502" y="725"/>
                    </a:cubicBezTo>
                    <a:cubicBezTo>
                      <a:pt x="699" y="725"/>
                      <a:pt x="699" y="725"/>
                      <a:pt x="699" y="725"/>
                    </a:cubicBezTo>
                    <a:cubicBezTo>
                      <a:pt x="699" y="435"/>
                      <a:pt x="699" y="435"/>
                      <a:pt x="699" y="435"/>
                    </a:cubicBezTo>
                    <a:cubicBezTo>
                      <a:pt x="756" y="402"/>
                      <a:pt x="756" y="402"/>
                      <a:pt x="756" y="402"/>
                    </a:cubicBezTo>
                    <a:cubicBezTo>
                      <a:pt x="756" y="753"/>
                      <a:pt x="756" y="753"/>
                      <a:pt x="756" y="753"/>
                    </a:cubicBezTo>
                    <a:cubicBezTo>
                      <a:pt x="756" y="769"/>
                      <a:pt x="743" y="782"/>
                      <a:pt x="727" y="782"/>
                    </a:cubicBezTo>
                    <a:cubicBezTo>
                      <a:pt x="28" y="782"/>
                      <a:pt x="28" y="782"/>
                      <a:pt x="28" y="782"/>
                    </a:cubicBezTo>
                    <a:cubicBezTo>
                      <a:pt x="12" y="782"/>
                      <a:pt x="0" y="769"/>
                      <a:pt x="0" y="753"/>
                    </a:cubicBezTo>
                    <a:cubicBezTo>
                      <a:pt x="0" y="499"/>
                      <a:pt x="0" y="499"/>
                      <a:pt x="0" y="499"/>
                    </a:cubicBezTo>
                    <a:cubicBezTo>
                      <a:pt x="57" y="499"/>
                      <a:pt x="57" y="499"/>
                      <a:pt x="57" y="499"/>
                    </a:cubicBezTo>
                    <a:cubicBezTo>
                      <a:pt x="57" y="725"/>
                      <a:pt x="57" y="725"/>
                      <a:pt x="57" y="725"/>
                    </a:cubicBezTo>
                    <a:cubicBezTo>
                      <a:pt x="235" y="725"/>
                      <a:pt x="235" y="725"/>
                      <a:pt x="235" y="725"/>
                    </a:cubicBezTo>
                    <a:cubicBezTo>
                      <a:pt x="235" y="655"/>
                      <a:pt x="235" y="655"/>
                      <a:pt x="235" y="655"/>
                    </a:cubicBezTo>
                    <a:cubicBezTo>
                      <a:pt x="168" y="655"/>
                      <a:pt x="168" y="655"/>
                      <a:pt x="168" y="6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grpSp>
        <p:nvGrpSpPr>
          <p:cNvPr id="148" name="组合 147"/>
          <p:cNvGrpSpPr/>
          <p:nvPr/>
        </p:nvGrpSpPr>
        <p:grpSpPr>
          <a:xfrm>
            <a:off x="1979375" y="1113926"/>
            <a:ext cx="762482" cy="762207"/>
            <a:chOff x="2135898" y="1485578"/>
            <a:chExt cx="1016511" cy="1016511"/>
          </a:xfrm>
        </p:grpSpPr>
        <p:sp>
          <p:nvSpPr>
            <p:cNvPr id="149" name="椭圆 148"/>
            <p:cNvSpPr/>
            <p:nvPr/>
          </p:nvSpPr>
          <p:spPr>
            <a:xfrm>
              <a:off x="2135898" y="1485578"/>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0" name="椭圆 149"/>
            <p:cNvSpPr/>
            <p:nvPr/>
          </p:nvSpPr>
          <p:spPr>
            <a:xfrm>
              <a:off x="2288503" y="1638183"/>
              <a:ext cx="711301" cy="711301"/>
            </a:xfrm>
            <a:prstGeom prst="ellipse">
              <a:avLst/>
            </a:prstGeom>
            <a:solidFill>
              <a:srgbClr val="00682F"/>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1" name="文本框 17"/>
            <p:cNvSpPr txBox="1"/>
            <p:nvPr/>
          </p:nvSpPr>
          <p:spPr>
            <a:xfrm>
              <a:off x="2378972" y="1803865"/>
              <a:ext cx="530363" cy="410464"/>
            </a:xfrm>
            <a:prstGeom prst="rect">
              <a:avLst/>
            </a:prstGeom>
            <a:noFill/>
          </p:spPr>
          <p:txBody>
            <a:bodyPr wrap="square" rtlCol="0">
              <a:spAutoFit/>
            </a:bodyPr>
            <a:lstStyle/>
            <a:p>
              <a:pPr algn="ctr"/>
              <a:r>
                <a:rPr lang="en-US" altLang="zh-CN" dirty="0">
                  <a:solidFill>
                    <a:prstClr val="white"/>
                  </a:solidFill>
                  <a:latin typeface="Impact" panose="020B0806030902050204" pitchFamily="34" charset="0"/>
                </a:rPr>
                <a:t>01</a:t>
              </a:r>
              <a:endParaRPr lang="zh-CN" altLang="en-US" dirty="0">
                <a:solidFill>
                  <a:prstClr val="white"/>
                </a:solidFill>
                <a:latin typeface="Impact" panose="020B0806030902050204" pitchFamily="34" charset="0"/>
              </a:endParaRPr>
            </a:p>
          </p:txBody>
        </p:sp>
      </p:grpSp>
      <p:grpSp>
        <p:nvGrpSpPr>
          <p:cNvPr id="152" name="组合 151"/>
          <p:cNvGrpSpPr/>
          <p:nvPr/>
        </p:nvGrpSpPr>
        <p:grpSpPr>
          <a:xfrm>
            <a:off x="5728012" y="1113926"/>
            <a:ext cx="762482" cy="762207"/>
            <a:chOff x="3881858" y="5509627"/>
            <a:chExt cx="1016511" cy="1016511"/>
          </a:xfrm>
        </p:grpSpPr>
        <p:sp>
          <p:nvSpPr>
            <p:cNvPr id="153" name="椭圆 152"/>
            <p:cNvSpPr/>
            <p:nvPr/>
          </p:nvSpPr>
          <p:spPr>
            <a:xfrm>
              <a:off x="3881858" y="5509627"/>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4" name="椭圆 153"/>
            <p:cNvSpPr/>
            <p:nvPr/>
          </p:nvSpPr>
          <p:spPr>
            <a:xfrm>
              <a:off x="4034463" y="5662232"/>
              <a:ext cx="711301" cy="711301"/>
            </a:xfrm>
            <a:prstGeom prst="ellipse">
              <a:avLst/>
            </a:prstGeom>
            <a:solidFill>
              <a:srgbClr val="00682F"/>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5" name="文本框 22"/>
            <p:cNvSpPr txBox="1"/>
            <p:nvPr/>
          </p:nvSpPr>
          <p:spPr>
            <a:xfrm>
              <a:off x="4098414" y="5822606"/>
              <a:ext cx="583399" cy="697788"/>
            </a:xfrm>
            <a:prstGeom prst="rect">
              <a:avLst/>
            </a:prstGeom>
            <a:noFill/>
          </p:spPr>
          <p:txBody>
            <a:bodyPr wrap="square" rtlCol="0">
              <a:spAutoFit/>
            </a:bodyPr>
            <a:lstStyle/>
            <a:p>
              <a:pPr algn="ctr"/>
              <a:r>
                <a:rPr lang="en-US" altLang="zh-CN" dirty="0">
                  <a:solidFill>
                    <a:prstClr val="white"/>
                  </a:solidFill>
                  <a:latin typeface="Impact" panose="020B0806030902050204" pitchFamily="34" charset="0"/>
                </a:rPr>
                <a:t>03</a:t>
              </a:r>
              <a:endParaRPr lang="zh-CN" altLang="en-US" dirty="0">
                <a:solidFill>
                  <a:prstClr val="white"/>
                </a:solidFill>
                <a:latin typeface="Impact" panose="020B0806030902050204" pitchFamily="34" charset="0"/>
              </a:endParaRPr>
            </a:p>
          </p:txBody>
        </p:sp>
      </p:grpSp>
      <p:grpSp>
        <p:nvGrpSpPr>
          <p:cNvPr id="156" name="组合 155"/>
          <p:cNvGrpSpPr/>
          <p:nvPr/>
        </p:nvGrpSpPr>
        <p:grpSpPr>
          <a:xfrm>
            <a:off x="3853694" y="1113926"/>
            <a:ext cx="762482" cy="762207"/>
            <a:chOff x="6699927" y="981522"/>
            <a:chExt cx="1016511" cy="1016511"/>
          </a:xfrm>
        </p:grpSpPr>
        <p:sp>
          <p:nvSpPr>
            <p:cNvPr id="157" name="椭圆 156"/>
            <p:cNvSpPr/>
            <p:nvPr/>
          </p:nvSpPr>
          <p:spPr>
            <a:xfrm>
              <a:off x="6699927" y="981522"/>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8" name="椭圆 157"/>
            <p:cNvSpPr/>
            <p:nvPr/>
          </p:nvSpPr>
          <p:spPr>
            <a:xfrm>
              <a:off x="6852532" y="1145215"/>
              <a:ext cx="711301" cy="711301"/>
            </a:xfrm>
            <a:prstGeom prst="ellipse">
              <a:avLst/>
            </a:prstGeom>
            <a:solidFill>
              <a:srgbClr val="00682F"/>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9" name="文本框 23"/>
            <p:cNvSpPr txBox="1"/>
            <p:nvPr/>
          </p:nvSpPr>
          <p:spPr>
            <a:xfrm>
              <a:off x="6916483" y="1295081"/>
              <a:ext cx="583399" cy="697788"/>
            </a:xfrm>
            <a:prstGeom prst="rect">
              <a:avLst/>
            </a:prstGeom>
            <a:noFill/>
          </p:spPr>
          <p:txBody>
            <a:bodyPr wrap="square" rtlCol="0">
              <a:spAutoFit/>
            </a:bodyPr>
            <a:lstStyle/>
            <a:p>
              <a:pPr algn="ctr"/>
              <a:r>
                <a:rPr lang="en-US" altLang="zh-CN" dirty="0">
                  <a:solidFill>
                    <a:prstClr val="white"/>
                  </a:solidFill>
                  <a:latin typeface="Impact" panose="020B0806030902050204" pitchFamily="34" charset="0"/>
                </a:rPr>
                <a:t>02</a:t>
              </a:r>
              <a:endParaRPr lang="zh-CN" altLang="en-US" dirty="0">
                <a:solidFill>
                  <a:prstClr val="white"/>
                </a:solidFill>
                <a:latin typeface="Impact" panose="020B0806030902050204" pitchFamily="34" charset="0"/>
              </a:endParaRPr>
            </a:p>
          </p:txBody>
        </p:sp>
      </p:grpSp>
      <p:grpSp>
        <p:nvGrpSpPr>
          <p:cNvPr id="160" name="组合 159"/>
          <p:cNvGrpSpPr/>
          <p:nvPr/>
        </p:nvGrpSpPr>
        <p:grpSpPr>
          <a:xfrm>
            <a:off x="7602331" y="1113926"/>
            <a:ext cx="762482" cy="762207"/>
            <a:chOff x="5201861" y="3625236"/>
            <a:chExt cx="1016511" cy="1016511"/>
          </a:xfrm>
        </p:grpSpPr>
        <p:sp>
          <p:nvSpPr>
            <p:cNvPr id="161" name="椭圆 160"/>
            <p:cNvSpPr/>
            <p:nvPr/>
          </p:nvSpPr>
          <p:spPr>
            <a:xfrm>
              <a:off x="5201861" y="3625236"/>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2" name="椭圆 161"/>
            <p:cNvSpPr/>
            <p:nvPr/>
          </p:nvSpPr>
          <p:spPr>
            <a:xfrm>
              <a:off x="5354466" y="3777840"/>
              <a:ext cx="711301" cy="711301"/>
            </a:xfrm>
            <a:prstGeom prst="ellipse">
              <a:avLst/>
            </a:prstGeom>
            <a:solidFill>
              <a:srgbClr val="00682F"/>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3" name="文本框 24"/>
            <p:cNvSpPr txBox="1"/>
            <p:nvPr/>
          </p:nvSpPr>
          <p:spPr>
            <a:xfrm>
              <a:off x="5418417" y="3943523"/>
              <a:ext cx="583399" cy="697788"/>
            </a:xfrm>
            <a:prstGeom prst="rect">
              <a:avLst/>
            </a:prstGeom>
            <a:noFill/>
          </p:spPr>
          <p:txBody>
            <a:bodyPr wrap="square" rtlCol="0">
              <a:spAutoFit/>
            </a:bodyPr>
            <a:lstStyle/>
            <a:p>
              <a:pPr algn="ctr"/>
              <a:r>
                <a:rPr lang="en-US" altLang="zh-CN" dirty="0">
                  <a:solidFill>
                    <a:prstClr val="white"/>
                  </a:solidFill>
                  <a:latin typeface="Impact" panose="020B0806030902050204" pitchFamily="34" charset="0"/>
                </a:rPr>
                <a:t>04</a:t>
              </a:r>
              <a:endParaRPr lang="zh-CN" altLang="en-US" dirty="0">
                <a:solidFill>
                  <a:prstClr val="white"/>
                </a:solidFill>
                <a:latin typeface="Impact" panose="020B0806030902050204" pitchFamily="34" charset="0"/>
              </a:endParaRPr>
            </a:p>
          </p:txBody>
        </p:sp>
      </p:grpSp>
      <p:grpSp>
        <p:nvGrpSpPr>
          <p:cNvPr id="164" name="组合 163"/>
          <p:cNvGrpSpPr/>
          <p:nvPr/>
        </p:nvGrpSpPr>
        <p:grpSpPr>
          <a:xfrm>
            <a:off x="4504382" y="2733732"/>
            <a:ext cx="633589" cy="633359"/>
            <a:chOff x="1918742" y="4129763"/>
            <a:chExt cx="844675" cy="844675"/>
          </a:xfrm>
        </p:grpSpPr>
        <p:sp>
          <p:nvSpPr>
            <p:cNvPr id="165" name="圆角矩形 164"/>
            <p:cNvSpPr/>
            <p:nvPr/>
          </p:nvSpPr>
          <p:spPr>
            <a:xfrm>
              <a:off x="1918742" y="4129763"/>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166" name="组合 165"/>
            <p:cNvGrpSpPr/>
            <p:nvPr/>
          </p:nvGrpSpPr>
          <p:grpSpPr>
            <a:xfrm>
              <a:off x="2098359" y="4336336"/>
              <a:ext cx="510310" cy="501435"/>
              <a:chOff x="5037571" y="856343"/>
              <a:chExt cx="715006" cy="702571"/>
            </a:xfrm>
            <a:solidFill>
              <a:srgbClr val="FFB850"/>
            </a:solidFill>
          </p:grpSpPr>
          <p:sp>
            <p:nvSpPr>
              <p:cNvPr id="167"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68"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69"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grpSp>
        <p:nvGrpSpPr>
          <p:cNvPr id="170" name="组合 169"/>
          <p:cNvGrpSpPr/>
          <p:nvPr/>
        </p:nvGrpSpPr>
        <p:grpSpPr>
          <a:xfrm>
            <a:off x="6388035" y="2733732"/>
            <a:ext cx="633589" cy="633359"/>
            <a:chOff x="6871763" y="4872542"/>
            <a:chExt cx="844675" cy="844675"/>
          </a:xfrm>
        </p:grpSpPr>
        <p:sp>
          <p:nvSpPr>
            <p:cNvPr id="171" name="圆角矩形 170"/>
            <p:cNvSpPr/>
            <p:nvPr/>
          </p:nvSpPr>
          <p:spPr>
            <a:xfrm>
              <a:off x="6871763" y="4872542"/>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172" name="组合 171"/>
            <p:cNvGrpSpPr/>
            <p:nvPr/>
          </p:nvGrpSpPr>
          <p:grpSpPr>
            <a:xfrm>
              <a:off x="7035919" y="5070283"/>
              <a:ext cx="507134" cy="478887"/>
              <a:chOff x="6460269" y="872801"/>
              <a:chExt cx="709154" cy="669655"/>
            </a:xfrm>
            <a:solidFill>
              <a:srgbClr val="663A77"/>
            </a:solidFill>
          </p:grpSpPr>
          <p:sp>
            <p:nvSpPr>
              <p:cNvPr id="173"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4"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grpSp>
        <p:nvGrpSpPr>
          <p:cNvPr id="175" name="组合 174"/>
          <p:cNvGrpSpPr/>
          <p:nvPr/>
        </p:nvGrpSpPr>
        <p:grpSpPr>
          <a:xfrm>
            <a:off x="2607195" y="2733732"/>
            <a:ext cx="633589" cy="633359"/>
            <a:chOff x="6785845" y="2983037"/>
            <a:chExt cx="844675" cy="844675"/>
          </a:xfrm>
        </p:grpSpPr>
        <p:sp>
          <p:nvSpPr>
            <p:cNvPr id="176" name="圆角矩形 175"/>
            <p:cNvSpPr/>
            <p:nvPr/>
          </p:nvSpPr>
          <p:spPr>
            <a:xfrm>
              <a:off x="6785845" y="2983037"/>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177" name="组合 176"/>
            <p:cNvGrpSpPr/>
            <p:nvPr/>
          </p:nvGrpSpPr>
          <p:grpSpPr>
            <a:xfrm>
              <a:off x="6965236" y="3174118"/>
              <a:ext cx="480153" cy="483400"/>
              <a:chOff x="5042691" y="2273920"/>
              <a:chExt cx="702937" cy="707692"/>
            </a:xfrm>
            <a:solidFill>
              <a:srgbClr val="01ACBE"/>
            </a:solidFill>
          </p:grpSpPr>
          <p:sp>
            <p:nvSpPr>
              <p:cNvPr id="178" name="Freeform 12"/>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79" name="Freeform 13"/>
              <p:cNvSpPr>
                <a:spLocks noEditPoints="1"/>
              </p:cNvSpPr>
              <p:nvPr/>
            </p:nvSpPr>
            <p:spPr bwMode="auto">
              <a:xfrm>
                <a:off x="5042691" y="2273920"/>
                <a:ext cx="529214" cy="655758"/>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grpSp>
        <p:nvGrpSpPr>
          <p:cNvPr id="180" name="组合 179"/>
          <p:cNvGrpSpPr/>
          <p:nvPr/>
        </p:nvGrpSpPr>
        <p:grpSpPr>
          <a:xfrm>
            <a:off x="737075" y="2733732"/>
            <a:ext cx="633589" cy="633359"/>
            <a:chOff x="3881858" y="1485577"/>
            <a:chExt cx="844675" cy="844675"/>
          </a:xfrm>
        </p:grpSpPr>
        <p:sp>
          <p:nvSpPr>
            <p:cNvPr id="181" name="圆角矩形 180"/>
            <p:cNvSpPr/>
            <p:nvPr/>
          </p:nvSpPr>
          <p:spPr>
            <a:xfrm>
              <a:off x="3881858" y="1485577"/>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nvGrpSpPr>
            <p:cNvPr id="182" name="组合 181"/>
            <p:cNvGrpSpPr/>
            <p:nvPr/>
          </p:nvGrpSpPr>
          <p:grpSpPr>
            <a:xfrm>
              <a:off x="4092885" y="1696817"/>
              <a:ext cx="425052" cy="422197"/>
              <a:chOff x="6463926" y="2278309"/>
              <a:chExt cx="708057" cy="703302"/>
            </a:xfrm>
            <a:solidFill>
              <a:srgbClr val="E87071"/>
            </a:solidFill>
          </p:grpSpPr>
          <p:sp>
            <p:nvSpPr>
              <p:cNvPr id="183" name="Freeform 30"/>
              <p:cNvSpPr>
                <a:spLocks noEditPoints="1"/>
              </p:cNvSpPr>
              <p:nvPr/>
            </p:nvSpPr>
            <p:spPr bwMode="auto">
              <a:xfrm>
                <a:off x="6687023" y="2278309"/>
                <a:ext cx="261864" cy="305752"/>
              </a:xfrm>
              <a:custGeom>
                <a:avLst/>
                <a:gdLst>
                  <a:gd name="T0" fmla="*/ 150 w 303"/>
                  <a:gd name="T1" fmla="*/ 1 h 354"/>
                  <a:gd name="T2" fmla="*/ 81 w 303"/>
                  <a:gd name="T3" fmla="*/ 76 h 354"/>
                  <a:gd name="T4" fmla="*/ 153 w 303"/>
                  <a:gd name="T5" fmla="*/ 165 h 354"/>
                  <a:gd name="T6" fmla="*/ 222 w 303"/>
                  <a:gd name="T7" fmla="*/ 74 h 354"/>
                  <a:gd name="T8" fmla="*/ 150 w 303"/>
                  <a:gd name="T9" fmla="*/ 1 h 354"/>
                  <a:gd name="T10" fmla="*/ 151 w 303"/>
                  <a:gd name="T11" fmla="*/ 261 h 354"/>
                  <a:gd name="T12" fmla="*/ 198 w 303"/>
                  <a:gd name="T13" fmla="*/ 196 h 354"/>
                  <a:gd name="T14" fmla="*/ 210 w 303"/>
                  <a:gd name="T15" fmla="*/ 190 h 354"/>
                  <a:gd name="T16" fmla="*/ 260 w 303"/>
                  <a:gd name="T17" fmla="*/ 199 h 354"/>
                  <a:gd name="T18" fmla="*/ 290 w 303"/>
                  <a:gd name="T19" fmla="*/ 225 h 354"/>
                  <a:gd name="T20" fmla="*/ 303 w 303"/>
                  <a:gd name="T21" fmla="*/ 330 h 354"/>
                  <a:gd name="T22" fmla="*/ 297 w 303"/>
                  <a:gd name="T23" fmla="*/ 347 h 354"/>
                  <a:gd name="T24" fmla="*/ 280 w 303"/>
                  <a:gd name="T25" fmla="*/ 354 h 354"/>
                  <a:gd name="T26" fmla="*/ 23 w 303"/>
                  <a:gd name="T27" fmla="*/ 354 h 354"/>
                  <a:gd name="T28" fmla="*/ 6 w 303"/>
                  <a:gd name="T29" fmla="*/ 347 h 354"/>
                  <a:gd name="T30" fmla="*/ 0 w 303"/>
                  <a:gd name="T31" fmla="*/ 330 h 354"/>
                  <a:gd name="T32" fmla="*/ 13 w 303"/>
                  <a:gd name="T33" fmla="*/ 225 h 354"/>
                  <a:gd name="T34" fmla="*/ 43 w 303"/>
                  <a:gd name="T35" fmla="*/ 199 h 354"/>
                  <a:gd name="T36" fmla="*/ 93 w 303"/>
                  <a:gd name="T37" fmla="*/ 190 h 354"/>
                  <a:gd name="T38" fmla="*/ 105 w 303"/>
                  <a:gd name="T39" fmla="*/ 196 h 354"/>
                  <a:gd name="T40" fmla="*/ 151 w 303"/>
                  <a:gd name="T41" fmla="*/ 26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3" h="354">
                    <a:moveTo>
                      <a:pt x="150" y="1"/>
                    </a:moveTo>
                    <a:cubicBezTo>
                      <a:pt x="111" y="2"/>
                      <a:pt x="80" y="36"/>
                      <a:pt x="81" y="76"/>
                    </a:cubicBezTo>
                    <a:cubicBezTo>
                      <a:pt x="82" y="117"/>
                      <a:pt x="114" y="166"/>
                      <a:pt x="153" y="165"/>
                    </a:cubicBezTo>
                    <a:cubicBezTo>
                      <a:pt x="192" y="165"/>
                      <a:pt x="223" y="114"/>
                      <a:pt x="222" y="74"/>
                    </a:cubicBezTo>
                    <a:cubicBezTo>
                      <a:pt x="221" y="33"/>
                      <a:pt x="189" y="0"/>
                      <a:pt x="150" y="1"/>
                    </a:cubicBezTo>
                    <a:close/>
                    <a:moveTo>
                      <a:pt x="151" y="261"/>
                    </a:moveTo>
                    <a:cubicBezTo>
                      <a:pt x="198" y="196"/>
                      <a:pt x="198" y="196"/>
                      <a:pt x="198" y="196"/>
                    </a:cubicBezTo>
                    <a:cubicBezTo>
                      <a:pt x="201" y="192"/>
                      <a:pt x="206" y="190"/>
                      <a:pt x="210" y="190"/>
                    </a:cubicBezTo>
                    <a:cubicBezTo>
                      <a:pt x="260" y="199"/>
                      <a:pt x="260" y="199"/>
                      <a:pt x="260" y="199"/>
                    </a:cubicBezTo>
                    <a:cubicBezTo>
                      <a:pt x="278" y="202"/>
                      <a:pt x="288" y="217"/>
                      <a:pt x="290" y="225"/>
                    </a:cubicBezTo>
                    <a:cubicBezTo>
                      <a:pt x="297" y="274"/>
                      <a:pt x="301" y="304"/>
                      <a:pt x="303" y="330"/>
                    </a:cubicBezTo>
                    <a:cubicBezTo>
                      <a:pt x="303" y="336"/>
                      <a:pt x="301" y="342"/>
                      <a:pt x="297" y="347"/>
                    </a:cubicBezTo>
                    <a:cubicBezTo>
                      <a:pt x="292" y="351"/>
                      <a:pt x="287" y="354"/>
                      <a:pt x="280" y="354"/>
                    </a:cubicBezTo>
                    <a:cubicBezTo>
                      <a:pt x="23" y="354"/>
                      <a:pt x="23" y="354"/>
                      <a:pt x="23" y="354"/>
                    </a:cubicBezTo>
                    <a:cubicBezTo>
                      <a:pt x="16" y="354"/>
                      <a:pt x="11" y="351"/>
                      <a:pt x="6" y="347"/>
                    </a:cubicBezTo>
                    <a:cubicBezTo>
                      <a:pt x="2" y="342"/>
                      <a:pt x="0" y="336"/>
                      <a:pt x="0" y="330"/>
                    </a:cubicBezTo>
                    <a:cubicBezTo>
                      <a:pt x="2" y="304"/>
                      <a:pt x="6" y="274"/>
                      <a:pt x="13" y="225"/>
                    </a:cubicBezTo>
                    <a:cubicBezTo>
                      <a:pt x="15" y="217"/>
                      <a:pt x="25" y="202"/>
                      <a:pt x="43" y="199"/>
                    </a:cubicBezTo>
                    <a:cubicBezTo>
                      <a:pt x="93" y="190"/>
                      <a:pt x="93" y="190"/>
                      <a:pt x="93" y="190"/>
                    </a:cubicBezTo>
                    <a:cubicBezTo>
                      <a:pt x="97" y="190"/>
                      <a:pt x="102" y="192"/>
                      <a:pt x="105" y="196"/>
                    </a:cubicBezTo>
                    <a:cubicBezTo>
                      <a:pt x="151" y="261"/>
                      <a:pt x="151" y="261"/>
                      <a:pt x="151" y="261"/>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4" name="Freeform 31"/>
              <p:cNvSpPr>
                <a:spLocks noEditPoints="1"/>
              </p:cNvSpPr>
              <p:nvPr/>
            </p:nvSpPr>
            <p:spPr bwMode="auto">
              <a:xfrm>
                <a:off x="6463926" y="2632337"/>
                <a:ext cx="268082" cy="349274"/>
              </a:xfrm>
              <a:custGeom>
                <a:avLst/>
                <a:gdLst>
                  <a:gd name="T0" fmla="*/ 153 w 310"/>
                  <a:gd name="T1" fmla="*/ 1 h 404"/>
                  <a:gd name="T2" fmla="*/ 84 w 310"/>
                  <a:gd name="T3" fmla="*/ 76 h 404"/>
                  <a:gd name="T4" fmla="*/ 156 w 310"/>
                  <a:gd name="T5" fmla="*/ 165 h 404"/>
                  <a:gd name="T6" fmla="*/ 225 w 310"/>
                  <a:gd name="T7" fmla="*/ 73 h 404"/>
                  <a:gd name="T8" fmla="*/ 153 w 310"/>
                  <a:gd name="T9" fmla="*/ 1 h 404"/>
                  <a:gd name="T10" fmla="*/ 155 w 310"/>
                  <a:gd name="T11" fmla="*/ 261 h 404"/>
                  <a:gd name="T12" fmla="*/ 201 w 310"/>
                  <a:gd name="T13" fmla="*/ 195 h 404"/>
                  <a:gd name="T14" fmla="*/ 213 w 310"/>
                  <a:gd name="T15" fmla="*/ 190 h 404"/>
                  <a:gd name="T16" fmla="*/ 263 w 310"/>
                  <a:gd name="T17" fmla="*/ 199 h 404"/>
                  <a:gd name="T18" fmla="*/ 293 w 310"/>
                  <a:gd name="T19" fmla="*/ 225 h 404"/>
                  <a:gd name="T20" fmla="*/ 304 w 310"/>
                  <a:gd name="T21" fmla="*/ 385 h 404"/>
                  <a:gd name="T22" fmla="*/ 282 w 310"/>
                  <a:gd name="T23" fmla="*/ 404 h 404"/>
                  <a:gd name="T24" fmla="*/ 27 w 310"/>
                  <a:gd name="T25" fmla="*/ 404 h 404"/>
                  <a:gd name="T26" fmla="*/ 5 w 310"/>
                  <a:gd name="T27" fmla="*/ 385 h 404"/>
                  <a:gd name="T28" fmla="*/ 16 w 310"/>
                  <a:gd name="T29" fmla="*/ 225 h 404"/>
                  <a:gd name="T30" fmla="*/ 46 w 310"/>
                  <a:gd name="T31" fmla="*/ 199 h 404"/>
                  <a:gd name="T32" fmla="*/ 96 w 310"/>
                  <a:gd name="T33" fmla="*/ 190 h 404"/>
                  <a:gd name="T34" fmla="*/ 108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3" y="1"/>
                    </a:moveTo>
                    <a:cubicBezTo>
                      <a:pt x="114" y="1"/>
                      <a:pt x="83" y="35"/>
                      <a:pt x="84" y="76"/>
                    </a:cubicBezTo>
                    <a:cubicBezTo>
                      <a:pt x="85" y="117"/>
                      <a:pt x="117" y="166"/>
                      <a:pt x="156" y="165"/>
                    </a:cubicBezTo>
                    <a:cubicBezTo>
                      <a:pt x="195" y="164"/>
                      <a:pt x="226" y="114"/>
                      <a:pt x="225" y="73"/>
                    </a:cubicBezTo>
                    <a:cubicBezTo>
                      <a:pt x="224" y="32"/>
                      <a:pt x="192" y="0"/>
                      <a:pt x="153" y="1"/>
                    </a:cubicBezTo>
                    <a:close/>
                    <a:moveTo>
                      <a:pt x="155" y="261"/>
                    </a:moveTo>
                    <a:cubicBezTo>
                      <a:pt x="201" y="195"/>
                      <a:pt x="201" y="195"/>
                      <a:pt x="201" y="195"/>
                    </a:cubicBezTo>
                    <a:cubicBezTo>
                      <a:pt x="204" y="191"/>
                      <a:pt x="209" y="189"/>
                      <a:pt x="213" y="190"/>
                    </a:cubicBezTo>
                    <a:cubicBezTo>
                      <a:pt x="263" y="199"/>
                      <a:pt x="263" y="199"/>
                      <a:pt x="263" y="199"/>
                    </a:cubicBezTo>
                    <a:cubicBezTo>
                      <a:pt x="281" y="202"/>
                      <a:pt x="291" y="216"/>
                      <a:pt x="293" y="225"/>
                    </a:cubicBezTo>
                    <a:cubicBezTo>
                      <a:pt x="304" y="309"/>
                      <a:pt x="310" y="336"/>
                      <a:pt x="304" y="385"/>
                    </a:cubicBezTo>
                    <a:cubicBezTo>
                      <a:pt x="303" y="396"/>
                      <a:pt x="294" y="404"/>
                      <a:pt x="282" y="404"/>
                    </a:cubicBezTo>
                    <a:cubicBezTo>
                      <a:pt x="27" y="404"/>
                      <a:pt x="27" y="404"/>
                      <a:pt x="27" y="404"/>
                    </a:cubicBezTo>
                    <a:cubicBezTo>
                      <a:pt x="15" y="404"/>
                      <a:pt x="6" y="396"/>
                      <a:pt x="5" y="385"/>
                    </a:cubicBezTo>
                    <a:cubicBezTo>
                      <a:pt x="0" y="336"/>
                      <a:pt x="5" y="309"/>
                      <a:pt x="16" y="225"/>
                    </a:cubicBezTo>
                    <a:cubicBezTo>
                      <a:pt x="18" y="216"/>
                      <a:pt x="28" y="202"/>
                      <a:pt x="46" y="199"/>
                    </a:cubicBezTo>
                    <a:cubicBezTo>
                      <a:pt x="96" y="190"/>
                      <a:pt x="96" y="190"/>
                      <a:pt x="96" y="190"/>
                    </a:cubicBezTo>
                    <a:cubicBezTo>
                      <a:pt x="100" y="189"/>
                      <a:pt x="105" y="191"/>
                      <a:pt x="108" y="195"/>
                    </a:cubicBezTo>
                    <a:cubicBezTo>
                      <a:pt x="155" y="261"/>
                      <a:pt x="155" y="261"/>
                      <a:pt x="155" y="261"/>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5" name="Freeform 32"/>
              <p:cNvSpPr/>
              <p:nvPr/>
            </p:nvSpPr>
            <p:spPr bwMode="auto">
              <a:xfrm>
                <a:off x="6727619" y="2616977"/>
                <a:ext cx="180672" cy="154705"/>
              </a:xfrm>
              <a:custGeom>
                <a:avLst/>
                <a:gdLst>
                  <a:gd name="T0" fmla="*/ 85 w 209"/>
                  <a:gd name="T1" fmla="*/ 19 h 179"/>
                  <a:gd name="T2" fmla="*/ 104 w 209"/>
                  <a:gd name="T3" fmla="*/ 0 h 179"/>
                  <a:gd name="T4" fmla="*/ 124 w 209"/>
                  <a:gd name="T5" fmla="*/ 19 h 179"/>
                  <a:gd name="T6" fmla="*/ 124 w 209"/>
                  <a:gd name="T7" fmla="*/ 98 h 179"/>
                  <a:gd name="T8" fmla="*/ 197 w 209"/>
                  <a:gd name="T9" fmla="*/ 141 h 179"/>
                  <a:gd name="T10" fmla="*/ 204 w 209"/>
                  <a:gd name="T11" fmla="*/ 167 h 179"/>
                  <a:gd name="T12" fmla="*/ 178 w 209"/>
                  <a:gd name="T13" fmla="*/ 174 h 179"/>
                  <a:gd name="T14" fmla="*/ 104 w 209"/>
                  <a:gd name="T15" fmla="*/ 131 h 179"/>
                  <a:gd name="T16" fmla="*/ 31 w 209"/>
                  <a:gd name="T17" fmla="*/ 174 h 179"/>
                  <a:gd name="T18" fmla="*/ 5 w 209"/>
                  <a:gd name="T19" fmla="*/ 167 h 179"/>
                  <a:gd name="T20" fmla="*/ 12 w 209"/>
                  <a:gd name="T21" fmla="*/ 141 h 179"/>
                  <a:gd name="T22" fmla="*/ 85 w 209"/>
                  <a:gd name="T23" fmla="*/ 98 h 179"/>
                  <a:gd name="T24" fmla="*/ 85 w 209"/>
                  <a:gd name="T25" fmla="*/ 1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 h="179">
                    <a:moveTo>
                      <a:pt x="85" y="19"/>
                    </a:moveTo>
                    <a:cubicBezTo>
                      <a:pt x="85" y="8"/>
                      <a:pt x="94" y="0"/>
                      <a:pt x="104" y="0"/>
                    </a:cubicBezTo>
                    <a:cubicBezTo>
                      <a:pt x="115" y="0"/>
                      <a:pt x="124" y="8"/>
                      <a:pt x="124" y="19"/>
                    </a:cubicBezTo>
                    <a:cubicBezTo>
                      <a:pt x="124" y="98"/>
                      <a:pt x="124" y="98"/>
                      <a:pt x="124" y="98"/>
                    </a:cubicBezTo>
                    <a:cubicBezTo>
                      <a:pt x="197" y="141"/>
                      <a:pt x="197" y="141"/>
                      <a:pt x="197" y="141"/>
                    </a:cubicBezTo>
                    <a:cubicBezTo>
                      <a:pt x="206" y="146"/>
                      <a:pt x="209" y="158"/>
                      <a:pt x="204" y="167"/>
                    </a:cubicBezTo>
                    <a:cubicBezTo>
                      <a:pt x="198" y="176"/>
                      <a:pt x="187" y="179"/>
                      <a:pt x="178" y="174"/>
                    </a:cubicBezTo>
                    <a:cubicBezTo>
                      <a:pt x="104" y="131"/>
                      <a:pt x="104" y="131"/>
                      <a:pt x="104" y="131"/>
                    </a:cubicBezTo>
                    <a:cubicBezTo>
                      <a:pt x="31" y="174"/>
                      <a:pt x="31" y="174"/>
                      <a:pt x="31" y="174"/>
                    </a:cubicBezTo>
                    <a:cubicBezTo>
                      <a:pt x="22" y="179"/>
                      <a:pt x="11" y="176"/>
                      <a:pt x="5" y="167"/>
                    </a:cubicBezTo>
                    <a:cubicBezTo>
                      <a:pt x="0" y="158"/>
                      <a:pt x="3" y="146"/>
                      <a:pt x="12" y="141"/>
                    </a:cubicBezTo>
                    <a:cubicBezTo>
                      <a:pt x="85" y="98"/>
                      <a:pt x="85" y="98"/>
                      <a:pt x="85" y="98"/>
                    </a:cubicBezTo>
                    <a:cubicBezTo>
                      <a:pt x="85" y="19"/>
                      <a:pt x="85" y="19"/>
                      <a:pt x="85" y="19"/>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sp>
            <p:nvSpPr>
              <p:cNvPr id="186" name="Freeform 33"/>
              <p:cNvSpPr>
                <a:spLocks noEditPoints="1"/>
              </p:cNvSpPr>
              <p:nvPr/>
            </p:nvSpPr>
            <p:spPr bwMode="auto">
              <a:xfrm>
                <a:off x="6903901" y="2632337"/>
                <a:ext cx="268082" cy="349274"/>
              </a:xfrm>
              <a:custGeom>
                <a:avLst/>
                <a:gdLst>
                  <a:gd name="T0" fmla="*/ 154 w 310"/>
                  <a:gd name="T1" fmla="*/ 1 h 404"/>
                  <a:gd name="T2" fmla="*/ 85 w 310"/>
                  <a:gd name="T3" fmla="*/ 76 h 404"/>
                  <a:gd name="T4" fmla="*/ 157 w 310"/>
                  <a:gd name="T5" fmla="*/ 165 h 404"/>
                  <a:gd name="T6" fmla="*/ 226 w 310"/>
                  <a:gd name="T7" fmla="*/ 73 h 404"/>
                  <a:gd name="T8" fmla="*/ 154 w 310"/>
                  <a:gd name="T9" fmla="*/ 1 h 404"/>
                  <a:gd name="T10" fmla="*/ 155 w 310"/>
                  <a:gd name="T11" fmla="*/ 261 h 404"/>
                  <a:gd name="T12" fmla="*/ 202 w 310"/>
                  <a:gd name="T13" fmla="*/ 195 h 404"/>
                  <a:gd name="T14" fmla="*/ 214 w 310"/>
                  <a:gd name="T15" fmla="*/ 190 h 404"/>
                  <a:gd name="T16" fmla="*/ 264 w 310"/>
                  <a:gd name="T17" fmla="*/ 199 h 404"/>
                  <a:gd name="T18" fmla="*/ 294 w 310"/>
                  <a:gd name="T19" fmla="*/ 225 h 404"/>
                  <a:gd name="T20" fmla="*/ 305 w 310"/>
                  <a:gd name="T21" fmla="*/ 385 h 404"/>
                  <a:gd name="T22" fmla="*/ 283 w 310"/>
                  <a:gd name="T23" fmla="*/ 404 h 404"/>
                  <a:gd name="T24" fmla="*/ 28 w 310"/>
                  <a:gd name="T25" fmla="*/ 404 h 404"/>
                  <a:gd name="T26" fmla="*/ 6 w 310"/>
                  <a:gd name="T27" fmla="*/ 385 h 404"/>
                  <a:gd name="T28" fmla="*/ 17 w 310"/>
                  <a:gd name="T29" fmla="*/ 225 h 404"/>
                  <a:gd name="T30" fmla="*/ 47 w 310"/>
                  <a:gd name="T31" fmla="*/ 199 h 404"/>
                  <a:gd name="T32" fmla="*/ 97 w 310"/>
                  <a:gd name="T33" fmla="*/ 190 h 404"/>
                  <a:gd name="T34" fmla="*/ 109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4" y="1"/>
                    </a:moveTo>
                    <a:cubicBezTo>
                      <a:pt x="115" y="1"/>
                      <a:pt x="84" y="35"/>
                      <a:pt x="85" y="76"/>
                    </a:cubicBezTo>
                    <a:cubicBezTo>
                      <a:pt x="86" y="117"/>
                      <a:pt x="118" y="166"/>
                      <a:pt x="157" y="165"/>
                    </a:cubicBezTo>
                    <a:cubicBezTo>
                      <a:pt x="196" y="164"/>
                      <a:pt x="227" y="114"/>
                      <a:pt x="226" y="73"/>
                    </a:cubicBezTo>
                    <a:cubicBezTo>
                      <a:pt x="225" y="32"/>
                      <a:pt x="193" y="0"/>
                      <a:pt x="154" y="1"/>
                    </a:cubicBezTo>
                    <a:close/>
                    <a:moveTo>
                      <a:pt x="155" y="261"/>
                    </a:moveTo>
                    <a:cubicBezTo>
                      <a:pt x="202" y="195"/>
                      <a:pt x="202" y="195"/>
                      <a:pt x="202" y="195"/>
                    </a:cubicBezTo>
                    <a:cubicBezTo>
                      <a:pt x="205" y="191"/>
                      <a:pt x="209" y="189"/>
                      <a:pt x="214" y="190"/>
                    </a:cubicBezTo>
                    <a:cubicBezTo>
                      <a:pt x="264" y="199"/>
                      <a:pt x="264" y="199"/>
                      <a:pt x="264" y="199"/>
                    </a:cubicBezTo>
                    <a:cubicBezTo>
                      <a:pt x="282" y="202"/>
                      <a:pt x="292" y="216"/>
                      <a:pt x="294" y="225"/>
                    </a:cubicBezTo>
                    <a:cubicBezTo>
                      <a:pt x="305" y="309"/>
                      <a:pt x="310" y="336"/>
                      <a:pt x="305" y="385"/>
                    </a:cubicBezTo>
                    <a:cubicBezTo>
                      <a:pt x="304" y="396"/>
                      <a:pt x="295" y="404"/>
                      <a:pt x="283" y="404"/>
                    </a:cubicBezTo>
                    <a:cubicBezTo>
                      <a:pt x="28" y="404"/>
                      <a:pt x="28" y="404"/>
                      <a:pt x="28" y="404"/>
                    </a:cubicBezTo>
                    <a:cubicBezTo>
                      <a:pt x="16" y="404"/>
                      <a:pt x="7" y="396"/>
                      <a:pt x="6" y="385"/>
                    </a:cubicBezTo>
                    <a:cubicBezTo>
                      <a:pt x="0" y="336"/>
                      <a:pt x="6" y="309"/>
                      <a:pt x="17" y="225"/>
                    </a:cubicBezTo>
                    <a:cubicBezTo>
                      <a:pt x="19" y="216"/>
                      <a:pt x="29" y="202"/>
                      <a:pt x="47" y="199"/>
                    </a:cubicBezTo>
                    <a:cubicBezTo>
                      <a:pt x="97" y="190"/>
                      <a:pt x="97" y="190"/>
                      <a:pt x="97" y="190"/>
                    </a:cubicBezTo>
                    <a:cubicBezTo>
                      <a:pt x="101" y="189"/>
                      <a:pt x="106" y="191"/>
                      <a:pt x="109" y="195"/>
                    </a:cubicBezTo>
                    <a:cubicBezTo>
                      <a:pt x="155" y="261"/>
                      <a:pt x="155" y="261"/>
                      <a:pt x="155" y="261"/>
                    </a:cubicBezTo>
                    <a:close/>
                  </a:path>
                </a:pathLst>
              </a:custGeom>
              <a:solidFill>
                <a:srgbClr val="00682F"/>
              </a:solidFill>
              <a:ln>
                <a:noFill/>
              </a:ln>
            </p:spPr>
            <p:txBody>
              <a:bodyPr vert="horz" wrap="square" lIns="91440" tIns="45720" rIns="91440" bIns="45720" numCol="1" anchor="t" anchorCtr="0" compatLnSpc="1"/>
              <a:lstStyle/>
              <a:p>
                <a:endParaRPr lang="zh-CN" altLang="en-US">
                  <a:solidFill>
                    <a:prstClr val="black"/>
                  </a:solidFill>
                  <a:latin typeface="+mn-ea"/>
                  <a:ea typeface="+mn-ea"/>
                </a:endParaRPr>
              </a:p>
            </p:txBody>
          </p:sp>
        </p:grpSp>
      </p:grpSp>
      <p:grpSp>
        <p:nvGrpSpPr>
          <p:cNvPr id="187" name="组合 186"/>
          <p:cNvGrpSpPr/>
          <p:nvPr/>
        </p:nvGrpSpPr>
        <p:grpSpPr>
          <a:xfrm>
            <a:off x="1179589" y="1986222"/>
            <a:ext cx="1077995" cy="803246"/>
            <a:chOff x="1572580" y="2648911"/>
            <a:chExt cx="1437140" cy="1071243"/>
          </a:xfrm>
        </p:grpSpPr>
        <p:sp>
          <p:nvSpPr>
            <p:cNvPr id="188" name="文本框 56"/>
            <p:cNvSpPr txBox="1"/>
            <p:nvPr/>
          </p:nvSpPr>
          <p:spPr>
            <a:xfrm>
              <a:off x="1727041" y="2648911"/>
              <a:ext cx="1128217" cy="369417"/>
            </a:xfrm>
            <a:prstGeom prst="rect">
              <a:avLst/>
            </a:prstGeom>
            <a:noFill/>
          </p:spPr>
          <p:txBody>
            <a:bodyPr wrap="square" rtlCol="0">
              <a:spAutoFit/>
            </a:bodyPr>
            <a:lstStyle/>
            <a:p>
              <a:pPr algn="ctr"/>
              <a:r>
                <a:rPr lang="zh-CN" altLang="en-US" sz="1200" dirty="0">
                  <a:solidFill>
                    <a:srgbClr val="00682F"/>
                  </a:solidFill>
                  <a:latin typeface="+mn-ea"/>
                  <a:ea typeface="+mn-ea"/>
                </a:rPr>
                <a:t>添加标题</a:t>
              </a:r>
            </a:p>
          </p:txBody>
        </p:sp>
        <p:sp>
          <p:nvSpPr>
            <p:cNvPr id="189" name="文本框 149"/>
            <p:cNvSpPr txBox="1"/>
            <p:nvPr/>
          </p:nvSpPr>
          <p:spPr>
            <a:xfrm>
              <a:off x="1572580" y="2956692"/>
              <a:ext cx="1437140" cy="763462"/>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mn-ea"/>
                  <a:ea typeface="+mn-ea"/>
                </a:rPr>
                <a:t>点击添加文字说明详情介绍点击添加文字说明详情介绍</a:t>
              </a:r>
            </a:p>
          </p:txBody>
        </p:sp>
      </p:grpSp>
      <p:grpSp>
        <p:nvGrpSpPr>
          <p:cNvPr id="190" name="组合 189"/>
          <p:cNvGrpSpPr/>
          <p:nvPr/>
        </p:nvGrpSpPr>
        <p:grpSpPr>
          <a:xfrm>
            <a:off x="3057386" y="1986224"/>
            <a:ext cx="1077995" cy="803246"/>
            <a:chOff x="4075983" y="2648911"/>
            <a:chExt cx="1437140" cy="1071243"/>
          </a:xfrm>
        </p:grpSpPr>
        <p:sp>
          <p:nvSpPr>
            <p:cNvPr id="191" name="文本框 59"/>
            <p:cNvSpPr txBox="1"/>
            <p:nvPr/>
          </p:nvSpPr>
          <p:spPr>
            <a:xfrm>
              <a:off x="4188860" y="2648911"/>
              <a:ext cx="1128217" cy="369418"/>
            </a:xfrm>
            <a:prstGeom prst="rect">
              <a:avLst/>
            </a:prstGeom>
            <a:noFill/>
          </p:spPr>
          <p:txBody>
            <a:bodyPr wrap="square" rtlCol="0">
              <a:spAutoFit/>
            </a:bodyPr>
            <a:lstStyle/>
            <a:p>
              <a:pPr algn="ctr"/>
              <a:r>
                <a:rPr lang="zh-CN" altLang="en-US" sz="1200" dirty="0">
                  <a:solidFill>
                    <a:srgbClr val="00682F"/>
                  </a:solidFill>
                  <a:latin typeface="+mn-ea"/>
                  <a:ea typeface="+mn-ea"/>
                </a:rPr>
                <a:t>添加标题</a:t>
              </a:r>
            </a:p>
          </p:txBody>
        </p:sp>
        <p:sp>
          <p:nvSpPr>
            <p:cNvPr id="192" name="文本框 149"/>
            <p:cNvSpPr txBox="1"/>
            <p:nvPr/>
          </p:nvSpPr>
          <p:spPr>
            <a:xfrm>
              <a:off x="4075983" y="2956692"/>
              <a:ext cx="1437140" cy="763462"/>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mn-ea"/>
                  <a:ea typeface="+mn-ea"/>
                </a:rPr>
                <a:t>点击添加文字说明详情介绍点击添加文字说明详情介绍</a:t>
              </a:r>
            </a:p>
          </p:txBody>
        </p:sp>
      </p:grpSp>
      <p:grpSp>
        <p:nvGrpSpPr>
          <p:cNvPr id="193" name="组合 192"/>
          <p:cNvGrpSpPr/>
          <p:nvPr/>
        </p:nvGrpSpPr>
        <p:grpSpPr>
          <a:xfrm>
            <a:off x="4946959" y="1986224"/>
            <a:ext cx="1077995" cy="803246"/>
            <a:chOff x="6595085" y="2648911"/>
            <a:chExt cx="1437140" cy="1071243"/>
          </a:xfrm>
        </p:grpSpPr>
        <p:sp>
          <p:nvSpPr>
            <p:cNvPr id="194" name="文本框 68"/>
            <p:cNvSpPr txBox="1"/>
            <p:nvPr/>
          </p:nvSpPr>
          <p:spPr>
            <a:xfrm>
              <a:off x="6749464" y="2648911"/>
              <a:ext cx="1128217" cy="369418"/>
            </a:xfrm>
            <a:prstGeom prst="rect">
              <a:avLst/>
            </a:prstGeom>
            <a:noFill/>
          </p:spPr>
          <p:txBody>
            <a:bodyPr wrap="square" rtlCol="0">
              <a:spAutoFit/>
            </a:bodyPr>
            <a:lstStyle/>
            <a:p>
              <a:pPr algn="ctr"/>
              <a:r>
                <a:rPr lang="zh-CN" altLang="en-US" sz="1200" dirty="0">
                  <a:solidFill>
                    <a:srgbClr val="00682F"/>
                  </a:solidFill>
                  <a:latin typeface="+mn-ea"/>
                  <a:ea typeface="+mn-ea"/>
                </a:rPr>
                <a:t>添加标题</a:t>
              </a:r>
            </a:p>
          </p:txBody>
        </p:sp>
        <p:sp>
          <p:nvSpPr>
            <p:cNvPr id="195" name="文本框 149"/>
            <p:cNvSpPr txBox="1"/>
            <p:nvPr/>
          </p:nvSpPr>
          <p:spPr>
            <a:xfrm>
              <a:off x="6595085" y="2956692"/>
              <a:ext cx="1437140" cy="763462"/>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mn-ea"/>
                  <a:ea typeface="+mn-ea"/>
                </a:rPr>
                <a:t>点击添加文字说明详情介绍点击添加文字说明详情介绍</a:t>
              </a:r>
            </a:p>
          </p:txBody>
        </p:sp>
      </p:grpSp>
      <p:grpSp>
        <p:nvGrpSpPr>
          <p:cNvPr id="196" name="组合 195"/>
          <p:cNvGrpSpPr/>
          <p:nvPr/>
        </p:nvGrpSpPr>
        <p:grpSpPr>
          <a:xfrm>
            <a:off x="6824755" y="1986223"/>
            <a:ext cx="1077995" cy="803244"/>
            <a:chOff x="9098488" y="2648911"/>
            <a:chExt cx="1437140" cy="1071241"/>
          </a:xfrm>
        </p:grpSpPr>
        <p:sp>
          <p:nvSpPr>
            <p:cNvPr id="197" name="文本框 65"/>
            <p:cNvSpPr txBox="1"/>
            <p:nvPr/>
          </p:nvSpPr>
          <p:spPr>
            <a:xfrm>
              <a:off x="9211283" y="2648911"/>
              <a:ext cx="1128217" cy="369418"/>
            </a:xfrm>
            <a:prstGeom prst="rect">
              <a:avLst/>
            </a:prstGeom>
            <a:noFill/>
          </p:spPr>
          <p:txBody>
            <a:bodyPr wrap="square" rtlCol="0">
              <a:spAutoFit/>
            </a:bodyPr>
            <a:lstStyle/>
            <a:p>
              <a:pPr algn="ctr"/>
              <a:r>
                <a:rPr lang="zh-CN" altLang="en-US" sz="1200" dirty="0">
                  <a:solidFill>
                    <a:srgbClr val="00682F"/>
                  </a:solidFill>
                  <a:latin typeface="+mn-ea"/>
                  <a:ea typeface="+mn-ea"/>
                </a:rPr>
                <a:t>添加标题</a:t>
              </a:r>
            </a:p>
          </p:txBody>
        </p:sp>
        <p:sp>
          <p:nvSpPr>
            <p:cNvPr id="198" name="文本框 149"/>
            <p:cNvSpPr txBox="1"/>
            <p:nvPr/>
          </p:nvSpPr>
          <p:spPr>
            <a:xfrm>
              <a:off x="9098488" y="2956690"/>
              <a:ext cx="1437140" cy="763462"/>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mn-ea"/>
                  <a:ea typeface="+mn-ea"/>
                </a:rPr>
                <a:t>点击添加文字说明详情介绍点击添加文字说明详情介绍</a:t>
              </a:r>
            </a:p>
          </p:txBody>
        </p:sp>
      </p:grpSp>
      <p:sp>
        <p:nvSpPr>
          <p:cNvPr id="199" name="矩形 198"/>
          <p:cNvSpPr/>
          <p:nvPr/>
        </p:nvSpPr>
        <p:spPr>
          <a:xfrm>
            <a:off x="0" y="3668791"/>
            <a:ext cx="9144001" cy="1116692"/>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139700">
              <a:prstClr val="black">
                <a:alpha val="69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mn-ea"/>
            </a:endParaRPr>
          </a:p>
        </p:txBody>
      </p:sp>
      <p:sp>
        <p:nvSpPr>
          <p:cNvPr id="200" name="文本框 129"/>
          <p:cNvSpPr txBox="1"/>
          <p:nvPr/>
        </p:nvSpPr>
        <p:spPr>
          <a:xfrm>
            <a:off x="791088" y="3847652"/>
            <a:ext cx="7598930" cy="830997"/>
          </a:xfrm>
          <a:prstGeom prst="rect">
            <a:avLst/>
          </a:prstGeom>
          <a:noFill/>
        </p:spPr>
        <p:txBody>
          <a:bodyPr wrap="square" lIns="68580" tIns="34290" rIns="68580" bIns="34290" rtlCol="0">
            <a:spAutoFit/>
          </a:bodyPr>
          <a:lstStyle/>
          <a:p>
            <a:pPr algn="just">
              <a:lnSpc>
                <a:spcPct val="150000"/>
              </a:lnSpc>
            </a:pPr>
            <a:r>
              <a:rPr lang="zh-CN" altLang="en-US" sz="1100" dirty="0">
                <a:solidFill>
                  <a:prstClr val="black">
                    <a:lumMod val="50000"/>
                    <a:lumOff val="50000"/>
                  </a:prstClr>
                </a:solidFill>
                <a:latin typeface="+mn-ea"/>
                <a:ea typeface="+mn-ea"/>
              </a:rPr>
              <a:t>点击添加文字说明详情介绍点击添加文字说明详情介绍点击添加文字说明详情介绍点击添加文字说明详情介绍点击添加文字说明详情介绍点击添加文字说明详情介绍点击添加文字说明详情介绍点击添加文字说明详情介绍点击添加文字说明详情介绍点击添加文字说明详情介绍</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p:cTn id="11" dur="100" fill="hold"/>
                                        <p:tgtEl>
                                          <p:spTgt spid="88"/>
                                        </p:tgtEl>
                                        <p:attrNameLst>
                                          <p:attrName>ppt_w</p:attrName>
                                        </p:attrNameLst>
                                      </p:cBhvr>
                                      <p:tavLst>
                                        <p:tav tm="0">
                                          <p:val>
                                            <p:fltVal val="0"/>
                                          </p:val>
                                        </p:tav>
                                        <p:tav tm="100000">
                                          <p:val>
                                            <p:strVal val="#ppt_w"/>
                                          </p:val>
                                        </p:tav>
                                      </p:tavLst>
                                    </p:anim>
                                    <p:anim calcmode="lin" valueType="num">
                                      <p:cBhvr>
                                        <p:cTn id="12" dur="100" fill="hold"/>
                                        <p:tgtEl>
                                          <p:spTgt spid="88"/>
                                        </p:tgtEl>
                                        <p:attrNameLst>
                                          <p:attrName>ppt_h</p:attrName>
                                        </p:attrNameLst>
                                      </p:cBhvr>
                                      <p:tavLst>
                                        <p:tav tm="0">
                                          <p:val>
                                            <p:fltVal val="0"/>
                                          </p:val>
                                        </p:tav>
                                        <p:tav tm="100000">
                                          <p:val>
                                            <p:strVal val="#ppt_h"/>
                                          </p:val>
                                        </p:tav>
                                      </p:tavLst>
                                    </p:anim>
                                    <p:animEffect transition="in" filter="fade">
                                      <p:cBhvr>
                                        <p:cTn id="13" dur="100"/>
                                        <p:tgtEl>
                                          <p:spTgt spid="88"/>
                                        </p:tgtEl>
                                      </p:cBhvr>
                                    </p:animEffect>
                                  </p:childTnLst>
                                </p:cTn>
                              </p:par>
                              <p:par>
                                <p:cTn id="14" presetID="6" presetClass="emph" presetSubtype="0" fill="hold" nodeType="withEffect">
                                  <p:stCondLst>
                                    <p:cond delay="100"/>
                                  </p:stCondLst>
                                  <p:childTnLst>
                                    <p:animScale>
                                      <p:cBhvr>
                                        <p:cTn id="15" dur="100" fill="hold"/>
                                        <p:tgtEl>
                                          <p:spTgt spid="88"/>
                                        </p:tgtEl>
                                      </p:cBhvr>
                                      <p:by x="110000" y="110000"/>
                                    </p:animScale>
                                  </p:childTnLst>
                                </p:cTn>
                              </p:par>
                              <p:par>
                                <p:cTn id="16" presetID="6" presetClass="emph" presetSubtype="0" fill="hold" nodeType="withEffect">
                                  <p:stCondLst>
                                    <p:cond delay="200"/>
                                  </p:stCondLst>
                                  <p:childTnLst>
                                    <p:animScale>
                                      <p:cBhvr>
                                        <p:cTn id="17" dur="200" fill="hold"/>
                                        <p:tgtEl>
                                          <p:spTgt spid="88"/>
                                        </p:tgtEl>
                                      </p:cBhvr>
                                      <p:by x="90000" y="90000"/>
                                    </p:animScale>
                                  </p:childTnLst>
                                </p:cTn>
                              </p:par>
                              <p:par>
                                <p:cTn id="18" presetID="6" presetClass="emph" presetSubtype="0" fill="hold" nodeType="withEffect">
                                  <p:stCondLst>
                                    <p:cond delay="400"/>
                                  </p:stCondLst>
                                  <p:childTnLst>
                                    <p:animScale>
                                      <p:cBhvr>
                                        <p:cTn id="19" dur="100" fill="hold"/>
                                        <p:tgtEl>
                                          <p:spTgt spid="88"/>
                                        </p:tgtEl>
                                      </p:cBhvr>
                                      <p:by x="105000" y="105000"/>
                                    </p:animScale>
                                  </p:childTnLst>
                                </p:cTn>
                              </p:par>
                              <p:par>
                                <p:cTn id="20" presetID="6" presetClass="emph" presetSubtype="0" fill="hold" nodeType="withEffect">
                                  <p:stCondLst>
                                    <p:cond delay="500"/>
                                  </p:stCondLst>
                                  <p:childTnLst>
                                    <p:animScale>
                                      <p:cBhvr>
                                        <p:cTn id="21" dur="200" fill="hold"/>
                                        <p:tgtEl>
                                          <p:spTgt spid="88"/>
                                        </p:tgtEl>
                                      </p:cBhvr>
                                      <p:by x="95000" y="95000"/>
                                    </p:animScale>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143"/>
                                        </p:tgtEl>
                                        <p:attrNameLst>
                                          <p:attrName>style.visibility</p:attrName>
                                        </p:attrNameLst>
                                      </p:cBhvr>
                                      <p:to>
                                        <p:strVal val="visible"/>
                                      </p:to>
                                    </p:set>
                                    <p:anim calcmode="lin" valueType="num">
                                      <p:cBhvr>
                                        <p:cTn id="25" dur="100" fill="hold"/>
                                        <p:tgtEl>
                                          <p:spTgt spid="143"/>
                                        </p:tgtEl>
                                        <p:attrNameLst>
                                          <p:attrName>ppt_w</p:attrName>
                                        </p:attrNameLst>
                                      </p:cBhvr>
                                      <p:tavLst>
                                        <p:tav tm="0">
                                          <p:val>
                                            <p:fltVal val="0"/>
                                          </p:val>
                                        </p:tav>
                                        <p:tav tm="100000">
                                          <p:val>
                                            <p:strVal val="#ppt_w"/>
                                          </p:val>
                                        </p:tav>
                                      </p:tavLst>
                                    </p:anim>
                                    <p:anim calcmode="lin" valueType="num">
                                      <p:cBhvr>
                                        <p:cTn id="26" dur="100" fill="hold"/>
                                        <p:tgtEl>
                                          <p:spTgt spid="143"/>
                                        </p:tgtEl>
                                        <p:attrNameLst>
                                          <p:attrName>ppt_h</p:attrName>
                                        </p:attrNameLst>
                                      </p:cBhvr>
                                      <p:tavLst>
                                        <p:tav tm="0">
                                          <p:val>
                                            <p:fltVal val="0"/>
                                          </p:val>
                                        </p:tav>
                                        <p:tav tm="100000">
                                          <p:val>
                                            <p:strVal val="#ppt_h"/>
                                          </p:val>
                                        </p:tav>
                                      </p:tavLst>
                                    </p:anim>
                                    <p:animEffect transition="in" filter="fade">
                                      <p:cBhvr>
                                        <p:cTn id="27" dur="100"/>
                                        <p:tgtEl>
                                          <p:spTgt spid="143"/>
                                        </p:tgtEl>
                                      </p:cBhvr>
                                    </p:animEffect>
                                  </p:childTnLst>
                                </p:cTn>
                              </p:par>
                              <p:par>
                                <p:cTn id="28" presetID="6" presetClass="emph" presetSubtype="0" fill="hold" nodeType="withEffect">
                                  <p:stCondLst>
                                    <p:cond delay="100"/>
                                  </p:stCondLst>
                                  <p:childTnLst>
                                    <p:animScale>
                                      <p:cBhvr>
                                        <p:cTn id="29" dur="100" fill="hold"/>
                                        <p:tgtEl>
                                          <p:spTgt spid="143"/>
                                        </p:tgtEl>
                                      </p:cBhvr>
                                      <p:by x="110000" y="110000"/>
                                    </p:animScale>
                                  </p:childTnLst>
                                </p:cTn>
                              </p:par>
                              <p:par>
                                <p:cTn id="30" presetID="6" presetClass="emph" presetSubtype="0" fill="hold" nodeType="withEffect">
                                  <p:stCondLst>
                                    <p:cond delay="200"/>
                                  </p:stCondLst>
                                  <p:childTnLst>
                                    <p:animScale>
                                      <p:cBhvr>
                                        <p:cTn id="31" dur="200" fill="hold"/>
                                        <p:tgtEl>
                                          <p:spTgt spid="143"/>
                                        </p:tgtEl>
                                      </p:cBhvr>
                                      <p:by x="90000" y="90000"/>
                                    </p:animScale>
                                  </p:childTnLst>
                                </p:cTn>
                              </p:par>
                              <p:par>
                                <p:cTn id="32" presetID="6" presetClass="emph" presetSubtype="0" fill="hold" nodeType="withEffect">
                                  <p:stCondLst>
                                    <p:cond delay="400"/>
                                  </p:stCondLst>
                                  <p:childTnLst>
                                    <p:animScale>
                                      <p:cBhvr>
                                        <p:cTn id="33" dur="100" fill="hold"/>
                                        <p:tgtEl>
                                          <p:spTgt spid="143"/>
                                        </p:tgtEl>
                                      </p:cBhvr>
                                      <p:by x="105000" y="105000"/>
                                    </p:animScale>
                                  </p:childTnLst>
                                </p:cTn>
                              </p:par>
                              <p:par>
                                <p:cTn id="34" presetID="6" presetClass="emph" presetSubtype="0" fill="hold" nodeType="withEffect">
                                  <p:stCondLst>
                                    <p:cond delay="500"/>
                                  </p:stCondLst>
                                  <p:childTnLst>
                                    <p:animScale>
                                      <p:cBhvr>
                                        <p:cTn id="35" dur="200" fill="hold"/>
                                        <p:tgtEl>
                                          <p:spTgt spid="143"/>
                                        </p:tgtEl>
                                      </p:cBhvr>
                                      <p:by x="95000" y="95000"/>
                                    </p:animScale>
                                  </p:childTnLst>
                                </p:cTn>
                              </p:par>
                            </p:childTnLst>
                          </p:cTn>
                        </p:par>
                        <p:par>
                          <p:cTn id="36" fill="hold">
                            <p:stCondLst>
                              <p:cond delay="1500"/>
                            </p:stCondLst>
                            <p:childTnLst>
                              <p:par>
                                <p:cTn id="37" presetID="53" presetClass="entr" presetSubtype="16" fill="hold" nodeType="afterEffect">
                                  <p:stCondLst>
                                    <p:cond delay="0"/>
                                  </p:stCondLst>
                                  <p:childTnLst>
                                    <p:set>
                                      <p:cBhvr>
                                        <p:cTn id="38" dur="1" fill="hold">
                                          <p:stCondLst>
                                            <p:cond delay="0"/>
                                          </p:stCondLst>
                                        </p:cTn>
                                        <p:tgtEl>
                                          <p:spTgt spid="131"/>
                                        </p:tgtEl>
                                        <p:attrNameLst>
                                          <p:attrName>style.visibility</p:attrName>
                                        </p:attrNameLst>
                                      </p:cBhvr>
                                      <p:to>
                                        <p:strVal val="visible"/>
                                      </p:to>
                                    </p:set>
                                    <p:anim calcmode="lin" valueType="num">
                                      <p:cBhvr>
                                        <p:cTn id="39" dur="100" fill="hold"/>
                                        <p:tgtEl>
                                          <p:spTgt spid="131"/>
                                        </p:tgtEl>
                                        <p:attrNameLst>
                                          <p:attrName>ppt_w</p:attrName>
                                        </p:attrNameLst>
                                      </p:cBhvr>
                                      <p:tavLst>
                                        <p:tav tm="0">
                                          <p:val>
                                            <p:fltVal val="0"/>
                                          </p:val>
                                        </p:tav>
                                        <p:tav tm="100000">
                                          <p:val>
                                            <p:strVal val="#ppt_w"/>
                                          </p:val>
                                        </p:tav>
                                      </p:tavLst>
                                    </p:anim>
                                    <p:anim calcmode="lin" valueType="num">
                                      <p:cBhvr>
                                        <p:cTn id="40" dur="100" fill="hold"/>
                                        <p:tgtEl>
                                          <p:spTgt spid="131"/>
                                        </p:tgtEl>
                                        <p:attrNameLst>
                                          <p:attrName>ppt_h</p:attrName>
                                        </p:attrNameLst>
                                      </p:cBhvr>
                                      <p:tavLst>
                                        <p:tav tm="0">
                                          <p:val>
                                            <p:fltVal val="0"/>
                                          </p:val>
                                        </p:tav>
                                        <p:tav tm="100000">
                                          <p:val>
                                            <p:strVal val="#ppt_h"/>
                                          </p:val>
                                        </p:tav>
                                      </p:tavLst>
                                    </p:anim>
                                    <p:animEffect transition="in" filter="fade">
                                      <p:cBhvr>
                                        <p:cTn id="41" dur="100"/>
                                        <p:tgtEl>
                                          <p:spTgt spid="131"/>
                                        </p:tgtEl>
                                      </p:cBhvr>
                                    </p:animEffect>
                                  </p:childTnLst>
                                </p:cTn>
                              </p:par>
                              <p:par>
                                <p:cTn id="42" presetID="6" presetClass="emph" presetSubtype="0" fill="hold" nodeType="withEffect">
                                  <p:stCondLst>
                                    <p:cond delay="100"/>
                                  </p:stCondLst>
                                  <p:childTnLst>
                                    <p:animScale>
                                      <p:cBhvr>
                                        <p:cTn id="43" dur="100" fill="hold"/>
                                        <p:tgtEl>
                                          <p:spTgt spid="131"/>
                                        </p:tgtEl>
                                      </p:cBhvr>
                                      <p:by x="110000" y="110000"/>
                                    </p:animScale>
                                  </p:childTnLst>
                                </p:cTn>
                              </p:par>
                              <p:par>
                                <p:cTn id="44" presetID="6" presetClass="emph" presetSubtype="0" fill="hold" nodeType="withEffect">
                                  <p:stCondLst>
                                    <p:cond delay="200"/>
                                  </p:stCondLst>
                                  <p:childTnLst>
                                    <p:animScale>
                                      <p:cBhvr>
                                        <p:cTn id="45" dur="200" fill="hold"/>
                                        <p:tgtEl>
                                          <p:spTgt spid="131"/>
                                        </p:tgtEl>
                                      </p:cBhvr>
                                      <p:by x="90000" y="90000"/>
                                    </p:animScale>
                                  </p:childTnLst>
                                </p:cTn>
                              </p:par>
                              <p:par>
                                <p:cTn id="46" presetID="6" presetClass="emph" presetSubtype="0" fill="hold" nodeType="withEffect">
                                  <p:stCondLst>
                                    <p:cond delay="400"/>
                                  </p:stCondLst>
                                  <p:childTnLst>
                                    <p:animScale>
                                      <p:cBhvr>
                                        <p:cTn id="47" dur="100" fill="hold"/>
                                        <p:tgtEl>
                                          <p:spTgt spid="131"/>
                                        </p:tgtEl>
                                      </p:cBhvr>
                                      <p:by x="105000" y="105000"/>
                                    </p:animScale>
                                  </p:childTnLst>
                                </p:cTn>
                              </p:par>
                              <p:par>
                                <p:cTn id="48" presetID="6" presetClass="emph" presetSubtype="0" fill="hold" nodeType="withEffect">
                                  <p:stCondLst>
                                    <p:cond delay="500"/>
                                  </p:stCondLst>
                                  <p:childTnLst>
                                    <p:animScale>
                                      <p:cBhvr>
                                        <p:cTn id="49" dur="200" fill="hold"/>
                                        <p:tgtEl>
                                          <p:spTgt spid="131"/>
                                        </p:tgtEl>
                                      </p:cBhvr>
                                      <p:by x="95000" y="95000"/>
                                    </p:animScale>
                                  </p:childTnLst>
                                </p:cTn>
                              </p:par>
                            </p:childTnLst>
                          </p:cTn>
                        </p:par>
                        <p:par>
                          <p:cTn id="50" fill="hold">
                            <p:stCondLst>
                              <p:cond delay="2000"/>
                            </p:stCondLst>
                            <p:childTnLst>
                              <p:par>
                                <p:cTn id="51" presetID="53" presetClass="entr" presetSubtype="16" fill="hold" nodeType="afterEffect">
                                  <p:stCondLst>
                                    <p:cond delay="0"/>
                                  </p:stCondLst>
                                  <p:childTnLst>
                                    <p:set>
                                      <p:cBhvr>
                                        <p:cTn id="52" dur="1" fill="hold">
                                          <p:stCondLst>
                                            <p:cond delay="0"/>
                                          </p:stCondLst>
                                        </p:cTn>
                                        <p:tgtEl>
                                          <p:spTgt spid="125"/>
                                        </p:tgtEl>
                                        <p:attrNameLst>
                                          <p:attrName>style.visibility</p:attrName>
                                        </p:attrNameLst>
                                      </p:cBhvr>
                                      <p:to>
                                        <p:strVal val="visible"/>
                                      </p:to>
                                    </p:set>
                                    <p:anim calcmode="lin" valueType="num">
                                      <p:cBhvr>
                                        <p:cTn id="53" dur="100" fill="hold"/>
                                        <p:tgtEl>
                                          <p:spTgt spid="125"/>
                                        </p:tgtEl>
                                        <p:attrNameLst>
                                          <p:attrName>ppt_w</p:attrName>
                                        </p:attrNameLst>
                                      </p:cBhvr>
                                      <p:tavLst>
                                        <p:tav tm="0">
                                          <p:val>
                                            <p:fltVal val="0"/>
                                          </p:val>
                                        </p:tav>
                                        <p:tav tm="100000">
                                          <p:val>
                                            <p:strVal val="#ppt_w"/>
                                          </p:val>
                                        </p:tav>
                                      </p:tavLst>
                                    </p:anim>
                                    <p:anim calcmode="lin" valueType="num">
                                      <p:cBhvr>
                                        <p:cTn id="54" dur="100" fill="hold"/>
                                        <p:tgtEl>
                                          <p:spTgt spid="125"/>
                                        </p:tgtEl>
                                        <p:attrNameLst>
                                          <p:attrName>ppt_h</p:attrName>
                                        </p:attrNameLst>
                                      </p:cBhvr>
                                      <p:tavLst>
                                        <p:tav tm="0">
                                          <p:val>
                                            <p:fltVal val="0"/>
                                          </p:val>
                                        </p:tav>
                                        <p:tav tm="100000">
                                          <p:val>
                                            <p:strVal val="#ppt_h"/>
                                          </p:val>
                                        </p:tav>
                                      </p:tavLst>
                                    </p:anim>
                                    <p:animEffect transition="in" filter="fade">
                                      <p:cBhvr>
                                        <p:cTn id="55" dur="100"/>
                                        <p:tgtEl>
                                          <p:spTgt spid="125"/>
                                        </p:tgtEl>
                                      </p:cBhvr>
                                    </p:animEffect>
                                  </p:childTnLst>
                                </p:cTn>
                              </p:par>
                              <p:par>
                                <p:cTn id="56" presetID="6" presetClass="emph" presetSubtype="0" fill="hold" nodeType="withEffect">
                                  <p:stCondLst>
                                    <p:cond delay="100"/>
                                  </p:stCondLst>
                                  <p:childTnLst>
                                    <p:animScale>
                                      <p:cBhvr>
                                        <p:cTn id="57" dur="100" fill="hold"/>
                                        <p:tgtEl>
                                          <p:spTgt spid="125"/>
                                        </p:tgtEl>
                                      </p:cBhvr>
                                      <p:by x="110000" y="110000"/>
                                    </p:animScale>
                                  </p:childTnLst>
                                </p:cTn>
                              </p:par>
                              <p:par>
                                <p:cTn id="58" presetID="6" presetClass="emph" presetSubtype="0" fill="hold" nodeType="withEffect">
                                  <p:stCondLst>
                                    <p:cond delay="200"/>
                                  </p:stCondLst>
                                  <p:childTnLst>
                                    <p:animScale>
                                      <p:cBhvr>
                                        <p:cTn id="59" dur="200" fill="hold"/>
                                        <p:tgtEl>
                                          <p:spTgt spid="125"/>
                                        </p:tgtEl>
                                      </p:cBhvr>
                                      <p:by x="90000" y="90000"/>
                                    </p:animScale>
                                  </p:childTnLst>
                                </p:cTn>
                              </p:par>
                              <p:par>
                                <p:cTn id="60" presetID="6" presetClass="emph" presetSubtype="0" fill="hold" nodeType="withEffect">
                                  <p:stCondLst>
                                    <p:cond delay="400"/>
                                  </p:stCondLst>
                                  <p:childTnLst>
                                    <p:animScale>
                                      <p:cBhvr>
                                        <p:cTn id="61" dur="100" fill="hold"/>
                                        <p:tgtEl>
                                          <p:spTgt spid="125"/>
                                        </p:tgtEl>
                                      </p:cBhvr>
                                      <p:by x="105000" y="105000"/>
                                    </p:animScale>
                                  </p:childTnLst>
                                </p:cTn>
                              </p:par>
                              <p:par>
                                <p:cTn id="62" presetID="6" presetClass="emph" presetSubtype="0" fill="hold" nodeType="withEffect">
                                  <p:stCondLst>
                                    <p:cond delay="500"/>
                                  </p:stCondLst>
                                  <p:childTnLst>
                                    <p:animScale>
                                      <p:cBhvr>
                                        <p:cTn id="63" dur="200" fill="hold"/>
                                        <p:tgtEl>
                                          <p:spTgt spid="125"/>
                                        </p:tgtEl>
                                      </p:cBhvr>
                                      <p:by x="95000" y="95000"/>
                                    </p:animScale>
                                  </p:childTnLst>
                                </p:cTn>
                              </p:par>
                            </p:childTnLst>
                          </p:cTn>
                        </p:par>
                        <p:par>
                          <p:cTn id="64" fill="hold">
                            <p:stCondLst>
                              <p:cond delay="2500"/>
                            </p:stCondLst>
                            <p:childTnLst>
                              <p:par>
                                <p:cTn id="65" presetID="23" presetClass="entr" presetSubtype="32" fill="hold" nodeType="afterEffect">
                                  <p:stCondLst>
                                    <p:cond delay="0"/>
                                  </p:stCondLst>
                                  <p:childTnLst>
                                    <p:set>
                                      <p:cBhvr>
                                        <p:cTn id="66" dur="1" fill="hold">
                                          <p:stCondLst>
                                            <p:cond delay="0"/>
                                          </p:stCondLst>
                                        </p:cTn>
                                        <p:tgtEl>
                                          <p:spTgt spid="148"/>
                                        </p:tgtEl>
                                        <p:attrNameLst>
                                          <p:attrName>style.visibility</p:attrName>
                                        </p:attrNameLst>
                                      </p:cBhvr>
                                      <p:to>
                                        <p:strVal val="visible"/>
                                      </p:to>
                                    </p:set>
                                    <p:anim calcmode="lin" valueType="num">
                                      <p:cBhvr>
                                        <p:cTn id="67" dur="500" fill="hold"/>
                                        <p:tgtEl>
                                          <p:spTgt spid="148"/>
                                        </p:tgtEl>
                                        <p:attrNameLst>
                                          <p:attrName>ppt_w</p:attrName>
                                        </p:attrNameLst>
                                      </p:cBhvr>
                                      <p:tavLst>
                                        <p:tav tm="0">
                                          <p:val>
                                            <p:strVal val="4*#ppt_w"/>
                                          </p:val>
                                        </p:tav>
                                        <p:tav tm="100000">
                                          <p:val>
                                            <p:strVal val="#ppt_w"/>
                                          </p:val>
                                        </p:tav>
                                      </p:tavLst>
                                    </p:anim>
                                    <p:anim calcmode="lin" valueType="num">
                                      <p:cBhvr>
                                        <p:cTn id="68" dur="500" fill="hold"/>
                                        <p:tgtEl>
                                          <p:spTgt spid="148"/>
                                        </p:tgtEl>
                                        <p:attrNameLst>
                                          <p:attrName>ppt_h</p:attrName>
                                        </p:attrNameLst>
                                      </p:cBhvr>
                                      <p:tavLst>
                                        <p:tav tm="0">
                                          <p:val>
                                            <p:strVal val="4*#ppt_h"/>
                                          </p:val>
                                        </p:tav>
                                        <p:tav tm="100000">
                                          <p:val>
                                            <p:strVal val="#ppt_h"/>
                                          </p:val>
                                        </p:tav>
                                      </p:tavLst>
                                    </p:anim>
                                  </p:childTnLst>
                                </p:cTn>
                              </p:par>
                            </p:childTnLst>
                          </p:cTn>
                        </p:par>
                        <p:par>
                          <p:cTn id="69" fill="hold">
                            <p:stCondLst>
                              <p:cond delay="3000"/>
                            </p:stCondLst>
                            <p:childTnLst>
                              <p:par>
                                <p:cTn id="70" presetID="23" presetClass="entr" presetSubtype="32" fill="hold" nodeType="afterEffect">
                                  <p:stCondLst>
                                    <p:cond delay="0"/>
                                  </p:stCondLst>
                                  <p:childTnLst>
                                    <p:set>
                                      <p:cBhvr>
                                        <p:cTn id="71" dur="1" fill="hold">
                                          <p:stCondLst>
                                            <p:cond delay="0"/>
                                          </p:stCondLst>
                                        </p:cTn>
                                        <p:tgtEl>
                                          <p:spTgt spid="156"/>
                                        </p:tgtEl>
                                        <p:attrNameLst>
                                          <p:attrName>style.visibility</p:attrName>
                                        </p:attrNameLst>
                                      </p:cBhvr>
                                      <p:to>
                                        <p:strVal val="visible"/>
                                      </p:to>
                                    </p:set>
                                    <p:anim calcmode="lin" valueType="num">
                                      <p:cBhvr>
                                        <p:cTn id="72" dur="500" fill="hold"/>
                                        <p:tgtEl>
                                          <p:spTgt spid="156"/>
                                        </p:tgtEl>
                                        <p:attrNameLst>
                                          <p:attrName>ppt_w</p:attrName>
                                        </p:attrNameLst>
                                      </p:cBhvr>
                                      <p:tavLst>
                                        <p:tav tm="0">
                                          <p:val>
                                            <p:strVal val="4*#ppt_w"/>
                                          </p:val>
                                        </p:tav>
                                        <p:tav tm="100000">
                                          <p:val>
                                            <p:strVal val="#ppt_w"/>
                                          </p:val>
                                        </p:tav>
                                      </p:tavLst>
                                    </p:anim>
                                    <p:anim calcmode="lin" valueType="num">
                                      <p:cBhvr>
                                        <p:cTn id="73" dur="500" fill="hold"/>
                                        <p:tgtEl>
                                          <p:spTgt spid="156"/>
                                        </p:tgtEl>
                                        <p:attrNameLst>
                                          <p:attrName>ppt_h</p:attrName>
                                        </p:attrNameLst>
                                      </p:cBhvr>
                                      <p:tavLst>
                                        <p:tav tm="0">
                                          <p:val>
                                            <p:strVal val="4*#ppt_h"/>
                                          </p:val>
                                        </p:tav>
                                        <p:tav tm="100000">
                                          <p:val>
                                            <p:strVal val="#ppt_h"/>
                                          </p:val>
                                        </p:tav>
                                      </p:tavLst>
                                    </p:anim>
                                  </p:childTnLst>
                                </p:cTn>
                              </p:par>
                            </p:childTnLst>
                          </p:cTn>
                        </p:par>
                        <p:par>
                          <p:cTn id="74" fill="hold">
                            <p:stCondLst>
                              <p:cond delay="3500"/>
                            </p:stCondLst>
                            <p:childTnLst>
                              <p:par>
                                <p:cTn id="75" presetID="23" presetClass="entr" presetSubtype="32" fill="hold" nodeType="afterEffect">
                                  <p:stCondLst>
                                    <p:cond delay="0"/>
                                  </p:stCondLst>
                                  <p:childTnLst>
                                    <p:set>
                                      <p:cBhvr>
                                        <p:cTn id="76" dur="1" fill="hold">
                                          <p:stCondLst>
                                            <p:cond delay="0"/>
                                          </p:stCondLst>
                                        </p:cTn>
                                        <p:tgtEl>
                                          <p:spTgt spid="152"/>
                                        </p:tgtEl>
                                        <p:attrNameLst>
                                          <p:attrName>style.visibility</p:attrName>
                                        </p:attrNameLst>
                                      </p:cBhvr>
                                      <p:to>
                                        <p:strVal val="visible"/>
                                      </p:to>
                                    </p:set>
                                    <p:anim calcmode="lin" valueType="num">
                                      <p:cBhvr>
                                        <p:cTn id="77" dur="500" fill="hold"/>
                                        <p:tgtEl>
                                          <p:spTgt spid="152"/>
                                        </p:tgtEl>
                                        <p:attrNameLst>
                                          <p:attrName>ppt_w</p:attrName>
                                        </p:attrNameLst>
                                      </p:cBhvr>
                                      <p:tavLst>
                                        <p:tav tm="0">
                                          <p:val>
                                            <p:strVal val="4*#ppt_w"/>
                                          </p:val>
                                        </p:tav>
                                        <p:tav tm="100000">
                                          <p:val>
                                            <p:strVal val="#ppt_w"/>
                                          </p:val>
                                        </p:tav>
                                      </p:tavLst>
                                    </p:anim>
                                    <p:anim calcmode="lin" valueType="num">
                                      <p:cBhvr>
                                        <p:cTn id="78" dur="500" fill="hold"/>
                                        <p:tgtEl>
                                          <p:spTgt spid="152"/>
                                        </p:tgtEl>
                                        <p:attrNameLst>
                                          <p:attrName>ppt_h</p:attrName>
                                        </p:attrNameLst>
                                      </p:cBhvr>
                                      <p:tavLst>
                                        <p:tav tm="0">
                                          <p:val>
                                            <p:strVal val="4*#ppt_h"/>
                                          </p:val>
                                        </p:tav>
                                        <p:tav tm="100000">
                                          <p:val>
                                            <p:strVal val="#ppt_h"/>
                                          </p:val>
                                        </p:tav>
                                      </p:tavLst>
                                    </p:anim>
                                  </p:childTnLst>
                                </p:cTn>
                              </p:par>
                            </p:childTnLst>
                          </p:cTn>
                        </p:par>
                        <p:par>
                          <p:cTn id="79" fill="hold">
                            <p:stCondLst>
                              <p:cond delay="4000"/>
                            </p:stCondLst>
                            <p:childTnLst>
                              <p:par>
                                <p:cTn id="80" presetID="23" presetClass="entr" presetSubtype="32" fill="hold" nodeType="afterEffect">
                                  <p:stCondLst>
                                    <p:cond delay="0"/>
                                  </p:stCondLst>
                                  <p:childTnLst>
                                    <p:set>
                                      <p:cBhvr>
                                        <p:cTn id="81" dur="1" fill="hold">
                                          <p:stCondLst>
                                            <p:cond delay="0"/>
                                          </p:stCondLst>
                                        </p:cTn>
                                        <p:tgtEl>
                                          <p:spTgt spid="160"/>
                                        </p:tgtEl>
                                        <p:attrNameLst>
                                          <p:attrName>style.visibility</p:attrName>
                                        </p:attrNameLst>
                                      </p:cBhvr>
                                      <p:to>
                                        <p:strVal val="visible"/>
                                      </p:to>
                                    </p:set>
                                    <p:anim calcmode="lin" valueType="num">
                                      <p:cBhvr>
                                        <p:cTn id="82" dur="500" fill="hold"/>
                                        <p:tgtEl>
                                          <p:spTgt spid="160"/>
                                        </p:tgtEl>
                                        <p:attrNameLst>
                                          <p:attrName>ppt_w</p:attrName>
                                        </p:attrNameLst>
                                      </p:cBhvr>
                                      <p:tavLst>
                                        <p:tav tm="0">
                                          <p:val>
                                            <p:strVal val="4*#ppt_w"/>
                                          </p:val>
                                        </p:tav>
                                        <p:tav tm="100000">
                                          <p:val>
                                            <p:strVal val="#ppt_w"/>
                                          </p:val>
                                        </p:tav>
                                      </p:tavLst>
                                    </p:anim>
                                    <p:anim calcmode="lin" valueType="num">
                                      <p:cBhvr>
                                        <p:cTn id="83" dur="500" fill="hold"/>
                                        <p:tgtEl>
                                          <p:spTgt spid="160"/>
                                        </p:tgtEl>
                                        <p:attrNameLst>
                                          <p:attrName>ppt_h</p:attrName>
                                        </p:attrNameLst>
                                      </p:cBhvr>
                                      <p:tavLst>
                                        <p:tav tm="0">
                                          <p:val>
                                            <p:strVal val="4*#ppt_h"/>
                                          </p:val>
                                        </p:tav>
                                        <p:tav tm="100000">
                                          <p:val>
                                            <p:strVal val="#ppt_h"/>
                                          </p:val>
                                        </p:tav>
                                      </p:tavLst>
                                    </p:anim>
                                  </p:childTnLst>
                                </p:cTn>
                              </p:par>
                            </p:childTnLst>
                          </p:cTn>
                        </p:par>
                        <p:par>
                          <p:cTn id="84" fill="hold">
                            <p:stCondLst>
                              <p:cond delay="4500"/>
                            </p:stCondLst>
                            <p:childTnLst>
                              <p:par>
                                <p:cTn id="85" presetID="37" presetClass="entr" presetSubtype="0" fill="hold" nodeType="afterEffect">
                                  <p:stCondLst>
                                    <p:cond delay="0"/>
                                  </p:stCondLst>
                                  <p:childTnLst>
                                    <p:set>
                                      <p:cBhvr>
                                        <p:cTn id="86" dur="1" fill="hold">
                                          <p:stCondLst>
                                            <p:cond delay="0"/>
                                          </p:stCondLst>
                                        </p:cTn>
                                        <p:tgtEl>
                                          <p:spTgt spid="180"/>
                                        </p:tgtEl>
                                        <p:attrNameLst>
                                          <p:attrName>style.visibility</p:attrName>
                                        </p:attrNameLst>
                                      </p:cBhvr>
                                      <p:to>
                                        <p:strVal val="visible"/>
                                      </p:to>
                                    </p:set>
                                    <p:animEffect transition="in" filter="fade">
                                      <p:cBhvr>
                                        <p:cTn id="87" dur="1000"/>
                                        <p:tgtEl>
                                          <p:spTgt spid="180"/>
                                        </p:tgtEl>
                                      </p:cBhvr>
                                    </p:animEffect>
                                    <p:anim calcmode="lin" valueType="num">
                                      <p:cBhvr>
                                        <p:cTn id="88" dur="1000" fill="hold"/>
                                        <p:tgtEl>
                                          <p:spTgt spid="180"/>
                                        </p:tgtEl>
                                        <p:attrNameLst>
                                          <p:attrName>ppt_x</p:attrName>
                                        </p:attrNameLst>
                                      </p:cBhvr>
                                      <p:tavLst>
                                        <p:tav tm="0">
                                          <p:val>
                                            <p:strVal val="#ppt_x"/>
                                          </p:val>
                                        </p:tav>
                                        <p:tav tm="100000">
                                          <p:val>
                                            <p:strVal val="#ppt_x"/>
                                          </p:val>
                                        </p:tav>
                                      </p:tavLst>
                                    </p:anim>
                                    <p:anim calcmode="lin" valueType="num">
                                      <p:cBhvr>
                                        <p:cTn id="89" dur="900" decel="100000" fill="hold"/>
                                        <p:tgtEl>
                                          <p:spTgt spid="180"/>
                                        </p:tgtEl>
                                        <p:attrNameLst>
                                          <p:attrName>ppt_y</p:attrName>
                                        </p:attrNameLst>
                                      </p:cBhvr>
                                      <p:tavLst>
                                        <p:tav tm="0">
                                          <p:val>
                                            <p:strVal val="#ppt_y+1"/>
                                          </p:val>
                                        </p:tav>
                                        <p:tav tm="100000">
                                          <p:val>
                                            <p:strVal val="#ppt_y-.03"/>
                                          </p:val>
                                        </p:tav>
                                      </p:tavLst>
                                    </p:anim>
                                    <p:anim calcmode="lin" valueType="num">
                                      <p:cBhvr>
                                        <p:cTn id="90" dur="100" accel="100000" fill="hold">
                                          <p:stCondLst>
                                            <p:cond delay="900"/>
                                          </p:stCondLst>
                                        </p:cTn>
                                        <p:tgtEl>
                                          <p:spTgt spid="180"/>
                                        </p:tgtEl>
                                        <p:attrNameLst>
                                          <p:attrName>ppt_y</p:attrName>
                                        </p:attrNameLst>
                                      </p:cBhvr>
                                      <p:tavLst>
                                        <p:tav tm="0">
                                          <p:val>
                                            <p:strVal val="#ppt_y-.03"/>
                                          </p:val>
                                        </p:tav>
                                        <p:tav tm="100000">
                                          <p:val>
                                            <p:strVal val="#ppt_y"/>
                                          </p:val>
                                        </p:tav>
                                      </p:tavLst>
                                    </p:anim>
                                  </p:childTnLst>
                                </p:cTn>
                              </p:par>
                              <p:par>
                                <p:cTn id="91" presetID="37" presetClass="entr" presetSubtype="0" fill="hold" nodeType="withEffect">
                                  <p:stCondLst>
                                    <p:cond delay="250"/>
                                  </p:stCondLst>
                                  <p:childTnLst>
                                    <p:set>
                                      <p:cBhvr>
                                        <p:cTn id="92" dur="1" fill="hold">
                                          <p:stCondLst>
                                            <p:cond delay="0"/>
                                          </p:stCondLst>
                                        </p:cTn>
                                        <p:tgtEl>
                                          <p:spTgt spid="175"/>
                                        </p:tgtEl>
                                        <p:attrNameLst>
                                          <p:attrName>style.visibility</p:attrName>
                                        </p:attrNameLst>
                                      </p:cBhvr>
                                      <p:to>
                                        <p:strVal val="visible"/>
                                      </p:to>
                                    </p:set>
                                    <p:animEffect transition="in" filter="fade">
                                      <p:cBhvr>
                                        <p:cTn id="93" dur="1000"/>
                                        <p:tgtEl>
                                          <p:spTgt spid="175"/>
                                        </p:tgtEl>
                                      </p:cBhvr>
                                    </p:animEffect>
                                    <p:anim calcmode="lin" valueType="num">
                                      <p:cBhvr>
                                        <p:cTn id="94" dur="1000" fill="hold"/>
                                        <p:tgtEl>
                                          <p:spTgt spid="175"/>
                                        </p:tgtEl>
                                        <p:attrNameLst>
                                          <p:attrName>ppt_x</p:attrName>
                                        </p:attrNameLst>
                                      </p:cBhvr>
                                      <p:tavLst>
                                        <p:tav tm="0">
                                          <p:val>
                                            <p:strVal val="#ppt_x"/>
                                          </p:val>
                                        </p:tav>
                                        <p:tav tm="100000">
                                          <p:val>
                                            <p:strVal val="#ppt_x"/>
                                          </p:val>
                                        </p:tav>
                                      </p:tavLst>
                                    </p:anim>
                                    <p:anim calcmode="lin" valueType="num">
                                      <p:cBhvr>
                                        <p:cTn id="95" dur="900" decel="100000" fill="hold"/>
                                        <p:tgtEl>
                                          <p:spTgt spid="175"/>
                                        </p:tgtEl>
                                        <p:attrNameLst>
                                          <p:attrName>ppt_y</p:attrName>
                                        </p:attrNameLst>
                                      </p:cBhvr>
                                      <p:tavLst>
                                        <p:tav tm="0">
                                          <p:val>
                                            <p:strVal val="#ppt_y+1"/>
                                          </p:val>
                                        </p:tav>
                                        <p:tav tm="100000">
                                          <p:val>
                                            <p:strVal val="#ppt_y-.03"/>
                                          </p:val>
                                        </p:tav>
                                      </p:tavLst>
                                    </p:anim>
                                    <p:anim calcmode="lin" valueType="num">
                                      <p:cBhvr>
                                        <p:cTn id="96" dur="100" accel="100000" fill="hold">
                                          <p:stCondLst>
                                            <p:cond delay="900"/>
                                          </p:stCondLst>
                                        </p:cTn>
                                        <p:tgtEl>
                                          <p:spTgt spid="175"/>
                                        </p:tgtEl>
                                        <p:attrNameLst>
                                          <p:attrName>ppt_y</p:attrName>
                                        </p:attrNameLst>
                                      </p:cBhvr>
                                      <p:tavLst>
                                        <p:tav tm="0">
                                          <p:val>
                                            <p:strVal val="#ppt_y-.03"/>
                                          </p:val>
                                        </p:tav>
                                        <p:tav tm="100000">
                                          <p:val>
                                            <p:strVal val="#ppt_y"/>
                                          </p:val>
                                        </p:tav>
                                      </p:tavLst>
                                    </p:anim>
                                  </p:childTnLst>
                                </p:cTn>
                              </p:par>
                              <p:par>
                                <p:cTn id="97" presetID="37" presetClass="entr" presetSubtype="0" fill="hold" nodeType="withEffect">
                                  <p:stCondLst>
                                    <p:cond delay="500"/>
                                  </p:stCondLst>
                                  <p:childTnLst>
                                    <p:set>
                                      <p:cBhvr>
                                        <p:cTn id="98" dur="1" fill="hold">
                                          <p:stCondLst>
                                            <p:cond delay="0"/>
                                          </p:stCondLst>
                                        </p:cTn>
                                        <p:tgtEl>
                                          <p:spTgt spid="164"/>
                                        </p:tgtEl>
                                        <p:attrNameLst>
                                          <p:attrName>style.visibility</p:attrName>
                                        </p:attrNameLst>
                                      </p:cBhvr>
                                      <p:to>
                                        <p:strVal val="visible"/>
                                      </p:to>
                                    </p:set>
                                    <p:animEffect transition="in" filter="fade">
                                      <p:cBhvr>
                                        <p:cTn id="99" dur="1000"/>
                                        <p:tgtEl>
                                          <p:spTgt spid="164"/>
                                        </p:tgtEl>
                                      </p:cBhvr>
                                    </p:animEffect>
                                    <p:anim calcmode="lin" valueType="num">
                                      <p:cBhvr>
                                        <p:cTn id="100" dur="1000" fill="hold"/>
                                        <p:tgtEl>
                                          <p:spTgt spid="164"/>
                                        </p:tgtEl>
                                        <p:attrNameLst>
                                          <p:attrName>ppt_x</p:attrName>
                                        </p:attrNameLst>
                                      </p:cBhvr>
                                      <p:tavLst>
                                        <p:tav tm="0">
                                          <p:val>
                                            <p:strVal val="#ppt_x"/>
                                          </p:val>
                                        </p:tav>
                                        <p:tav tm="100000">
                                          <p:val>
                                            <p:strVal val="#ppt_x"/>
                                          </p:val>
                                        </p:tav>
                                      </p:tavLst>
                                    </p:anim>
                                    <p:anim calcmode="lin" valueType="num">
                                      <p:cBhvr>
                                        <p:cTn id="101" dur="900" decel="100000" fill="hold"/>
                                        <p:tgtEl>
                                          <p:spTgt spid="164"/>
                                        </p:tgtEl>
                                        <p:attrNameLst>
                                          <p:attrName>ppt_y</p:attrName>
                                        </p:attrNameLst>
                                      </p:cBhvr>
                                      <p:tavLst>
                                        <p:tav tm="0">
                                          <p:val>
                                            <p:strVal val="#ppt_y+1"/>
                                          </p:val>
                                        </p:tav>
                                        <p:tav tm="100000">
                                          <p:val>
                                            <p:strVal val="#ppt_y-.03"/>
                                          </p:val>
                                        </p:tav>
                                      </p:tavLst>
                                    </p:anim>
                                    <p:anim calcmode="lin" valueType="num">
                                      <p:cBhvr>
                                        <p:cTn id="102" dur="100" accel="100000" fill="hold">
                                          <p:stCondLst>
                                            <p:cond delay="900"/>
                                          </p:stCondLst>
                                        </p:cTn>
                                        <p:tgtEl>
                                          <p:spTgt spid="164"/>
                                        </p:tgtEl>
                                        <p:attrNameLst>
                                          <p:attrName>ppt_y</p:attrName>
                                        </p:attrNameLst>
                                      </p:cBhvr>
                                      <p:tavLst>
                                        <p:tav tm="0">
                                          <p:val>
                                            <p:strVal val="#ppt_y-.03"/>
                                          </p:val>
                                        </p:tav>
                                        <p:tav tm="100000">
                                          <p:val>
                                            <p:strVal val="#ppt_y"/>
                                          </p:val>
                                        </p:tav>
                                      </p:tavLst>
                                    </p:anim>
                                  </p:childTnLst>
                                </p:cTn>
                              </p:par>
                              <p:par>
                                <p:cTn id="103" presetID="37" presetClass="entr" presetSubtype="0" fill="hold" nodeType="withEffect">
                                  <p:stCondLst>
                                    <p:cond delay="750"/>
                                  </p:stCondLst>
                                  <p:childTnLst>
                                    <p:set>
                                      <p:cBhvr>
                                        <p:cTn id="104" dur="1" fill="hold">
                                          <p:stCondLst>
                                            <p:cond delay="0"/>
                                          </p:stCondLst>
                                        </p:cTn>
                                        <p:tgtEl>
                                          <p:spTgt spid="170"/>
                                        </p:tgtEl>
                                        <p:attrNameLst>
                                          <p:attrName>style.visibility</p:attrName>
                                        </p:attrNameLst>
                                      </p:cBhvr>
                                      <p:to>
                                        <p:strVal val="visible"/>
                                      </p:to>
                                    </p:set>
                                    <p:animEffect transition="in" filter="fade">
                                      <p:cBhvr>
                                        <p:cTn id="105" dur="1000"/>
                                        <p:tgtEl>
                                          <p:spTgt spid="170"/>
                                        </p:tgtEl>
                                      </p:cBhvr>
                                    </p:animEffect>
                                    <p:anim calcmode="lin" valueType="num">
                                      <p:cBhvr>
                                        <p:cTn id="106" dur="1000" fill="hold"/>
                                        <p:tgtEl>
                                          <p:spTgt spid="170"/>
                                        </p:tgtEl>
                                        <p:attrNameLst>
                                          <p:attrName>ppt_x</p:attrName>
                                        </p:attrNameLst>
                                      </p:cBhvr>
                                      <p:tavLst>
                                        <p:tav tm="0">
                                          <p:val>
                                            <p:strVal val="#ppt_x"/>
                                          </p:val>
                                        </p:tav>
                                        <p:tav tm="100000">
                                          <p:val>
                                            <p:strVal val="#ppt_x"/>
                                          </p:val>
                                        </p:tav>
                                      </p:tavLst>
                                    </p:anim>
                                    <p:anim calcmode="lin" valueType="num">
                                      <p:cBhvr>
                                        <p:cTn id="107" dur="900" decel="100000" fill="hold"/>
                                        <p:tgtEl>
                                          <p:spTgt spid="170"/>
                                        </p:tgtEl>
                                        <p:attrNameLst>
                                          <p:attrName>ppt_y</p:attrName>
                                        </p:attrNameLst>
                                      </p:cBhvr>
                                      <p:tavLst>
                                        <p:tav tm="0">
                                          <p:val>
                                            <p:strVal val="#ppt_y+1"/>
                                          </p:val>
                                        </p:tav>
                                        <p:tav tm="100000">
                                          <p:val>
                                            <p:strVal val="#ppt_y-.03"/>
                                          </p:val>
                                        </p:tav>
                                      </p:tavLst>
                                    </p:anim>
                                    <p:anim calcmode="lin" valueType="num">
                                      <p:cBhvr>
                                        <p:cTn id="108" dur="100" accel="100000" fill="hold">
                                          <p:stCondLst>
                                            <p:cond delay="900"/>
                                          </p:stCondLst>
                                        </p:cTn>
                                        <p:tgtEl>
                                          <p:spTgt spid="170"/>
                                        </p:tgtEl>
                                        <p:attrNameLst>
                                          <p:attrName>ppt_y</p:attrName>
                                        </p:attrNameLst>
                                      </p:cBhvr>
                                      <p:tavLst>
                                        <p:tav tm="0">
                                          <p:val>
                                            <p:strVal val="#ppt_y-.03"/>
                                          </p:val>
                                        </p:tav>
                                        <p:tav tm="100000">
                                          <p:val>
                                            <p:strVal val="#ppt_y"/>
                                          </p:val>
                                        </p:tav>
                                      </p:tavLst>
                                    </p:anim>
                                  </p:childTnLst>
                                </p:cTn>
                              </p:par>
                            </p:childTnLst>
                          </p:cTn>
                        </p:par>
                        <p:par>
                          <p:cTn id="109" fill="hold">
                            <p:stCondLst>
                              <p:cond delay="5500"/>
                            </p:stCondLst>
                            <p:childTnLst>
                              <p:par>
                                <p:cTn id="110" presetID="16" presetClass="entr" presetSubtype="37" fill="hold" nodeType="afterEffect">
                                  <p:stCondLst>
                                    <p:cond delay="0"/>
                                  </p:stCondLst>
                                  <p:childTnLst>
                                    <p:set>
                                      <p:cBhvr>
                                        <p:cTn id="111" dur="1" fill="hold">
                                          <p:stCondLst>
                                            <p:cond delay="0"/>
                                          </p:stCondLst>
                                        </p:cTn>
                                        <p:tgtEl>
                                          <p:spTgt spid="187"/>
                                        </p:tgtEl>
                                        <p:attrNameLst>
                                          <p:attrName>style.visibility</p:attrName>
                                        </p:attrNameLst>
                                      </p:cBhvr>
                                      <p:to>
                                        <p:strVal val="visible"/>
                                      </p:to>
                                    </p:set>
                                    <p:animEffect transition="in" filter="barn(outVertical)">
                                      <p:cBhvr>
                                        <p:cTn id="112" dur="500"/>
                                        <p:tgtEl>
                                          <p:spTgt spid="187"/>
                                        </p:tgtEl>
                                      </p:cBhvr>
                                    </p:animEffect>
                                  </p:childTnLst>
                                </p:cTn>
                              </p:par>
                              <p:par>
                                <p:cTn id="113" presetID="16" presetClass="entr" presetSubtype="37" fill="hold" nodeType="withEffect">
                                  <p:stCondLst>
                                    <p:cond delay="0"/>
                                  </p:stCondLst>
                                  <p:childTnLst>
                                    <p:set>
                                      <p:cBhvr>
                                        <p:cTn id="114" dur="1" fill="hold">
                                          <p:stCondLst>
                                            <p:cond delay="0"/>
                                          </p:stCondLst>
                                        </p:cTn>
                                        <p:tgtEl>
                                          <p:spTgt spid="190"/>
                                        </p:tgtEl>
                                        <p:attrNameLst>
                                          <p:attrName>style.visibility</p:attrName>
                                        </p:attrNameLst>
                                      </p:cBhvr>
                                      <p:to>
                                        <p:strVal val="visible"/>
                                      </p:to>
                                    </p:set>
                                    <p:animEffect transition="in" filter="barn(outVertical)">
                                      <p:cBhvr>
                                        <p:cTn id="115" dur="500"/>
                                        <p:tgtEl>
                                          <p:spTgt spid="190"/>
                                        </p:tgtEl>
                                      </p:cBhvr>
                                    </p:animEffect>
                                  </p:childTnLst>
                                </p:cTn>
                              </p:par>
                              <p:par>
                                <p:cTn id="116" presetID="16" presetClass="entr" presetSubtype="37" fill="hold" nodeType="withEffect">
                                  <p:stCondLst>
                                    <p:cond delay="0"/>
                                  </p:stCondLst>
                                  <p:childTnLst>
                                    <p:set>
                                      <p:cBhvr>
                                        <p:cTn id="117" dur="1" fill="hold">
                                          <p:stCondLst>
                                            <p:cond delay="0"/>
                                          </p:stCondLst>
                                        </p:cTn>
                                        <p:tgtEl>
                                          <p:spTgt spid="193"/>
                                        </p:tgtEl>
                                        <p:attrNameLst>
                                          <p:attrName>style.visibility</p:attrName>
                                        </p:attrNameLst>
                                      </p:cBhvr>
                                      <p:to>
                                        <p:strVal val="visible"/>
                                      </p:to>
                                    </p:set>
                                    <p:animEffect transition="in" filter="barn(outVertical)">
                                      <p:cBhvr>
                                        <p:cTn id="118" dur="500"/>
                                        <p:tgtEl>
                                          <p:spTgt spid="193"/>
                                        </p:tgtEl>
                                      </p:cBhvr>
                                    </p:animEffect>
                                  </p:childTnLst>
                                </p:cTn>
                              </p:par>
                              <p:par>
                                <p:cTn id="119" presetID="16" presetClass="entr" presetSubtype="37" fill="hold" nodeType="withEffect">
                                  <p:stCondLst>
                                    <p:cond delay="0"/>
                                  </p:stCondLst>
                                  <p:childTnLst>
                                    <p:set>
                                      <p:cBhvr>
                                        <p:cTn id="120" dur="1" fill="hold">
                                          <p:stCondLst>
                                            <p:cond delay="0"/>
                                          </p:stCondLst>
                                        </p:cTn>
                                        <p:tgtEl>
                                          <p:spTgt spid="196"/>
                                        </p:tgtEl>
                                        <p:attrNameLst>
                                          <p:attrName>style.visibility</p:attrName>
                                        </p:attrNameLst>
                                      </p:cBhvr>
                                      <p:to>
                                        <p:strVal val="visible"/>
                                      </p:to>
                                    </p:set>
                                    <p:animEffect transition="in" filter="barn(outVertical)">
                                      <p:cBhvr>
                                        <p:cTn id="121" dur="500"/>
                                        <p:tgtEl>
                                          <p:spTgt spid="196"/>
                                        </p:tgtEl>
                                      </p:cBhvr>
                                    </p:animEffect>
                                  </p:childTnLst>
                                </p:cTn>
                              </p:par>
                            </p:childTnLst>
                          </p:cTn>
                        </p:par>
                        <p:par>
                          <p:cTn id="122" fill="hold">
                            <p:stCondLst>
                              <p:cond delay="6000"/>
                            </p:stCondLst>
                            <p:childTnLst>
                              <p:par>
                                <p:cTn id="123" presetID="10" presetClass="entr" presetSubtype="0" fill="hold" grpId="0" nodeType="afterEffect">
                                  <p:stCondLst>
                                    <p:cond delay="0"/>
                                  </p:stCondLst>
                                  <p:childTnLst>
                                    <p:set>
                                      <p:cBhvr>
                                        <p:cTn id="124" dur="1" fill="hold">
                                          <p:stCondLst>
                                            <p:cond delay="0"/>
                                          </p:stCondLst>
                                        </p:cTn>
                                        <p:tgtEl>
                                          <p:spTgt spid="199"/>
                                        </p:tgtEl>
                                        <p:attrNameLst>
                                          <p:attrName>style.visibility</p:attrName>
                                        </p:attrNameLst>
                                      </p:cBhvr>
                                      <p:to>
                                        <p:strVal val="visible"/>
                                      </p:to>
                                    </p:set>
                                    <p:animEffect transition="in" filter="fade">
                                      <p:cBhvr>
                                        <p:cTn id="125" dur="500"/>
                                        <p:tgtEl>
                                          <p:spTgt spid="199"/>
                                        </p:tgtEl>
                                      </p:cBhvr>
                                    </p:animEffect>
                                  </p:childTnLst>
                                </p:cTn>
                              </p:par>
                              <p:par>
                                <p:cTn id="126" presetID="41" presetClass="entr" presetSubtype="0" fill="hold" grpId="0" nodeType="withEffect">
                                  <p:stCondLst>
                                    <p:cond delay="0"/>
                                  </p:stCondLst>
                                  <p:iterate type="lt">
                                    <p:tmPct val="10000"/>
                                  </p:iterate>
                                  <p:childTnLst>
                                    <p:set>
                                      <p:cBhvr>
                                        <p:cTn id="127" dur="1" fill="hold">
                                          <p:stCondLst>
                                            <p:cond delay="0"/>
                                          </p:stCondLst>
                                        </p:cTn>
                                        <p:tgtEl>
                                          <p:spTgt spid="200"/>
                                        </p:tgtEl>
                                        <p:attrNameLst>
                                          <p:attrName>style.visibility</p:attrName>
                                        </p:attrNameLst>
                                      </p:cBhvr>
                                      <p:to>
                                        <p:strVal val="visible"/>
                                      </p:to>
                                    </p:set>
                                    <p:anim calcmode="lin" valueType="num">
                                      <p:cBhvr>
                                        <p:cTn id="128" dur="250" fill="hold"/>
                                        <p:tgtEl>
                                          <p:spTgt spid="200"/>
                                        </p:tgtEl>
                                        <p:attrNameLst>
                                          <p:attrName>ppt_x</p:attrName>
                                        </p:attrNameLst>
                                      </p:cBhvr>
                                      <p:tavLst>
                                        <p:tav tm="0">
                                          <p:val>
                                            <p:strVal val="#ppt_x"/>
                                          </p:val>
                                        </p:tav>
                                        <p:tav tm="50000">
                                          <p:val>
                                            <p:strVal val="#ppt_x+.1"/>
                                          </p:val>
                                        </p:tav>
                                        <p:tav tm="100000">
                                          <p:val>
                                            <p:strVal val="#ppt_x"/>
                                          </p:val>
                                        </p:tav>
                                      </p:tavLst>
                                    </p:anim>
                                    <p:anim calcmode="lin" valueType="num">
                                      <p:cBhvr>
                                        <p:cTn id="129" dur="250" fill="hold"/>
                                        <p:tgtEl>
                                          <p:spTgt spid="200"/>
                                        </p:tgtEl>
                                        <p:attrNameLst>
                                          <p:attrName>ppt_y</p:attrName>
                                        </p:attrNameLst>
                                      </p:cBhvr>
                                      <p:tavLst>
                                        <p:tav tm="0">
                                          <p:val>
                                            <p:strVal val="#ppt_y"/>
                                          </p:val>
                                        </p:tav>
                                        <p:tav tm="100000">
                                          <p:val>
                                            <p:strVal val="#ppt_y"/>
                                          </p:val>
                                        </p:tav>
                                      </p:tavLst>
                                    </p:anim>
                                    <p:anim calcmode="lin" valueType="num">
                                      <p:cBhvr>
                                        <p:cTn id="130" dur="250" fill="hold"/>
                                        <p:tgtEl>
                                          <p:spTgt spid="200"/>
                                        </p:tgtEl>
                                        <p:attrNameLst>
                                          <p:attrName>ppt_h</p:attrName>
                                        </p:attrNameLst>
                                      </p:cBhvr>
                                      <p:tavLst>
                                        <p:tav tm="0">
                                          <p:val>
                                            <p:strVal val="#ppt_h/10"/>
                                          </p:val>
                                        </p:tav>
                                        <p:tav tm="50000">
                                          <p:val>
                                            <p:strVal val="#ppt_h+.01"/>
                                          </p:val>
                                        </p:tav>
                                        <p:tav tm="100000">
                                          <p:val>
                                            <p:strVal val="#ppt_h"/>
                                          </p:val>
                                        </p:tav>
                                      </p:tavLst>
                                    </p:anim>
                                    <p:anim calcmode="lin" valueType="num">
                                      <p:cBhvr>
                                        <p:cTn id="131" dur="250" fill="hold"/>
                                        <p:tgtEl>
                                          <p:spTgt spid="200"/>
                                        </p:tgtEl>
                                        <p:attrNameLst>
                                          <p:attrName>ppt_w</p:attrName>
                                        </p:attrNameLst>
                                      </p:cBhvr>
                                      <p:tavLst>
                                        <p:tav tm="0">
                                          <p:val>
                                            <p:strVal val="#ppt_w/10"/>
                                          </p:val>
                                        </p:tav>
                                        <p:tav tm="50000">
                                          <p:val>
                                            <p:strVal val="#ppt_w+.01"/>
                                          </p:val>
                                        </p:tav>
                                        <p:tav tm="100000">
                                          <p:val>
                                            <p:strVal val="#ppt_w"/>
                                          </p:val>
                                        </p:tav>
                                      </p:tavLst>
                                    </p:anim>
                                    <p:animEffect transition="in" filter="fade">
                                      <p:cBhvr>
                                        <p:cTn id="132" dur="250" tmFilter="0,0; .5, 1; 1, 1"/>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199" grpId="0" animBg="1"/>
      <p:bldP spid="20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7" name="椭圆 5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8" name="TextBox 57"/>
          <p:cNvSpPr txBox="1"/>
          <p:nvPr/>
        </p:nvSpPr>
        <p:spPr>
          <a:xfrm>
            <a:off x="4412133" y="1689985"/>
            <a:ext cx="4452801" cy="796556"/>
          </a:xfrm>
          <a:prstGeom prst="rect">
            <a:avLst/>
          </a:prstGeom>
          <a:noFill/>
          <a:effectLst/>
        </p:spPr>
        <p:txBody>
          <a:bodyPr wrap="square" lIns="72572" tIns="36286" rIns="72572" bIns="36286" rtlCol="0">
            <a:spAutoFit/>
          </a:bodyPr>
          <a:lstStyle/>
          <a:p>
            <a:pPr algn="ctr"/>
            <a:r>
              <a:rPr lang="zh-CN" altLang="en-US" sz="4700" dirty="0">
                <a:solidFill>
                  <a:srgbClr val="00682F"/>
                </a:solidFill>
                <a:latin typeface="时尚中黑简体" pitchFamily="2" charset="-122"/>
                <a:ea typeface="时尚中黑简体" pitchFamily="2" charset="-122"/>
              </a:rPr>
              <a:t>添加文字标题</a:t>
            </a:r>
          </a:p>
        </p:txBody>
      </p:sp>
      <p:grpSp>
        <p:nvGrpSpPr>
          <p:cNvPr id="59" name="组合 58"/>
          <p:cNvGrpSpPr/>
          <p:nvPr/>
        </p:nvGrpSpPr>
        <p:grpSpPr>
          <a:xfrm>
            <a:off x="5209965" y="2802535"/>
            <a:ext cx="1352442" cy="338554"/>
            <a:chOff x="3276600" y="3624263"/>
            <a:chExt cx="1361057" cy="340580"/>
          </a:xfrm>
        </p:grpSpPr>
        <p:grpSp>
          <p:nvGrpSpPr>
            <p:cNvPr id="60" name="Group 10"/>
            <p:cNvGrpSpPr/>
            <p:nvPr/>
          </p:nvGrpSpPr>
          <p:grpSpPr bwMode="auto">
            <a:xfrm>
              <a:off x="3276600" y="3649663"/>
              <a:ext cx="282575" cy="282575"/>
              <a:chOff x="0" y="0"/>
              <a:chExt cx="2494" cy="2494"/>
            </a:xfrm>
          </p:grpSpPr>
          <p:sp>
            <p:nvSpPr>
              <p:cNvPr id="6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63"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61"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64" name="组合 63"/>
          <p:cNvGrpSpPr/>
          <p:nvPr/>
        </p:nvGrpSpPr>
        <p:grpSpPr>
          <a:xfrm>
            <a:off x="5209966" y="3126101"/>
            <a:ext cx="1352442" cy="338554"/>
            <a:chOff x="3276600" y="3624263"/>
            <a:chExt cx="1361058" cy="340580"/>
          </a:xfrm>
        </p:grpSpPr>
        <p:grpSp>
          <p:nvGrpSpPr>
            <p:cNvPr id="65" name="Group 10"/>
            <p:cNvGrpSpPr/>
            <p:nvPr/>
          </p:nvGrpSpPr>
          <p:grpSpPr bwMode="auto">
            <a:xfrm>
              <a:off x="3276600" y="3649663"/>
              <a:ext cx="282575" cy="282575"/>
              <a:chOff x="0" y="0"/>
              <a:chExt cx="2494" cy="2494"/>
            </a:xfrm>
          </p:grpSpPr>
          <p:sp>
            <p:nvSpPr>
              <p:cNvPr id="6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68"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66"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69" name="组合 68"/>
          <p:cNvGrpSpPr/>
          <p:nvPr/>
        </p:nvGrpSpPr>
        <p:grpSpPr>
          <a:xfrm>
            <a:off x="5209966" y="3458829"/>
            <a:ext cx="1352442" cy="338554"/>
            <a:chOff x="3276600" y="3624263"/>
            <a:chExt cx="1361058" cy="340580"/>
          </a:xfrm>
        </p:grpSpPr>
        <p:grpSp>
          <p:nvGrpSpPr>
            <p:cNvPr id="70" name="Group 10"/>
            <p:cNvGrpSpPr/>
            <p:nvPr/>
          </p:nvGrpSpPr>
          <p:grpSpPr bwMode="auto">
            <a:xfrm>
              <a:off x="3276600" y="3649663"/>
              <a:ext cx="282575" cy="282575"/>
              <a:chOff x="0" y="0"/>
              <a:chExt cx="2494" cy="2494"/>
            </a:xfrm>
          </p:grpSpPr>
          <p:sp>
            <p:nvSpPr>
              <p:cNvPr id="7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73"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71"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74" name="组合 73"/>
          <p:cNvGrpSpPr/>
          <p:nvPr/>
        </p:nvGrpSpPr>
        <p:grpSpPr>
          <a:xfrm>
            <a:off x="6800091" y="2827790"/>
            <a:ext cx="1352442" cy="338554"/>
            <a:chOff x="3276600" y="3624263"/>
            <a:chExt cx="1361058" cy="340580"/>
          </a:xfrm>
        </p:grpSpPr>
        <p:grpSp>
          <p:nvGrpSpPr>
            <p:cNvPr id="75" name="Group 10"/>
            <p:cNvGrpSpPr/>
            <p:nvPr/>
          </p:nvGrpSpPr>
          <p:grpSpPr bwMode="auto">
            <a:xfrm>
              <a:off x="3276600" y="3649663"/>
              <a:ext cx="282575" cy="282575"/>
              <a:chOff x="0" y="0"/>
              <a:chExt cx="2494" cy="2494"/>
            </a:xfrm>
          </p:grpSpPr>
          <p:sp>
            <p:nvSpPr>
              <p:cNvPr id="77"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78"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76"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79" name="组合 78"/>
          <p:cNvGrpSpPr/>
          <p:nvPr/>
        </p:nvGrpSpPr>
        <p:grpSpPr>
          <a:xfrm>
            <a:off x="6800091" y="3141177"/>
            <a:ext cx="1352442" cy="338554"/>
            <a:chOff x="3276600" y="3624263"/>
            <a:chExt cx="1361058" cy="340580"/>
          </a:xfrm>
        </p:grpSpPr>
        <p:grpSp>
          <p:nvGrpSpPr>
            <p:cNvPr id="80" name="Group 10"/>
            <p:cNvGrpSpPr/>
            <p:nvPr/>
          </p:nvGrpSpPr>
          <p:grpSpPr bwMode="auto">
            <a:xfrm>
              <a:off x="3276600" y="3649663"/>
              <a:ext cx="282575" cy="282575"/>
              <a:chOff x="0" y="0"/>
              <a:chExt cx="2494" cy="2494"/>
            </a:xfrm>
          </p:grpSpPr>
          <p:sp>
            <p:nvSpPr>
              <p:cNvPr id="82"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83"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81" name="Text Box 13"/>
            <p:cNvSpPr txBox="1">
              <a:spLocks noChangeArrowheads="1"/>
            </p:cNvSpPr>
            <p:nvPr/>
          </p:nvSpPr>
          <p:spPr bwMode="auto">
            <a:xfrm>
              <a:off x="3625850" y="3624263"/>
              <a:ext cx="1011808"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grpSp>
        <p:nvGrpSpPr>
          <p:cNvPr id="84" name="组合 83"/>
          <p:cNvGrpSpPr/>
          <p:nvPr/>
        </p:nvGrpSpPr>
        <p:grpSpPr>
          <a:xfrm>
            <a:off x="6800092" y="3462149"/>
            <a:ext cx="1352442" cy="338554"/>
            <a:chOff x="3276600" y="3624263"/>
            <a:chExt cx="1361057" cy="340580"/>
          </a:xfrm>
        </p:grpSpPr>
        <p:grpSp>
          <p:nvGrpSpPr>
            <p:cNvPr id="85" name="Group 10"/>
            <p:cNvGrpSpPr/>
            <p:nvPr/>
          </p:nvGrpSpPr>
          <p:grpSpPr bwMode="auto">
            <a:xfrm>
              <a:off x="3276600" y="3649663"/>
              <a:ext cx="282575" cy="282575"/>
              <a:chOff x="0" y="0"/>
              <a:chExt cx="2494" cy="2494"/>
            </a:xfrm>
          </p:grpSpPr>
          <p:sp>
            <p:nvSpPr>
              <p:cNvPr id="89" name="AutoShape 11"/>
              <p:cNvSpPr>
                <a:spLocks noChangeArrowheads="1"/>
              </p:cNvSpPr>
              <p:nvPr/>
            </p:nvSpPr>
            <p:spPr bwMode="auto">
              <a:xfrm>
                <a:off x="0" y="0"/>
                <a:ext cx="2494" cy="2494"/>
              </a:xfrm>
              <a:custGeom>
                <a:avLst/>
                <a:gdLst>
                  <a:gd name="G0" fmla="+- 2321 0 0"/>
                  <a:gd name="G1" fmla="+- 21600 0 2321"/>
                  <a:gd name="G2" fmla="+- 21600 0 23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321" y="10800"/>
                    </a:moveTo>
                    <a:cubicBezTo>
                      <a:pt x="2321" y="15483"/>
                      <a:pt x="6117" y="19279"/>
                      <a:pt x="10800" y="19279"/>
                    </a:cubicBezTo>
                    <a:cubicBezTo>
                      <a:pt x="15483" y="19279"/>
                      <a:pt x="19279" y="15483"/>
                      <a:pt x="19279" y="10800"/>
                    </a:cubicBezTo>
                    <a:cubicBezTo>
                      <a:pt x="19279" y="6117"/>
                      <a:pt x="15483" y="2321"/>
                      <a:pt x="10800" y="2321"/>
                    </a:cubicBezTo>
                    <a:cubicBezTo>
                      <a:pt x="6117" y="2321"/>
                      <a:pt x="2321" y="6117"/>
                      <a:pt x="2321" y="10800"/>
                    </a:cubicBezTo>
                    <a:close/>
                  </a:path>
                </a:pathLst>
              </a:cu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sp>
            <p:nvSpPr>
              <p:cNvPr id="90" name="AutoShape 12"/>
              <p:cNvSpPr>
                <a:spLocks noChangeArrowheads="1"/>
              </p:cNvSpPr>
              <p:nvPr/>
            </p:nvSpPr>
            <p:spPr bwMode="auto">
              <a:xfrm rot="5400000">
                <a:off x="646" y="574"/>
                <a:ext cx="1632" cy="1283"/>
              </a:xfrm>
              <a:prstGeom prst="triangle">
                <a:avLst>
                  <a:gd name="adj" fmla="val 50000"/>
                </a:avLst>
              </a:prstGeom>
              <a:solidFill>
                <a:schemeClr val="tx1">
                  <a:lumMod val="65000"/>
                  <a:lumOff val="35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sz="1600" kern="0">
                  <a:solidFill>
                    <a:schemeClr val="tx1">
                      <a:lumMod val="65000"/>
                      <a:lumOff val="35000"/>
                    </a:schemeClr>
                  </a:solidFill>
                  <a:latin typeface="时尚中黑简体" pitchFamily="2" charset="-122"/>
                  <a:ea typeface="时尚中黑简体" pitchFamily="2" charset="-122"/>
                </a:endParaRPr>
              </a:p>
            </p:txBody>
          </p:sp>
        </p:grpSp>
        <p:sp>
          <p:nvSpPr>
            <p:cNvPr id="86" name="Text Box 13"/>
            <p:cNvSpPr txBox="1">
              <a:spLocks noChangeArrowheads="1"/>
            </p:cNvSpPr>
            <p:nvPr/>
          </p:nvSpPr>
          <p:spPr bwMode="auto">
            <a:xfrm>
              <a:off x="3625850" y="3624263"/>
              <a:ext cx="1011807" cy="34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kern="0" dirty="0">
                  <a:solidFill>
                    <a:schemeClr val="tx1">
                      <a:lumMod val="65000"/>
                      <a:lumOff val="35000"/>
                    </a:schemeClr>
                  </a:solidFill>
                  <a:latin typeface="时尚中黑简体" pitchFamily="2" charset="-122"/>
                  <a:ea typeface="时尚中黑简体" pitchFamily="2" charset="-122"/>
                </a:rPr>
                <a:t>文字标题</a:t>
              </a:r>
            </a:p>
          </p:txBody>
        </p:sp>
      </p:grpSp>
      <p:cxnSp>
        <p:nvCxnSpPr>
          <p:cNvPr id="91" name="直接连接符 90"/>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92" name="Group 41"/>
          <p:cNvGrpSpPr>
            <a:grpSpLocks noChangeAspect="1"/>
          </p:cNvGrpSpPr>
          <p:nvPr/>
        </p:nvGrpSpPr>
        <p:grpSpPr bwMode="auto">
          <a:xfrm>
            <a:off x="3228330" y="1971301"/>
            <a:ext cx="789025" cy="949099"/>
            <a:chOff x="3783" y="2089"/>
            <a:chExt cx="116" cy="142"/>
          </a:xfrm>
          <a:solidFill>
            <a:srgbClr val="00682F"/>
          </a:solidFill>
          <a:effectLst>
            <a:outerShdw blurRad="50800" dist="38100" dir="5400000" algn="t" rotWithShape="0">
              <a:prstClr val="black">
                <a:alpha val="40000"/>
              </a:prstClr>
            </a:outerShdw>
          </a:effectLst>
        </p:grpSpPr>
        <p:sp>
          <p:nvSpPr>
            <p:cNvPr id="93"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4"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5"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6"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7"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8"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99"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sp>
          <p:nvSpPr>
            <p:cNvPr id="100"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white"/>
                </a:solidFill>
              </a:endParaRPr>
            </a:p>
          </p:txBody>
        </p:sp>
      </p:grpSp>
      <p:sp>
        <p:nvSpPr>
          <p:cNvPr id="101"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5</a:t>
            </a:r>
          </a:p>
        </p:txBody>
      </p:sp>
      <p:sp>
        <p:nvSpPr>
          <p:cNvPr id="102"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第五部分</a:t>
            </a:r>
            <a:endParaRPr lang="zh-CN" altLang="zh-CN" sz="3800" b="1" dirty="0">
              <a:solidFill>
                <a:schemeClr val="bg1"/>
              </a:solidFill>
              <a:latin typeface="方正兰亭粗黑_GBK"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0-#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02"/>
                                        </p:tgtEl>
                                        <p:attrNameLst>
                                          <p:attrName>style.visibility</p:attrName>
                                        </p:attrNameLst>
                                      </p:cBhvr>
                                      <p:to>
                                        <p:strVal val="visible"/>
                                      </p:to>
                                    </p:set>
                                    <p:anim calcmode="lin" valueType="num">
                                      <p:cBhvr>
                                        <p:cTn id="12" dur="500" fill="hold"/>
                                        <p:tgtEl>
                                          <p:spTgt spid="102"/>
                                        </p:tgtEl>
                                        <p:attrNameLst>
                                          <p:attrName>ppt_w</p:attrName>
                                        </p:attrNameLst>
                                      </p:cBhvr>
                                      <p:tavLst>
                                        <p:tav tm="0">
                                          <p:val>
                                            <p:fltVal val="0"/>
                                          </p:val>
                                        </p:tav>
                                        <p:tav tm="100000">
                                          <p:val>
                                            <p:strVal val="#ppt_w"/>
                                          </p:val>
                                        </p:tav>
                                      </p:tavLst>
                                    </p:anim>
                                    <p:anim calcmode="lin" valueType="num">
                                      <p:cBhvr>
                                        <p:cTn id="13" dur="500" fill="hold"/>
                                        <p:tgtEl>
                                          <p:spTgt spid="102"/>
                                        </p:tgtEl>
                                        <p:attrNameLst>
                                          <p:attrName>ppt_h</p:attrName>
                                        </p:attrNameLst>
                                      </p:cBhvr>
                                      <p:tavLst>
                                        <p:tav tm="0">
                                          <p:val>
                                            <p:fltVal val="0"/>
                                          </p:val>
                                        </p:tav>
                                        <p:tav tm="100000">
                                          <p:val>
                                            <p:strVal val="#ppt_h"/>
                                          </p:val>
                                        </p:tav>
                                      </p:tavLst>
                                    </p:anim>
                                    <p:anim calcmode="lin" valueType="num">
                                      <p:cBhvr>
                                        <p:cTn id="14" dur="500" fill="hold"/>
                                        <p:tgtEl>
                                          <p:spTgt spid="102"/>
                                        </p:tgtEl>
                                        <p:attrNameLst>
                                          <p:attrName>style.rotation</p:attrName>
                                        </p:attrNameLst>
                                      </p:cBhvr>
                                      <p:tavLst>
                                        <p:tav tm="0">
                                          <p:val>
                                            <p:fltVal val="360"/>
                                          </p:val>
                                        </p:tav>
                                        <p:tav tm="100000">
                                          <p:val>
                                            <p:fltVal val="0"/>
                                          </p:val>
                                        </p:tav>
                                      </p:tavLst>
                                    </p:anim>
                                    <p:animEffect transition="in" filter="fade">
                                      <p:cBhvr>
                                        <p:cTn id="15" dur="500"/>
                                        <p:tgtEl>
                                          <p:spTgt spid="10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101"/>
                                        </p:tgtEl>
                                        <p:attrNameLst>
                                          <p:attrName>style.visibility</p:attrName>
                                        </p:attrNameLst>
                                      </p:cBhvr>
                                      <p:to>
                                        <p:strVal val="visible"/>
                                      </p:to>
                                    </p:set>
                                    <p:anim calcmode="lin" valueType="num">
                                      <p:cBhvr>
                                        <p:cTn id="19" dur="500" fill="hold"/>
                                        <p:tgtEl>
                                          <p:spTgt spid="101"/>
                                        </p:tgtEl>
                                        <p:attrNameLst>
                                          <p:attrName>ppt_w</p:attrName>
                                        </p:attrNameLst>
                                      </p:cBhvr>
                                      <p:tavLst>
                                        <p:tav tm="0">
                                          <p:val>
                                            <p:fltVal val="0"/>
                                          </p:val>
                                        </p:tav>
                                        <p:tav tm="100000">
                                          <p:val>
                                            <p:strVal val="#ppt_w"/>
                                          </p:val>
                                        </p:tav>
                                      </p:tavLst>
                                    </p:anim>
                                    <p:anim calcmode="lin" valueType="num">
                                      <p:cBhvr>
                                        <p:cTn id="20" dur="500" fill="hold"/>
                                        <p:tgtEl>
                                          <p:spTgt spid="101"/>
                                        </p:tgtEl>
                                        <p:attrNameLst>
                                          <p:attrName>ppt_h</p:attrName>
                                        </p:attrNameLst>
                                      </p:cBhvr>
                                      <p:tavLst>
                                        <p:tav tm="0">
                                          <p:val>
                                            <p:fltVal val="0"/>
                                          </p:val>
                                        </p:tav>
                                        <p:tav tm="100000">
                                          <p:val>
                                            <p:strVal val="#ppt_h"/>
                                          </p:val>
                                        </p:tav>
                                      </p:tavLst>
                                    </p:anim>
                                    <p:anim calcmode="lin" valueType="num">
                                      <p:cBhvr>
                                        <p:cTn id="21" dur="500" fill="hold"/>
                                        <p:tgtEl>
                                          <p:spTgt spid="101"/>
                                        </p:tgtEl>
                                        <p:attrNameLst>
                                          <p:attrName>style.rotation</p:attrName>
                                        </p:attrNameLst>
                                      </p:cBhvr>
                                      <p:tavLst>
                                        <p:tav tm="0">
                                          <p:val>
                                            <p:fltVal val="360"/>
                                          </p:val>
                                        </p:tav>
                                        <p:tav tm="100000">
                                          <p:val>
                                            <p:fltVal val="0"/>
                                          </p:val>
                                        </p:tav>
                                      </p:tavLst>
                                    </p:anim>
                                    <p:animEffect transition="in" filter="fade">
                                      <p:cBhvr>
                                        <p:cTn id="22" dur="500"/>
                                        <p:tgtEl>
                                          <p:spTgt spid="101"/>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anim calcmode="lin" valueType="num">
                                      <p:cBhvr>
                                        <p:cTn id="27" dur="500" fill="hold"/>
                                        <p:tgtEl>
                                          <p:spTgt spid="57"/>
                                        </p:tgtEl>
                                        <p:attrNameLst>
                                          <p:attrName>ppt_x</p:attrName>
                                        </p:attrNameLst>
                                      </p:cBhvr>
                                      <p:tavLst>
                                        <p:tav tm="0">
                                          <p:val>
                                            <p:strVal val="#ppt_x"/>
                                          </p:val>
                                        </p:tav>
                                        <p:tav tm="100000">
                                          <p:val>
                                            <p:strVal val="#ppt_x"/>
                                          </p:val>
                                        </p:tav>
                                      </p:tavLst>
                                    </p:anim>
                                    <p:anim calcmode="lin" valueType="num">
                                      <p:cBhvr>
                                        <p:cTn id="28" dur="500" fill="hold"/>
                                        <p:tgtEl>
                                          <p:spTgt spid="5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58"/>
                                        </p:tgtEl>
                                        <p:attrNameLst>
                                          <p:attrName>style.visibility</p:attrName>
                                        </p:attrNameLst>
                                      </p:cBhvr>
                                      <p:to>
                                        <p:strVal val="visible"/>
                                      </p:to>
                                    </p:set>
                                    <p:anim calcmode="lin" valueType="num">
                                      <p:cBhvr>
                                        <p:cTn id="3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58"/>
                                        </p:tgtEl>
                                        <p:attrNameLst>
                                          <p:attrName>ppt_y</p:attrName>
                                        </p:attrNameLst>
                                      </p:cBhvr>
                                      <p:tavLst>
                                        <p:tav tm="0">
                                          <p:val>
                                            <p:strVal val="#ppt_y"/>
                                          </p:val>
                                        </p:tav>
                                        <p:tav tm="100000">
                                          <p:val>
                                            <p:strVal val="#ppt_y"/>
                                          </p:val>
                                        </p:tav>
                                      </p:tavLst>
                                    </p:anim>
                                    <p:anim calcmode="lin" valueType="num">
                                      <p:cBhvr>
                                        <p:cTn id="3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58"/>
                                        </p:tgtEl>
                                      </p:cBhvr>
                                    </p:animEffect>
                                  </p:childTnLst>
                                </p:cTn>
                              </p:par>
                            </p:childTnLst>
                          </p:cTn>
                        </p:par>
                        <p:par>
                          <p:cTn id="37" fill="hold">
                            <p:stCondLst>
                              <p:cond delay="2750"/>
                            </p:stCondLst>
                            <p:childTnLst>
                              <p:par>
                                <p:cTn id="38" presetID="22" presetClass="entr" presetSubtype="8" fill="hold" nodeType="afterEffect">
                                  <p:stCondLst>
                                    <p:cond delay="0"/>
                                  </p:stCondLst>
                                  <p:childTnLst>
                                    <p:set>
                                      <p:cBhvr>
                                        <p:cTn id="39" dur="1" fill="hold">
                                          <p:stCondLst>
                                            <p:cond delay="0"/>
                                          </p:stCondLst>
                                        </p:cTn>
                                        <p:tgtEl>
                                          <p:spTgt spid="91"/>
                                        </p:tgtEl>
                                        <p:attrNameLst>
                                          <p:attrName>style.visibility</p:attrName>
                                        </p:attrNameLst>
                                      </p:cBhvr>
                                      <p:to>
                                        <p:strVal val="visible"/>
                                      </p:to>
                                    </p:set>
                                    <p:animEffect transition="in" filter="wipe(left)">
                                      <p:cBhvr>
                                        <p:cTn id="40" dur="500"/>
                                        <p:tgtEl>
                                          <p:spTgt spid="91"/>
                                        </p:tgtEl>
                                      </p:cBhvr>
                                    </p:animEffect>
                                  </p:childTnLst>
                                </p:cTn>
                              </p:par>
                            </p:childTnLst>
                          </p:cTn>
                        </p:par>
                        <p:par>
                          <p:cTn id="41" fill="hold">
                            <p:stCondLst>
                              <p:cond delay="3250"/>
                            </p:stCondLst>
                            <p:childTnLst>
                              <p:par>
                                <p:cTn id="42" presetID="2" presetClass="entr" presetSubtype="12" fill="hold" nodeType="afterEffect">
                                  <p:stCondLst>
                                    <p:cond delay="0"/>
                                  </p:stCondLst>
                                  <p:childTnLst>
                                    <p:set>
                                      <p:cBhvr>
                                        <p:cTn id="43" dur="1" fill="hold">
                                          <p:stCondLst>
                                            <p:cond delay="0"/>
                                          </p:stCondLst>
                                        </p:cTn>
                                        <p:tgtEl>
                                          <p:spTgt spid="59"/>
                                        </p:tgtEl>
                                        <p:attrNameLst>
                                          <p:attrName>style.visibility</p:attrName>
                                        </p:attrNameLst>
                                      </p:cBhvr>
                                      <p:to>
                                        <p:strVal val="visible"/>
                                      </p:to>
                                    </p:set>
                                    <p:anim calcmode="lin" valueType="num">
                                      <p:cBhvr additive="base">
                                        <p:cTn id="44" dur="500" fill="hold"/>
                                        <p:tgtEl>
                                          <p:spTgt spid="59"/>
                                        </p:tgtEl>
                                        <p:attrNameLst>
                                          <p:attrName>ppt_x</p:attrName>
                                        </p:attrNameLst>
                                      </p:cBhvr>
                                      <p:tavLst>
                                        <p:tav tm="0">
                                          <p:val>
                                            <p:strVal val="0-#ppt_w/2"/>
                                          </p:val>
                                        </p:tav>
                                        <p:tav tm="100000">
                                          <p:val>
                                            <p:strVal val="#ppt_x"/>
                                          </p:val>
                                        </p:tav>
                                      </p:tavLst>
                                    </p:anim>
                                    <p:anim calcmode="lin" valueType="num">
                                      <p:cBhvr additive="base">
                                        <p:cTn id="45" dur="500" fill="hold"/>
                                        <p:tgtEl>
                                          <p:spTgt spid="59"/>
                                        </p:tgtEl>
                                        <p:attrNameLst>
                                          <p:attrName>ppt_y</p:attrName>
                                        </p:attrNameLst>
                                      </p:cBhvr>
                                      <p:tavLst>
                                        <p:tav tm="0">
                                          <p:val>
                                            <p:strVal val="1+#ppt_h/2"/>
                                          </p:val>
                                        </p:tav>
                                        <p:tav tm="100000">
                                          <p:val>
                                            <p:strVal val="#ppt_y"/>
                                          </p:val>
                                        </p:tav>
                                      </p:tavLst>
                                    </p:anim>
                                  </p:childTnLst>
                                </p:cTn>
                              </p:par>
                              <p:par>
                                <p:cTn id="46" presetID="2" presetClass="entr" presetSubtype="12" fill="hold" nodeType="withEffect">
                                  <p:stCondLst>
                                    <p:cond delay="100"/>
                                  </p:stCondLst>
                                  <p:childTnLst>
                                    <p:set>
                                      <p:cBhvr>
                                        <p:cTn id="47" dur="1" fill="hold">
                                          <p:stCondLst>
                                            <p:cond delay="0"/>
                                          </p:stCondLst>
                                        </p:cTn>
                                        <p:tgtEl>
                                          <p:spTgt spid="64"/>
                                        </p:tgtEl>
                                        <p:attrNameLst>
                                          <p:attrName>style.visibility</p:attrName>
                                        </p:attrNameLst>
                                      </p:cBhvr>
                                      <p:to>
                                        <p:strVal val="visible"/>
                                      </p:to>
                                    </p:set>
                                    <p:anim calcmode="lin" valueType="num">
                                      <p:cBhvr additive="base">
                                        <p:cTn id="48" dur="500" fill="hold"/>
                                        <p:tgtEl>
                                          <p:spTgt spid="64"/>
                                        </p:tgtEl>
                                        <p:attrNameLst>
                                          <p:attrName>ppt_x</p:attrName>
                                        </p:attrNameLst>
                                      </p:cBhvr>
                                      <p:tavLst>
                                        <p:tav tm="0">
                                          <p:val>
                                            <p:strVal val="0-#ppt_w/2"/>
                                          </p:val>
                                        </p:tav>
                                        <p:tav tm="100000">
                                          <p:val>
                                            <p:strVal val="#ppt_x"/>
                                          </p:val>
                                        </p:tav>
                                      </p:tavLst>
                                    </p:anim>
                                    <p:anim calcmode="lin" valueType="num">
                                      <p:cBhvr additive="base">
                                        <p:cTn id="49" dur="500" fill="hold"/>
                                        <p:tgtEl>
                                          <p:spTgt spid="64"/>
                                        </p:tgtEl>
                                        <p:attrNameLst>
                                          <p:attrName>ppt_y</p:attrName>
                                        </p:attrNameLst>
                                      </p:cBhvr>
                                      <p:tavLst>
                                        <p:tav tm="0">
                                          <p:val>
                                            <p:strVal val="1+#ppt_h/2"/>
                                          </p:val>
                                        </p:tav>
                                        <p:tav tm="100000">
                                          <p:val>
                                            <p:strVal val="#ppt_y"/>
                                          </p:val>
                                        </p:tav>
                                      </p:tavLst>
                                    </p:anim>
                                  </p:childTnLst>
                                </p:cTn>
                              </p:par>
                              <p:par>
                                <p:cTn id="50" presetID="2" presetClass="entr" presetSubtype="12" fill="hold" nodeType="withEffect">
                                  <p:stCondLst>
                                    <p:cond delay="200"/>
                                  </p:stCondLst>
                                  <p:childTnLst>
                                    <p:set>
                                      <p:cBhvr>
                                        <p:cTn id="51" dur="1" fill="hold">
                                          <p:stCondLst>
                                            <p:cond delay="0"/>
                                          </p:stCondLst>
                                        </p:cTn>
                                        <p:tgtEl>
                                          <p:spTgt spid="69"/>
                                        </p:tgtEl>
                                        <p:attrNameLst>
                                          <p:attrName>style.visibility</p:attrName>
                                        </p:attrNameLst>
                                      </p:cBhvr>
                                      <p:to>
                                        <p:strVal val="visible"/>
                                      </p:to>
                                    </p:set>
                                    <p:anim calcmode="lin" valueType="num">
                                      <p:cBhvr additive="base">
                                        <p:cTn id="52" dur="500" fill="hold"/>
                                        <p:tgtEl>
                                          <p:spTgt spid="69"/>
                                        </p:tgtEl>
                                        <p:attrNameLst>
                                          <p:attrName>ppt_x</p:attrName>
                                        </p:attrNameLst>
                                      </p:cBhvr>
                                      <p:tavLst>
                                        <p:tav tm="0">
                                          <p:val>
                                            <p:strVal val="0-#ppt_w/2"/>
                                          </p:val>
                                        </p:tav>
                                        <p:tav tm="100000">
                                          <p:val>
                                            <p:strVal val="#ppt_x"/>
                                          </p:val>
                                        </p:tav>
                                      </p:tavLst>
                                    </p:anim>
                                    <p:anim calcmode="lin" valueType="num">
                                      <p:cBhvr additive="base">
                                        <p:cTn id="53" dur="500" fill="hold"/>
                                        <p:tgtEl>
                                          <p:spTgt spid="69"/>
                                        </p:tgtEl>
                                        <p:attrNameLst>
                                          <p:attrName>ppt_y</p:attrName>
                                        </p:attrNameLst>
                                      </p:cBhvr>
                                      <p:tavLst>
                                        <p:tav tm="0">
                                          <p:val>
                                            <p:strVal val="1+#ppt_h/2"/>
                                          </p:val>
                                        </p:tav>
                                        <p:tav tm="100000">
                                          <p:val>
                                            <p:strVal val="#ppt_y"/>
                                          </p:val>
                                        </p:tav>
                                      </p:tavLst>
                                    </p:anim>
                                  </p:childTnLst>
                                </p:cTn>
                              </p:par>
                              <p:par>
                                <p:cTn id="54" presetID="2" presetClass="entr" presetSubtype="12" fill="hold" nodeType="withEffect">
                                  <p:stCondLst>
                                    <p:cond delay="300"/>
                                  </p:stCondLst>
                                  <p:childTnLst>
                                    <p:set>
                                      <p:cBhvr>
                                        <p:cTn id="55" dur="1" fill="hold">
                                          <p:stCondLst>
                                            <p:cond delay="0"/>
                                          </p:stCondLst>
                                        </p:cTn>
                                        <p:tgtEl>
                                          <p:spTgt spid="74"/>
                                        </p:tgtEl>
                                        <p:attrNameLst>
                                          <p:attrName>style.visibility</p:attrName>
                                        </p:attrNameLst>
                                      </p:cBhvr>
                                      <p:to>
                                        <p:strVal val="visible"/>
                                      </p:to>
                                    </p:set>
                                    <p:anim calcmode="lin" valueType="num">
                                      <p:cBhvr additive="base">
                                        <p:cTn id="56" dur="500" fill="hold"/>
                                        <p:tgtEl>
                                          <p:spTgt spid="74"/>
                                        </p:tgtEl>
                                        <p:attrNameLst>
                                          <p:attrName>ppt_x</p:attrName>
                                        </p:attrNameLst>
                                      </p:cBhvr>
                                      <p:tavLst>
                                        <p:tav tm="0">
                                          <p:val>
                                            <p:strVal val="0-#ppt_w/2"/>
                                          </p:val>
                                        </p:tav>
                                        <p:tav tm="100000">
                                          <p:val>
                                            <p:strVal val="#ppt_x"/>
                                          </p:val>
                                        </p:tav>
                                      </p:tavLst>
                                    </p:anim>
                                    <p:anim calcmode="lin" valueType="num">
                                      <p:cBhvr additive="base">
                                        <p:cTn id="57" dur="500" fill="hold"/>
                                        <p:tgtEl>
                                          <p:spTgt spid="74"/>
                                        </p:tgtEl>
                                        <p:attrNameLst>
                                          <p:attrName>ppt_y</p:attrName>
                                        </p:attrNameLst>
                                      </p:cBhvr>
                                      <p:tavLst>
                                        <p:tav tm="0">
                                          <p:val>
                                            <p:strVal val="1+#ppt_h/2"/>
                                          </p:val>
                                        </p:tav>
                                        <p:tav tm="100000">
                                          <p:val>
                                            <p:strVal val="#ppt_y"/>
                                          </p:val>
                                        </p:tav>
                                      </p:tavLst>
                                    </p:anim>
                                  </p:childTnLst>
                                </p:cTn>
                              </p:par>
                              <p:par>
                                <p:cTn id="58" presetID="2" presetClass="entr" presetSubtype="12" fill="hold" nodeType="withEffect">
                                  <p:stCondLst>
                                    <p:cond delay="400"/>
                                  </p:stCondLst>
                                  <p:childTnLst>
                                    <p:set>
                                      <p:cBhvr>
                                        <p:cTn id="59" dur="1" fill="hold">
                                          <p:stCondLst>
                                            <p:cond delay="0"/>
                                          </p:stCondLst>
                                        </p:cTn>
                                        <p:tgtEl>
                                          <p:spTgt spid="79"/>
                                        </p:tgtEl>
                                        <p:attrNameLst>
                                          <p:attrName>style.visibility</p:attrName>
                                        </p:attrNameLst>
                                      </p:cBhvr>
                                      <p:to>
                                        <p:strVal val="visible"/>
                                      </p:to>
                                    </p:set>
                                    <p:anim calcmode="lin" valueType="num">
                                      <p:cBhvr additive="base">
                                        <p:cTn id="60" dur="500" fill="hold"/>
                                        <p:tgtEl>
                                          <p:spTgt spid="79"/>
                                        </p:tgtEl>
                                        <p:attrNameLst>
                                          <p:attrName>ppt_x</p:attrName>
                                        </p:attrNameLst>
                                      </p:cBhvr>
                                      <p:tavLst>
                                        <p:tav tm="0">
                                          <p:val>
                                            <p:strVal val="0-#ppt_w/2"/>
                                          </p:val>
                                        </p:tav>
                                        <p:tav tm="100000">
                                          <p:val>
                                            <p:strVal val="#ppt_x"/>
                                          </p:val>
                                        </p:tav>
                                      </p:tavLst>
                                    </p:anim>
                                    <p:anim calcmode="lin" valueType="num">
                                      <p:cBhvr additive="base">
                                        <p:cTn id="61" dur="500" fill="hold"/>
                                        <p:tgtEl>
                                          <p:spTgt spid="79"/>
                                        </p:tgtEl>
                                        <p:attrNameLst>
                                          <p:attrName>ppt_y</p:attrName>
                                        </p:attrNameLst>
                                      </p:cBhvr>
                                      <p:tavLst>
                                        <p:tav tm="0">
                                          <p:val>
                                            <p:strVal val="1+#ppt_h/2"/>
                                          </p:val>
                                        </p:tav>
                                        <p:tav tm="100000">
                                          <p:val>
                                            <p:strVal val="#ppt_y"/>
                                          </p:val>
                                        </p:tav>
                                      </p:tavLst>
                                    </p:anim>
                                  </p:childTnLst>
                                </p:cTn>
                              </p:par>
                              <p:par>
                                <p:cTn id="62" presetID="2" presetClass="entr" presetSubtype="12" fill="hold" nodeType="withEffect">
                                  <p:stCondLst>
                                    <p:cond delay="500"/>
                                  </p:stCondLst>
                                  <p:childTnLst>
                                    <p:set>
                                      <p:cBhvr>
                                        <p:cTn id="63" dur="1" fill="hold">
                                          <p:stCondLst>
                                            <p:cond delay="0"/>
                                          </p:stCondLst>
                                        </p:cTn>
                                        <p:tgtEl>
                                          <p:spTgt spid="84"/>
                                        </p:tgtEl>
                                        <p:attrNameLst>
                                          <p:attrName>style.visibility</p:attrName>
                                        </p:attrNameLst>
                                      </p:cBhvr>
                                      <p:to>
                                        <p:strVal val="visible"/>
                                      </p:to>
                                    </p:set>
                                    <p:anim calcmode="lin" valueType="num">
                                      <p:cBhvr additive="base">
                                        <p:cTn id="64" dur="500" fill="hold"/>
                                        <p:tgtEl>
                                          <p:spTgt spid="84"/>
                                        </p:tgtEl>
                                        <p:attrNameLst>
                                          <p:attrName>ppt_x</p:attrName>
                                        </p:attrNameLst>
                                      </p:cBhvr>
                                      <p:tavLst>
                                        <p:tav tm="0">
                                          <p:val>
                                            <p:strVal val="0-#ppt_w/2"/>
                                          </p:val>
                                        </p:tav>
                                        <p:tav tm="100000">
                                          <p:val>
                                            <p:strVal val="#ppt_x"/>
                                          </p:val>
                                        </p:tav>
                                      </p:tavLst>
                                    </p:anim>
                                    <p:anim calcmode="lin" valueType="num">
                                      <p:cBhvr additive="base">
                                        <p:cTn id="65" dur="500" fill="hold"/>
                                        <p:tgtEl>
                                          <p:spTgt spid="84"/>
                                        </p:tgtEl>
                                        <p:attrNameLst>
                                          <p:attrName>ppt_y</p:attrName>
                                        </p:attrNameLst>
                                      </p:cBhvr>
                                      <p:tavLst>
                                        <p:tav tm="0">
                                          <p:val>
                                            <p:strVal val="1+#ppt_h/2"/>
                                          </p:val>
                                        </p:tav>
                                        <p:tav tm="100000">
                                          <p:val>
                                            <p:strVal val="#ppt_y"/>
                                          </p:val>
                                        </p:tav>
                                      </p:tavLst>
                                    </p:anim>
                                  </p:childTnLst>
                                </p:cTn>
                              </p:par>
                            </p:childTnLst>
                          </p:cTn>
                        </p:par>
                        <p:par>
                          <p:cTn id="66" fill="hold">
                            <p:stCondLst>
                              <p:cond delay="3750"/>
                            </p:stCondLst>
                            <p:childTnLst>
                              <p:par>
                                <p:cTn id="67" presetID="22" presetClass="entr" presetSubtype="4" fill="hold" nodeType="afterEffect">
                                  <p:stCondLst>
                                    <p:cond delay="0"/>
                                  </p:stCondLst>
                                  <p:childTnLst>
                                    <p:set>
                                      <p:cBhvr>
                                        <p:cTn id="68" dur="1" fill="hold">
                                          <p:stCondLst>
                                            <p:cond delay="0"/>
                                          </p:stCondLst>
                                        </p:cTn>
                                        <p:tgtEl>
                                          <p:spTgt spid="92"/>
                                        </p:tgtEl>
                                        <p:attrNameLst>
                                          <p:attrName>style.visibility</p:attrName>
                                        </p:attrNameLst>
                                      </p:cBhvr>
                                      <p:to>
                                        <p:strVal val="visible"/>
                                      </p:to>
                                    </p:set>
                                    <p:animEffect transition="in" filter="wipe(down)">
                                      <p:cBhvr>
                                        <p:cTn id="6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P spid="101" grpId="0"/>
      <p:bldP spid="10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5323767" y="1952435"/>
            <a:ext cx="2076765" cy="378958"/>
            <a:chOff x="7335360" y="2291979"/>
            <a:chExt cx="2769020" cy="505277"/>
          </a:xfrm>
        </p:grpSpPr>
        <p:grpSp>
          <p:nvGrpSpPr>
            <p:cNvPr id="58" name="组合 57"/>
            <p:cNvGrpSpPr/>
            <p:nvPr/>
          </p:nvGrpSpPr>
          <p:grpSpPr>
            <a:xfrm flipH="1" flipV="1">
              <a:off x="7335360" y="2327957"/>
              <a:ext cx="2604593" cy="429601"/>
              <a:chOff x="1243321" y="4939255"/>
              <a:chExt cx="2604593" cy="429601"/>
            </a:xfrm>
            <a:solidFill>
              <a:srgbClr val="A6A6A6"/>
            </a:solidFill>
          </p:grpSpPr>
          <p:sp>
            <p:nvSpPr>
              <p:cNvPr id="61" name="矩形 60"/>
              <p:cNvSpPr/>
              <p:nvPr/>
            </p:nvSpPr>
            <p:spPr>
              <a:xfrm flipV="1">
                <a:off x="1243321" y="4991055"/>
                <a:ext cx="2448000" cy="2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61"/>
              <p:cNvSpPr/>
              <p:nvPr/>
            </p:nvSpPr>
            <p:spPr>
              <a:xfrm rot="2700000" flipV="1">
                <a:off x="3618713" y="5139656"/>
                <a:ext cx="429601" cy="28800"/>
              </a:xfrm>
              <a:custGeom>
                <a:avLst/>
                <a:gdLst>
                  <a:gd name="connsiteX0" fmla="*/ 0 w 429601"/>
                  <a:gd name="connsiteY0" fmla="*/ 18000 h 18000"/>
                  <a:gd name="connsiteX1" fmla="*/ 429601 w 429601"/>
                  <a:gd name="connsiteY1" fmla="*/ 18000 h 18000"/>
                  <a:gd name="connsiteX2" fmla="*/ 411602 w 429601"/>
                  <a:gd name="connsiteY2" fmla="*/ 0 h 18000"/>
                  <a:gd name="connsiteX3" fmla="*/ 0 w 429601"/>
                  <a:gd name="connsiteY3" fmla="*/ 0 h 18000"/>
                </a:gdLst>
                <a:ahLst/>
                <a:cxnLst>
                  <a:cxn ang="0">
                    <a:pos x="connsiteX0" y="connsiteY0"/>
                  </a:cxn>
                  <a:cxn ang="0">
                    <a:pos x="connsiteX1" y="connsiteY1"/>
                  </a:cxn>
                  <a:cxn ang="0">
                    <a:pos x="connsiteX2" y="connsiteY2"/>
                  </a:cxn>
                  <a:cxn ang="0">
                    <a:pos x="connsiteX3" y="connsiteY3"/>
                  </a:cxn>
                </a:cxnLst>
                <a:rect l="l" t="t" r="r" b="b"/>
                <a:pathLst>
                  <a:path w="429601" h="18000">
                    <a:moveTo>
                      <a:pt x="0" y="18000"/>
                    </a:moveTo>
                    <a:lnTo>
                      <a:pt x="429601" y="18000"/>
                    </a:lnTo>
                    <a:lnTo>
                      <a:pt x="411602" y="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Freeform 16"/>
            <p:cNvSpPr>
              <a:spLocks noEditPoints="1"/>
            </p:cNvSpPr>
            <p:nvPr/>
          </p:nvSpPr>
          <p:spPr bwMode="auto">
            <a:xfrm>
              <a:off x="7404117" y="2291979"/>
              <a:ext cx="314648" cy="31316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sp>
          <p:nvSpPr>
            <p:cNvPr id="60" name="Freeform 16"/>
            <p:cNvSpPr>
              <a:spLocks noEditPoints="1"/>
            </p:cNvSpPr>
            <p:nvPr/>
          </p:nvSpPr>
          <p:spPr bwMode="auto">
            <a:xfrm>
              <a:off x="9886620" y="2580522"/>
              <a:ext cx="217760" cy="21673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grpSp>
      <p:grpSp>
        <p:nvGrpSpPr>
          <p:cNvPr id="63" name="组合 62"/>
          <p:cNvGrpSpPr/>
          <p:nvPr/>
        </p:nvGrpSpPr>
        <p:grpSpPr>
          <a:xfrm>
            <a:off x="5592850" y="3697110"/>
            <a:ext cx="1812446" cy="378958"/>
            <a:chOff x="7335360" y="2291979"/>
            <a:chExt cx="2416595" cy="505277"/>
          </a:xfrm>
        </p:grpSpPr>
        <p:grpSp>
          <p:nvGrpSpPr>
            <p:cNvPr id="64" name="组合 63"/>
            <p:cNvGrpSpPr/>
            <p:nvPr/>
          </p:nvGrpSpPr>
          <p:grpSpPr>
            <a:xfrm flipH="1" flipV="1">
              <a:off x="7335360" y="2327957"/>
              <a:ext cx="2231161" cy="429601"/>
              <a:chOff x="1616753" y="4939255"/>
              <a:chExt cx="2231161" cy="429601"/>
            </a:xfrm>
            <a:solidFill>
              <a:srgbClr val="A6A6A6"/>
            </a:solidFill>
          </p:grpSpPr>
          <p:sp>
            <p:nvSpPr>
              <p:cNvPr id="67" name="矩形 66"/>
              <p:cNvSpPr/>
              <p:nvPr/>
            </p:nvSpPr>
            <p:spPr>
              <a:xfrm flipV="1">
                <a:off x="1616753" y="4991055"/>
                <a:ext cx="2072822" cy="2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67"/>
              <p:cNvSpPr/>
              <p:nvPr/>
            </p:nvSpPr>
            <p:spPr>
              <a:xfrm rot="2700000" flipV="1">
                <a:off x="3618713" y="5139656"/>
                <a:ext cx="429601" cy="28800"/>
              </a:xfrm>
              <a:custGeom>
                <a:avLst/>
                <a:gdLst>
                  <a:gd name="connsiteX0" fmla="*/ 0 w 429601"/>
                  <a:gd name="connsiteY0" fmla="*/ 18000 h 18000"/>
                  <a:gd name="connsiteX1" fmla="*/ 429601 w 429601"/>
                  <a:gd name="connsiteY1" fmla="*/ 18000 h 18000"/>
                  <a:gd name="connsiteX2" fmla="*/ 411602 w 429601"/>
                  <a:gd name="connsiteY2" fmla="*/ 0 h 18000"/>
                  <a:gd name="connsiteX3" fmla="*/ 0 w 429601"/>
                  <a:gd name="connsiteY3" fmla="*/ 0 h 18000"/>
                </a:gdLst>
                <a:ahLst/>
                <a:cxnLst>
                  <a:cxn ang="0">
                    <a:pos x="connsiteX0" y="connsiteY0"/>
                  </a:cxn>
                  <a:cxn ang="0">
                    <a:pos x="connsiteX1" y="connsiteY1"/>
                  </a:cxn>
                  <a:cxn ang="0">
                    <a:pos x="connsiteX2" y="connsiteY2"/>
                  </a:cxn>
                  <a:cxn ang="0">
                    <a:pos x="connsiteX3" y="connsiteY3"/>
                  </a:cxn>
                </a:cxnLst>
                <a:rect l="l" t="t" r="r" b="b"/>
                <a:pathLst>
                  <a:path w="429601" h="18000">
                    <a:moveTo>
                      <a:pt x="0" y="18000"/>
                    </a:moveTo>
                    <a:lnTo>
                      <a:pt x="429601" y="18000"/>
                    </a:lnTo>
                    <a:lnTo>
                      <a:pt x="411602" y="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Freeform 16"/>
            <p:cNvSpPr>
              <a:spLocks noEditPoints="1"/>
            </p:cNvSpPr>
            <p:nvPr/>
          </p:nvSpPr>
          <p:spPr bwMode="auto">
            <a:xfrm>
              <a:off x="7404117" y="2291979"/>
              <a:ext cx="314648" cy="31316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sp>
          <p:nvSpPr>
            <p:cNvPr id="66" name="Freeform 16"/>
            <p:cNvSpPr>
              <a:spLocks noEditPoints="1"/>
            </p:cNvSpPr>
            <p:nvPr/>
          </p:nvSpPr>
          <p:spPr bwMode="auto">
            <a:xfrm>
              <a:off x="9534195" y="2580522"/>
              <a:ext cx="217760" cy="21673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grpSp>
      <p:grpSp>
        <p:nvGrpSpPr>
          <p:cNvPr id="69" name="组合 68"/>
          <p:cNvGrpSpPr/>
          <p:nvPr/>
        </p:nvGrpSpPr>
        <p:grpSpPr>
          <a:xfrm>
            <a:off x="1439662" y="2153523"/>
            <a:ext cx="1737130" cy="349535"/>
            <a:chOff x="2110733" y="2655333"/>
            <a:chExt cx="2315872" cy="466047"/>
          </a:xfrm>
        </p:grpSpPr>
        <p:grpSp>
          <p:nvGrpSpPr>
            <p:cNvPr id="70" name="组合 69"/>
            <p:cNvGrpSpPr/>
            <p:nvPr/>
          </p:nvGrpSpPr>
          <p:grpSpPr>
            <a:xfrm>
              <a:off x="2308996" y="2691779"/>
              <a:ext cx="2117609" cy="429601"/>
              <a:chOff x="1720504" y="4939255"/>
              <a:chExt cx="2117885" cy="429601"/>
            </a:xfrm>
            <a:solidFill>
              <a:srgbClr val="A6A6A6"/>
            </a:solidFill>
          </p:grpSpPr>
          <p:sp>
            <p:nvSpPr>
              <p:cNvPr id="73" name="矩形 72"/>
              <p:cNvSpPr/>
              <p:nvPr/>
            </p:nvSpPr>
            <p:spPr>
              <a:xfrm flipV="1">
                <a:off x="1720504" y="4991055"/>
                <a:ext cx="1962000" cy="2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73"/>
              <p:cNvSpPr/>
              <p:nvPr/>
            </p:nvSpPr>
            <p:spPr>
              <a:xfrm rot="2700000" flipV="1">
                <a:off x="3609188" y="5139656"/>
                <a:ext cx="429601" cy="28800"/>
              </a:xfrm>
              <a:custGeom>
                <a:avLst/>
                <a:gdLst>
                  <a:gd name="connsiteX0" fmla="*/ 0 w 429601"/>
                  <a:gd name="connsiteY0" fmla="*/ 18000 h 18000"/>
                  <a:gd name="connsiteX1" fmla="*/ 429601 w 429601"/>
                  <a:gd name="connsiteY1" fmla="*/ 18000 h 18000"/>
                  <a:gd name="connsiteX2" fmla="*/ 411602 w 429601"/>
                  <a:gd name="connsiteY2" fmla="*/ 0 h 18000"/>
                  <a:gd name="connsiteX3" fmla="*/ 0 w 429601"/>
                  <a:gd name="connsiteY3" fmla="*/ 0 h 18000"/>
                </a:gdLst>
                <a:ahLst/>
                <a:cxnLst>
                  <a:cxn ang="0">
                    <a:pos x="connsiteX0" y="connsiteY0"/>
                  </a:cxn>
                  <a:cxn ang="0">
                    <a:pos x="connsiteX1" y="connsiteY1"/>
                  </a:cxn>
                  <a:cxn ang="0">
                    <a:pos x="connsiteX2" y="connsiteY2"/>
                  </a:cxn>
                  <a:cxn ang="0">
                    <a:pos x="connsiteX3" y="connsiteY3"/>
                  </a:cxn>
                </a:cxnLst>
                <a:rect l="l" t="t" r="r" b="b"/>
                <a:pathLst>
                  <a:path w="429601" h="18000">
                    <a:moveTo>
                      <a:pt x="0" y="18000"/>
                    </a:moveTo>
                    <a:lnTo>
                      <a:pt x="429601" y="18000"/>
                    </a:lnTo>
                    <a:lnTo>
                      <a:pt x="411602" y="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Freeform 16"/>
            <p:cNvSpPr>
              <a:spLocks noEditPoints="1"/>
            </p:cNvSpPr>
            <p:nvPr/>
          </p:nvSpPr>
          <p:spPr bwMode="auto">
            <a:xfrm flipH="1" flipV="1">
              <a:off x="4024187" y="2783396"/>
              <a:ext cx="314607" cy="31316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sp>
          <p:nvSpPr>
            <p:cNvPr id="72" name="Freeform 16"/>
            <p:cNvSpPr>
              <a:spLocks noEditPoints="1"/>
            </p:cNvSpPr>
            <p:nvPr/>
          </p:nvSpPr>
          <p:spPr bwMode="auto">
            <a:xfrm flipH="1" flipV="1">
              <a:off x="2110733" y="2655333"/>
              <a:ext cx="217732" cy="21673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grpSp>
      <p:grpSp>
        <p:nvGrpSpPr>
          <p:cNvPr id="75" name="组合 74"/>
          <p:cNvGrpSpPr/>
          <p:nvPr/>
        </p:nvGrpSpPr>
        <p:grpSpPr>
          <a:xfrm>
            <a:off x="1473633" y="3892903"/>
            <a:ext cx="2136546" cy="356624"/>
            <a:chOff x="2156022" y="4974514"/>
            <a:chExt cx="2848357" cy="475498"/>
          </a:xfrm>
        </p:grpSpPr>
        <p:grpSp>
          <p:nvGrpSpPr>
            <p:cNvPr id="76" name="组合 75"/>
            <p:cNvGrpSpPr/>
            <p:nvPr/>
          </p:nvGrpSpPr>
          <p:grpSpPr>
            <a:xfrm>
              <a:off x="2343206" y="5020411"/>
              <a:ext cx="2661173" cy="429601"/>
              <a:chOff x="1627719" y="4939255"/>
              <a:chExt cx="2661519" cy="429601"/>
            </a:xfrm>
            <a:solidFill>
              <a:srgbClr val="A6A6A6"/>
            </a:solidFill>
          </p:grpSpPr>
          <p:sp>
            <p:nvSpPr>
              <p:cNvPr id="79" name="矩形 78"/>
              <p:cNvSpPr/>
              <p:nvPr/>
            </p:nvSpPr>
            <p:spPr>
              <a:xfrm flipV="1">
                <a:off x="1627719" y="4991055"/>
                <a:ext cx="2508114" cy="2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79"/>
              <p:cNvSpPr/>
              <p:nvPr/>
            </p:nvSpPr>
            <p:spPr>
              <a:xfrm rot="2700000" flipV="1">
                <a:off x="4060037" y="5139656"/>
                <a:ext cx="429601" cy="28800"/>
              </a:xfrm>
              <a:custGeom>
                <a:avLst/>
                <a:gdLst>
                  <a:gd name="connsiteX0" fmla="*/ 0 w 429601"/>
                  <a:gd name="connsiteY0" fmla="*/ 18000 h 18000"/>
                  <a:gd name="connsiteX1" fmla="*/ 429601 w 429601"/>
                  <a:gd name="connsiteY1" fmla="*/ 18000 h 18000"/>
                  <a:gd name="connsiteX2" fmla="*/ 411602 w 429601"/>
                  <a:gd name="connsiteY2" fmla="*/ 0 h 18000"/>
                  <a:gd name="connsiteX3" fmla="*/ 0 w 429601"/>
                  <a:gd name="connsiteY3" fmla="*/ 0 h 18000"/>
                </a:gdLst>
                <a:ahLst/>
                <a:cxnLst>
                  <a:cxn ang="0">
                    <a:pos x="connsiteX0" y="connsiteY0"/>
                  </a:cxn>
                  <a:cxn ang="0">
                    <a:pos x="connsiteX1" y="connsiteY1"/>
                  </a:cxn>
                  <a:cxn ang="0">
                    <a:pos x="connsiteX2" y="connsiteY2"/>
                  </a:cxn>
                  <a:cxn ang="0">
                    <a:pos x="connsiteX3" y="connsiteY3"/>
                  </a:cxn>
                </a:cxnLst>
                <a:rect l="l" t="t" r="r" b="b"/>
                <a:pathLst>
                  <a:path w="429601" h="18000">
                    <a:moveTo>
                      <a:pt x="0" y="18000"/>
                    </a:moveTo>
                    <a:lnTo>
                      <a:pt x="429601" y="18000"/>
                    </a:lnTo>
                    <a:lnTo>
                      <a:pt x="411602" y="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Freeform 16"/>
            <p:cNvSpPr>
              <a:spLocks noEditPoints="1"/>
            </p:cNvSpPr>
            <p:nvPr/>
          </p:nvSpPr>
          <p:spPr bwMode="auto">
            <a:xfrm flipH="1" flipV="1">
              <a:off x="4606360" y="5118452"/>
              <a:ext cx="314607" cy="31316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sp>
          <p:nvSpPr>
            <p:cNvPr id="78" name="Freeform 16"/>
            <p:cNvSpPr>
              <a:spLocks noEditPoints="1"/>
            </p:cNvSpPr>
            <p:nvPr/>
          </p:nvSpPr>
          <p:spPr bwMode="auto">
            <a:xfrm flipH="1" flipV="1">
              <a:off x="2156022" y="4974514"/>
              <a:ext cx="217732" cy="216734"/>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33 h 176"/>
                <a:gd name="T12" fmla="*/ 42 w 176"/>
                <a:gd name="T13" fmla="*/ 88 h 176"/>
                <a:gd name="T14" fmla="*/ 88 w 176"/>
                <a:gd name="T15" fmla="*/ 42 h 176"/>
                <a:gd name="T16" fmla="*/ 134 w 176"/>
                <a:gd name="T17" fmla="*/ 88 h 176"/>
                <a:gd name="T18" fmla="*/ 88 w 176"/>
                <a:gd name="T19" fmla="*/ 13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39"/>
                    <a:pt x="0" y="88"/>
                  </a:cubicBezTo>
                  <a:cubicBezTo>
                    <a:pt x="0" y="136"/>
                    <a:pt x="39" y="176"/>
                    <a:pt x="88" y="176"/>
                  </a:cubicBezTo>
                  <a:cubicBezTo>
                    <a:pt x="137" y="176"/>
                    <a:pt x="176" y="136"/>
                    <a:pt x="176" y="88"/>
                  </a:cubicBezTo>
                  <a:cubicBezTo>
                    <a:pt x="176" y="39"/>
                    <a:pt x="137" y="0"/>
                    <a:pt x="88" y="0"/>
                  </a:cubicBezTo>
                  <a:close/>
                  <a:moveTo>
                    <a:pt x="88" y="133"/>
                  </a:moveTo>
                  <a:cubicBezTo>
                    <a:pt x="63" y="133"/>
                    <a:pt x="42" y="113"/>
                    <a:pt x="42" y="88"/>
                  </a:cubicBezTo>
                  <a:cubicBezTo>
                    <a:pt x="42" y="63"/>
                    <a:pt x="63" y="42"/>
                    <a:pt x="88" y="42"/>
                  </a:cubicBezTo>
                  <a:cubicBezTo>
                    <a:pt x="113" y="42"/>
                    <a:pt x="134" y="63"/>
                    <a:pt x="134" y="88"/>
                  </a:cubicBezTo>
                  <a:cubicBezTo>
                    <a:pt x="134" y="113"/>
                    <a:pt x="113" y="133"/>
                    <a:pt x="88" y="133"/>
                  </a:cubicBezTo>
                  <a:close/>
                </a:path>
              </a:pathLst>
            </a:custGeom>
            <a:solidFill>
              <a:schemeClr val="bg1">
                <a:lumMod val="65000"/>
              </a:schemeClr>
            </a:solidFill>
            <a:ln>
              <a:noFill/>
            </a:ln>
          </p:spPr>
          <p:txBody>
            <a:bodyPr vert="horz" wrap="square" lIns="91440" tIns="45720" rIns="91440" bIns="45720" numCol="1" anchor="t" anchorCtr="0" compatLnSpc="1"/>
            <a:lstStyle/>
            <a:p>
              <a:endParaRPr lang="zh-CN" altLang="en-US"/>
            </a:p>
          </p:txBody>
        </p:sp>
      </p:grpSp>
      <p:sp>
        <p:nvSpPr>
          <p:cNvPr id="81" name="Freeform 5"/>
          <p:cNvSpPr/>
          <p:nvPr/>
        </p:nvSpPr>
        <p:spPr bwMode="auto">
          <a:xfrm>
            <a:off x="3143894" y="843558"/>
            <a:ext cx="2500548" cy="4171950"/>
          </a:xfrm>
          <a:custGeom>
            <a:avLst/>
            <a:gdLst>
              <a:gd name="T0" fmla="*/ 952 w 1289"/>
              <a:gd name="T1" fmla="*/ 1022 h 2152"/>
              <a:gd name="T2" fmla="*/ 759 w 1289"/>
              <a:gd name="T3" fmla="*/ 1082 h 2152"/>
              <a:gd name="T4" fmla="*/ 722 w 1289"/>
              <a:gd name="T5" fmla="*/ 1071 h 2152"/>
              <a:gd name="T6" fmla="*/ 727 w 1289"/>
              <a:gd name="T7" fmla="*/ 1010 h 2152"/>
              <a:gd name="T8" fmla="*/ 672 w 1289"/>
              <a:gd name="T9" fmla="*/ 817 h 2152"/>
              <a:gd name="T10" fmla="*/ 691 w 1289"/>
              <a:gd name="T11" fmla="*/ 786 h 2152"/>
              <a:gd name="T12" fmla="*/ 770 w 1289"/>
              <a:gd name="T13" fmla="*/ 794 h 2152"/>
              <a:gd name="T14" fmla="*/ 1168 w 1289"/>
              <a:gd name="T15" fmla="*/ 397 h 2152"/>
              <a:gd name="T16" fmla="*/ 770 w 1289"/>
              <a:gd name="T17" fmla="*/ 0 h 2152"/>
              <a:gd name="T18" fmla="*/ 373 w 1289"/>
              <a:gd name="T19" fmla="*/ 397 h 2152"/>
              <a:gd name="T20" fmla="*/ 437 w 1289"/>
              <a:gd name="T21" fmla="*/ 613 h 2152"/>
              <a:gd name="T22" fmla="*/ 418 w 1289"/>
              <a:gd name="T23" fmla="*/ 650 h 2152"/>
              <a:gd name="T24" fmla="*/ 364 w 1289"/>
              <a:gd name="T25" fmla="*/ 646 h 2152"/>
              <a:gd name="T26" fmla="*/ 0 w 1289"/>
              <a:gd name="T27" fmla="*/ 1010 h 2152"/>
              <a:gd name="T28" fmla="*/ 364 w 1289"/>
              <a:gd name="T29" fmla="*/ 1373 h 2152"/>
              <a:gd name="T30" fmla="*/ 587 w 1289"/>
              <a:gd name="T31" fmla="*/ 1297 h 2152"/>
              <a:gd name="T32" fmla="*/ 618 w 1289"/>
              <a:gd name="T33" fmla="*/ 1311 h 2152"/>
              <a:gd name="T34" fmla="*/ 615 w 1289"/>
              <a:gd name="T35" fmla="*/ 1359 h 2152"/>
              <a:gd name="T36" fmla="*/ 665 w 1289"/>
              <a:gd name="T37" fmla="*/ 1536 h 2152"/>
              <a:gd name="T38" fmla="*/ 652 w 1289"/>
              <a:gd name="T39" fmla="*/ 1556 h 2152"/>
              <a:gd name="T40" fmla="*/ 567 w 1289"/>
              <a:gd name="T41" fmla="*/ 1544 h 2152"/>
              <a:gd name="T42" fmla="*/ 263 w 1289"/>
              <a:gd name="T43" fmla="*/ 1848 h 2152"/>
              <a:gd name="T44" fmla="*/ 567 w 1289"/>
              <a:gd name="T45" fmla="*/ 2152 h 2152"/>
              <a:gd name="T46" fmla="*/ 870 w 1289"/>
              <a:gd name="T47" fmla="*/ 1848 h 2152"/>
              <a:gd name="T48" fmla="*/ 832 w 1289"/>
              <a:gd name="T49" fmla="*/ 1700 h 2152"/>
              <a:gd name="T50" fmla="*/ 851 w 1289"/>
              <a:gd name="T51" fmla="*/ 1681 h 2152"/>
              <a:gd name="T52" fmla="*/ 952 w 1289"/>
              <a:gd name="T53" fmla="*/ 1696 h 2152"/>
              <a:gd name="T54" fmla="*/ 1289 w 1289"/>
              <a:gd name="T55" fmla="*/ 1359 h 2152"/>
              <a:gd name="T56" fmla="*/ 952 w 1289"/>
              <a:gd name="T57" fmla="*/ 1022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9" h="2152">
                <a:moveTo>
                  <a:pt x="952" y="1022"/>
                </a:moveTo>
                <a:cubicBezTo>
                  <a:pt x="880" y="1022"/>
                  <a:pt x="814" y="1044"/>
                  <a:pt x="759" y="1082"/>
                </a:cubicBezTo>
                <a:cubicBezTo>
                  <a:pt x="741" y="1095"/>
                  <a:pt x="719" y="1090"/>
                  <a:pt x="722" y="1071"/>
                </a:cubicBezTo>
                <a:cubicBezTo>
                  <a:pt x="725" y="1051"/>
                  <a:pt x="727" y="1031"/>
                  <a:pt x="727" y="1010"/>
                </a:cubicBezTo>
                <a:cubicBezTo>
                  <a:pt x="727" y="939"/>
                  <a:pt x="707" y="873"/>
                  <a:pt x="672" y="817"/>
                </a:cubicBezTo>
                <a:cubicBezTo>
                  <a:pt x="662" y="801"/>
                  <a:pt x="673" y="783"/>
                  <a:pt x="691" y="786"/>
                </a:cubicBezTo>
                <a:cubicBezTo>
                  <a:pt x="717" y="791"/>
                  <a:pt x="743" y="794"/>
                  <a:pt x="770" y="794"/>
                </a:cubicBezTo>
                <a:cubicBezTo>
                  <a:pt x="990" y="794"/>
                  <a:pt x="1168" y="616"/>
                  <a:pt x="1168" y="397"/>
                </a:cubicBezTo>
                <a:cubicBezTo>
                  <a:pt x="1168" y="177"/>
                  <a:pt x="990" y="0"/>
                  <a:pt x="770" y="0"/>
                </a:cubicBezTo>
                <a:cubicBezTo>
                  <a:pt x="551" y="0"/>
                  <a:pt x="373" y="177"/>
                  <a:pt x="373" y="397"/>
                </a:cubicBezTo>
                <a:cubicBezTo>
                  <a:pt x="373" y="476"/>
                  <a:pt x="396" y="551"/>
                  <a:pt x="437" y="613"/>
                </a:cubicBezTo>
                <a:cubicBezTo>
                  <a:pt x="449" y="631"/>
                  <a:pt x="438" y="653"/>
                  <a:pt x="418" y="650"/>
                </a:cubicBezTo>
                <a:cubicBezTo>
                  <a:pt x="400" y="648"/>
                  <a:pt x="382" y="646"/>
                  <a:pt x="364" y="646"/>
                </a:cubicBezTo>
                <a:cubicBezTo>
                  <a:pt x="163" y="646"/>
                  <a:pt x="0" y="809"/>
                  <a:pt x="0" y="1010"/>
                </a:cubicBezTo>
                <a:cubicBezTo>
                  <a:pt x="0" y="1211"/>
                  <a:pt x="163" y="1373"/>
                  <a:pt x="364" y="1373"/>
                </a:cubicBezTo>
                <a:cubicBezTo>
                  <a:pt x="448" y="1373"/>
                  <a:pt x="525" y="1345"/>
                  <a:pt x="587" y="1297"/>
                </a:cubicBezTo>
                <a:cubicBezTo>
                  <a:pt x="602" y="1285"/>
                  <a:pt x="621" y="1292"/>
                  <a:pt x="618" y="1311"/>
                </a:cubicBezTo>
                <a:cubicBezTo>
                  <a:pt x="616" y="1327"/>
                  <a:pt x="615" y="1343"/>
                  <a:pt x="615" y="1359"/>
                </a:cubicBezTo>
                <a:cubicBezTo>
                  <a:pt x="615" y="1424"/>
                  <a:pt x="633" y="1484"/>
                  <a:pt x="665" y="1536"/>
                </a:cubicBezTo>
                <a:cubicBezTo>
                  <a:pt x="673" y="1548"/>
                  <a:pt x="665" y="1560"/>
                  <a:pt x="652" y="1556"/>
                </a:cubicBezTo>
                <a:cubicBezTo>
                  <a:pt x="625" y="1548"/>
                  <a:pt x="596" y="1544"/>
                  <a:pt x="567" y="1544"/>
                </a:cubicBezTo>
                <a:cubicBezTo>
                  <a:pt x="399" y="1544"/>
                  <a:pt x="263" y="1680"/>
                  <a:pt x="263" y="1848"/>
                </a:cubicBezTo>
                <a:cubicBezTo>
                  <a:pt x="263" y="2016"/>
                  <a:pt x="399" y="2152"/>
                  <a:pt x="567" y="2152"/>
                </a:cubicBezTo>
                <a:cubicBezTo>
                  <a:pt x="734" y="2152"/>
                  <a:pt x="870" y="2016"/>
                  <a:pt x="870" y="1848"/>
                </a:cubicBezTo>
                <a:cubicBezTo>
                  <a:pt x="870" y="1794"/>
                  <a:pt x="856" y="1744"/>
                  <a:pt x="832" y="1700"/>
                </a:cubicBezTo>
                <a:cubicBezTo>
                  <a:pt x="825" y="1687"/>
                  <a:pt x="836" y="1676"/>
                  <a:pt x="851" y="1681"/>
                </a:cubicBezTo>
                <a:cubicBezTo>
                  <a:pt x="883" y="1691"/>
                  <a:pt x="917" y="1696"/>
                  <a:pt x="952" y="1696"/>
                </a:cubicBezTo>
                <a:cubicBezTo>
                  <a:pt x="1138" y="1696"/>
                  <a:pt x="1289" y="1545"/>
                  <a:pt x="1289" y="1359"/>
                </a:cubicBezTo>
                <a:cubicBezTo>
                  <a:pt x="1289" y="1173"/>
                  <a:pt x="1138" y="1022"/>
                  <a:pt x="952" y="1022"/>
                </a:cubicBezTo>
                <a:close/>
              </a:path>
            </a:pathLst>
          </a:custGeom>
          <a:solidFill>
            <a:srgbClr val="C9C9C9"/>
          </a:solidFill>
          <a:ln>
            <a:noFill/>
          </a:ln>
        </p:spPr>
        <p:txBody>
          <a:bodyPr vert="horz" wrap="square" lIns="68580" tIns="34290" rIns="68580" bIns="34290" numCol="1" anchor="t" anchorCtr="0" compatLnSpc="1"/>
          <a:lstStyle/>
          <a:p>
            <a:endParaRPr lang="zh-CN" altLang="en-US"/>
          </a:p>
        </p:txBody>
      </p:sp>
      <p:grpSp>
        <p:nvGrpSpPr>
          <p:cNvPr id="82" name="组合 81"/>
          <p:cNvGrpSpPr/>
          <p:nvPr/>
        </p:nvGrpSpPr>
        <p:grpSpPr>
          <a:xfrm>
            <a:off x="3988526" y="966744"/>
            <a:ext cx="1287153" cy="1287153"/>
            <a:chOff x="5508772" y="1072968"/>
            <a:chExt cx="1715981" cy="1716204"/>
          </a:xfrm>
        </p:grpSpPr>
        <p:grpSp>
          <p:nvGrpSpPr>
            <p:cNvPr id="83" name="组合 82"/>
            <p:cNvGrpSpPr/>
            <p:nvPr/>
          </p:nvGrpSpPr>
          <p:grpSpPr>
            <a:xfrm>
              <a:off x="5508772" y="1072968"/>
              <a:ext cx="1715981" cy="1716204"/>
              <a:chOff x="1200760" y="3842075"/>
              <a:chExt cx="1784148" cy="1784148"/>
            </a:xfrm>
          </p:grpSpPr>
          <p:sp>
            <p:nvSpPr>
              <p:cNvPr id="85" name="椭圆 8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1475770" y="4117085"/>
                <a:ext cx="1234127" cy="1234127"/>
              </a:xfrm>
              <a:prstGeom prst="ellipse">
                <a:avLst/>
              </a:prstGeom>
              <a:solidFill>
                <a:srgbClr val="00682F"/>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文本框 66"/>
            <p:cNvSpPr txBox="1"/>
            <p:nvPr/>
          </p:nvSpPr>
          <p:spPr>
            <a:xfrm>
              <a:off x="5679528" y="1522461"/>
              <a:ext cx="1374465" cy="861775"/>
            </a:xfrm>
            <a:prstGeom prst="rect">
              <a:avLst/>
            </a:prstGeom>
            <a:noFill/>
            <a:effectLst>
              <a:outerShdw blurRad="25400" dist="12700" algn="l" rotWithShape="0">
                <a:prstClr val="black">
                  <a:alpha val="19000"/>
                </a:prstClr>
              </a:outerShdw>
            </a:effectLst>
          </p:spPr>
          <p:txBody>
            <a:bodyPr wrap="square" rtlCol="0">
              <a:spAutoFit/>
            </a:bodyPr>
            <a:lstStyle/>
            <a:p>
              <a:pPr algn="ctr"/>
              <a:r>
                <a:rPr lang="en-US" altLang="zh-CN"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rPr>
                <a:t>01</a:t>
              </a:r>
              <a:endParaRPr lang="zh-CN" altLang="en-US"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endParaRPr>
            </a:p>
          </p:txBody>
        </p:sp>
      </p:grpSp>
      <p:grpSp>
        <p:nvGrpSpPr>
          <p:cNvPr id="89" name="组合 88"/>
          <p:cNvGrpSpPr/>
          <p:nvPr/>
        </p:nvGrpSpPr>
        <p:grpSpPr>
          <a:xfrm>
            <a:off x="3266689" y="2207172"/>
            <a:ext cx="1147890" cy="1147890"/>
            <a:chOff x="4546452" y="2726872"/>
            <a:chExt cx="1530321" cy="1530520"/>
          </a:xfrm>
        </p:grpSpPr>
        <p:grpSp>
          <p:nvGrpSpPr>
            <p:cNvPr id="90" name="组合 89"/>
            <p:cNvGrpSpPr/>
            <p:nvPr/>
          </p:nvGrpSpPr>
          <p:grpSpPr>
            <a:xfrm>
              <a:off x="4546452" y="2726872"/>
              <a:ext cx="1530321" cy="1530520"/>
              <a:chOff x="1200760" y="3842075"/>
              <a:chExt cx="1784148" cy="1784148"/>
            </a:xfrm>
          </p:grpSpPr>
          <p:sp>
            <p:nvSpPr>
              <p:cNvPr id="92" name="椭圆 91"/>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a:off x="1475770" y="4117085"/>
                <a:ext cx="1234127" cy="1234127"/>
              </a:xfrm>
              <a:prstGeom prst="ellipse">
                <a:avLst/>
              </a:prstGeom>
              <a:solidFill>
                <a:srgbClr val="00682F"/>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文本框 80"/>
            <p:cNvSpPr txBox="1"/>
            <p:nvPr/>
          </p:nvSpPr>
          <p:spPr>
            <a:xfrm>
              <a:off x="4628632" y="3083808"/>
              <a:ext cx="1374465" cy="861775"/>
            </a:xfrm>
            <a:prstGeom prst="rect">
              <a:avLst/>
            </a:prstGeom>
            <a:noFill/>
            <a:effectLst>
              <a:outerShdw blurRad="25400" dist="12700" algn="l" rotWithShape="0">
                <a:prstClr val="black">
                  <a:alpha val="19000"/>
                </a:prstClr>
              </a:outerShdw>
            </a:effectLst>
          </p:spPr>
          <p:txBody>
            <a:bodyPr wrap="square" rtlCol="0">
              <a:spAutoFit/>
            </a:bodyPr>
            <a:lstStyle/>
            <a:p>
              <a:pPr algn="ctr"/>
              <a:r>
                <a:rPr lang="en-US" altLang="zh-CN"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rPr>
                <a:t>02</a:t>
              </a:r>
              <a:endParaRPr lang="zh-CN" altLang="en-US"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endParaRPr>
            </a:p>
          </p:txBody>
        </p:sp>
      </p:grpSp>
      <p:grpSp>
        <p:nvGrpSpPr>
          <p:cNvPr id="94" name="组合 93"/>
          <p:cNvGrpSpPr/>
          <p:nvPr/>
        </p:nvGrpSpPr>
        <p:grpSpPr>
          <a:xfrm>
            <a:off x="4458240" y="2943315"/>
            <a:ext cx="1057542" cy="1057542"/>
            <a:chOff x="6134980" y="3708396"/>
            <a:chExt cx="1409872" cy="1410056"/>
          </a:xfrm>
        </p:grpSpPr>
        <p:grpSp>
          <p:nvGrpSpPr>
            <p:cNvPr id="95" name="组合 94"/>
            <p:cNvGrpSpPr/>
            <p:nvPr/>
          </p:nvGrpSpPr>
          <p:grpSpPr>
            <a:xfrm>
              <a:off x="6134980" y="3708396"/>
              <a:ext cx="1409872" cy="1410056"/>
              <a:chOff x="1200760" y="3842075"/>
              <a:chExt cx="1784148" cy="1784148"/>
            </a:xfrm>
          </p:grpSpPr>
          <p:sp>
            <p:nvSpPr>
              <p:cNvPr id="97" name="椭圆 96"/>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1475770" y="4117085"/>
                <a:ext cx="1234127" cy="1234127"/>
              </a:xfrm>
              <a:prstGeom prst="ellipse">
                <a:avLst/>
              </a:prstGeom>
              <a:solidFill>
                <a:srgbClr val="00682F"/>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6" name="文本框 81"/>
            <p:cNvSpPr txBox="1"/>
            <p:nvPr/>
          </p:nvSpPr>
          <p:spPr>
            <a:xfrm>
              <a:off x="6157689" y="4004035"/>
              <a:ext cx="1374465" cy="861775"/>
            </a:xfrm>
            <a:prstGeom prst="rect">
              <a:avLst/>
            </a:prstGeom>
            <a:noFill/>
            <a:effectLst>
              <a:outerShdw blurRad="25400" dist="12700" algn="l" rotWithShape="0">
                <a:prstClr val="black">
                  <a:alpha val="19000"/>
                </a:prstClr>
              </a:outerShdw>
            </a:effectLst>
          </p:spPr>
          <p:txBody>
            <a:bodyPr wrap="square" rtlCol="0">
              <a:spAutoFit/>
            </a:bodyPr>
            <a:lstStyle/>
            <a:p>
              <a:pPr algn="ctr"/>
              <a:r>
                <a:rPr lang="en-US" altLang="zh-CN"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rPr>
                <a:t>03</a:t>
              </a:r>
              <a:endParaRPr lang="zh-CN" altLang="en-US"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endParaRPr>
            </a:p>
          </p:txBody>
        </p:sp>
      </p:grpSp>
      <p:grpSp>
        <p:nvGrpSpPr>
          <p:cNvPr id="99" name="组合 98"/>
          <p:cNvGrpSpPr/>
          <p:nvPr/>
        </p:nvGrpSpPr>
        <p:grpSpPr>
          <a:xfrm>
            <a:off x="3778911" y="3961158"/>
            <a:ext cx="917466" cy="917466"/>
            <a:chOff x="5229323" y="5065520"/>
            <a:chExt cx="1223129" cy="1223288"/>
          </a:xfrm>
        </p:grpSpPr>
        <p:grpSp>
          <p:nvGrpSpPr>
            <p:cNvPr id="100" name="组合 99"/>
            <p:cNvGrpSpPr/>
            <p:nvPr/>
          </p:nvGrpSpPr>
          <p:grpSpPr>
            <a:xfrm>
              <a:off x="5229323" y="5065520"/>
              <a:ext cx="1223129" cy="1223288"/>
              <a:chOff x="1200760" y="3842075"/>
              <a:chExt cx="1784148" cy="1784148"/>
            </a:xfrm>
          </p:grpSpPr>
          <p:sp>
            <p:nvSpPr>
              <p:cNvPr id="102" name="椭圆 101"/>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p:nvPr/>
            </p:nvSpPr>
            <p:spPr>
              <a:xfrm>
                <a:off x="1475770" y="4117085"/>
                <a:ext cx="1234127" cy="1234127"/>
              </a:xfrm>
              <a:prstGeom prst="ellipse">
                <a:avLst/>
              </a:prstGeom>
              <a:solidFill>
                <a:srgbClr val="00682F"/>
              </a:solidFill>
              <a:ln>
                <a:noFill/>
              </a:ln>
              <a:effectLst>
                <a:innerShdw blurRad="2286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文本框 82"/>
            <p:cNvSpPr txBox="1"/>
            <p:nvPr/>
          </p:nvSpPr>
          <p:spPr>
            <a:xfrm>
              <a:off x="5384043" y="5259680"/>
              <a:ext cx="912753" cy="712211"/>
            </a:xfrm>
            <a:prstGeom prst="rect">
              <a:avLst/>
            </a:prstGeom>
            <a:noFill/>
            <a:effectLst>
              <a:outerShdw blurRad="25400" dist="12700" algn="l" rotWithShape="0">
                <a:prstClr val="black">
                  <a:alpha val="19000"/>
                </a:prstClr>
              </a:outerShdw>
            </a:effectLst>
          </p:spPr>
          <p:txBody>
            <a:bodyPr wrap="square" rtlCol="0">
              <a:spAutoFit/>
            </a:bodyPr>
            <a:lstStyle/>
            <a:p>
              <a:pPr algn="ctr"/>
              <a:r>
                <a:rPr lang="en-US" altLang="zh-CN"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rPr>
                <a:t>04</a:t>
              </a:r>
              <a:endParaRPr lang="zh-CN" altLang="en-US" sz="3600" dirty="0">
                <a:solidFill>
                  <a:schemeClr val="bg1"/>
                </a:solidFill>
                <a:effectLst>
                  <a:outerShdw blurRad="76200" dist="63500" dir="2700000" algn="tl" rotWithShape="0">
                    <a:schemeClr val="tx1">
                      <a:lumMod val="65000"/>
                      <a:lumOff val="35000"/>
                      <a:alpha val="40000"/>
                    </a:schemeClr>
                  </a:outerShdw>
                </a:effectLst>
                <a:latin typeface="Impact" panose="020B0806030902050204" pitchFamily="34" charset="0"/>
              </a:endParaRPr>
            </a:p>
          </p:txBody>
        </p:sp>
      </p:grpSp>
      <p:grpSp>
        <p:nvGrpSpPr>
          <p:cNvPr id="104" name="组合 103"/>
          <p:cNvGrpSpPr/>
          <p:nvPr/>
        </p:nvGrpSpPr>
        <p:grpSpPr>
          <a:xfrm>
            <a:off x="1295650" y="1221602"/>
            <a:ext cx="2140406" cy="929783"/>
            <a:chOff x="1200521" y="3028142"/>
            <a:chExt cx="2853873" cy="1239710"/>
          </a:xfrm>
        </p:grpSpPr>
        <p:sp>
          <p:nvSpPr>
            <p:cNvPr id="105" name="文本框 118"/>
            <p:cNvSpPr txBox="1"/>
            <p:nvPr/>
          </p:nvSpPr>
          <p:spPr>
            <a:xfrm>
              <a:off x="1898501" y="3028142"/>
              <a:ext cx="1653624" cy="369332"/>
            </a:xfrm>
            <a:prstGeom prst="rect">
              <a:avLst/>
            </a:prstGeom>
            <a:noFill/>
          </p:spPr>
          <p:txBody>
            <a:bodyPr wrap="square" rtlCol="0">
              <a:spAutoFit/>
            </a:bodyPr>
            <a:lstStyle/>
            <a:p>
              <a:r>
                <a:rPr lang="zh-CN" altLang="en-US" sz="1200" dirty="0">
                  <a:solidFill>
                    <a:prstClr val="black">
                      <a:lumMod val="75000"/>
                      <a:lumOff val="25000"/>
                    </a:prstClr>
                  </a:solidFill>
                  <a:latin typeface="时尚中黑简体" pitchFamily="2" charset="-122"/>
                  <a:ea typeface="时尚中黑简体" pitchFamily="2" charset="-122"/>
                </a:rPr>
                <a:t>在此添加标题</a:t>
              </a:r>
            </a:p>
          </p:txBody>
        </p:sp>
        <p:sp>
          <p:nvSpPr>
            <p:cNvPr id="106" name="文本框 119"/>
            <p:cNvSpPr txBox="1"/>
            <p:nvPr/>
          </p:nvSpPr>
          <p:spPr>
            <a:xfrm>
              <a:off x="1200521" y="3332211"/>
              <a:ext cx="2853873" cy="935641"/>
            </a:xfrm>
            <a:prstGeom prst="rect">
              <a:avLst/>
            </a:prstGeom>
            <a:noFill/>
          </p:spPr>
          <p:txBody>
            <a:bodyPr wrap="square" rtlCol="0">
              <a:spAutoFit/>
            </a:bodyPr>
            <a:lstStyle/>
            <a:p>
              <a:pPr algn="r">
                <a:lnSpc>
                  <a:spcPct val="120000"/>
                </a:lnSpc>
              </a:pPr>
              <a:r>
                <a:rPr lang="zh-CN" altLang="en-US" sz="11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107" name="组合 106"/>
          <p:cNvGrpSpPr/>
          <p:nvPr/>
        </p:nvGrpSpPr>
        <p:grpSpPr>
          <a:xfrm>
            <a:off x="1187624" y="3057803"/>
            <a:ext cx="2140406" cy="884379"/>
            <a:chOff x="1171648" y="3028142"/>
            <a:chExt cx="2853873" cy="1179173"/>
          </a:xfrm>
        </p:grpSpPr>
        <p:sp>
          <p:nvSpPr>
            <p:cNvPr id="108" name="文本框 118"/>
            <p:cNvSpPr txBox="1"/>
            <p:nvPr/>
          </p:nvSpPr>
          <p:spPr>
            <a:xfrm>
              <a:off x="1898501" y="3028142"/>
              <a:ext cx="1653624" cy="369332"/>
            </a:xfrm>
            <a:prstGeom prst="rect">
              <a:avLst/>
            </a:prstGeom>
            <a:noFill/>
          </p:spPr>
          <p:txBody>
            <a:bodyPr wrap="square" rtlCol="0">
              <a:spAutoFit/>
            </a:bodyPr>
            <a:lstStyle/>
            <a:p>
              <a:r>
                <a:rPr lang="zh-CN" altLang="en-US" sz="1200" dirty="0">
                  <a:solidFill>
                    <a:prstClr val="black">
                      <a:lumMod val="75000"/>
                      <a:lumOff val="25000"/>
                    </a:prstClr>
                  </a:solidFill>
                  <a:latin typeface="时尚中黑简体" pitchFamily="2" charset="-122"/>
                  <a:ea typeface="时尚中黑简体" pitchFamily="2" charset="-122"/>
                </a:rPr>
                <a:t>在此添加标题</a:t>
              </a:r>
            </a:p>
          </p:txBody>
        </p:sp>
        <p:sp>
          <p:nvSpPr>
            <p:cNvPr id="109" name="文本框 119"/>
            <p:cNvSpPr txBox="1"/>
            <p:nvPr/>
          </p:nvSpPr>
          <p:spPr>
            <a:xfrm>
              <a:off x="1171648" y="3271673"/>
              <a:ext cx="2853873" cy="935642"/>
            </a:xfrm>
            <a:prstGeom prst="rect">
              <a:avLst/>
            </a:prstGeom>
            <a:noFill/>
          </p:spPr>
          <p:txBody>
            <a:bodyPr wrap="square" rtlCol="0">
              <a:spAutoFit/>
            </a:bodyPr>
            <a:lstStyle/>
            <a:p>
              <a:pPr algn="r">
                <a:lnSpc>
                  <a:spcPct val="120000"/>
                </a:lnSpc>
              </a:pPr>
              <a:r>
                <a:rPr lang="zh-CN" altLang="en-US" sz="11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110" name="组合 109"/>
          <p:cNvGrpSpPr/>
          <p:nvPr/>
        </p:nvGrpSpPr>
        <p:grpSpPr>
          <a:xfrm>
            <a:off x="5603651" y="1318562"/>
            <a:ext cx="2140406" cy="884379"/>
            <a:chOff x="1200521" y="3028142"/>
            <a:chExt cx="2853873" cy="1179173"/>
          </a:xfrm>
        </p:grpSpPr>
        <p:sp>
          <p:nvSpPr>
            <p:cNvPr id="111" name="文本框 118"/>
            <p:cNvSpPr txBox="1"/>
            <p:nvPr/>
          </p:nvSpPr>
          <p:spPr>
            <a:xfrm>
              <a:off x="1898501" y="3028142"/>
              <a:ext cx="1653624" cy="369332"/>
            </a:xfrm>
            <a:prstGeom prst="rect">
              <a:avLst/>
            </a:prstGeom>
            <a:noFill/>
          </p:spPr>
          <p:txBody>
            <a:bodyPr wrap="square" rtlCol="0">
              <a:spAutoFit/>
            </a:bodyPr>
            <a:lstStyle/>
            <a:p>
              <a:r>
                <a:rPr lang="zh-CN" altLang="en-US" sz="1200" dirty="0">
                  <a:solidFill>
                    <a:prstClr val="black">
                      <a:lumMod val="75000"/>
                      <a:lumOff val="25000"/>
                    </a:prstClr>
                  </a:solidFill>
                  <a:latin typeface="时尚中黑简体" pitchFamily="2" charset="-122"/>
                  <a:ea typeface="时尚中黑简体" pitchFamily="2" charset="-122"/>
                </a:rPr>
                <a:t>在此添加标题</a:t>
              </a:r>
            </a:p>
          </p:txBody>
        </p:sp>
        <p:sp>
          <p:nvSpPr>
            <p:cNvPr id="112" name="文本框 119"/>
            <p:cNvSpPr txBox="1"/>
            <p:nvPr/>
          </p:nvSpPr>
          <p:spPr>
            <a:xfrm>
              <a:off x="1200521" y="3271673"/>
              <a:ext cx="2853873" cy="935642"/>
            </a:xfrm>
            <a:prstGeom prst="rect">
              <a:avLst/>
            </a:prstGeom>
            <a:noFill/>
          </p:spPr>
          <p:txBody>
            <a:bodyPr wrap="square" rtlCol="0">
              <a:spAutoFit/>
            </a:bodyPr>
            <a:lstStyle/>
            <a:p>
              <a:pPr algn="just">
                <a:lnSpc>
                  <a:spcPct val="120000"/>
                </a:lnSpc>
              </a:pPr>
              <a:r>
                <a:rPr lang="zh-CN" altLang="en-US" sz="11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grpSp>
        <p:nvGrpSpPr>
          <p:cNvPr id="113" name="组合 112"/>
          <p:cNvGrpSpPr/>
          <p:nvPr/>
        </p:nvGrpSpPr>
        <p:grpSpPr>
          <a:xfrm>
            <a:off x="5852860" y="3057803"/>
            <a:ext cx="2140406" cy="884379"/>
            <a:chOff x="1200521" y="3028142"/>
            <a:chExt cx="2853873" cy="1179173"/>
          </a:xfrm>
        </p:grpSpPr>
        <p:sp>
          <p:nvSpPr>
            <p:cNvPr id="114" name="文本框 118"/>
            <p:cNvSpPr txBox="1"/>
            <p:nvPr/>
          </p:nvSpPr>
          <p:spPr>
            <a:xfrm>
              <a:off x="1898501" y="3028142"/>
              <a:ext cx="1653624" cy="369332"/>
            </a:xfrm>
            <a:prstGeom prst="rect">
              <a:avLst/>
            </a:prstGeom>
            <a:noFill/>
          </p:spPr>
          <p:txBody>
            <a:bodyPr wrap="square" rtlCol="0">
              <a:spAutoFit/>
            </a:bodyPr>
            <a:lstStyle/>
            <a:p>
              <a:r>
                <a:rPr lang="zh-CN" altLang="en-US" sz="1200" dirty="0">
                  <a:solidFill>
                    <a:prstClr val="black">
                      <a:lumMod val="75000"/>
                      <a:lumOff val="25000"/>
                    </a:prstClr>
                  </a:solidFill>
                  <a:latin typeface="时尚中黑简体" pitchFamily="2" charset="-122"/>
                  <a:ea typeface="时尚中黑简体" pitchFamily="2" charset="-122"/>
                </a:rPr>
                <a:t>在此添加标题</a:t>
              </a:r>
            </a:p>
          </p:txBody>
        </p:sp>
        <p:sp>
          <p:nvSpPr>
            <p:cNvPr id="115" name="文本框 119"/>
            <p:cNvSpPr txBox="1"/>
            <p:nvPr/>
          </p:nvSpPr>
          <p:spPr>
            <a:xfrm>
              <a:off x="1200521" y="3271673"/>
              <a:ext cx="2853873" cy="935642"/>
            </a:xfrm>
            <a:prstGeom prst="rect">
              <a:avLst/>
            </a:prstGeom>
            <a:noFill/>
          </p:spPr>
          <p:txBody>
            <a:bodyPr wrap="square" rtlCol="0">
              <a:spAutoFit/>
            </a:bodyPr>
            <a:lstStyle/>
            <a:p>
              <a:pPr algn="just">
                <a:lnSpc>
                  <a:spcPct val="120000"/>
                </a:lnSpc>
              </a:pPr>
              <a:r>
                <a:rPr lang="zh-CN" altLang="en-US" sz="1100" dirty="0">
                  <a:solidFill>
                    <a:prstClr val="black"/>
                  </a:solidFill>
                  <a:latin typeface="微软雅黑" panose="020B0503020204020204" pitchFamily="34" charset="-122"/>
                  <a:ea typeface="微软雅黑" panose="020B0503020204020204" pitchFamily="34" charset="-122"/>
                  <a:cs typeface="方正兰亭纤黑简体"/>
                </a:rPr>
                <a:t>单击此处添加文字阐述，添加简短问题说明文字，具体说明文字在此处添加此处。</a:t>
              </a:r>
              <a:endParaRPr lang="zh-CN" altLang="en-US" sz="800" dirty="0">
                <a:solidFill>
                  <a:prstClr val="black">
                    <a:lumMod val="65000"/>
                    <a:lumOff val="35000"/>
                  </a:prstClr>
                </a:solidFill>
                <a:latin typeface="微软雅黑" panose="020B0503020204020204" pitchFamily="34" charset="-122"/>
                <a:ea typeface="微软雅黑" panose="020B0503020204020204" pitchFamily="34" charset="-122"/>
              </a:endParaRPr>
            </a:p>
          </p:txBody>
        </p:sp>
      </p:grpSp>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82"/>
                                        </p:tgtEl>
                                        <p:attrNameLst>
                                          <p:attrName>style.visibility</p:attrName>
                                        </p:attrNameLst>
                                      </p:cBhvr>
                                      <p:to>
                                        <p:strVal val="visible"/>
                                      </p:to>
                                    </p:set>
                                    <p:animEffect transition="in" filter="fade">
                                      <p:cBhvr>
                                        <p:cTn id="11" dur="250"/>
                                        <p:tgtEl>
                                          <p:spTgt spid="82"/>
                                        </p:tgtEl>
                                      </p:cBhvr>
                                    </p:animEffect>
                                    <p:anim calcmode="lin" valueType="num">
                                      <p:cBhvr>
                                        <p:cTn id="12" dur="250" fill="hold"/>
                                        <p:tgtEl>
                                          <p:spTgt spid="82"/>
                                        </p:tgtEl>
                                        <p:attrNameLst>
                                          <p:attrName>ppt_x</p:attrName>
                                        </p:attrNameLst>
                                      </p:cBhvr>
                                      <p:tavLst>
                                        <p:tav tm="0">
                                          <p:val>
                                            <p:strVal val="#ppt_x"/>
                                          </p:val>
                                        </p:tav>
                                        <p:tav tm="100000">
                                          <p:val>
                                            <p:strVal val="#ppt_x"/>
                                          </p:val>
                                        </p:tav>
                                      </p:tavLst>
                                    </p:anim>
                                    <p:anim calcmode="lin" valueType="num">
                                      <p:cBhvr>
                                        <p:cTn id="13" dur="250" fill="hold"/>
                                        <p:tgtEl>
                                          <p:spTgt spid="82"/>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wipe(left)">
                                      <p:cBhvr>
                                        <p:cTn id="17" dur="250"/>
                                        <p:tgtEl>
                                          <p:spTgt spid="57"/>
                                        </p:tgtEl>
                                      </p:cBhvr>
                                    </p:animEffect>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110"/>
                                        </p:tgtEl>
                                        <p:attrNameLst>
                                          <p:attrName>style.visibility</p:attrName>
                                        </p:attrNameLst>
                                      </p:cBhvr>
                                      <p:to>
                                        <p:strVal val="visible"/>
                                      </p:to>
                                    </p:set>
                                    <p:animEffect transition="in" filter="barn(inVertical)">
                                      <p:cBhvr>
                                        <p:cTn id="21" dur="250"/>
                                        <p:tgtEl>
                                          <p:spTgt spid="110"/>
                                        </p:tgtEl>
                                      </p:cBhvr>
                                    </p:animEffect>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89"/>
                                        </p:tgtEl>
                                        <p:attrNameLst>
                                          <p:attrName>style.visibility</p:attrName>
                                        </p:attrNameLst>
                                      </p:cBhvr>
                                      <p:to>
                                        <p:strVal val="visible"/>
                                      </p:to>
                                    </p:set>
                                    <p:animEffect transition="in" filter="fade">
                                      <p:cBhvr>
                                        <p:cTn id="25" dur="250"/>
                                        <p:tgtEl>
                                          <p:spTgt spid="89"/>
                                        </p:tgtEl>
                                      </p:cBhvr>
                                    </p:animEffect>
                                    <p:anim calcmode="lin" valueType="num">
                                      <p:cBhvr>
                                        <p:cTn id="26" dur="250" fill="hold"/>
                                        <p:tgtEl>
                                          <p:spTgt spid="89"/>
                                        </p:tgtEl>
                                        <p:attrNameLst>
                                          <p:attrName>ppt_x</p:attrName>
                                        </p:attrNameLst>
                                      </p:cBhvr>
                                      <p:tavLst>
                                        <p:tav tm="0">
                                          <p:val>
                                            <p:strVal val="#ppt_x"/>
                                          </p:val>
                                        </p:tav>
                                        <p:tav tm="100000">
                                          <p:val>
                                            <p:strVal val="#ppt_x"/>
                                          </p:val>
                                        </p:tav>
                                      </p:tavLst>
                                    </p:anim>
                                    <p:anim calcmode="lin" valueType="num">
                                      <p:cBhvr>
                                        <p:cTn id="27" dur="250" fill="hold"/>
                                        <p:tgtEl>
                                          <p:spTgt spid="89"/>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22" presetClass="entr" presetSubtype="2" fill="hold" nodeType="after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wipe(right)">
                                      <p:cBhvr>
                                        <p:cTn id="31" dur="250"/>
                                        <p:tgtEl>
                                          <p:spTgt spid="69"/>
                                        </p:tgtEl>
                                      </p:cBhvr>
                                    </p:animEffect>
                                  </p:childTnLst>
                                </p:cTn>
                              </p:par>
                            </p:childTnLst>
                          </p:cTn>
                        </p:par>
                        <p:par>
                          <p:cTn id="32" fill="hold">
                            <p:stCondLst>
                              <p:cond delay="3000"/>
                            </p:stCondLst>
                            <p:childTnLst>
                              <p:par>
                                <p:cTn id="33" presetID="16" presetClass="entr" presetSubtype="21" fill="hold" nodeType="afterEffect">
                                  <p:stCondLst>
                                    <p:cond delay="0"/>
                                  </p:stCondLst>
                                  <p:childTnLst>
                                    <p:set>
                                      <p:cBhvr>
                                        <p:cTn id="34" dur="1" fill="hold">
                                          <p:stCondLst>
                                            <p:cond delay="0"/>
                                          </p:stCondLst>
                                        </p:cTn>
                                        <p:tgtEl>
                                          <p:spTgt spid="104"/>
                                        </p:tgtEl>
                                        <p:attrNameLst>
                                          <p:attrName>style.visibility</p:attrName>
                                        </p:attrNameLst>
                                      </p:cBhvr>
                                      <p:to>
                                        <p:strVal val="visible"/>
                                      </p:to>
                                    </p:set>
                                    <p:animEffect transition="in" filter="barn(inVertical)">
                                      <p:cBhvr>
                                        <p:cTn id="35" dur="250"/>
                                        <p:tgtEl>
                                          <p:spTgt spid="104"/>
                                        </p:tgtEl>
                                      </p:cBhvr>
                                    </p:animEffect>
                                  </p:childTnLst>
                                </p:cTn>
                              </p:par>
                            </p:childTnLst>
                          </p:cTn>
                        </p:par>
                        <p:par>
                          <p:cTn id="36" fill="hold">
                            <p:stCondLst>
                              <p:cond delay="3500"/>
                            </p:stCondLst>
                            <p:childTnLst>
                              <p:par>
                                <p:cTn id="37" presetID="42" presetClass="entr" presetSubtype="0" fill="hold" nodeType="afterEffect">
                                  <p:stCondLst>
                                    <p:cond delay="0"/>
                                  </p:stCondLst>
                                  <p:childTnLst>
                                    <p:set>
                                      <p:cBhvr>
                                        <p:cTn id="38" dur="1" fill="hold">
                                          <p:stCondLst>
                                            <p:cond delay="0"/>
                                          </p:stCondLst>
                                        </p:cTn>
                                        <p:tgtEl>
                                          <p:spTgt spid="94"/>
                                        </p:tgtEl>
                                        <p:attrNameLst>
                                          <p:attrName>style.visibility</p:attrName>
                                        </p:attrNameLst>
                                      </p:cBhvr>
                                      <p:to>
                                        <p:strVal val="visible"/>
                                      </p:to>
                                    </p:set>
                                    <p:animEffect transition="in" filter="fade">
                                      <p:cBhvr>
                                        <p:cTn id="39" dur="250"/>
                                        <p:tgtEl>
                                          <p:spTgt spid="94"/>
                                        </p:tgtEl>
                                      </p:cBhvr>
                                    </p:animEffect>
                                    <p:anim calcmode="lin" valueType="num">
                                      <p:cBhvr>
                                        <p:cTn id="40" dur="250" fill="hold"/>
                                        <p:tgtEl>
                                          <p:spTgt spid="94"/>
                                        </p:tgtEl>
                                        <p:attrNameLst>
                                          <p:attrName>ppt_x</p:attrName>
                                        </p:attrNameLst>
                                      </p:cBhvr>
                                      <p:tavLst>
                                        <p:tav tm="0">
                                          <p:val>
                                            <p:strVal val="#ppt_x"/>
                                          </p:val>
                                        </p:tav>
                                        <p:tav tm="100000">
                                          <p:val>
                                            <p:strVal val="#ppt_x"/>
                                          </p:val>
                                        </p:tav>
                                      </p:tavLst>
                                    </p:anim>
                                    <p:anim calcmode="lin" valueType="num">
                                      <p:cBhvr>
                                        <p:cTn id="41" dur="250" fill="hold"/>
                                        <p:tgtEl>
                                          <p:spTgt spid="94"/>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22" presetClass="entr" presetSubtype="8" fill="hold" nodeType="afterEffect">
                                  <p:stCondLst>
                                    <p:cond delay="0"/>
                                  </p:stCondLst>
                                  <p:childTnLst>
                                    <p:set>
                                      <p:cBhvr>
                                        <p:cTn id="44" dur="1" fill="hold">
                                          <p:stCondLst>
                                            <p:cond delay="0"/>
                                          </p:stCondLst>
                                        </p:cTn>
                                        <p:tgtEl>
                                          <p:spTgt spid="63"/>
                                        </p:tgtEl>
                                        <p:attrNameLst>
                                          <p:attrName>style.visibility</p:attrName>
                                        </p:attrNameLst>
                                      </p:cBhvr>
                                      <p:to>
                                        <p:strVal val="visible"/>
                                      </p:to>
                                    </p:set>
                                    <p:animEffect transition="in" filter="wipe(left)">
                                      <p:cBhvr>
                                        <p:cTn id="45" dur="250"/>
                                        <p:tgtEl>
                                          <p:spTgt spid="63"/>
                                        </p:tgtEl>
                                      </p:cBhvr>
                                    </p:animEffect>
                                  </p:childTnLst>
                                </p:cTn>
                              </p:par>
                            </p:childTnLst>
                          </p:cTn>
                        </p:par>
                        <p:par>
                          <p:cTn id="46" fill="hold">
                            <p:stCondLst>
                              <p:cond delay="4500"/>
                            </p:stCondLst>
                            <p:childTnLst>
                              <p:par>
                                <p:cTn id="47" presetID="16" presetClass="entr" presetSubtype="21"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barn(inVertical)">
                                      <p:cBhvr>
                                        <p:cTn id="49" dur="250"/>
                                        <p:tgtEl>
                                          <p:spTgt spid="113"/>
                                        </p:tgtEl>
                                      </p:cBhvr>
                                    </p:animEffect>
                                  </p:childTnLst>
                                </p:cTn>
                              </p:par>
                            </p:childTnLst>
                          </p:cTn>
                        </p:par>
                        <p:par>
                          <p:cTn id="50" fill="hold">
                            <p:stCondLst>
                              <p:cond delay="5000"/>
                            </p:stCondLst>
                            <p:childTnLst>
                              <p:par>
                                <p:cTn id="51" presetID="42" presetClass="entr" presetSubtype="0" fill="hold" nodeType="afterEffect">
                                  <p:stCondLst>
                                    <p:cond delay="0"/>
                                  </p:stCondLst>
                                  <p:childTnLst>
                                    <p:set>
                                      <p:cBhvr>
                                        <p:cTn id="52" dur="1" fill="hold">
                                          <p:stCondLst>
                                            <p:cond delay="0"/>
                                          </p:stCondLst>
                                        </p:cTn>
                                        <p:tgtEl>
                                          <p:spTgt spid="99"/>
                                        </p:tgtEl>
                                        <p:attrNameLst>
                                          <p:attrName>style.visibility</p:attrName>
                                        </p:attrNameLst>
                                      </p:cBhvr>
                                      <p:to>
                                        <p:strVal val="visible"/>
                                      </p:to>
                                    </p:set>
                                    <p:animEffect transition="in" filter="fade">
                                      <p:cBhvr>
                                        <p:cTn id="53" dur="250"/>
                                        <p:tgtEl>
                                          <p:spTgt spid="99"/>
                                        </p:tgtEl>
                                      </p:cBhvr>
                                    </p:animEffect>
                                    <p:anim calcmode="lin" valueType="num">
                                      <p:cBhvr>
                                        <p:cTn id="54" dur="250" fill="hold"/>
                                        <p:tgtEl>
                                          <p:spTgt spid="99"/>
                                        </p:tgtEl>
                                        <p:attrNameLst>
                                          <p:attrName>ppt_x</p:attrName>
                                        </p:attrNameLst>
                                      </p:cBhvr>
                                      <p:tavLst>
                                        <p:tav tm="0">
                                          <p:val>
                                            <p:strVal val="#ppt_x"/>
                                          </p:val>
                                        </p:tav>
                                        <p:tav tm="100000">
                                          <p:val>
                                            <p:strVal val="#ppt_x"/>
                                          </p:val>
                                        </p:tav>
                                      </p:tavLst>
                                    </p:anim>
                                    <p:anim calcmode="lin" valueType="num">
                                      <p:cBhvr>
                                        <p:cTn id="55" dur="250" fill="hold"/>
                                        <p:tgtEl>
                                          <p:spTgt spid="99"/>
                                        </p:tgtEl>
                                        <p:attrNameLst>
                                          <p:attrName>ppt_y</p:attrName>
                                        </p:attrNameLst>
                                      </p:cBhvr>
                                      <p:tavLst>
                                        <p:tav tm="0">
                                          <p:val>
                                            <p:strVal val="#ppt_y+.1"/>
                                          </p:val>
                                        </p:tav>
                                        <p:tav tm="100000">
                                          <p:val>
                                            <p:strVal val="#ppt_y"/>
                                          </p:val>
                                        </p:tav>
                                      </p:tavLst>
                                    </p:anim>
                                  </p:childTnLst>
                                </p:cTn>
                              </p:par>
                            </p:childTnLst>
                          </p:cTn>
                        </p:par>
                        <p:par>
                          <p:cTn id="56" fill="hold">
                            <p:stCondLst>
                              <p:cond delay="5500"/>
                            </p:stCondLst>
                            <p:childTnLst>
                              <p:par>
                                <p:cTn id="57" presetID="22" presetClass="entr" presetSubtype="2" fill="hold" nodeType="afterEffect">
                                  <p:stCondLst>
                                    <p:cond delay="0"/>
                                  </p:stCondLst>
                                  <p:childTnLst>
                                    <p:set>
                                      <p:cBhvr>
                                        <p:cTn id="58" dur="1" fill="hold">
                                          <p:stCondLst>
                                            <p:cond delay="0"/>
                                          </p:stCondLst>
                                        </p:cTn>
                                        <p:tgtEl>
                                          <p:spTgt spid="75"/>
                                        </p:tgtEl>
                                        <p:attrNameLst>
                                          <p:attrName>style.visibility</p:attrName>
                                        </p:attrNameLst>
                                      </p:cBhvr>
                                      <p:to>
                                        <p:strVal val="visible"/>
                                      </p:to>
                                    </p:set>
                                    <p:animEffect transition="in" filter="wipe(right)">
                                      <p:cBhvr>
                                        <p:cTn id="59" dur="250"/>
                                        <p:tgtEl>
                                          <p:spTgt spid="75"/>
                                        </p:tgtEl>
                                      </p:cBhvr>
                                    </p:animEffect>
                                  </p:childTnLst>
                                </p:cTn>
                              </p:par>
                            </p:childTnLst>
                          </p:cTn>
                        </p:par>
                        <p:par>
                          <p:cTn id="60" fill="hold">
                            <p:stCondLst>
                              <p:cond delay="6000"/>
                            </p:stCondLst>
                            <p:childTnLst>
                              <p:par>
                                <p:cTn id="61" presetID="16" presetClass="entr" presetSubtype="21" fill="hold" nodeType="afterEffect">
                                  <p:stCondLst>
                                    <p:cond delay="0"/>
                                  </p:stCondLst>
                                  <p:childTnLst>
                                    <p:set>
                                      <p:cBhvr>
                                        <p:cTn id="62" dur="1" fill="hold">
                                          <p:stCondLst>
                                            <p:cond delay="0"/>
                                          </p:stCondLst>
                                        </p:cTn>
                                        <p:tgtEl>
                                          <p:spTgt spid="107"/>
                                        </p:tgtEl>
                                        <p:attrNameLst>
                                          <p:attrName>style.visibility</p:attrName>
                                        </p:attrNameLst>
                                      </p:cBhvr>
                                      <p:to>
                                        <p:strVal val="visible"/>
                                      </p:to>
                                    </p:set>
                                    <p:animEffect transition="in" filter="barn(inVertical)">
                                      <p:cBhvr>
                                        <p:cTn id="63" dur="250"/>
                                        <p:tgtEl>
                                          <p:spTgt spid="107"/>
                                        </p:tgtEl>
                                      </p:cBhvr>
                                    </p:animEffect>
                                  </p:childTnLst>
                                </p:cTn>
                              </p:par>
                            </p:childTnLst>
                          </p:cTn>
                        </p:par>
                        <p:par>
                          <p:cTn id="64" fill="hold">
                            <p:stCondLst>
                              <p:cond delay="6500"/>
                            </p:stCondLst>
                            <p:childTnLst>
                              <p:par>
                                <p:cTn id="65" presetID="22" presetClass="entr" presetSubtype="4" fill="hold" grpId="0" nodeType="afterEffect">
                                  <p:stCondLst>
                                    <p:cond delay="0"/>
                                  </p:stCondLst>
                                  <p:childTnLst>
                                    <p:set>
                                      <p:cBhvr>
                                        <p:cTn id="66" dur="1" fill="hold">
                                          <p:stCondLst>
                                            <p:cond delay="0"/>
                                          </p:stCondLst>
                                        </p:cTn>
                                        <p:tgtEl>
                                          <p:spTgt spid="81"/>
                                        </p:tgtEl>
                                        <p:attrNameLst>
                                          <p:attrName>style.visibility</p:attrName>
                                        </p:attrNameLst>
                                      </p:cBhvr>
                                      <p:to>
                                        <p:strVal val="visible"/>
                                      </p:to>
                                    </p:set>
                                    <p:animEffect transition="in" filter="wipe(down)">
                                      <p:cBhvr>
                                        <p:cTn id="67" dur="25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
        <p:nvSpPr>
          <p:cNvPr id="33" name="Freeform 48"/>
          <p:cNvSpPr>
            <a:spLocks noEditPoints="1"/>
          </p:cNvSpPr>
          <p:nvPr/>
        </p:nvSpPr>
        <p:spPr bwMode="auto">
          <a:xfrm>
            <a:off x="4325686" y="1396780"/>
            <a:ext cx="505292" cy="549557"/>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ffectLst>
            <a:innerShdw blurRad="12700" dist="1143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33"/>
          <p:cNvGrpSpPr/>
          <p:nvPr/>
        </p:nvGrpSpPr>
        <p:grpSpPr>
          <a:xfrm>
            <a:off x="818980" y="1510903"/>
            <a:ext cx="1577540" cy="802430"/>
            <a:chOff x="3593872" y="1182686"/>
            <a:chExt cx="2103386" cy="1069906"/>
          </a:xfrm>
        </p:grpSpPr>
        <p:sp>
          <p:nvSpPr>
            <p:cNvPr id="35" name="圆角矩形 34"/>
            <p:cNvSpPr/>
            <p:nvPr/>
          </p:nvSpPr>
          <p:spPr>
            <a:xfrm>
              <a:off x="3607851" y="1182686"/>
              <a:ext cx="2086801" cy="1069905"/>
            </a:xfrm>
            <a:prstGeom prst="roundRect">
              <a:avLst/>
            </a:prstGeom>
            <a:noFill/>
            <a:ln w="19050">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36" name="组合 35"/>
            <p:cNvGrpSpPr/>
            <p:nvPr/>
          </p:nvGrpSpPr>
          <p:grpSpPr>
            <a:xfrm>
              <a:off x="3593872" y="1240955"/>
              <a:ext cx="2103386" cy="1011637"/>
              <a:chOff x="3488861" y="1994084"/>
              <a:chExt cx="2103386" cy="1011637"/>
            </a:xfrm>
          </p:grpSpPr>
          <p:sp>
            <p:nvSpPr>
              <p:cNvPr id="37" name="文本框 71"/>
              <p:cNvSpPr txBox="1"/>
              <p:nvPr/>
            </p:nvSpPr>
            <p:spPr>
              <a:xfrm>
                <a:off x="3488861" y="1994084"/>
                <a:ext cx="2103386" cy="492443"/>
              </a:xfrm>
              <a:prstGeom prst="rect">
                <a:avLst/>
              </a:prstGeom>
              <a:noFill/>
            </p:spPr>
            <p:txBody>
              <a:bodyPr wrap="square" rtlCol="0">
                <a:spAutoFit/>
              </a:bodyPr>
              <a:lstStyle/>
              <a:p>
                <a:r>
                  <a:rPr lang="zh-CN" altLang="en-US" dirty="0">
                    <a:solidFill>
                      <a:srgbClr val="00682F"/>
                    </a:solidFill>
                    <a:latin typeface="时尚中黑简体" pitchFamily="2" charset="-122"/>
                    <a:ea typeface="时尚中黑简体" pitchFamily="2" charset="-122"/>
                  </a:rPr>
                  <a:t>在此添加标题</a:t>
                </a:r>
              </a:p>
            </p:txBody>
          </p:sp>
          <p:sp>
            <p:nvSpPr>
              <p:cNvPr id="38" name="文本框 72"/>
              <p:cNvSpPr txBox="1"/>
              <p:nvPr/>
            </p:nvSpPr>
            <p:spPr>
              <a:xfrm>
                <a:off x="3596344" y="2390170"/>
                <a:ext cx="1559316" cy="615551"/>
              </a:xfrm>
              <a:prstGeom prst="rect">
                <a:avLst/>
              </a:prstGeom>
              <a:noFill/>
            </p:spPr>
            <p:txBody>
              <a:bodyPr wrap="square" rtlCol="0">
                <a:spAutoFit/>
              </a:bodyPr>
              <a:lstStyle/>
              <a:p>
                <a:pPr algn="just"/>
                <a:r>
                  <a:rPr lang="zh-CN" altLang="en-US" sz="800" dirty="0">
                    <a:latin typeface="微软雅黑" panose="020B0503020204020204" pitchFamily="34" charset="-122"/>
                    <a:ea typeface="微软雅黑" panose="020B0503020204020204" pitchFamily="34" charset="-122"/>
                  </a:rPr>
                  <a:t>点击添加文字说明或复制文本黏贴自此内容要言简意赅</a:t>
                </a:r>
              </a:p>
            </p:txBody>
          </p:sp>
        </p:grpSp>
      </p:grpSp>
      <p:grpSp>
        <p:nvGrpSpPr>
          <p:cNvPr id="39" name="组合 38"/>
          <p:cNvGrpSpPr/>
          <p:nvPr/>
        </p:nvGrpSpPr>
        <p:grpSpPr>
          <a:xfrm>
            <a:off x="6755089" y="3236905"/>
            <a:ext cx="1777351" cy="938071"/>
            <a:chOff x="6568385" y="1182686"/>
            <a:chExt cx="2369801" cy="1250760"/>
          </a:xfrm>
        </p:grpSpPr>
        <p:sp>
          <p:nvSpPr>
            <p:cNvPr id="40" name="圆角矩形 39"/>
            <p:cNvSpPr/>
            <p:nvPr/>
          </p:nvSpPr>
          <p:spPr>
            <a:xfrm>
              <a:off x="6568385" y="1182686"/>
              <a:ext cx="2369801" cy="1133507"/>
            </a:xfrm>
            <a:prstGeom prst="roundRect">
              <a:avLst/>
            </a:prstGeom>
            <a:noFill/>
            <a:ln w="19050">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41" name="组合 40"/>
            <p:cNvGrpSpPr/>
            <p:nvPr/>
          </p:nvGrpSpPr>
          <p:grpSpPr>
            <a:xfrm>
              <a:off x="6842151" y="1251115"/>
              <a:ext cx="2096035" cy="1182331"/>
              <a:chOff x="3776606" y="2004244"/>
              <a:chExt cx="2096035" cy="1182331"/>
            </a:xfrm>
          </p:grpSpPr>
          <p:sp>
            <p:nvSpPr>
              <p:cNvPr id="42" name="文本框 83"/>
              <p:cNvSpPr txBox="1"/>
              <p:nvPr/>
            </p:nvSpPr>
            <p:spPr>
              <a:xfrm>
                <a:off x="3776606" y="2004244"/>
                <a:ext cx="2096035" cy="492442"/>
              </a:xfrm>
              <a:prstGeom prst="rect">
                <a:avLst/>
              </a:prstGeom>
              <a:noFill/>
            </p:spPr>
            <p:txBody>
              <a:bodyPr wrap="square" rtlCol="0">
                <a:spAutoFit/>
              </a:bodyPr>
              <a:lstStyle/>
              <a:p>
                <a:r>
                  <a:rPr lang="zh-CN" altLang="en-US" dirty="0">
                    <a:solidFill>
                      <a:srgbClr val="00682F"/>
                    </a:solidFill>
                    <a:latin typeface="时尚中黑简体" pitchFamily="2" charset="-122"/>
                    <a:ea typeface="时尚中黑简体" pitchFamily="2" charset="-122"/>
                  </a:rPr>
                  <a:t>在此添加标题</a:t>
                </a:r>
              </a:p>
            </p:txBody>
          </p:sp>
          <p:sp>
            <p:nvSpPr>
              <p:cNvPr id="43" name="文本框 84"/>
              <p:cNvSpPr txBox="1"/>
              <p:nvPr/>
            </p:nvSpPr>
            <p:spPr>
              <a:xfrm>
                <a:off x="3820571" y="2406876"/>
                <a:ext cx="1559316" cy="779699"/>
              </a:xfrm>
              <a:prstGeom prst="rect">
                <a:avLst/>
              </a:prstGeom>
              <a:noFill/>
            </p:spPr>
            <p:txBody>
              <a:bodyPr wrap="square" rtlCol="0">
                <a:spAutoFit/>
              </a:bodyPr>
              <a:lstStyle/>
              <a:p>
                <a:pPr algn="just"/>
                <a:r>
                  <a:rPr lang="zh-CN" altLang="en-US" sz="800" dirty="0">
                    <a:latin typeface="微软雅黑" panose="020B0503020204020204" pitchFamily="34" charset="-122"/>
                    <a:ea typeface="微软雅黑" panose="020B0503020204020204" pitchFamily="34" charset="-122"/>
                  </a:rPr>
                  <a:t>点击添加文字说明或复制文本黏贴自此内容要言简意赅</a:t>
                </a:r>
              </a:p>
              <a:p>
                <a:pPr algn="just"/>
                <a:endParaRPr lang="zh-CN" altLang="en-US" sz="800" dirty="0">
                  <a:solidFill>
                    <a:srgbClr val="C00000"/>
                  </a:solidFill>
                  <a:latin typeface="微软雅黑" panose="020B0503020204020204" pitchFamily="34" charset="-122"/>
                  <a:ea typeface="微软雅黑" panose="020B0503020204020204" pitchFamily="34" charset="-122"/>
                </a:endParaRPr>
              </a:p>
            </p:txBody>
          </p:sp>
        </p:grpSp>
      </p:grpSp>
      <p:grpSp>
        <p:nvGrpSpPr>
          <p:cNvPr id="44" name="组合 43"/>
          <p:cNvGrpSpPr/>
          <p:nvPr/>
        </p:nvGrpSpPr>
        <p:grpSpPr>
          <a:xfrm>
            <a:off x="804723" y="3236904"/>
            <a:ext cx="1589841" cy="850132"/>
            <a:chOff x="3574864" y="1182687"/>
            <a:chExt cx="2119788" cy="1133509"/>
          </a:xfrm>
        </p:grpSpPr>
        <p:sp>
          <p:nvSpPr>
            <p:cNvPr id="45" name="圆角矩形 44"/>
            <p:cNvSpPr/>
            <p:nvPr/>
          </p:nvSpPr>
          <p:spPr>
            <a:xfrm>
              <a:off x="3607851" y="1182687"/>
              <a:ext cx="2086801" cy="1133509"/>
            </a:xfrm>
            <a:prstGeom prst="roundRect">
              <a:avLst/>
            </a:prstGeom>
            <a:noFill/>
            <a:ln w="19050">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46" name="组合 45"/>
            <p:cNvGrpSpPr/>
            <p:nvPr/>
          </p:nvGrpSpPr>
          <p:grpSpPr>
            <a:xfrm>
              <a:off x="3574864" y="1230795"/>
              <a:ext cx="2103387" cy="1010633"/>
              <a:chOff x="3469853" y="1983924"/>
              <a:chExt cx="2103387" cy="1010633"/>
            </a:xfrm>
          </p:grpSpPr>
          <p:sp>
            <p:nvSpPr>
              <p:cNvPr id="47" name="文本框 88"/>
              <p:cNvSpPr txBox="1"/>
              <p:nvPr/>
            </p:nvSpPr>
            <p:spPr>
              <a:xfrm>
                <a:off x="3469853" y="1983924"/>
                <a:ext cx="2103387" cy="492443"/>
              </a:xfrm>
              <a:prstGeom prst="rect">
                <a:avLst/>
              </a:prstGeom>
              <a:noFill/>
            </p:spPr>
            <p:txBody>
              <a:bodyPr wrap="square" rtlCol="0">
                <a:spAutoFit/>
              </a:bodyPr>
              <a:lstStyle/>
              <a:p>
                <a:r>
                  <a:rPr lang="zh-CN" altLang="en-US" dirty="0">
                    <a:solidFill>
                      <a:srgbClr val="00682F"/>
                    </a:solidFill>
                    <a:latin typeface="时尚中黑简体" pitchFamily="2" charset="-122"/>
                    <a:ea typeface="时尚中黑简体" pitchFamily="2" charset="-122"/>
                  </a:rPr>
                  <a:t>在此添加标题</a:t>
                </a:r>
              </a:p>
            </p:txBody>
          </p:sp>
          <p:sp>
            <p:nvSpPr>
              <p:cNvPr id="48" name="文本框 89"/>
              <p:cNvSpPr txBox="1"/>
              <p:nvPr/>
            </p:nvSpPr>
            <p:spPr>
              <a:xfrm>
                <a:off x="3609043" y="2379004"/>
                <a:ext cx="1559316" cy="615553"/>
              </a:xfrm>
              <a:prstGeom prst="rect">
                <a:avLst/>
              </a:prstGeom>
              <a:noFill/>
            </p:spPr>
            <p:txBody>
              <a:bodyPr wrap="square" rtlCol="0">
                <a:spAutoFit/>
              </a:bodyPr>
              <a:lstStyle/>
              <a:p>
                <a:pPr algn="just"/>
                <a:r>
                  <a:rPr lang="zh-CN" altLang="en-US" sz="800" dirty="0">
                    <a:latin typeface="微软雅黑" panose="020B0503020204020204" pitchFamily="34" charset="-122"/>
                    <a:ea typeface="微软雅黑" panose="020B0503020204020204" pitchFamily="34" charset="-122"/>
                  </a:rPr>
                  <a:t>点击添加文字说明或复制文本黏贴自此内容要言简意赅</a:t>
                </a:r>
              </a:p>
            </p:txBody>
          </p:sp>
        </p:grpSp>
      </p:grpSp>
      <p:grpSp>
        <p:nvGrpSpPr>
          <p:cNvPr id="49" name="组合 48"/>
          <p:cNvGrpSpPr/>
          <p:nvPr/>
        </p:nvGrpSpPr>
        <p:grpSpPr>
          <a:xfrm>
            <a:off x="6755089" y="1510902"/>
            <a:ext cx="1777351" cy="844823"/>
            <a:chOff x="6568385" y="1182686"/>
            <a:chExt cx="2369801" cy="1126430"/>
          </a:xfrm>
        </p:grpSpPr>
        <p:sp>
          <p:nvSpPr>
            <p:cNvPr id="50" name="圆角矩形 49"/>
            <p:cNvSpPr/>
            <p:nvPr/>
          </p:nvSpPr>
          <p:spPr>
            <a:xfrm>
              <a:off x="6568385" y="1182686"/>
              <a:ext cx="2369801" cy="1126430"/>
            </a:xfrm>
            <a:prstGeom prst="roundRect">
              <a:avLst/>
            </a:prstGeom>
            <a:noFill/>
            <a:ln w="19050">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51" name="组合 50"/>
            <p:cNvGrpSpPr/>
            <p:nvPr/>
          </p:nvGrpSpPr>
          <p:grpSpPr>
            <a:xfrm>
              <a:off x="6842151" y="1251115"/>
              <a:ext cx="2096035" cy="1001481"/>
              <a:chOff x="3776606" y="2004244"/>
              <a:chExt cx="2096035" cy="1001481"/>
            </a:xfrm>
          </p:grpSpPr>
          <p:sp>
            <p:nvSpPr>
              <p:cNvPr id="52" name="文本框 76"/>
              <p:cNvSpPr txBox="1"/>
              <p:nvPr/>
            </p:nvSpPr>
            <p:spPr>
              <a:xfrm>
                <a:off x="3776606" y="2004244"/>
                <a:ext cx="2096035" cy="492442"/>
              </a:xfrm>
              <a:prstGeom prst="rect">
                <a:avLst/>
              </a:prstGeom>
              <a:noFill/>
            </p:spPr>
            <p:txBody>
              <a:bodyPr wrap="square" rtlCol="0">
                <a:spAutoFit/>
              </a:bodyPr>
              <a:lstStyle/>
              <a:p>
                <a:r>
                  <a:rPr lang="zh-CN" altLang="en-US" dirty="0">
                    <a:solidFill>
                      <a:srgbClr val="00682F"/>
                    </a:solidFill>
                    <a:latin typeface="时尚中黑简体" pitchFamily="2" charset="-122"/>
                    <a:ea typeface="时尚中黑简体" pitchFamily="2" charset="-122"/>
                  </a:rPr>
                  <a:t>在此添加标题</a:t>
                </a:r>
              </a:p>
            </p:txBody>
          </p:sp>
          <p:sp>
            <p:nvSpPr>
              <p:cNvPr id="53" name="文本框 77"/>
              <p:cNvSpPr txBox="1"/>
              <p:nvPr/>
            </p:nvSpPr>
            <p:spPr>
              <a:xfrm>
                <a:off x="3833271" y="2390172"/>
                <a:ext cx="1559316" cy="615553"/>
              </a:xfrm>
              <a:prstGeom prst="rect">
                <a:avLst/>
              </a:prstGeom>
              <a:noFill/>
            </p:spPr>
            <p:txBody>
              <a:bodyPr wrap="square" rtlCol="0">
                <a:spAutoFit/>
              </a:bodyPr>
              <a:lstStyle/>
              <a:p>
                <a:pPr algn="just"/>
                <a:r>
                  <a:rPr lang="zh-CN" altLang="en-US" sz="800" dirty="0">
                    <a:latin typeface="微软雅黑" panose="020B0503020204020204" pitchFamily="34" charset="-122"/>
                    <a:ea typeface="微软雅黑" panose="020B0503020204020204" pitchFamily="34" charset="-122"/>
                  </a:rPr>
                  <a:t>点击添加文字说明或复制文本黏贴自此内容要言简意赅</a:t>
                </a:r>
              </a:p>
            </p:txBody>
          </p:sp>
        </p:grpSp>
      </p:grpSp>
      <p:grpSp>
        <p:nvGrpSpPr>
          <p:cNvPr id="54" name="组合 53"/>
          <p:cNvGrpSpPr/>
          <p:nvPr/>
        </p:nvGrpSpPr>
        <p:grpSpPr>
          <a:xfrm>
            <a:off x="2583692" y="1828113"/>
            <a:ext cx="3976617" cy="1860509"/>
            <a:chOff x="2791188" y="1879600"/>
            <a:chExt cx="6623314" cy="3098800"/>
          </a:xfrm>
          <a:solidFill>
            <a:schemeClr val="bg1">
              <a:lumMod val="75000"/>
            </a:schemeClr>
          </a:solidFill>
        </p:grpSpPr>
        <p:sp>
          <p:nvSpPr>
            <p:cNvPr id="55" name="任意多边形 54"/>
            <p:cNvSpPr/>
            <p:nvPr/>
          </p:nvSpPr>
          <p:spPr>
            <a:xfrm flipH="1">
              <a:off x="7324759" y="1879600"/>
              <a:ext cx="2089743" cy="3098800"/>
            </a:xfrm>
            <a:custGeom>
              <a:avLst/>
              <a:gdLst>
                <a:gd name="connsiteX0" fmla="*/ 0 w 2089743"/>
                <a:gd name="connsiteY0" fmla="*/ 0 h 3098800"/>
                <a:gd name="connsiteX1" fmla="*/ 896251 w 2089743"/>
                <a:gd name="connsiteY1" fmla="*/ 0 h 3098800"/>
                <a:gd name="connsiteX2" fmla="*/ 1499804 w 2089743"/>
                <a:gd name="connsiteY2" fmla="*/ 603553 h 3098800"/>
                <a:gd name="connsiteX3" fmla="*/ 1499804 w 2089743"/>
                <a:gd name="connsiteY3" fmla="*/ 1424821 h 3098800"/>
                <a:gd name="connsiteX4" fmla="*/ 2089743 w 2089743"/>
                <a:gd name="connsiteY4" fmla="*/ 1424821 h 3098800"/>
                <a:gd name="connsiteX5" fmla="*/ 2089743 w 2089743"/>
                <a:gd name="connsiteY5" fmla="*/ 1667767 h 3098800"/>
                <a:gd name="connsiteX6" fmla="*/ 1499804 w 2089743"/>
                <a:gd name="connsiteY6" fmla="*/ 1667767 h 3098800"/>
                <a:gd name="connsiteX7" fmla="*/ 1499804 w 2089743"/>
                <a:gd name="connsiteY7" fmla="*/ 2495247 h 3098800"/>
                <a:gd name="connsiteX8" fmla="*/ 896251 w 2089743"/>
                <a:gd name="connsiteY8" fmla="*/ 3098800 h 3098800"/>
                <a:gd name="connsiteX9" fmla="*/ 0 w 2089743"/>
                <a:gd name="connsiteY9" fmla="*/ 3098800 h 3098800"/>
                <a:gd name="connsiteX10" fmla="*/ 0 w 2089743"/>
                <a:gd name="connsiteY10" fmla="*/ 2897517 h 3098800"/>
                <a:gd name="connsiteX11" fmla="*/ 779876 w 2089743"/>
                <a:gd name="connsiteY11" fmla="*/ 2897517 h 3098800"/>
                <a:gd name="connsiteX12" fmla="*/ 1287900 w 2089743"/>
                <a:gd name="connsiteY12" fmla="*/ 2389493 h 3098800"/>
                <a:gd name="connsiteX13" fmla="*/ 1287900 w 2089743"/>
                <a:gd name="connsiteY13" fmla="*/ 709307 h 3098800"/>
                <a:gd name="connsiteX14" fmla="*/ 779876 w 2089743"/>
                <a:gd name="connsiteY14" fmla="*/ 201283 h 3098800"/>
                <a:gd name="connsiteX15" fmla="*/ 0 w 2089743"/>
                <a:gd name="connsiteY15" fmla="*/ 201283 h 309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9743" h="3098800">
                  <a:moveTo>
                    <a:pt x="0" y="0"/>
                  </a:moveTo>
                  <a:lnTo>
                    <a:pt x="896251" y="0"/>
                  </a:lnTo>
                  <a:cubicBezTo>
                    <a:pt x="1229584" y="0"/>
                    <a:pt x="1499804" y="270220"/>
                    <a:pt x="1499804" y="603553"/>
                  </a:cubicBezTo>
                  <a:lnTo>
                    <a:pt x="1499804" y="1424821"/>
                  </a:lnTo>
                  <a:lnTo>
                    <a:pt x="2089743" y="1424821"/>
                  </a:lnTo>
                  <a:lnTo>
                    <a:pt x="2089743" y="1667767"/>
                  </a:lnTo>
                  <a:lnTo>
                    <a:pt x="1499804" y="1667767"/>
                  </a:lnTo>
                  <a:lnTo>
                    <a:pt x="1499804" y="2495247"/>
                  </a:lnTo>
                  <a:cubicBezTo>
                    <a:pt x="1499804" y="2828580"/>
                    <a:pt x="1229584" y="3098800"/>
                    <a:pt x="896251" y="3098800"/>
                  </a:cubicBezTo>
                  <a:lnTo>
                    <a:pt x="0" y="3098800"/>
                  </a:lnTo>
                  <a:lnTo>
                    <a:pt x="0" y="2897517"/>
                  </a:lnTo>
                  <a:lnTo>
                    <a:pt x="779876" y="2897517"/>
                  </a:lnTo>
                  <a:cubicBezTo>
                    <a:pt x="1060450" y="2897517"/>
                    <a:pt x="1287900" y="2670067"/>
                    <a:pt x="1287900" y="2389493"/>
                  </a:cubicBezTo>
                  <a:lnTo>
                    <a:pt x="1287900" y="709307"/>
                  </a:lnTo>
                  <a:cubicBezTo>
                    <a:pt x="1287900" y="428733"/>
                    <a:pt x="1060450" y="201283"/>
                    <a:pt x="779876" y="201283"/>
                  </a:cubicBezTo>
                  <a:lnTo>
                    <a:pt x="0" y="2012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55"/>
            <p:cNvSpPr/>
            <p:nvPr/>
          </p:nvSpPr>
          <p:spPr>
            <a:xfrm>
              <a:off x="2791188" y="1879600"/>
              <a:ext cx="2089743" cy="3098800"/>
            </a:xfrm>
            <a:custGeom>
              <a:avLst/>
              <a:gdLst>
                <a:gd name="connsiteX0" fmla="*/ 0 w 2089743"/>
                <a:gd name="connsiteY0" fmla="*/ 0 h 3098800"/>
                <a:gd name="connsiteX1" fmla="*/ 896251 w 2089743"/>
                <a:gd name="connsiteY1" fmla="*/ 0 h 3098800"/>
                <a:gd name="connsiteX2" fmla="*/ 1499804 w 2089743"/>
                <a:gd name="connsiteY2" fmla="*/ 603553 h 3098800"/>
                <a:gd name="connsiteX3" fmla="*/ 1499804 w 2089743"/>
                <a:gd name="connsiteY3" fmla="*/ 1424821 h 3098800"/>
                <a:gd name="connsiteX4" fmla="*/ 2089743 w 2089743"/>
                <a:gd name="connsiteY4" fmla="*/ 1424821 h 3098800"/>
                <a:gd name="connsiteX5" fmla="*/ 2089743 w 2089743"/>
                <a:gd name="connsiteY5" fmla="*/ 1667767 h 3098800"/>
                <a:gd name="connsiteX6" fmla="*/ 1499804 w 2089743"/>
                <a:gd name="connsiteY6" fmla="*/ 1667767 h 3098800"/>
                <a:gd name="connsiteX7" fmla="*/ 1499804 w 2089743"/>
                <a:gd name="connsiteY7" fmla="*/ 2495247 h 3098800"/>
                <a:gd name="connsiteX8" fmla="*/ 896251 w 2089743"/>
                <a:gd name="connsiteY8" fmla="*/ 3098800 h 3098800"/>
                <a:gd name="connsiteX9" fmla="*/ 0 w 2089743"/>
                <a:gd name="connsiteY9" fmla="*/ 3098800 h 3098800"/>
                <a:gd name="connsiteX10" fmla="*/ 0 w 2089743"/>
                <a:gd name="connsiteY10" fmla="*/ 2897517 h 3098800"/>
                <a:gd name="connsiteX11" fmla="*/ 779876 w 2089743"/>
                <a:gd name="connsiteY11" fmla="*/ 2897517 h 3098800"/>
                <a:gd name="connsiteX12" fmla="*/ 1287900 w 2089743"/>
                <a:gd name="connsiteY12" fmla="*/ 2389493 h 3098800"/>
                <a:gd name="connsiteX13" fmla="*/ 1287900 w 2089743"/>
                <a:gd name="connsiteY13" fmla="*/ 709307 h 3098800"/>
                <a:gd name="connsiteX14" fmla="*/ 779876 w 2089743"/>
                <a:gd name="connsiteY14" fmla="*/ 201283 h 3098800"/>
                <a:gd name="connsiteX15" fmla="*/ 0 w 2089743"/>
                <a:gd name="connsiteY15" fmla="*/ 201283 h 309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9743" h="3098800">
                  <a:moveTo>
                    <a:pt x="0" y="0"/>
                  </a:moveTo>
                  <a:lnTo>
                    <a:pt x="896251" y="0"/>
                  </a:lnTo>
                  <a:cubicBezTo>
                    <a:pt x="1229584" y="0"/>
                    <a:pt x="1499804" y="270220"/>
                    <a:pt x="1499804" y="603553"/>
                  </a:cubicBezTo>
                  <a:lnTo>
                    <a:pt x="1499804" y="1424821"/>
                  </a:lnTo>
                  <a:lnTo>
                    <a:pt x="2089743" y="1424821"/>
                  </a:lnTo>
                  <a:lnTo>
                    <a:pt x="2089743" y="1667767"/>
                  </a:lnTo>
                  <a:lnTo>
                    <a:pt x="1499804" y="1667767"/>
                  </a:lnTo>
                  <a:lnTo>
                    <a:pt x="1499804" y="2495247"/>
                  </a:lnTo>
                  <a:cubicBezTo>
                    <a:pt x="1499804" y="2828580"/>
                    <a:pt x="1229584" y="3098800"/>
                    <a:pt x="896251" y="3098800"/>
                  </a:cubicBezTo>
                  <a:lnTo>
                    <a:pt x="0" y="3098800"/>
                  </a:lnTo>
                  <a:lnTo>
                    <a:pt x="0" y="2897517"/>
                  </a:lnTo>
                  <a:lnTo>
                    <a:pt x="779876" y="2897517"/>
                  </a:lnTo>
                  <a:cubicBezTo>
                    <a:pt x="1060450" y="2897517"/>
                    <a:pt x="1287900" y="2670067"/>
                    <a:pt x="1287900" y="2389493"/>
                  </a:cubicBezTo>
                  <a:lnTo>
                    <a:pt x="1287900" y="709307"/>
                  </a:lnTo>
                  <a:cubicBezTo>
                    <a:pt x="1287900" y="428733"/>
                    <a:pt x="1060450" y="201283"/>
                    <a:pt x="779876" y="201283"/>
                  </a:cubicBezTo>
                  <a:lnTo>
                    <a:pt x="0" y="2012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3706622" y="1892990"/>
            <a:ext cx="1730756" cy="1730756"/>
            <a:chOff x="4942163" y="2314437"/>
            <a:chExt cx="2307674" cy="2307674"/>
          </a:xfrm>
        </p:grpSpPr>
        <p:grpSp>
          <p:nvGrpSpPr>
            <p:cNvPr id="87" name="组合 86"/>
            <p:cNvGrpSpPr/>
            <p:nvPr/>
          </p:nvGrpSpPr>
          <p:grpSpPr>
            <a:xfrm>
              <a:off x="4942163" y="2314437"/>
              <a:ext cx="2307674" cy="2307674"/>
              <a:chOff x="4942163" y="2314437"/>
              <a:chExt cx="2307674" cy="2307674"/>
            </a:xfrm>
          </p:grpSpPr>
          <p:sp>
            <p:nvSpPr>
              <p:cNvPr id="98" name="椭圆 97"/>
              <p:cNvSpPr/>
              <p:nvPr/>
            </p:nvSpPr>
            <p:spPr>
              <a:xfrm>
                <a:off x="4942163" y="2314437"/>
                <a:ext cx="2307674" cy="2307674"/>
              </a:xfrm>
              <a:prstGeom prst="ellipse">
                <a:avLst/>
              </a:prstGeom>
              <a:gradFill flip="none" rotWithShape="1">
                <a:gsLst>
                  <a:gs pos="0">
                    <a:schemeClr val="bg1">
                      <a:lumMod val="85000"/>
                    </a:schemeClr>
                  </a:gs>
                  <a:gs pos="100000">
                    <a:schemeClr val="bg1"/>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368300" dist="1905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5121441" y="2493714"/>
                <a:ext cx="1949119" cy="1949119"/>
              </a:xfrm>
              <a:prstGeom prst="ellipse">
                <a:avLst/>
              </a:prstGeom>
              <a:gradFill>
                <a:gsLst>
                  <a:gs pos="0">
                    <a:schemeClr val="bg1"/>
                  </a:gs>
                  <a:gs pos="100000">
                    <a:schemeClr val="bg1">
                      <a:lumMod val="75000"/>
                    </a:schemeClr>
                  </a:gs>
                </a:gsLst>
                <a:lin ang="2700000" scaled="1"/>
              </a:gradFill>
              <a:ln>
                <a:noFill/>
              </a:ln>
              <a:effectLst>
                <a:outerShdw blurRad="3048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Group 35"/>
            <p:cNvGrpSpPr>
              <a:grpSpLocks noChangeAspect="1"/>
            </p:cNvGrpSpPr>
            <p:nvPr/>
          </p:nvGrpSpPr>
          <p:grpSpPr bwMode="auto">
            <a:xfrm>
              <a:off x="5224341" y="2507866"/>
              <a:ext cx="1792121" cy="1737814"/>
              <a:chOff x="3477" y="1809"/>
              <a:chExt cx="726" cy="704"/>
            </a:xfrm>
            <a:solidFill>
              <a:schemeClr val="bg1">
                <a:lumMod val="65000"/>
                <a:alpha val="50000"/>
              </a:schemeClr>
            </a:solidFill>
          </p:grpSpPr>
          <p:sp>
            <p:nvSpPr>
              <p:cNvPr id="89" name="Freeform 36"/>
              <p:cNvSpPr/>
              <p:nvPr/>
            </p:nvSpPr>
            <p:spPr bwMode="auto">
              <a:xfrm>
                <a:off x="3928" y="1833"/>
                <a:ext cx="15" cy="12"/>
              </a:xfrm>
              <a:custGeom>
                <a:avLst/>
                <a:gdLst>
                  <a:gd name="T0" fmla="*/ 5 w 6"/>
                  <a:gd name="T1" fmla="*/ 0 h 5"/>
                  <a:gd name="T2" fmla="*/ 0 w 6"/>
                  <a:gd name="T3" fmla="*/ 0 h 5"/>
                  <a:gd name="T4" fmla="*/ 0 w 6"/>
                  <a:gd name="T5" fmla="*/ 3 h 5"/>
                  <a:gd name="T6" fmla="*/ 0 w 6"/>
                  <a:gd name="T7" fmla="*/ 4 h 5"/>
                  <a:gd name="T8" fmla="*/ 0 w 6"/>
                  <a:gd name="T9" fmla="*/ 5 h 5"/>
                  <a:gd name="T10" fmla="*/ 1 w 6"/>
                  <a:gd name="T11" fmla="*/ 5 h 5"/>
                  <a:gd name="T12" fmla="*/ 5 w 6"/>
                  <a:gd name="T13" fmla="*/ 5 h 5"/>
                  <a:gd name="T14" fmla="*/ 6 w 6"/>
                  <a:gd name="T15" fmla="*/ 5 h 5"/>
                  <a:gd name="T16" fmla="*/ 6 w 6"/>
                  <a:gd name="T17" fmla="*/ 5 h 5"/>
                  <a:gd name="T18" fmla="*/ 6 w 6"/>
                  <a:gd name="T19" fmla="*/ 5 h 5"/>
                  <a:gd name="T20" fmla="*/ 6 w 6"/>
                  <a:gd name="T21" fmla="*/ 4 h 5"/>
                  <a:gd name="T22" fmla="*/ 6 w 6"/>
                  <a:gd name="T23" fmla="*/ 3 h 5"/>
                  <a:gd name="T24" fmla="*/ 6 w 6"/>
                  <a:gd name="T25" fmla="*/ 3 h 5"/>
                  <a:gd name="T26" fmla="*/ 5 w 6"/>
                  <a:gd name="T27" fmla="*/ 2 h 5"/>
                  <a:gd name="T28" fmla="*/ 5 w 6"/>
                  <a:gd name="T29" fmla="*/ 2 h 5"/>
                  <a:gd name="T30" fmla="*/ 5 w 6"/>
                  <a:gd name="T31" fmla="*/ 1 h 5"/>
                  <a:gd name="T32" fmla="*/ 5 w 6"/>
                  <a:gd name="T3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5">
                    <a:moveTo>
                      <a:pt x="5" y="0"/>
                    </a:moveTo>
                    <a:cubicBezTo>
                      <a:pt x="0" y="0"/>
                      <a:pt x="0" y="0"/>
                      <a:pt x="0" y="0"/>
                    </a:cubicBezTo>
                    <a:cubicBezTo>
                      <a:pt x="0" y="3"/>
                      <a:pt x="0" y="3"/>
                      <a:pt x="0" y="3"/>
                    </a:cubicBezTo>
                    <a:cubicBezTo>
                      <a:pt x="0" y="4"/>
                      <a:pt x="0" y="4"/>
                      <a:pt x="0" y="4"/>
                    </a:cubicBezTo>
                    <a:cubicBezTo>
                      <a:pt x="0" y="4"/>
                      <a:pt x="0" y="4"/>
                      <a:pt x="0" y="5"/>
                    </a:cubicBezTo>
                    <a:cubicBezTo>
                      <a:pt x="1" y="5"/>
                      <a:pt x="1" y="5"/>
                      <a:pt x="1" y="5"/>
                    </a:cubicBezTo>
                    <a:cubicBezTo>
                      <a:pt x="5" y="5"/>
                      <a:pt x="5" y="5"/>
                      <a:pt x="5" y="5"/>
                    </a:cubicBezTo>
                    <a:cubicBezTo>
                      <a:pt x="6" y="5"/>
                      <a:pt x="6" y="5"/>
                      <a:pt x="6" y="5"/>
                    </a:cubicBezTo>
                    <a:cubicBezTo>
                      <a:pt x="6" y="5"/>
                      <a:pt x="6" y="5"/>
                      <a:pt x="6" y="5"/>
                    </a:cubicBezTo>
                    <a:cubicBezTo>
                      <a:pt x="6" y="5"/>
                      <a:pt x="6" y="5"/>
                      <a:pt x="6" y="5"/>
                    </a:cubicBezTo>
                    <a:cubicBezTo>
                      <a:pt x="6" y="4"/>
                      <a:pt x="6" y="4"/>
                      <a:pt x="6" y="4"/>
                    </a:cubicBezTo>
                    <a:cubicBezTo>
                      <a:pt x="6" y="4"/>
                      <a:pt x="6" y="4"/>
                      <a:pt x="6" y="3"/>
                    </a:cubicBezTo>
                    <a:cubicBezTo>
                      <a:pt x="6" y="3"/>
                      <a:pt x="6" y="3"/>
                      <a:pt x="6" y="3"/>
                    </a:cubicBezTo>
                    <a:cubicBezTo>
                      <a:pt x="6" y="3"/>
                      <a:pt x="6" y="3"/>
                      <a:pt x="5" y="2"/>
                    </a:cubicBezTo>
                    <a:cubicBezTo>
                      <a:pt x="5" y="2"/>
                      <a:pt x="5" y="2"/>
                      <a:pt x="5" y="2"/>
                    </a:cubicBezTo>
                    <a:cubicBezTo>
                      <a:pt x="5" y="1"/>
                      <a:pt x="5" y="1"/>
                      <a:pt x="5" y="1"/>
                    </a:cubicBezTo>
                    <a:cubicBezTo>
                      <a:pt x="5" y="0"/>
                      <a:pt x="5" y="0"/>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Freeform 37"/>
              <p:cNvSpPr/>
              <p:nvPr/>
            </p:nvSpPr>
            <p:spPr bwMode="auto">
              <a:xfrm>
                <a:off x="3928" y="1840"/>
                <a:ext cx="34" cy="33"/>
              </a:xfrm>
              <a:custGeom>
                <a:avLst/>
                <a:gdLst>
                  <a:gd name="T0" fmla="*/ 7 w 14"/>
                  <a:gd name="T1" fmla="*/ 0 h 14"/>
                  <a:gd name="T2" fmla="*/ 6 w 14"/>
                  <a:gd name="T3" fmla="*/ 0 h 14"/>
                  <a:gd name="T4" fmla="*/ 6 w 14"/>
                  <a:gd name="T5" fmla="*/ 1 h 14"/>
                  <a:gd name="T6" fmla="*/ 6 w 14"/>
                  <a:gd name="T7" fmla="*/ 2 h 14"/>
                  <a:gd name="T8" fmla="*/ 6 w 14"/>
                  <a:gd name="T9" fmla="*/ 2 h 14"/>
                  <a:gd name="T10" fmla="*/ 6 w 14"/>
                  <a:gd name="T11" fmla="*/ 2 h 14"/>
                  <a:gd name="T12" fmla="*/ 5 w 14"/>
                  <a:gd name="T13" fmla="*/ 3 h 14"/>
                  <a:gd name="T14" fmla="*/ 5 w 14"/>
                  <a:gd name="T15" fmla="*/ 3 h 14"/>
                  <a:gd name="T16" fmla="*/ 4 w 14"/>
                  <a:gd name="T17" fmla="*/ 3 h 14"/>
                  <a:gd name="T18" fmla="*/ 4 w 14"/>
                  <a:gd name="T19" fmla="*/ 3 h 14"/>
                  <a:gd name="T20" fmla="*/ 3 w 14"/>
                  <a:gd name="T21" fmla="*/ 3 h 14"/>
                  <a:gd name="T22" fmla="*/ 3 w 14"/>
                  <a:gd name="T23" fmla="*/ 4 h 14"/>
                  <a:gd name="T24" fmla="*/ 3 w 14"/>
                  <a:gd name="T25" fmla="*/ 4 h 14"/>
                  <a:gd name="T26" fmla="*/ 3 w 14"/>
                  <a:gd name="T27" fmla="*/ 4 h 14"/>
                  <a:gd name="T28" fmla="*/ 3 w 14"/>
                  <a:gd name="T29" fmla="*/ 4 h 14"/>
                  <a:gd name="T30" fmla="*/ 2 w 14"/>
                  <a:gd name="T31" fmla="*/ 4 h 14"/>
                  <a:gd name="T32" fmla="*/ 1 w 14"/>
                  <a:gd name="T33" fmla="*/ 4 h 14"/>
                  <a:gd name="T34" fmla="*/ 0 w 14"/>
                  <a:gd name="T35" fmla="*/ 5 h 14"/>
                  <a:gd name="T36" fmla="*/ 0 w 14"/>
                  <a:gd name="T37" fmla="*/ 6 h 14"/>
                  <a:gd name="T38" fmla="*/ 0 w 14"/>
                  <a:gd name="T39" fmla="*/ 6 h 14"/>
                  <a:gd name="T40" fmla="*/ 0 w 14"/>
                  <a:gd name="T41" fmla="*/ 9 h 14"/>
                  <a:gd name="T42" fmla="*/ 1 w 14"/>
                  <a:gd name="T43" fmla="*/ 9 h 14"/>
                  <a:gd name="T44" fmla="*/ 1 w 14"/>
                  <a:gd name="T45" fmla="*/ 9 h 14"/>
                  <a:gd name="T46" fmla="*/ 1 w 14"/>
                  <a:gd name="T47" fmla="*/ 9 h 14"/>
                  <a:gd name="T48" fmla="*/ 1 w 14"/>
                  <a:gd name="T49" fmla="*/ 9 h 14"/>
                  <a:gd name="T50" fmla="*/ 1 w 14"/>
                  <a:gd name="T51" fmla="*/ 11 h 14"/>
                  <a:gd name="T52" fmla="*/ 2 w 14"/>
                  <a:gd name="T53" fmla="*/ 11 h 14"/>
                  <a:gd name="T54" fmla="*/ 3 w 14"/>
                  <a:gd name="T55" fmla="*/ 11 h 14"/>
                  <a:gd name="T56" fmla="*/ 3 w 14"/>
                  <a:gd name="T57" fmla="*/ 11 h 14"/>
                  <a:gd name="T58" fmla="*/ 3 w 14"/>
                  <a:gd name="T59" fmla="*/ 11 h 14"/>
                  <a:gd name="T60" fmla="*/ 3 w 14"/>
                  <a:gd name="T61" fmla="*/ 13 h 14"/>
                  <a:gd name="T62" fmla="*/ 5 w 14"/>
                  <a:gd name="T63" fmla="*/ 13 h 14"/>
                  <a:gd name="T64" fmla="*/ 6 w 14"/>
                  <a:gd name="T65" fmla="*/ 14 h 14"/>
                  <a:gd name="T66" fmla="*/ 7 w 14"/>
                  <a:gd name="T67" fmla="*/ 14 h 14"/>
                  <a:gd name="T68" fmla="*/ 9 w 14"/>
                  <a:gd name="T69" fmla="*/ 13 h 14"/>
                  <a:gd name="T70" fmla="*/ 10 w 14"/>
                  <a:gd name="T71" fmla="*/ 13 h 14"/>
                  <a:gd name="T72" fmla="*/ 10 w 14"/>
                  <a:gd name="T73" fmla="*/ 12 h 14"/>
                  <a:gd name="T74" fmla="*/ 11 w 14"/>
                  <a:gd name="T75" fmla="*/ 12 h 14"/>
                  <a:gd name="T76" fmla="*/ 12 w 14"/>
                  <a:gd name="T77" fmla="*/ 12 h 14"/>
                  <a:gd name="T78" fmla="*/ 13 w 14"/>
                  <a:gd name="T79" fmla="*/ 8 h 14"/>
                  <a:gd name="T80" fmla="*/ 13 w 14"/>
                  <a:gd name="T81" fmla="*/ 7 h 14"/>
                  <a:gd name="T82" fmla="*/ 12 w 14"/>
                  <a:gd name="T83" fmla="*/ 5 h 14"/>
                  <a:gd name="T84" fmla="*/ 12 w 14"/>
                  <a:gd name="T85" fmla="*/ 5 h 14"/>
                  <a:gd name="T86" fmla="*/ 12 w 14"/>
                  <a:gd name="T87" fmla="*/ 5 h 14"/>
                  <a:gd name="T88" fmla="*/ 13 w 14"/>
                  <a:gd name="T89" fmla="*/ 4 h 14"/>
                  <a:gd name="T90" fmla="*/ 13 w 14"/>
                  <a:gd name="T91" fmla="*/ 2 h 14"/>
                  <a:gd name="T92" fmla="*/ 13 w 14"/>
                  <a:gd name="T93" fmla="*/ 2 h 14"/>
                  <a:gd name="T94" fmla="*/ 12 w 14"/>
                  <a:gd name="T95" fmla="*/ 2 h 14"/>
                  <a:gd name="T96" fmla="*/ 12 w 14"/>
                  <a:gd name="T97" fmla="*/ 1 h 14"/>
                  <a:gd name="T98" fmla="*/ 11 w 14"/>
                  <a:gd name="T99" fmla="*/ 1 h 14"/>
                  <a:gd name="T100" fmla="*/ 8 w 14"/>
                  <a:gd name="T101" fmla="*/ 0 h 14"/>
                  <a:gd name="T102" fmla="*/ 8 w 14"/>
                  <a:gd name="T103" fmla="*/ 0 h 14"/>
                  <a:gd name="T104" fmla="*/ 7 w 14"/>
                  <a:gd name="T105" fmla="*/ 0 h 14"/>
                  <a:gd name="T106" fmla="*/ 7 w 14"/>
                  <a:gd name="T107" fmla="*/ 0 h 14"/>
                  <a:gd name="T108" fmla="*/ 7 w 14"/>
                  <a:gd name="T10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 h="14">
                    <a:moveTo>
                      <a:pt x="7" y="0"/>
                    </a:moveTo>
                    <a:cubicBezTo>
                      <a:pt x="7" y="0"/>
                      <a:pt x="6" y="0"/>
                      <a:pt x="6" y="0"/>
                    </a:cubicBezTo>
                    <a:cubicBezTo>
                      <a:pt x="6" y="1"/>
                      <a:pt x="6" y="1"/>
                      <a:pt x="6" y="1"/>
                    </a:cubicBezTo>
                    <a:cubicBezTo>
                      <a:pt x="6" y="2"/>
                      <a:pt x="6" y="2"/>
                      <a:pt x="6" y="2"/>
                    </a:cubicBezTo>
                    <a:cubicBezTo>
                      <a:pt x="6" y="2"/>
                      <a:pt x="6" y="2"/>
                      <a:pt x="6" y="2"/>
                    </a:cubicBezTo>
                    <a:cubicBezTo>
                      <a:pt x="6" y="2"/>
                      <a:pt x="6" y="2"/>
                      <a:pt x="6" y="2"/>
                    </a:cubicBezTo>
                    <a:cubicBezTo>
                      <a:pt x="5" y="3"/>
                      <a:pt x="5" y="3"/>
                      <a:pt x="5" y="3"/>
                    </a:cubicBezTo>
                    <a:cubicBezTo>
                      <a:pt x="5" y="3"/>
                      <a:pt x="5" y="3"/>
                      <a:pt x="5" y="3"/>
                    </a:cubicBezTo>
                    <a:cubicBezTo>
                      <a:pt x="4" y="3"/>
                      <a:pt x="4" y="3"/>
                      <a:pt x="4" y="3"/>
                    </a:cubicBezTo>
                    <a:cubicBezTo>
                      <a:pt x="4" y="3"/>
                      <a:pt x="4" y="3"/>
                      <a:pt x="4" y="3"/>
                    </a:cubicBezTo>
                    <a:cubicBezTo>
                      <a:pt x="3" y="3"/>
                      <a:pt x="3" y="3"/>
                      <a:pt x="3" y="3"/>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1" y="4"/>
                      <a:pt x="1" y="4"/>
                      <a:pt x="1" y="4"/>
                    </a:cubicBezTo>
                    <a:cubicBezTo>
                      <a:pt x="1" y="4"/>
                      <a:pt x="1" y="4"/>
                      <a:pt x="0" y="5"/>
                    </a:cubicBezTo>
                    <a:cubicBezTo>
                      <a:pt x="0" y="5"/>
                      <a:pt x="0" y="6"/>
                      <a:pt x="0" y="6"/>
                    </a:cubicBezTo>
                    <a:cubicBezTo>
                      <a:pt x="0" y="6"/>
                      <a:pt x="0" y="6"/>
                      <a:pt x="0" y="6"/>
                    </a:cubicBezTo>
                    <a:cubicBezTo>
                      <a:pt x="0" y="9"/>
                      <a:pt x="0" y="9"/>
                      <a:pt x="0" y="9"/>
                    </a:cubicBezTo>
                    <a:cubicBezTo>
                      <a:pt x="1" y="9"/>
                      <a:pt x="1" y="9"/>
                      <a:pt x="1" y="9"/>
                    </a:cubicBezTo>
                    <a:cubicBezTo>
                      <a:pt x="1" y="9"/>
                      <a:pt x="1" y="9"/>
                      <a:pt x="1" y="9"/>
                    </a:cubicBezTo>
                    <a:cubicBezTo>
                      <a:pt x="1" y="9"/>
                      <a:pt x="1" y="9"/>
                      <a:pt x="1" y="9"/>
                    </a:cubicBezTo>
                    <a:cubicBezTo>
                      <a:pt x="1" y="9"/>
                      <a:pt x="1" y="9"/>
                      <a:pt x="1" y="9"/>
                    </a:cubicBezTo>
                    <a:cubicBezTo>
                      <a:pt x="1" y="11"/>
                      <a:pt x="1" y="11"/>
                      <a:pt x="1" y="11"/>
                    </a:cubicBezTo>
                    <a:cubicBezTo>
                      <a:pt x="2" y="11"/>
                      <a:pt x="2" y="11"/>
                      <a:pt x="2" y="11"/>
                    </a:cubicBezTo>
                    <a:cubicBezTo>
                      <a:pt x="3" y="11"/>
                      <a:pt x="3" y="11"/>
                      <a:pt x="3" y="11"/>
                    </a:cubicBezTo>
                    <a:cubicBezTo>
                      <a:pt x="3" y="11"/>
                      <a:pt x="3" y="11"/>
                      <a:pt x="3" y="11"/>
                    </a:cubicBezTo>
                    <a:cubicBezTo>
                      <a:pt x="3" y="11"/>
                      <a:pt x="3" y="11"/>
                      <a:pt x="3" y="11"/>
                    </a:cubicBezTo>
                    <a:cubicBezTo>
                      <a:pt x="3" y="12"/>
                      <a:pt x="3" y="12"/>
                      <a:pt x="3" y="13"/>
                    </a:cubicBezTo>
                    <a:cubicBezTo>
                      <a:pt x="4" y="13"/>
                      <a:pt x="5" y="13"/>
                      <a:pt x="5" y="13"/>
                    </a:cubicBezTo>
                    <a:cubicBezTo>
                      <a:pt x="6" y="14"/>
                      <a:pt x="6" y="14"/>
                      <a:pt x="6" y="14"/>
                    </a:cubicBezTo>
                    <a:cubicBezTo>
                      <a:pt x="7" y="14"/>
                      <a:pt x="7" y="14"/>
                      <a:pt x="7" y="14"/>
                    </a:cubicBezTo>
                    <a:cubicBezTo>
                      <a:pt x="8" y="14"/>
                      <a:pt x="9" y="13"/>
                      <a:pt x="9" y="13"/>
                    </a:cubicBezTo>
                    <a:cubicBezTo>
                      <a:pt x="10" y="13"/>
                      <a:pt x="10" y="13"/>
                      <a:pt x="10" y="13"/>
                    </a:cubicBezTo>
                    <a:cubicBezTo>
                      <a:pt x="10" y="12"/>
                      <a:pt x="10" y="12"/>
                      <a:pt x="10" y="12"/>
                    </a:cubicBezTo>
                    <a:cubicBezTo>
                      <a:pt x="11" y="12"/>
                      <a:pt x="11" y="12"/>
                      <a:pt x="11" y="12"/>
                    </a:cubicBezTo>
                    <a:cubicBezTo>
                      <a:pt x="12" y="12"/>
                      <a:pt x="12" y="12"/>
                      <a:pt x="12" y="12"/>
                    </a:cubicBezTo>
                    <a:cubicBezTo>
                      <a:pt x="13" y="11"/>
                      <a:pt x="14" y="9"/>
                      <a:pt x="13" y="8"/>
                    </a:cubicBezTo>
                    <a:cubicBezTo>
                      <a:pt x="13" y="7"/>
                      <a:pt x="13" y="7"/>
                      <a:pt x="13" y="7"/>
                    </a:cubicBezTo>
                    <a:cubicBezTo>
                      <a:pt x="12" y="6"/>
                      <a:pt x="12" y="6"/>
                      <a:pt x="12" y="5"/>
                    </a:cubicBezTo>
                    <a:cubicBezTo>
                      <a:pt x="12" y="5"/>
                      <a:pt x="12" y="5"/>
                      <a:pt x="12" y="5"/>
                    </a:cubicBezTo>
                    <a:cubicBezTo>
                      <a:pt x="12" y="5"/>
                      <a:pt x="12" y="5"/>
                      <a:pt x="12" y="5"/>
                    </a:cubicBezTo>
                    <a:cubicBezTo>
                      <a:pt x="13" y="5"/>
                      <a:pt x="13" y="5"/>
                      <a:pt x="13" y="4"/>
                    </a:cubicBezTo>
                    <a:cubicBezTo>
                      <a:pt x="13" y="2"/>
                      <a:pt x="13" y="2"/>
                      <a:pt x="13" y="2"/>
                    </a:cubicBezTo>
                    <a:cubicBezTo>
                      <a:pt x="13" y="2"/>
                      <a:pt x="13" y="2"/>
                      <a:pt x="13" y="2"/>
                    </a:cubicBezTo>
                    <a:cubicBezTo>
                      <a:pt x="12" y="2"/>
                      <a:pt x="12" y="2"/>
                      <a:pt x="12" y="2"/>
                    </a:cubicBezTo>
                    <a:cubicBezTo>
                      <a:pt x="12" y="1"/>
                      <a:pt x="12" y="1"/>
                      <a:pt x="12" y="1"/>
                    </a:cubicBezTo>
                    <a:cubicBezTo>
                      <a:pt x="11" y="1"/>
                      <a:pt x="11" y="1"/>
                      <a:pt x="11" y="1"/>
                    </a:cubicBezTo>
                    <a:cubicBezTo>
                      <a:pt x="10" y="0"/>
                      <a:pt x="9" y="0"/>
                      <a:pt x="8" y="0"/>
                    </a:cubicBezTo>
                    <a:cubicBezTo>
                      <a:pt x="8" y="0"/>
                      <a:pt x="8" y="0"/>
                      <a:pt x="8" y="0"/>
                    </a:cubicBezTo>
                    <a:cubicBezTo>
                      <a:pt x="7" y="0"/>
                      <a:pt x="7" y="0"/>
                      <a:pt x="7" y="0"/>
                    </a:cubicBezTo>
                    <a:cubicBezTo>
                      <a:pt x="7" y="0"/>
                      <a:pt x="7" y="0"/>
                      <a:pt x="7" y="0"/>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Freeform 38"/>
              <p:cNvSpPr/>
              <p:nvPr/>
            </p:nvSpPr>
            <p:spPr bwMode="auto">
              <a:xfrm>
                <a:off x="3959" y="1847"/>
                <a:ext cx="22" cy="19"/>
              </a:xfrm>
              <a:custGeom>
                <a:avLst/>
                <a:gdLst>
                  <a:gd name="T0" fmla="*/ 4 w 9"/>
                  <a:gd name="T1" fmla="*/ 0 h 8"/>
                  <a:gd name="T2" fmla="*/ 0 w 9"/>
                  <a:gd name="T3" fmla="*/ 1 h 8"/>
                  <a:gd name="T4" fmla="*/ 0 w 9"/>
                  <a:gd name="T5" fmla="*/ 2 h 8"/>
                  <a:gd name="T6" fmla="*/ 1 w 9"/>
                  <a:gd name="T7" fmla="*/ 3 h 8"/>
                  <a:gd name="T8" fmla="*/ 2 w 9"/>
                  <a:gd name="T9" fmla="*/ 4 h 8"/>
                  <a:gd name="T10" fmla="*/ 3 w 9"/>
                  <a:gd name="T11" fmla="*/ 5 h 8"/>
                  <a:gd name="T12" fmla="*/ 3 w 9"/>
                  <a:gd name="T13" fmla="*/ 6 h 8"/>
                  <a:gd name="T14" fmla="*/ 4 w 9"/>
                  <a:gd name="T15" fmla="*/ 6 h 8"/>
                  <a:gd name="T16" fmla="*/ 4 w 9"/>
                  <a:gd name="T17" fmla="*/ 6 h 8"/>
                  <a:gd name="T18" fmla="*/ 4 w 9"/>
                  <a:gd name="T19" fmla="*/ 7 h 8"/>
                  <a:gd name="T20" fmla="*/ 4 w 9"/>
                  <a:gd name="T21" fmla="*/ 7 h 8"/>
                  <a:gd name="T22" fmla="*/ 6 w 9"/>
                  <a:gd name="T23" fmla="*/ 7 h 8"/>
                  <a:gd name="T24" fmla="*/ 6 w 9"/>
                  <a:gd name="T25" fmla="*/ 8 h 8"/>
                  <a:gd name="T26" fmla="*/ 9 w 9"/>
                  <a:gd name="T27" fmla="*/ 6 h 8"/>
                  <a:gd name="T28" fmla="*/ 9 w 9"/>
                  <a:gd name="T29" fmla="*/ 3 h 8"/>
                  <a:gd name="T30" fmla="*/ 9 w 9"/>
                  <a:gd name="T31" fmla="*/ 2 h 8"/>
                  <a:gd name="T32" fmla="*/ 9 w 9"/>
                  <a:gd name="T33" fmla="*/ 1 h 8"/>
                  <a:gd name="T34" fmla="*/ 8 w 9"/>
                  <a:gd name="T35" fmla="*/ 1 h 8"/>
                  <a:gd name="T36" fmla="*/ 7 w 9"/>
                  <a:gd name="T37" fmla="*/ 1 h 8"/>
                  <a:gd name="T38" fmla="*/ 7 w 9"/>
                  <a:gd name="T39" fmla="*/ 1 h 8"/>
                  <a:gd name="T40" fmla="*/ 7 w 9"/>
                  <a:gd name="T41" fmla="*/ 1 h 8"/>
                  <a:gd name="T42" fmla="*/ 8 w 9"/>
                  <a:gd name="T43" fmla="*/ 0 h 8"/>
                  <a:gd name="T44" fmla="*/ 7 w 9"/>
                  <a:gd name="T45" fmla="*/ 0 h 8"/>
                  <a:gd name="T46" fmla="*/ 5 w 9"/>
                  <a:gd name="T47" fmla="*/ 0 h 8"/>
                  <a:gd name="T48" fmla="*/ 4 w 9"/>
                  <a:gd name="T4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8">
                    <a:moveTo>
                      <a:pt x="4" y="0"/>
                    </a:moveTo>
                    <a:cubicBezTo>
                      <a:pt x="3" y="0"/>
                      <a:pt x="1" y="0"/>
                      <a:pt x="0" y="1"/>
                    </a:cubicBezTo>
                    <a:cubicBezTo>
                      <a:pt x="0" y="1"/>
                      <a:pt x="0" y="2"/>
                      <a:pt x="0" y="2"/>
                    </a:cubicBezTo>
                    <a:cubicBezTo>
                      <a:pt x="0" y="3"/>
                      <a:pt x="0" y="3"/>
                      <a:pt x="1" y="3"/>
                    </a:cubicBezTo>
                    <a:cubicBezTo>
                      <a:pt x="2" y="4"/>
                      <a:pt x="2" y="4"/>
                      <a:pt x="2" y="4"/>
                    </a:cubicBezTo>
                    <a:cubicBezTo>
                      <a:pt x="2" y="4"/>
                      <a:pt x="3" y="5"/>
                      <a:pt x="3" y="5"/>
                    </a:cubicBezTo>
                    <a:cubicBezTo>
                      <a:pt x="3" y="6"/>
                      <a:pt x="3" y="6"/>
                      <a:pt x="3" y="6"/>
                    </a:cubicBezTo>
                    <a:cubicBezTo>
                      <a:pt x="4" y="6"/>
                      <a:pt x="4" y="6"/>
                      <a:pt x="4" y="6"/>
                    </a:cubicBezTo>
                    <a:cubicBezTo>
                      <a:pt x="4" y="6"/>
                      <a:pt x="4" y="6"/>
                      <a:pt x="4" y="6"/>
                    </a:cubicBezTo>
                    <a:cubicBezTo>
                      <a:pt x="4" y="6"/>
                      <a:pt x="4" y="6"/>
                      <a:pt x="4" y="7"/>
                    </a:cubicBezTo>
                    <a:cubicBezTo>
                      <a:pt x="4" y="7"/>
                      <a:pt x="4" y="7"/>
                      <a:pt x="4" y="7"/>
                    </a:cubicBezTo>
                    <a:cubicBezTo>
                      <a:pt x="6" y="7"/>
                      <a:pt x="6" y="7"/>
                      <a:pt x="6" y="7"/>
                    </a:cubicBezTo>
                    <a:cubicBezTo>
                      <a:pt x="6" y="8"/>
                      <a:pt x="6" y="8"/>
                      <a:pt x="6" y="8"/>
                    </a:cubicBezTo>
                    <a:cubicBezTo>
                      <a:pt x="7" y="8"/>
                      <a:pt x="8" y="7"/>
                      <a:pt x="9" y="6"/>
                    </a:cubicBezTo>
                    <a:cubicBezTo>
                      <a:pt x="9" y="5"/>
                      <a:pt x="9" y="4"/>
                      <a:pt x="9" y="3"/>
                    </a:cubicBezTo>
                    <a:cubicBezTo>
                      <a:pt x="9" y="2"/>
                      <a:pt x="9" y="2"/>
                      <a:pt x="9" y="2"/>
                    </a:cubicBezTo>
                    <a:cubicBezTo>
                      <a:pt x="9" y="1"/>
                      <a:pt x="9" y="1"/>
                      <a:pt x="9" y="1"/>
                    </a:cubicBezTo>
                    <a:cubicBezTo>
                      <a:pt x="8" y="1"/>
                      <a:pt x="8" y="1"/>
                      <a:pt x="8" y="1"/>
                    </a:cubicBezTo>
                    <a:cubicBezTo>
                      <a:pt x="8" y="1"/>
                      <a:pt x="8" y="1"/>
                      <a:pt x="7" y="1"/>
                    </a:cubicBezTo>
                    <a:cubicBezTo>
                      <a:pt x="7" y="1"/>
                      <a:pt x="7" y="1"/>
                      <a:pt x="7" y="1"/>
                    </a:cubicBezTo>
                    <a:cubicBezTo>
                      <a:pt x="7" y="1"/>
                      <a:pt x="7" y="1"/>
                      <a:pt x="7" y="1"/>
                    </a:cubicBezTo>
                    <a:cubicBezTo>
                      <a:pt x="8" y="0"/>
                      <a:pt x="8" y="0"/>
                      <a:pt x="8" y="0"/>
                    </a:cubicBezTo>
                    <a:cubicBezTo>
                      <a:pt x="7" y="0"/>
                      <a:pt x="7" y="0"/>
                      <a:pt x="7" y="0"/>
                    </a:cubicBezTo>
                    <a:cubicBezTo>
                      <a:pt x="6" y="0"/>
                      <a:pt x="6" y="0"/>
                      <a:pt x="5" y="0"/>
                    </a:cubicBezTo>
                    <a:cubicBezTo>
                      <a:pt x="5" y="0"/>
                      <a:pt x="4" y="0"/>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Freeform 39"/>
              <p:cNvSpPr/>
              <p:nvPr/>
            </p:nvSpPr>
            <p:spPr bwMode="auto">
              <a:xfrm>
                <a:off x="3959" y="1864"/>
                <a:ext cx="22" cy="14"/>
              </a:xfrm>
              <a:custGeom>
                <a:avLst/>
                <a:gdLst>
                  <a:gd name="T0" fmla="*/ 6 w 9"/>
                  <a:gd name="T1" fmla="*/ 0 h 6"/>
                  <a:gd name="T2" fmla="*/ 4 w 9"/>
                  <a:gd name="T3" fmla="*/ 0 h 6"/>
                  <a:gd name="T4" fmla="*/ 1 w 9"/>
                  <a:gd name="T5" fmla="*/ 0 h 6"/>
                  <a:gd name="T6" fmla="*/ 0 w 9"/>
                  <a:gd name="T7" fmla="*/ 1 h 6"/>
                  <a:gd name="T8" fmla="*/ 0 w 9"/>
                  <a:gd name="T9" fmla="*/ 2 h 6"/>
                  <a:gd name="T10" fmla="*/ 0 w 9"/>
                  <a:gd name="T11" fmla="*/ 2 h 6"/>
                  <a:gd name="T12" fmla="*/ 0 w 9"/>
                  <a:gd name="T13" fmla="*/ 5 h 6"/>
                  <a:gd name="T14" fmla="*/ 3 w 9"/>
                  <a:gd name="T15" fmla="*/ 5 h 6"/>
                  <a:gd name="T16" fmla="*/ 3 w 9"/>
                  <a:gd name="T17" fmla="*/ 6 h 6"/>
                  <a:gd name="T18" fmla="*/ 8 w 9"/>
                  <a:gd name="T19" fmla="*/ 6 h 6"/>
                  <a:gd name="T20" fmla="*/ 8 w 9"/>
                  <a:gd name="T21" fmla="*/ 6 h 6"/>
                  <a:gd name="T22" fmla="*/ 9 w 9"/>
                  <a:gd name="T23" fmla="*/ 6 h 6"/>
                  <a:gd name="T24" fmla="*/ 9 w 9"/>
                  <a:gd name="T25" fmla="*/ 5 h 6"/>
                  <a:gd name="T26" fmla="*/ 9 w 9"/>
                  <a:gd name="T27" fmla="*/ 5 h 6"/>
                  <a:gd name="T28" fmla="*/ 9 w 9"/>
                  <a:gd name="T29" fmla="*/ 3 h 6"/>
                  <a:gd name="T30" fmla="*/ 7 w 9"/>
                  <a:gd name="T31" fmla="*/ 2 h 6"/>
                  <a:gd name="T32" fmla="*/ 7 w 9"/>
                  <a:gd name="T33" fmla="*/ 2 h 6"/>
                  <a:gd name="T34" fmla="*/ 7 w 9"/>
                  <a:gd name="T35" fmla="*/ 2 h 6"/>
                  <a:gd name="T36" fmla="*/ 6 w 9"/>
                  <a:gd name="T37" fmla="*/ 2 h 6"/>
                  <a:gd name="T38" fmla="*/ 6 w 9"/>
                  <a:gd name="T39" fmla="*/ 1 h 6"/>
                  <a:gd name="T40" fmla="*/ 6 w 9"/>
                  <a:gd name="T41" fmla="*/ 1 h 6"/>
                  <a:gd name="T42" fmla="*/ 6 w 9"/>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6">
                    <a:moveTo>
                      <a:pt x="6" y="0"/>
                    </a:moveTo>
                    <a:cubicBezTo>
                      <a:pt x="4" y="0"/>
                      <a:pt x="4" y="0"/>
                      <a:pt x="4" y="0"/>
                    </a:cubicBezTo>
                    <a:cubicBezTo>
                      <a:pt x="1" y="0"/>
                      <a:pt x="1" y="0"/>
                      <a:pt x="1" y="0"/>
                    </a:cubicBezTo>
                    <a:cubicBezTo>
                      <a:pt x="1" y="0"/>
                      <a:pt x="0" y="0"/>
                      <a:pt x="0" y="1"/>
                    </a:cubicBezTo>
                    <a:cubicBezTo>
                      <a:pt x="0" y="1"/>
                      <a:pt x="0" y="1"/>
                      <a:pt x="0" y="2"/>
                    </a:cubicBezTo>
                    <a:cubicBezTo>
                      <a:pt x="0" y="2"/>
                      <a:pt x="0" y="2"/>
                      <a:pt x="0" y="2"/>
                    </a:cubicBezTo>
                    <a:cubicBezTo>
                      <a:pt x="0" y="5"/>
                      <a:pt x="0" y="5"/>
                      <a:pt x="0" y="5"/>
                    </a:cubicBezTo>
                    <a:cubicBezTo>
                      <a:pt x="3" y="5"/>
                      <a:pt x="3" y="5"/>
                      <a:pt x="3" y="5"/>
                    </a:cubicBezTo>
                    <a:cubicBezTo>
                      <a:pt x="3" y="6"/>
                      <a:pt x="3" y="6"/>
                      <a:pt x="3" y="6"/>
                    </a:cubicBezTo>
                    <a:cubicBezTo>
                      <a:pt x="8" y="6"/>
                      <a:pt x="8" y="6"/>
                      <a:pt x="8" y="6"/>
                    </a:cubicBezTo>
                    <a:cubicBezTo>
                      <a:pt x="8" y="6"/>
                      <a:pt x="8" y="6"/>
                      <a:pt x="8" y="6"/>
                    </a:cubicBezTo>
                    <a:cubicBezTo>
                      <a:pt x="8" y="6"/>
                      <a:pt x="9" y="6"/>
                      <a:pt x="9" y="6"/>
                    </a:cubicBezTo>
                    <a:cubicBezTo>
                      <a:pt x="9" y="6"/>
                      <a:pt x="9" y="5"/>
                      <a:pt x="9" y="5"/>
                    </a:cubicBezTo>
                    <a:cubicBezTo>
                      <a:pt x="9" y="5"/>
                      <a:pt x="9" y="5"/>
                      <a:pt x="9" y="5"/>
                    </a:cubicBezTo>
                    <a:cubicBezTo>
                      <a:pt x="9" y="4"/>
                      <a:pt x="9" y="4"/>
                      <a:pt x="9" y="3"/>
                    </a:cubicBezTo>
                    <a:cubicBezTo>
                      <a:pt x="9" y="2"/>
                      <a:pt x="8" y="2"/>
                      <a:pt x="7" y="2"/>
                    </a:cubicBezTo>
                    <a:cubicBezTo>
                      <a:pt x="7" y="2"/>
                      <a:pt x="7" y="2"/>
                      <a:pt x="7" y="2"/>
                    </a:cubicBezTo>
                    <a:cubicBezTo>
                      <a:pt x="7" y="2"/>
                      <a:pt x="7" y="2"/>
                      <a:pt x="7" y="2"/>
                    </a:cubicBezTo>
                    <a:cubicBezTo>
                      <a:pt x="6" y="2"/>
                      <a:pt x="6" y="2"/>
                      <a:pt x="6" y="2"/>
                    </a:cubicBezTo>
                    <a:cubicBezTo>
                      <a:pt x="6" y="1"/>
                      <a:pt x="6" y="1"/>
                      <a:pt x="6" y="1"/>
                    </a:cubicBezTo>
                    <a:cubicBezTo>
                      <a:pt x="6" y="1"/>
                      <a:pt x="6" y="1"/>
                      <a:pt x="6" y="1"/>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Freeform 40"/>
              <p:cNvSpPr/>
              <p:nvPr/>
            </p:nvSpPr>
            <p:spPr bwMode="auto">
              <a:xfrm>
                <a:off x="3764" y="1809"/>
                <a:ext cx="81" cy="57"/>
              </a:xfrm>
              <a:custGeom>
                <a:avLst/>
                <a:gdLst>
                  <a:gd name="T0" fmla="*/ 14 w 34"/>
                  <a:gd name="T1" fmla="*/ 1 h 24"/>
                  <a:gd name="T2" fmla="*/ 2 w 34"/>
                  <a:gd name="T3" fmla="*/ 2 h 24"/>
                  <a:gd name="T4" fmla="*/ 2 w 34"/>
                  <a:gd name="T5" fmla="*/ 5 h 24"/>
                  <a:gd name="T6" fmla="*/ 4 w 34"/>
                  <a:gd name="T7" fmla="*/ 6 h 24"/>
                  <a:gd name="T8" fmla="*/ 4 w 34"/>
                  <a:gd name="T9" fmla="*/ 9 h 24"/>
                  <a:gd name="T10" fmla="*/ 4 w 34"/>
                  <a:gd name="T11" fmla="*/ 12 h 24"/>
                  <a:gd name="T12" fmla="*/ 3 w 34"/>
                  <a:gd name="T13" fmla="*/ 13 h 24"/>
                  <a:gd name="T14" fmla="*/ 0 w 34"/>
                  <a:gd name="T15" fmla="*/ 15 h 24"/>
                  <a:gd name="T16" fmla="*/ 0 w 34"/>
                  <a:gd name="T17" fmla="*/ 18 h 24"/>
                  <a:gd name="T18" fmla="*/ 2 w 34"/>
                  <a:gd name="T19" fmla="*/ 20 h 24"/>
                  <a:gd name="T20" fmla="*/ 5 w 34"/>
                  <a:gd name="T21" fmla="*/ 24 h 24"/>
                  <a:gd name="T22" fmla="*/ 11 w 34"/>
                  <a:gd name="T23" fmla="*/ 24 h 24"/>
                  <a:gd name="T24" fmla="*/ 13 w 34"/>
                  <a:gd name="T25" fmla="*/ 22 h 24"/>
                  <a:gd name="T26" fmla="*/ 14 w 34"/>
                  <a:gd name="T27" fmla="*/ 19 h 24"/>
                  <a:gd name="T28" fmla="*/ 15 w 34"/>
                  <a:gd name="T29" fmla="*/ 18 h 24"/>
                  <a:gd name="T30" fmla="*/ 16 w 34"/>
                  <a:gd name="T31" fmla="*/ 18 h 24"/>
                  <a:gd name="T32" fmla="*/ 17 w 34"/>
                  <a:gd name="T33" fmla="*/ 18 h 24"/>
                  <a:gd name="T34" fmla="*/ 21 w 34"/>
                  <a:gd name="T35" fmla="*/ 17 h 24"/>
                  <a:gd name="T36" fmla="*/ 21 w 34"/>
                  <a:gd name="T37" fmla="*/ 16 h 24"/>
                  <a:gd name="T38" fmla="*/ 22 w 34"/>
                  <a:gd name="T39" fmla="*/ 16 h 24"/>
                  <a:gd name="T40" fmla="*/ 25 w 34"/>
                  <a:gd name="T41" fmla="*/ 14 h 24"/>
                  <a:gd name="T42" fmla="*/ 28 w 34"/>
                  <a:gd name="T43" fmla="*/ 14 h 24"/>
                  <a:gd name="T44" fmla="*/ 29 w 34"/>
                  <a:gd name="T45" fmla="*/ 12 h 24"/>
                  <a:gd name="T46" fmla="*/ 29 w 34"/>
                  <a:gd name="T47" fmla="*/ 12 h 24"/>
                  <a:gd name="T48" fmla="*/ 31 w 34"/>
                  <a:gd name="T49" fmla="*/ 11 h 24"/>
                  <a:gd name="T50" fmla="*/ 31 w 34"/>
                  <a:gd name="T51" fmla="*/ 9 h 24"/>
                  <a:gd name="T52" fmla="*/ 31 w 34"/>
                  <a:gd name="T53" fmla="*/ 7 h 24"/>
                  <a:gd name="T54" fmla="*/ 33 w 34"/>
                  <a:gd name="T55" fmla="*/ 5 h 24"/>
                  <a:gd name="T56" fmla="*/ 34 w 34"/>
                  <a:gd name="T57" fmla="*/ 3 h 24"/>
                  <a:gd name="T58" fmla="*/ 34 w 34"/>
                  <a:gd name="T59" fmla="*/ 2 h 24"/>
                  <a:gd name="T60" fmla="*/ 32 w 34"/>
                  <a:gd name="T61" fmla="*/ 0 h 24"/>
                  <a:gd name="T62" fmla="*/ 27 w 34"/>
                  <a:gd name="T6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24">
                    <a:moveTo>
                      <a:pt x="27" y="0"/>
                    </a:moveTo>
                    <a:cubicBezTo>
                      <a:pt x="23" y="0"/>
                      <a:pt x="18" y="0"/>
                      <a:pt x="14" y="1"/>
                    </a:cubicBezTo>
                    <a:cubicBezTo>
                      <a:pt x="10" y="1"/>
                      <a:pt x="6" y="2"/>
                      <a:pt x="3" y="2"/>
                    </a:cubicBezTo>
                    <a:cubicBezTo>
                      <a:pt x="2" y="2"/>
                      <a:pt x="2" y="2"/>
                      <a:pt x="2" y="2"/>
                    </a:cubicBezTo>
                    <a:cubicBezTo>
                      <a:pt x="2" y="4"/>
                      <a:pt x="2" y="4"/>
                      <a:pt x="2" y="4"/>
                    </a:cubicBezTo>
                    <a:cubicBezTo>
                      <a:pt x="2" y="4"/>
                      <a:pt x="2" y="5"/>
                      <a:pt x="2" y="5"/>
                    </a:cubicBezTo>
                    <a:cubicBezTo>
                      <a:pt x="3" y="5"/>
                      <a:pt x="3" y="5"/>
                      <a:pt x="3" y="5"/>
                    </a:cubicBezTo>
                    <a:cubicBezTo>
                      <a:pt x="3" y="5"/>
                      <a:pt x="3" y="5"/>
                      <a:pt x="4" y="6"/>
                    </a:cubicBezTo>
                    <a:cubicBezTo>
                      <a:pt x="4" y="6"/>
                      <a:pt x="4" y="7"/>
                      <a:pt x="4" y="8"/>
                    </a:cubicBezTo>
                    <a:cubicBezTo>
                      <a:pt x="4" y="9"/>
                      <a:pt x="4" y="9"/>
                      <a:pt x="4" y="9"/>
                    </a:cubicBezTo>
                    <a:cubicBezTo>
                      <a:pt x="5" y="10"/>
                      <a:pt x="5" y="11"/>
                      <a:pt x="4" y="12"/>
                    </a:cubicBezTo>
                    <a:cubicBezTo>
                      <a:pt x="4" y="12"/>
                      <a:pt x="4" y="12"/>
                      <a:pt x="4" y="12"/>
                    </a:cubicBezTo>
                    <a:cubicBezTo>
                      <a:pt x="4" y="12"/>
                      <a:pt x="3" y="12"/>
                      <a:pt x="3" y="12"/>
                    </a:cubicBezTo>
                    <a:cubicBezTo>
                      <a:pt x="3" y="13"/>
                      <a:pt x="3" y="13"/>
                      <a:pt x="3" y="13"/>
                    </a:cubicBezTo>
                    <a:cubicBezTo>
                      <a:pt x="2" y="14"/>
                      <a:pt x="2" y="14"/>
                      <a:pt x="1" y="15"/>
                    </a:cubicBezTo>
                    <a:cubicBezTo>
                      <a:pt x="0" y="15"/>
                      <a:pt x="0" y="15"/>
                      <a:pt x="0" y="15"/>
                    </a:cubicBezTo>
                    <a:cubicBezTo>
                      <a:pt x="0" y="18"/>
                      <a:pt x="0" y="18"/>
                      <a:pt x="0" y="18"/>
                    </a:cubicBezTo>
                    <a:cubicBezTo>
                      <a:pt x="0" y="18"/>
                      <a:pt x="0" y="18"/>
                      <a:pt x="0" y="18"/>
                    </a:cubicBezTo>
                    <a:cubicBezTo>
                      <a:pt x="0" y="18"/>
                      <a:pt x="0" y="19"/>
                      <a:pt x="1" y="19"/>
                    </a:cubicBezTo>
                    <a:cubicBezTo>
                      <a:pt x="2" y="20"/>
                      <a:pt x="2" y="20"/>
                      <a:pt x="2" y="20"/>
                    </a:cubicBezTo>
                    <a:cubicBezTo>
                      <a:pt x="3" y="21"/>
                      <a:pt x="4" y="22"/>
                      <a:pt x="5" y="23"/>
                    </a:cubicBezTo>
                    <a:cubicBezTo>
                      <a:pt x="5" y="24"/>
                      <a:pt x="5" y="24"/>
                      <a:pt x="5" y="24"/>
                    </a:cubicBezTo>
                    <a:cubicBezTo>
                      <a:pt x="10" y="24"/>
                      <a:pt x="10" y="24"/>
                      <a:pt x="10" y="24"/>
                    </a:cubicBezTo>
                    <a:cubicBezTo>
                      <a:pt x="11" y="24"/>
                      <a:pt x="11" y="24"/>
                      <a:pt x="11" y="24"/>
                    </a:cubicBezTo>
                    <a:cubicBezTo>
                      <a:pt x="11" y="24"/>
                      <a:pt x="11" y="24"/>
                      <a:pt x="11" y="24"/>
                    </a:cubicBezTo>
                    <a:cubicBezTo>
                      <a:pt x="13" y="24"/>
                      <a:pt x="13" y="23"/>
                      <a:pt x="13" y="22"/>
                    </a:cubicBezTo>
                    <a:cubicBezTo>
                      <a:pt x="13" y="22"/>
                      <a:pt x="14" y="21"/>
                      <a:pt x="14" y="21"/>
                    </a:cubicBezTo>
                    <a:cubicBezTo>
                      <a:pt x="14" y="20"/>
                      <a:pt x="14" y="20"/>
                      <a:pt x="14" y="19"/>
                    </a:cubicBezTo>
                    <a:cubicBezTo>
                      <a:pt x="14" y="19"/>
                      <a:pt x="14" y="19"/>
                      <a:pt x="14" y="19"/>
                    </a:cubicBezTo>
                    <a:cubicBezTo>
                      <a:pt x="15" y="19"/>
                      <a:pt x="15" y="19"/>
                      <a:pt x="15" y="18"/>
                    </a:cubicBezTo>
                    <a:cubicBezTo>
                      <a:pt x="15" y="18"/>
                      <a:pt x="15" y="18"/>
                      <a:pt x="15" y="18"/>
                    </a:cubicBezTo>
                    <a:cubicBezTo>
                      <a:pt x="15" y="18"/>
                      <a:pt x="15" y="18"/>
                      <a:pt x="16" y="18"/>
                    </a:cubicBezTo>
                    <a:cubicBezTo>
                      <a:pt x="16" y="18"/>
                      <a:pt x="16" y="18"/>
                      <a:pt x="16" y="18"/>
                    </a:cubicBezTo>
                    <a:cubicBezTo>
                      <a:pt x="17" y="18"/>
                      <a:pt x="17" y="18"/>
                      <a:pt x="17" y="18"/>
                    </a:cubicBezTo>
                    <a:cubicBezTo>
                      <a:pt x="19" y="18"/>
                      <a:pt x="19" y="18"/>
                      <a:pt x="19" y="18"/>
                    </a:cubicBezTo>
                    <a:cubicBezTo>
                      <a:pt x="20" y="18"/>
                      <a:pt x="21" y="18"/>
                      <a:pt x="21" y="17"/>
                    </a:cubicBezTo>
                    <a:cubicBezTo>
                      <a:pt x="21" y="16"/>
                      <a:pt x="21" y="16"/>
                      <a:pt x="21" y="16"/>
                    </a:cubicBezTo>
                    <a:cubicBezTo>
                      <a:pt x="21" y="16"/>
                      <a:pt x="21" y="16"/>
                      <a:pt x="21" y="16"/>
                    </a:cubicBezTo>
                    <a:cubicBezTo>
                      <a:pt x="21" y="16"/>
                      <a:pt x="22" y="16"/>
                      <a:pt x="22" y="16"/>
                    </a:cubicBezTo>
                    <a:cubicBezTo>
                      <a:pt x="22" y="16"/>
                      <a:pt x="22" y="16"/>
                      <a:pt x="22" y="16"/>
                    </a:cubicBezTo>
                    <a:cubicBezTo>
                      <a:pt x="23" y="16"/>
                      <a:pt x="23" y="16"/>
                      <a:pt x="24" y="15"/>
                    </a:cubicBezTo>
                    <a:cubicBezTo>
                      <a:pt x="24" y="15"/>
                      <a:pt x="25" y="14"/>
                      <a:pt x="25" y="14"/>
                    </a:cubicBezTo>
                    <a:cubicBezTo>
                      <a:pt x="25" y="14"/>
                      <a:pt x="26" y="14"/>
                      <a:pt x="26" y="14"/>
                    </a:cubicBezTo>
                    <a:cubicBezTo>
                      <a:pt x="28" y="14"/>
                      <a:pt x="28" y="14"/>
                      <a:pt x="28" y="14"/>
                    </a:cubicBezTo>
                    <a:cubicBezTo>
                      <a:pt x="28" y="14"/>
                      <a:pt x="28" y="14"/>
                      <a:pt x="28" y="14"/>
                    </a:cubicBezTo>
                    <a:cubicBezTo>
                      <a:pt x="29" y="14"/>
                      <a:pt x="29" y="13"/>
                      <a:pt x="29" y="12"/>
                    </a:cubicBezTo>
                    <a:cubicBezTo>
                      <a:pt x="29" y="12"/>
                      <a:pt x="29" y="12"/>
                      <a:pt x="29" y="12"/>
                    </a:cubicBezTo>
                    <a:cubicBezTo>
                      <a:pt x="29" y="12"/>
                      <a:pt x="29" y="12"/>
                      <a:pt x="29" y="12"/>
                    </a:cubicBezTo>
                    <a:cubicBezTo>
                      <a:pt x="30" y="12"/>
                      <a:pt x="30" y="12"/>
                      <a:pt x="30" y="12"/>
                    </a:cubicBezTo>
                    <a:cubicBezTo>
                      <a:pt x="30" y="12"/>
                      <a:pt x="31" y="12"/>
                      <a:pt x="31" y="11"/>
                    </a:cubicBezTo>
                    <a:cubicBezTo>
                      <a:pt x="32" y="11"/>
                      <a:pt x="32" y="10"/>
                      <a:pt x="31" y="10"/>
                    </a:cubicBezTo>
                    <a:cubicBezTo>
                      <a:pt x="31" y="9"/>
                      <a:pt x="31" y="9"/>
                      <a:pt x="31" y="9"/>
                    </a:cubicBezTo>
                    <a:cubicBezTo>
                      <a:pt x="31" y="9"/>
                      <a:pt x="31" y="9"/>
                      <a:pt x="31" y="9"/>
                    </a:cubicBezTo>
                    <a:cubicBezTo>
                      <a:pt x="31" y="8"/>
                      <a:pt x="31" y="7"/>
                      <a:pt x="31" y="7"/>
                    </a:cubicBezTo>
                    <a:cubicBezTo>
                      <a:pt x="31" y="6"/>
                      <a:pt x="31" y="6"/>
                      <a:pt x="32" y="5"/>
                    </a:cubicBezTo>
                    <a:cubicBezTo>
                      <a:pt x="33" y="5"/>
                      <a:pt x="33" y="5"/>
                      <a:pt x="33" y="5"/>
                    </a:cubicBezTo>
                    <a:cubicBezTo>
                      <a:pt x="34" y="5"/>
                      <a:pt x="34" y="3"/>
                      <a:pt x="34" y="3"/>
                    </a:cubicBezTo>
                    <a:cubicBezTo>
                      <a:pt x="34" y="3"/>
                      <a:pt x="34" y="3"/>
                      <a:pt x="34" y="3"/>
                    </a:cubicBezTo>
                    <a:cubicBezTo>
                      <a:pt x="34" y="2"/>
                      <a:pt x="34" y="2"/>
                      <a:pt x="34" y="2"/>
                    </a:cubicBezTo>
                    <a:cubicBezTo>
                      <a:pt x="34" y="2"/>
                      <a:pt x="34" y="2"/>
                      <a:pt x="34" y="2"/>
                    </a:cubicBezTo>
                    <a:cubicBezTo>
                      <a:pt x="34" y="1"/>
                      <a:pt x="34" y="1"/>
                      <a:pt x="33" y="1"/>
                    </a:cubicBezTo>
                    <a:cubicBezTo>
                      <a:pt x="33" y="0"/>
                      <a:pt x="33" y="0"/>
                      <a:pt x="32" y="0"/>
                    </a:cubicBezTo>
                    <a:cubicBezTo>
                      <a:pt x="32" y="0"/>
                      <a:pt x="31" y="0"/>
                      <a:pt x="31" y="0"/>
                    </a:cubicBezTo>
                    <a:cubicBezTo>
                      <a:pt x="29" y="0"/>
                      <a:pt x="28" y="0"/>
                      <a:pt x="2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41"/>
              <p:cNvSpPr>
                <a:spLocks noEditPoints="1"/>
              </p:cNvSpPr>
              <p:nvPr/>
            </p:nvSpPr>
            <p:spPr bwMode="auto">
              <a:xfrm>
                <a:off x="3902" y="1838"/>
                <a:ext cx="301" cy="585"/>
              </a:xfrm>
              <a:custGeom>
                <a:avLst/>
                <a:gdLst>
                  <a:gd name="T0" fmla="*/ 51 w 126"/>
                  <a:gd name="T1" fmla="*/ 38 h 245"/>
                  <a:gd name="T2" fmla="*/ 34 w 126"/>
                  <a:gd name="T3" fmla="*/ 3 h 245"/>
                  <a:gd name="T4" fmla="*/ 35 w 126"/>
                  <a:gd name="T5" fmla="*/ 9 h 245"/>
                  <a:gd name="T6" fmla="*/ 34 w 126"/>
                  <a:gd name="T7" fmla="*/ 18 h 245"/>
                  <a:gd name="T8" fmla="*/ 22 w 126"/>
                  <a:gd name="T9" fmla="*/ 26 h 245"/>
                  <a:gd name="T10" fmla="*/ 39 w 126"/>
                  <a:gd name="T11" fmla="*/ 42 h 245"/>
                  <a:gd name="T12" fmla="*/ 48 w 126"/>
                  <a:gd name="T13" fmla="*/ 45 h 245"/>
                  <a:gd name="T14" fmla="*/ 59 w 126"/>
                  <a:gd name="T15" fmla="*/ 54 h 245"/>
                  <a:gd name="T16" fmla="*/ 58 w 126"/>
                  <a:gd name="T17" fmla="*/ 43 h 245"/>
                  <a:gd name="T18" fmla="*/ 65 w 126"/>
                  <a:gd name="T19" fmla="*/ 49 h 245"/>
                  <a:gd name="T20" fmla="*/ 67 w 126"/>
                  <a:gd name="T21" fmla="*/ 34 h 245"/>
                  <a:gd name="T22" fmla="*/ 74 w 126"/>
                  <a:gd name="T23" fmla="*/ 44 h 245"/>
                  <a:gd name="T24" fmla="*/ 78 w 126"/>
                  <a:gd name="T25" fmla="*/ 55 h 245"/>
                  <a:gd name="T26" fmla="*/ 85 w 126"/>
                  <a:gd name="T27" fmla="*/ 56 h 245"/>
                  <a:gd name="T28" fmla="*/ 90 w 126"/>
                  <a:gd name="T29" fmla="*/ 63 h 245"/>
                  <a:gd name="T30" fmla="*/ 80 w 126"/>
                  <a:gd name="T31" fmla="*/ 65 h 245"/>
                  <a:gd name="T32" fmla="*/ 71 w 126"/>
                  <a:gd name="T33" fmla="*/ 66 h 245"/>
                  <a:gd name="T34" fmla="*/ 64 w 126"/>
                  <a:gd name="T35" fmla="*/ 63 h 245"/>
                  <a:gd name="T36" fmla="*/ 56 w 126"/>
                  <a:gd name="T37" fmla="*/ 58 h 245"/>
                  <a:gd name="T38" fmla="*/ 48 w 126"/>
                  <a:gd name="T39" fmla="*/ 53 h 245"/>
                  <a:gd name="T40" fmla="*/ 32 w 126"/>
                  <a:gd name="T41" fmla="*/ 54 h 245"/>
                  <a:gd name="T42" fmla="*/ 24 w 126"/>
                  <a:gd name="T43" fmla="*/ 58 h 245"/>
                  <a:gd name="T44" fmla="*/ 14 w 126"/>
                  <a:gd name="T45" fmla="*/ 72 h 245"/>
                  <a:gd name="T46" fmla="*/ 6 w 126"/>
                  <a:gd name="T47" fmla="*/ 80 h 245"/>
                  <a:gd name="T48" fmla="*/ 1 w 126"/>
                  <a:gd name="T49" fmla="*/ 96 h 245"/>
                  <a:gd name="T50" fmla="*/ 1 w 126"/>
                  <a:gd name="T51" fmla="*/ 109 h 245"/>
                  <a:gd name="T52" fmla="*/ 9 w 126"/>
                  <a:gd name="T53" fmla="*/ 120 h 245"/>
                  <a:gd name="T54" fmla="*/ 21 w 126"/>
                  <a:gd name="T55" fmla="*/ 132 h 245"/>
                  <a:gd name="T56" fmla="*/ 33 w 126"/>
                  <a:gd name="T57" fmla="*/ 138 h 245"/>
                  <a:gd name="T58" fmla="*/ 43 w 126"/>
                  <a:gd name="T59" fmla="*/ 139 h 245"/>
                  <a:gd name="T60" fmla="*/ 57 w 126"/>
                  <a:gd name="T61" fmla="*/ 135 h 245"/>
                  <a:gd name="T62" fmla="*/ 67 w 126"/>
                  <a:gd name="T63" fmla="*/ 140 h 245"/>
                  <a:gd name="T64" fmla="*/ 68 w 126"/>
                  <a:gd name="T65" fmla="*/ 153 h 245"/>
                  <a:gd name="T66" fmla="*/ 76 w 126"/>
                  <a:gd name="T67" fmla="*/ 168 h 245"/>
                  <a:gd name="T68" fmla="*/ 77 w 126"/>
                  <a:gd name="T69" fmla="*/ 181 h 245"/>
                  <a:gd name="T70" fmla="*/ 71 w 126"/>
                  <a:gd name="T71" fmla="*/ 194 h 245"/>
                  <a:gd name="T72" fmla="*/ 71 w 126"/>
                  <a:gd name="T73" fmla="*/ 214 h 245"/>
                  <a:gd name="T74" fmla="*/ 72 w 126"/>
                  <a:gd name="T75" fmla="*/ 234 h 245"/>
                  <a:gd name="T76" fmla="*/ 81 w 126"/>
                  <a:gd name="T77" fmla="*/ 242 h 245"/>
                  <a:gd name="T78" fmla="*/ 97 w 126"/>
                  <a:gd name="T79" fmla="*/ 232 h 245"/>
                  <a:gd name="T80" fmla="*/ 100 w 126"/>
                  <a:gd name="T81" fmla="*/ 221 h 245"/>
                  <a:gd name="T82" fmla="*/ 108 w 126"/>
                  <a:gd name="T83" fmla="*/ 206 h 245"/>
                  <a:gd name="T84" fmla="*/ 119 w 126"/>
                  <a:gd name="T85" fmla="*/ 181 h 245"/>
                  <a:gd name="T86" fmla="*/ 122 w 126"/>
                  <a:gd name="T87" fmla="*/ 158 h 245"/>
                  <a:gd name="T88" fmla="*/ 124 w 126"/>
                  <a:gd name="T89" fmla="*/ 142 h 245"/>
                  <a:gd name="T90" fmla="*/ 122 w 126"/>
                  <a:gd name="T91" fmla="*/ 116 h 245"/>
                  <a:gd name="T92" fmla="*/ 116 w 126"/>
                  <a:gd name="T93" fmla="*/ 107 h 245"/>
                  <a:gd name="T94" fmla="*/ 106 w 126"/>
                  <a:gd name="T95" fmla="*/ 90 h 245"/>
                  <a:gd name="T96" fmla="*/ 99 w 126"/>
                  <a:gd name="T97" fmla="*/ 76 h 245"/>
                  <a:gd name="T98" fmla="*/ 103 w 126"/>
                  <a:gd name="T99" fmla="*/ 82 h 245"/>
                  <a:gd name="T100" fmla="*/ 111 w 126"/>
                  <a:gd name="T101" fmla="*/ 95 h 245"/>
                  <a:gd name="T102" fmla="*/ 116 w 126"/>
                  <a:gd name="T103" fmla="*/ 105 h 245"/>
                  <a:gd name="T104" fmla="*/ 118 w 126"/>
                  <a:gd name="T105" fmla="*/ 84 h 245"/>
                  <a:gd name="T106" fmla="*/ 115 w 126"/>
                  <a:gd name="T107" fmla="*/ 77 h 245"/>
                  <a:gd name="T108" fmla="*/ 110 w 126"/>
                  <a:gd name="T109" fmla="*/ 69 h 245"/>
                  <a:gd name="T110" fmla="*/ 106 w 126"/>
                  <a:gd name="T111" fmla="*/ 62 h 245"/>
                  <a:gd name="T112" fmla="*/ 99 w 126"/>
                  <a:gd name="T113" fmla="*/ 52 h 245"/>
                  <a:gd name="T114" fmla="*/ 80 w 126"/>
                  <a:gd name="T115" fmla="*/ 31 h 245"/>
                  <a:gd name="T116" fmla="*/ 62 w 126"/>
                  <a:gd name="T117" fmla="*/ 1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245">
                    <a:moveTo>
                      <a:pt x="49" y="38"/>
                    </a:moveTo>
                    <a:cubicBezTo>
                      <a:pt x="49" y="38"/>
                      <a:pt x="49" y="38"/>
                      <a:pt x="49" y="38"/>
                    </a:cubicBezTo>
                    <a:cubicBezTo>
                      <a:pt x="49" y="37"/>
                      <a:pt x="49" y="37"/>
                      <a:pt x="49" y="37"/>
                    </a:cubicBezTo>
                    <a:cubicBezTo>
                      <a:pt x="48" y="37"/>
                      <a:pt x="48" y="37"/>
                      <a:pt x="48" y="37"/>
                    </a:cubicBezTo>
                    <a:cubicBezTo>
                      <a:pt x="47" y="37"/>
                      <a:pt x="46" y="36"/>
                      <a:pt x="46" y="35"/>
                    </a:cubicBezTo>
                    <a:cubicBezTo>
                      <a:pt x="46" y="34"/>
                      <a:pt x="46" y="34"/>
                      <a:pt x="46" y="34"/>
                    </a:cubicBezTo>
                    <a:cubicBezTo>
                      <a:pt x="46" y="34"/>
                      <a:pt x="46" y="34"/>
                      <a:pt x="46" y="34"/>
                    </a:cubicBezTo>
                    <a:cubicBezTo>
                      <a:pt x="47" y="34"/>
                      <a:pt x="47" y="35"/>
                      <a:pt x="47" y="35"/>
                    </a:cubicBezTo>
                    <a:cubicBezTo>
                      <a:pt x="47" y="35"/>
                      <a:pt x="47" y="35"/>
                      <a:pt x="47" y="35"/>
                    </a:cubicBezTo>
                    <a:cubicBezTo>
                      <a:pt x="47" y="36"/>
                      <a:pt x="47" y="36"/>
                      <a:pt x="47" y="36"/>
                    </a:cubicBezTo>
                    <a:cubicBezTo>
                      <a:pt x="48" y="36"/>
                      <a:pt x="48" y="36"/>
                      <a:pt x="48" y="36"/>
                    </a:cubicBezTo>
                    <a:cubicBezTo>
                      <a:pt x="48" y="36"/>
                      <a:pt x="48" y="36"/>
                      <a:pt x="49" y="37"/>
                    </a:cubicBezTo>
                    <a:cubicBezTo>
                      <a:pt x="50" y="37"/>
                      <a:pt x="50" y="37"/>
                      <a:pt x="50" y="37"/>
                    </a:cubicBezTo>
                    <a:cubicBezTo>
                      <a:pt x="50" y="37"/>
                      <a:pt x="50" y="37"/>
                      <a:pt x="51" y="38"/>
                    </a:cubicBezTo>
                    <a:cubicBezTo>
                      <a:pt x="51" y="38"/>
                      <a:pt x="52" y="38"/>
                      <a:pt x="52" y="38"/>
                    </a:cubicBezTo>
                    <a:cubicBezTo>
                      <a:pt x="52" y="39"/>
                      <a:pt x="52" y="39"/>
                      <a:pt x="52" y="39"/>
                    </a:cubicBezTo>
                    <a:cubicBezTo>
                      <a:pt x="53" y="39"/>
                      <a:pt x="53" y="39"/>
                      <a:pt x="53" y="39"/>
                    </a:cubicBezTo>
                    <a:cubicBezTo>
                      <a:pt x="53" y="40"/>
                      <a:pt x="53" y="40"/>
                      <a:pt x="53" y="40"/>
                    </a:cubicBezTo>
                    <a:cubicBezTo>
                      <a:pt x="52" y="40"/>
                      <a:pt x="52" y="40"/>
                      <a:pt x="52" y="40"/>
                    </a:cubicBezTo>
                    <a:cubicBezTo>
                      <a:pt x="52" y="40"/>
                      <a:pt x="52" y="40"/>
                      <a:pt x="52" y="40"/>
                    </a:cubicBezTo>
                    <a:cubicBezTo>
                      <a:pt x="52" y="38"/>
                      <a:pt x="52" y="38"/>
                      <a:pt x="52" y="38"/>
                    </a:cubicBezTo>
                    <a:cubicBezTo>
                      <a:pt x="51" y="38"/>
                      <a:pt x="51" y="38"/>
                      <a:pt x="51" y="38"/>
                    </a:cubicBezTo>
                    <a:cubicBezTo>
                      <a:pt x="50" y="38"/>
                      <a:pt x="50" y="38"/>
                      <a:pt x="50" y="38"/>
                    </a:cubicBezTo>
                    <a:cubicBezTo>
                      <a:pt x="50" y="38"/>
                      <a:pt x="50" y="38"/>
                      <a:pt x="50" y="38"/>
                    </a:cubicBezTo>
                    <a:cubicBezTo>
                      <a:pt x="49" y="38"/>
                      <a:pt x="49" y="38"/>
                      <a:pt x="49" y="38"/>
                    </a:cubicBezTo>
                    <a:cubicBezTo>
                      <a:pt x="49" y="38"/>
                      <a:pt x="49" y="38"/>
                      <a:pt x="49" y="38"/>
                    </a:cubicBezTo>
                    <a:moveTo>
                      <a:pt x="34" y="0"/>
                    </a:moveTo>
                    <a:cubicBezTo>
                      <a:pt x="34" y="3"/>
                      <a:pt x="34" y="3"/>
                      <a:pt x="34" y="3"/>
                    </a:cubicBezTo>
                    <a:cubicBezTo>
                      <a:pt x="34" y="4"/>
                      <a:pt x="34" y="4"/>
                      <a:pt x="35" y="4"/>
                    </a:cubicBezTo>
                    <a:cubicBezTo>
                      <a:pt x="35" y="4"/>
                      <a:pt x="35" y="4"/>
                      <a:pt x="35" y="4"/>
                    </a:cubicBezTo>
                    <a:cubicBezTo>
                      <a:pt x="35" y="5"/>
                      <a:pt x="35" y="5"/>
                      <a:pt x="35" y="5"/>
                    </a:cubicBezTo>
                    <a:cubicBezTo>
                      <a:pt x="35" y="5"/>
                      <a:pt x="35" y="5"/>
                      <a:pt x="35" y="5"/>
                    </a:cubicBezTo>
                    <a:cubicBezTo>
                      <a:pt x="35" y="6"/>
                      <a:pt x="35" y="6"/>
                      <a:pt x="35" y="6"/>
                    </a:cubicBezTo>
                    <a:cubicBezTo>
                      <a:pt x="35" y="6"/>
                      <a:pt x="35" y="6"/>
                      <a:pt x="35" y="6"/>
                    </a:cubicBezTo>
                    <a:cubicBezTo>
                      <a:pt x="35" y="6"/>
                      <a:pt x="35" y="6"/>
                      <a:pt x="36" y="7"/>
                    </a:cubicBezTo>
                    <a:cubicBezTo>
                      <a:pt x="36" y="7"/>
                      <a:pt x="36" y="7"/>
                      <a:pt x="36" y="7"/>
                    </a:cubicBezTo>
                    <a:cubicBezTo>
                      <a:pt x="37" y="7"/>
                      <a:pt x="37" y="7"/>
                      <a:pt x="37" y="7"/>
                    </a:cubicBezTo>
                    <a:cubicBezTo>
                      <a:pt x="37" y="9"/>
                      <a:pt x="37" y="9"/>
                      <a:pt x="37" y="9"/>
                    </a:cubicBezTo>
                    <a:cubicBezTo>
                      <a:pt x="37" y="9"/>
                      <a:pt x="37" y="9"/>
                      <a:pt x="37" y="9"/>
                    </a:cubicBezTo>
                    <a:cubicBezTo>
                      <a:pt x="37" y="10"/>
                      <a:pt x="37" y="10"/>
                      <a:pt x="37" y="10"/>
                    </a:cubicBezTo>
                    <a:cubicBezTo>
                      <a:pt x="37" y="10"/>
                      <a:pt x="37" y="10"/>
                      <a:pt x="37" y="10"/>
                    </a:cubicBezTo>
                    <a:cubicBezTo>
                      <a:pt x="35" y="9"/>
                      <a:pt x="35" y="9"/>
                      <a:pt x="35" y="9"/>
                    </a:cubicBezTo>
                    <a:cubicBezTo>
                      <a:pt x="35" y="12"/>
                      <a:pt x="35" y="12"/>
                      <a:pt x="35" y="12"/>
                    </a:cubicBezTo>
                    <a:cubicBezTo>
                      <a:pt x="35" y="12"/>
                      <a:pt x="35" y="12"/>
                      <a:pt x="35" y="12"/>
                    </a:cubicBezTo>
                    <a:cubicBezTo>
                      <a:pt x="35" y="13"/>
                      <a:pt x="35" y="14"/>
                      <a:pt x="36" y="14"/>
                    </a:cubicBezTo>
                    <a:cubicBezTo>
                      <a:pt x="37" y="15"/>
                      <a:pt x="37" y="15"/>
                      <a:pt x="38" y="15"/>
                    </a:cubicBezTo>
                    <a:cubicBezTo>
                      <a:pt x="38" y="16"/>
                      <a:pt x="38" y="16"/>
                      <a:pt x="38" y="16"/>
                    </a:cubicBezTo>
                    <a:cubicBezTo>
                      <a:pt x="38" y="16"/>
                      <a:pt x="38" y="17"/>
                      <a:pt x="39" y="17"/>
                    </a:cubicBezTo>
                    <a:cubicBezTo>
                      <a:pt x="40" y="18"/>
                      <a:pt x="40" y="18"/>
                      <a:pt x="40" y="18"/>
                    </a:cubicBezTo>
                    <a:cubicBezTo>
                      <a:pt x="40" y="18"/>
                      <a:pt x="40" y="18"/>
                      <a:pt x="40" y="18"/>
                    </a:cubicBezTo>
                    <a:cubicBezTo>
                      <a:pt x="39" y="18"/>
                      <a:pt x="39" y="18"/>
                      <a:pt x="39" y="18"/>
                    </a:cubicBezTo>
                    <a:cubicBezTo>
                      <a:pt x="39" y="19"/>
                      <a:pt x="39" y="19"/>
                      <a:pt x="39" y="19"/>
                    </a:cubicBezTo>
                    <a:cubicBezTo>
                      <a:pt x="38" y="18"/>
                      <a:pt x="38" y="18"/>
                      <a:pt x="38" y="18"/>
                    </a:cubicBezTo>
                    <a:cubicBezTo>
                      <a:pt x="35" y="18"/>
                      <a:pt x="35" y="18"/>
                      <a:pt x="35" y="18"/>
                    </a:cubicBezTo>
                    <a:cubicBezTo>
                      <a:pt x="34" y="18"/>
                      <a:pt x="34" y="18"/>
                      <a:pt x="34" y="18"/>
                    </a:cubicBezTo>
                    <a:cubicBezTo>
                      <a:pt x="34" y="18"/>
                      <a:pt x="34" y="18"/>
                      <a:pt x="34" y="18"/>
                    </a:cubicBezTo>
                    <a:cubicBezTo>
                      <a:pt x="33" y="18"/>
                      <a:pt x="33" y="19"/>
                      <a:pt x="32" y="19"/>
                    </a:cubicBezTo>
                    <a:cubicBezTo>
                      <a:pt x="32" y="20"/>
                      <a:pt x="32" y="20"/>
                      <a:pt x="32" y="20"/>
                    </a:cubicBezTo>
                    <a:cubicBezTo>
                      <a:pt x="32" y="20"/>
                      <a:pt x="32" y="20"/>
                      <a:pt x="32" y="20"/>
                    </a:cubicBezTo>
                    <a:cubicBezTo>
                      <a:pt x="32" y="20"/>
                      <a:pt x="32" y="20"/>
                      <a:pt x="32" y="20"/>
                    </a:cubicBezTo>
                    <a:cubicBezTo>
                      <a:pt x="31" y="20"/>
                      <a:pt x="31" y="20"/>
                      <a:pt x="31" y="20"/>
                    </a:cubicBezTo>
                    <a:cubicBezTo>
                      <a:pt x="29" y="20"/>
                      <a:pt x="29" y="20"/>
                      <a:pt x="29" y="20"/>
                    </a:cubicBezTo>
                    <a:cubicBezTo>
                      <a:pt x="28" y="20"/>
                      <a:pt x="28" y="20"/>
                      <a:pt x="28" y="21"/>
                    </a:cubicBezTo>
                    <a:cubicBezTo>
                      <a:pt x="28" y="21"/>
                      <a:pt x="28" y="21"/>
                      <a:pt x="28" y="21"/>
                    </a:cubicBezTo>
                    <a:cubicBezTo>
                      <a:pt x="27" y="21"/>
                      <a:pt x="27" y="21"/>
                      <a:pt x="27" y="21"/>
                    </a:cubicBezTo>
                    <a:cubicBezTo>
                      <a:pt x="27" y="21"/>
                      <a:pt x="27" y="21"/>
                      <a:pt x="27" y="21"/>
                    </a:cubicBezTo>
                    <a:cubicBezTo>
                      <a:pt x="26" y="21"/>
                      <a:pt x="25" y="21"/>
                      <a:pt x="24" y="22"/>
                    </a:cubicBezTo>
                    <a:cubicBezTo>
                      <a:pt x="24" y="23"/>
                      <a:pt x="23" y="23"/>
                      <a:pt x="23" y="24"/>
                    </a:cubicBezTo>
                    <a:cubicBezTo>
                      <a:pt x="22" y="25"/>
                      <a:pt x="22" y="25"/>
                      <a:pt x="22" y="25"/>
                    </a:cubicBezTo>
                    <a:cubicBezTo>
                      <a:pt x="22" y="25"/>
                      <a:pt x="22" y="26"/>
                      <a:pt x="22" y="26"/>
                    </a:cubicBezTo>
                    <a:cubicBezTo>
                      <a:pt x="21" y="26"/>
                      <a:pt x="21" y="27"/>
                      <a:pt x="20" y="27"/>
                    </a:cubicBezTo>
                    <a:cubicBezTo>
                      <a:pt x="19" y="27"/>
                      <a:pt x="19" y="27"/>
                      <a:pt x="19" y="27"/>
                    </a:cubicBezTo>
                    <a:cubicBezTo>
                      <a:pt x="20" y="28"/>
                      <a:pt x="20" y="28"/>
                      <a:pt x="20" y="28"/>
                    </a:cubicBezTo>
                    <a:cubicBezTo>
                      <a:pt x="21" y="31"/>
                      <a:pt x="23" y="33"/>
                      <a:pt x="25" y="34"/>
                    </a:cubicBezTo>
                    <a:cubicBezTo>
                      <a:pt x="25" y="35"/>
                      <a:pt x="26" y="36"/>
                      <a:pt x="27" y="36"/>
                    </a:cubicBezTo>
                    <a:cubicBezTo>
                      <a:pt x="29" y="39"/>
                      <a:pt x="31" y="42"/>
                      <a:pt x="31" y="45"/>
                    </a:cubicBezTo>
                    <a:cubicBezTo>
                      <a:pt x="31" y="46"/>
                      <a:pt x="31" y="46"/>
                      <a:pt x="31" y="46"/>
                    </a:cubicBezTo>
                    <a:cubicBezTo>
                      <a:pt x="32" y="46"/>
                      <a:pt x="32" y="46"/>
                      <a:pt x="32" y="46"/>
                    </a:cubicBezTo>
                    <a:cubicBezTo>
                      <a:pt x="34" y="46"/>
                      <a:pt x="34" y="44"/>
                      <a:pt x="34" y="43"/>
                    </a:cubicBezTo>
                    <a:cubicBezTo>
                      <a:pt x="34" y="42"/>
                      <a:pt x="34" y="42"/>
                      <a:pt x="34" y="42"/>
                    </a:cubicBezTo>
                    <a:cubicBezTo>
                      <a:pt x="35" y="42"/>
                      <a:pt x="35" y="42"/>
                      <a:pt x="35" y="42"/>
                    </a:cubicBezTo>
                    <a:cubicBezTo>
                      <a:pt x="35" y="42"/>
                      <a:pt x="35" y="42"/>
                      <a:pt x="35" y="42"/>
                    </a:cubicBezTo>
                    <a:cubicBezTo>
                      <a:pt x="38" y="42"/>
                      <a:pt x="38" y="42"/>
                      <a:pt x="38" y="42"/>
                    </a:cubicBezTo>
                    <a:cubicBezTo>
                      <a:pt x="39" y="42"/>
                      <a:pt x="39" y="42"/>
                      <a:pt x="39" y="42"/>
                    </a:cubicBezTo>
                    <a:cubicBezTo>
                      <a:pt x="39" y="42"/>
                      <a:pt x="39" y="42"/>
                      <a:pt x="39" y="42"/>
                    </a:cubicBezTo>
                    <a:cubicBezTo>
                      <a:pt x="39" y="42"/>
                      <a:pt x="40" y="42"/>
                      <a:pt x="40" y="41"/>
                    </a:cubicBezTo>
                    <a:cubicBezTo>
                      <a:pt x="40" y="41"/>
                      <a:pt x="41" y="40"/>
                      <a:pt x="41" y="40"/>
                    </a:cubicBezTo>
                    <a:cubicBezTo>
                      <a:pt x="41" y="40"/>
                      <a:pt x="41" y="40"/>
                      <a:pt x="41" y="40"/>
                    </a:cubicBezTo>
                    <a:cubicBezTo>
                      <a:pt x="42" y="40"/>
                      <a:pt x="42" y="40"/>
                      <a:pt x="42" y="41"/>
                    </a:cubicBezTo>
                    <a:cubicBezTo>
                      <a:pt x="43" y="41"/>
                      <a:pt x="43" y="41"/>
                      <a:pt x="43" y="41"/>
                    </a:cubicBezTo>
                    <a:cubicBezTo>
                      <a:pt x="43" y="41"/>
                      <a:pt x="43" y="42"/>
                      <a:pt x="44" y="42"/>
                    </a:cubicBezTo>
                    <a:cubicBezTo>
                      <a:pt x="44" y="42"/>
                      <a:pt x="44" y="42"/>
                      <a:pt x="44" y="42"/>
                    </a:cubicBezTo>
                    <a:cubicBezTo>
                      <a:pt x="44" y="42"/>
                      <a:pt x="44" y="42"/>
                      <a:pt x="44" y="42"/>
                    </a:cubicBezTo>
                    <a:cubicBezTo>
                      <a:pt x="45" y="42"/>
                      <a:pt x="45" y="42"/>
                      <a:pt x="46" y="42"/>
                    </a:cubicBezTo>
                    <a:cubicBezTo>
                      <a:pt x="46" y="42"/>
                      <a:pt x="46" y="43"/>
                      <a:pt x="46" y="43"/>
                    </a:cubicBezTo>
                    <a:cubicBezTo>
                      <a:pt x="47" y="44"/>
                      <a:pt x="47" y="44"/>
                      <a:pt x="47" y="44"/>
                    </a:cubicBezTo>
                    <a:cubicBezTo>
                      <a:pt x="47" y="44"/>
                      <a:pt x="47" y="45"/>
                      <a:pt x="48" y="45"/>
                    </a:cubicBezTo>
                    <a:cubicBezTo>
                      <a:pt x="48" y="45"/>
                      <a:pt x="48" y="45"/>
                      <a:pt x="48" y="45"/>
                    </a:cubicBezTo>
                    <a:cubicBezTo>
                      <a:pt x="50" y="45"/>
                      <a:pt x="50" y="45"/>
                      <a:pt x="50" y="45"/>
                    </a:cubicBezTo>
                    <a:cubicBezTo>
                      <a:pt x="50" y="45"/>
                      <a:pt x="50" y="45"/>
                      <a:pt x="50" y="45"/>
                    </a:cubicBezTo>
                    <a:cubicBezTo>
                      <a:pt x="49" y="46"/>
                      <a:pt x="49" y="46"/>
                      <a:pt x="49" y="46"/>
                    </a:cubicBezTo>
                    <a:cubicBezTo>
                      <a:pt x="51" y="46"/>
                      <a:pt x="51" y="46"/>
                      <a:pt x="51" y="46"/>
                    </a:cubicBezTo>
                    <a:cubicBezTo>
                      <a:pt x="52" y="46"/>
                      <a:pt x="52" y="46"/>
                      <a:pt x="53" y="47"/>
                    </a:cubicBezTo>
                    <a:cubicBezTo>
                      <a:pt x="54" y="47"/>
                      <a:pt x="54" y="48"/>
                      <a:pt x="54" y="48"/>
                    </a:cubicBezTo>
                    <a:cubicBezTo>
                      <a:pt x="54" y="53"/>
                      <a:pt x="54" y="53"/>
                      <a:pt x="54" y="53"/>
                    </a:cubicBezTo>
                    <a:cubicBezTo>
                      <a:pt x="55" y="53"/>
                      <a:pt x="55" y="53"/>
                      <a:pt x="55" y="53"/>
                    </a:cubicBezTo>
                    <a:cubicBezTo>
                      <a:pt x="55" y="53"/>
                      <a:pt x="55" y="53"/>
                      <a:pt x="55" y="53"/>
                    </a:cubicBezTo>
                    <a:cubicBezTo>
                      <a:pt x="55" y="53"/>
                      <a:pt x="55" y="53"/>
                      <a:pt x="55" y="53"/>
                    </a:cubicBezTo>
                    <a:cubicBezTo>
                      <a:pt x="55" y="53"/>
                      <a:pt x="55" y="53"/>
                      <a:pt x="55" y="53"/>
                    </a:cubicBezTo>
                    <a:cubicBezTo>
                      <a:pt x="55" y="55"/>
                      <a:pt x="55" y="55"/>
                      <a:pt x="55" y="55"/>
                    </a:cubicBezTo>
                    <a:cubicBezTo>
                      <a:pt x="59" y="55"/>
                      <a:pt x="59" y="55"/>
                      <a:pt x="59" y="55"/>
                    </a:cubicBezTo>
                    <a:cubicBezTo>
                      <a:pt x="59" y="54"/>
                      <a:pt x="59" y="54"/>
                      <a:pt x="59" y="54"/>
                    </a:cubicBezTo>
                    <a:cubicBezTo>
                      <a:pt x="59" y="53"/>
                      <a:pt x="59" y="53"/>
                      <a:pt x="59" y="53"/>
                    </a:cubicBezTo>
                    <a:cubicBezTo>
                      <a:pt x="59" y="53"/>
                      <a:pt x="59" y="53"/>
                      <a:pt x="59" y="53"/>
                    </a:cubicBezTo>
                    <a:cubicBezTo>
                      <a:pt x="60" y="52"/>
                      <a:pt x="60" y="52"/>
                      <a:pt x="60" y="51"/>
                    </a:cubicBezTo>
                    <a:cubicBezTo>
                      <a:pt x="60" y="51"/>
                      <a:pt x="60" y="51"/>
                      <a:pt x="60" y="51"/>
                    </a:cubicBezTo>
                    <a:cubicBezTo>
                      <a:pt x="60" y="45"/>
                      <a:pt x="60" y="45"/>
                      <a:pt x="60" y="45"/>
                    </a:cubicBezTo>
                    <a:cubicBezTo>
                      <a:pt x="60" y="44"/>
                      <a:pt x="59" y="44"/>
                      <a:pt x="59" y="44"/>
                    </a:cubicBezTo>
                    <a:cubicBezTo>
                      <a:pt x="59" y="44"/>
                      <a:pt x="59" y="44"/>
                      <a:pt x="59" y="44"/>
                    </a:cubicBezTo>
                    <a:cubicBezTo>
                      <a:pt x="58" y="43"/>
                      <a:pt x="57" y="43"/>
                      <a:pt x="56" y="42"/>
                    </a:cubicBezTo>
                    <a:cubicBezTo>
                      <a:pt x="57" y="42"/>
                      <a:pt x="57" y="42"/>
                      <a:pt x="57" y="42"/>
                    </a:cubicBezTo>
                    <a:cubicBezTo>
                      <a:pt x="57" y="42"/>
                      <a:pt x="57" y="42"/>
                      <a:pt x="57" y="42"/>
                    </a:cubicBezTo>
                    <a:cubicBezTo>
                      <a:pt x="58" y="42"/>
                      <a:pt x="58" y="42"/>
                      <a:pt x="58" y="42"/>
                    </a:cubicBezTo>
                    <a:cubicBezTo>
                      <a:pt x="58" y="42"/>
                      <a:pt x="58" y="42"/>
                      <a:pt x="58" y="42"/>
                    </a:cubicBezTo>
                    <a:cubicBezTo>
                      <a:pt x="58" y="42"/>
                      <a:pt x="58" y="42"/>
                      <a:pt x="58" y="42"/>
                    </a:cubicBezTo>
                    <a:cubicBezTo>
                      <a:pt x="58" y="43"/>
                      <a:pt x="58" y="43"/>
                      <a:pt x="58" y="43"/>
                    </a:cubicBezTo>
                    <a:cubicBezTo>
                      <a:pt x="59" y="43"/>
                      <a:pt x="59" y="43"/>
                      <a:pt x="59" y="43"/>
                    </a:cubicBezTo>
                    <a:cubicBezTo>
                      <a:pt x="60" y="43"/>
                      <a:pt x="60" y="43"/>
                      <a:pt x="60" y="43"/>
                    </a:cubicBezTo>
                    <a:cubicBezTo>
                      <a:pt x="60" y="43"/>
                      <a:pt x="60" y="43"/>
                      <a:pt x="60" y="43"/>
                    </a:cubicBezTo>
                    <a:cubicBezTo>
                      <a:pt x="61" y="43"/>
                      <a:pt x="61" y="43"/>
                      <a:pt x="61" y="43"/>
                    </a:cubicBezTo>
                    <a:cubicBezTo>
                      <a:pt x="61" y="43"/>
                      <a:pt x="61" y="43"/>
                      <a:pt x="61" y="43"/>
                    </a:cubicBezTo>
                    <a:cubicBezTo>
                      <a:pt x="61" y="43"/>
                      <a:pt x="61" y="43"/>
                      <a:pt x="61" y="43"/>
                    </a:cubicBezTo>
                    <a:cubicBezTo>
                      <a:pt x="61" y="44"/>
                      <a:pt x="61" y="44"/>
                      <a:pt x="61" y="44"/>
                    </a:cubicBezTo>
                    <a:cubicBezTo>
                      <a:pt x="61" y="45"/>
                      <a:pt x="62" y="46"/>
                      <a:pt x="62" y="46"/>
                    </a:cubicBezTo>
                    <a:cubicBezTo>
                      <a:pt x="63" y="47"/>
                      <a:pt x="63" y="47"/>
                      <a:pt x="63" y="47"/>
                    </a:cubicBezTo>
                    <a:cubicBezTo>
                      <a:pt x="63" y="47"/>
                      <a:pt x="63" y="47"/>
                      <a:pt x="63" y="47"/>
                    </a:cubicBezTo>
                    <a:cubicBezTo>
                      <a:pt x="63" y="47"/>
                      <a:pt x="63" y="47"/>
                      <a:pt x="63" y="47"/>
                    </a:cubicBezTo>
                    <a:cubicBezTo>
                      <a:pt x="64" y="48"/>
                      <a:pt x="64" y="48"/>
                      <a:pt x="64" y="48"/>
                    </a:cubicBezTo>
                    <a:cubicBezTo>
                      <a:pt x="65" y="48"/>
                      <a:pt x="65" y="48"/>
                      <a:pt x="65" y="49"/>
                    </a:cubicBezTo>
                    <a:cubicBezTo>
                      <a:pt x="65" y="49"/>
                      <a:pt x="65" y="49"/>
                      <a:pt x="65" y="49"/>
                    </a:cubicBezTo>
                    <a:cubicBezTo>
                      <a:pt x="65" y="49"/>
                      <a:pt x="65" y="49"/>
                      <a:pt x="65" y="49"/>
                    </a:cubicBezTo>
                    <a:cubicBezTo>
                      <a:pt x="66" y="50"/>
                      <a:pt x="66" y="50"/>
                      <a:pt x="67" y="50"/>
                    </a:cubicBezTo>
                    <a:cubicBezTo>
                      <a:pt x="67" y="50"/>
                      <a:pt x="67" y="50"/>
                      <a:pt x="67" y="50"/>
                    </a:cubicBezTo>
                    <a:cubicBezTo>
                      <a:pt x="67" y="50"/>
                      <a:pt x="68" y="50"/>
                      <a:pt x="69" y="49"/>
                    </a:cubicBezTo>
                    <a:cubicBezTo>
                      <a:pt x="69" y="49"/>
                      <a:pt x="69" y="49"/>
                      <a:pt x="69" y="48"/>
                    </a:cubicBezTo>
                    <a:cubicBezTo>
                      <a:pt x="69" y="48"/>
                      <a:pt x="69" y="48"/>
                      <a:pt x="69" y="48"/>
                    </a:cubicBezTo>
                    <a:cubicBezTo>
                      <a:pt x="70" y="47"/>
                      <a:pt x="70" y="46"/>
                      <a:pt x="70" y="44"/>
                    </a:cubicBezTo>
                    <a:cubicBezTo>
                      <a:pt x="70" y="42"/>
                      <a:pt x="69" y="40"/>
                      <a:pt x="67" y="38"/>
                    </a:cubicBezTo>
                    <a:cubicBezTo>
                      <a:pt x="67" y="38"/>
                      <a:pt x="67" y="38"/>
                      <a:pt x="67" y="38"/>
                    </a:cubicBezTo>
                    <a:cubicBezTo>
                      <a:pt x="67" y="37"/>
                      <a:pt x="66" y="37"/>
                      <a:pt x="66" y="36"/>
                    </a:cubicBezTo>
                    <a:cubicBezTo>
                      <a:pt x="66" y="36"/>
                      <a:pt x="66" y="36"/>
                      <a:pt x="66" y="36"/>
                    </a:cubicBezTo>
                    <a:cubicBezTo>
                      <a:pt x="66" y="36"/>
                      <a:pt x="66" y="35"/>
                      <a:pt x="66" y="35"/>
                    </a:cubicBezTo>
                    <a:cubicBezTo>
                      <a:pt x="67" y="34"/>
                      <a:pt x="67" y="34"/>
                      <a:pt x="67" y="34"/>
                    </a:cubicBezTo>
                    <a:cubicBezTo>
                      <a:pt x="67" y="34"/>
                      <a:pt x="67" y="34"/>
                      <a:pt x="67" y="34"/>
                    </a:cubicBezTo>
                    <a:cubicBezTo>
                      <a:pt x="68" y="34"/>
                      <a:pt x="69" y="35"/>
                      <a:pt x="70" y="35"/>
                    </a:cubicBezTo>
                    <a:cubicBezTo>
                      <a:pt x="71" y="36"/>
                      <a:pt x="71" y="36"/>
                      <a:pt x="72" y="36"/>
                    </a:cubicBezTo>
                    <a:cubicBezTo>
                      <a:pt x="73" y="37"/>
                      <a:pt x="73" y="37"/>
                      <a:pt x="73" y="37"/>
                    </a:cubicBezTo>
                    <a:cubicBezTo>
                      <a:pt x="73" y="37"/>
                      <a:pt x="74" y="37"/>
                      <a:pt x="74" y="37"/>
                    </a:cubicBezTo>
                    <a:cubicBezTo>
                      <a:pt x="74" y="37"/>
                      <a:pt x="74" y="37"/>
                      <a:pt x="74" y="37"/>
                    </a:cubicBezTo>
                    <a:cubicBezTo>
                      <a:pt x="74" y="38"/>
                      <a:pt x="74" y="39"/>
                      <a:pt x="75" y="39"/>
                    </a:cubicBezTo>
                    <a:cubicBezTo>
                      <a:pt x="76" y="39"/>
                      <a:pt x="76" y="39"/>
                      <a:pt x="76" y="39"/>
                    </a:cubicBezTo>
                    <a:cubicBezTo>
                      <a:pt x="76" y="40"/>
                      <a:pt x="77" y="40"/>
                      <a:pt x="78" y="41"/>
                    </a:cubicBezTo>
                    <a:cubicBezTo>
                      <a:pt x="78" y="42"/>
                      <a:pt x="78" y="42"/>
                      <a:pt x="78" y="42"/>
                    </a:cubicBezTo>
                    <a:cubicBezTo>
                      <a:pt x="78" y="42"/>
                      <a:pt x="78" y="42"/>
                      <a:pt x="79" y="43"/>
                    </a:cubicBezTo>
                    <a:cubicBezTo>
                      <a:pt x="76" y="43"/>
                      <a:pt x="76" y="43"/>
                      <a:pt x="76" y="43"/>
                    </a:cubicBezTo>
                    <a:cubicBezTo>
                      <a:pt x="75" y="43"/>
                      <a:pt x="74" y="43"/>
                      <a:pt x="74" y="44"/>
                    </a:cubicBezTo>
                    <a:cubicBezTo>
                      <a:pt x="74" y="44"/>
                      <a:pt x="74" y="44"/>
                      <a:pt x="74" y="44"/>
                    </a:cubicBezTo>
                    <a:cubicBezTo>
                      <a:pt x="74" y="44"/>
                      <a:pt x="74" y="44"/>
                      <a:pt x="74" y="44"/>
                    </a:cubicBezTo>
                    <a:cubicBezTo>
                      <a:pt x="74" y="44"/>
                      <a:pt x="74" y="44"/>
                      <a:pt x="74" y="44"/>
                    </a:cubicBezTo>
                    <a:cubicBezTo>
                      <a:pt x="74" y="44"/>
                      <a:pt x="74" y="44"/>
                      <a:pt x="74" y="44"/>
                    </a:cubicBezTo>
                    <a:cubicBezTo>
                      <a:pt x="73" y="44"/>
                      <a:pt x="73" y="44"/>
                      <a:pt x="73" y="44"/>
                    </a:cubicBezTo>
                    <a:cubicBezTo>
                      <a:pt x="73" y="45"/>
                      <a:pt x="73" y="45"/>
                      <a:pt x="73" y="45"/>
                    </a:cubicBezTo>
                    <a:cubicBezTo>
                      <a:pt x="73" y="46"/>
                      <a:pt x="73" y="48"/>
                      <a:pt x="74" y="49"/>
                    </a:cubicBezTo>
                    <a:cubicBezTo>
                      <a:pt x="74" y="49"/>
                      <a:pt x="74" y="49"/>
                      <a:pt x="74" y="49"/>
                    </a:cubicBezTo>
                    <a:cubicBezTo>
                      <a:pt x="74" y="50"/>
                      <a:pt x="74" y="50"/>
                      <a:pt x="75" y="50"/>
                    </a:cubicBezTo>
                    <a:cubicBezTo>
                      <a:pt x="76" y="50"/>
                      <a:pt x="76" y="50"/>
                      <a:pt x="76" y="50"/>
                    </a:cubicBezTo>
                    <a:cubicBezTo>
                      <a:pt x="76" y="51"/>
                      <a:pt x="76" y="51"/>
                      <a:pt x="76" y="51"/>
                    </a:cubicBezTo>
                    <a:cubicBezTo>
                      <a:pt x="76" y="51"/>
                      <a:pt x="76" y="53"/>
                      <a:pt x="77" y="53"/>
                    </a:cubicBezTo>
                    <a:cubicBezTo>
                      <a:pt x="78" y="53"/>
                      <a:pt x="78" y="53"/>
                      <a:pt x="78" y="53"/>
                    </a:cubicBezTo>
                    <a:cubicBezTo>
                      <a:pt x="78" y="53"/>
                      <a:pt x="78" y="53"/>
                      <a:pt x="78" y="53"/>
                    </a:cubicBezTo>
                    <a:cubicBezTo>
                      <a:pt x="78" y="53"/>
                      <a:pt x="78" y="53"/>
                      <a:pt x="78" y="53"/>
                    </a:cubicBezTo>
                    <a:cubicBezTo>
                      <a:pt x="78" y="55"/>
                      <a:pt x="78" y="55"/>
                      <a:pt x="78" y="55"/>
                    </a:cubicBezTo>
                    <a:cubicBezTo>
                      <a:pt x="79" y="55"/>
                      <a:pt x="79" y="55"/>
                      <a:pt x="79" y="55"/>
                    </a:cubicBezTo>
                    <a:cubicBezTo>
                      <a:pt x="80" y="55"/>
                      <a:pt x="80" y="55"/>
                      <a:pt x="81" y="55"/>
                    </a:cubicBezTo>
                    <a:cubicBezTo>
                      <a:pt x="81" y="56"/>
                      <a:pt x="82" y="56"/>
                      <a:pt x="83" y="56"/>
                    </a:cubicBezTo>
                    <a:cubicBezTo>
                      <a:pt x="84" y="56"/>
                      <a:pt x="84" y="56"/>
                      <a:pt x="84" y="56"/>
                    </a:cubicBezTo>
                    <a:cubicBezTo>
                      <a:pt x="85" y="56"/>
                      <a:pt x="85" y="56"/>
                      <a:pt x="85" y="56"/>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6" y="55"/>
                      <a:pt x="86" y="55"/>
                    </a:cubicBezTo>
                    <a:cubicBezTo>
                      <a:pt x="86" y="55"/>
                      <a:pt x="86" y="55"/>
                      <a:pt x="86" y="55"/>
                    </a:cubicBezTo>
                    <a:cubicBezTo>
                      <a:pt x="85" y="56"/>
                      <a:pt x="85" y="56"/>
                      <a:pt x="85" y="56"/>
                    </a:cubicBezTo>
                    <a:cubicBezTo>
                      <a:pt x="86" y="56"/>
                      <a:pt x="86" y="56"/>
                      <a:pt x="86" y="56"/>
                    </a:cubicBezTo>
                    <a:cubicBezTo>
                      <a:pt x="87" y="56"/>
                      <a:pt x="87" y="56"/>
                      <a:pt x="87" y="56"/>
                    </a:cubicBezTo>
                    <a:cubicBezTo>
                      <a:pt x="87" y="56"/>
                      <a:pt x="87" y="56"/>
                      <a:pt x="87" y="56"/>
                    </a:cubicBezTo>
                    <a:cubicBezTo>
                      <a:pt x="87" y="57"/>
                      <a:pt x="87" y="57"/>
                      <a:pt x="87" y="57"/>
                    </a:cubicBezTo>
                    <a:cubicBezTo>
                      <a:pt x="87" y="59"/>
                      <a:pt x="87" y="59"/>
                      <a:pt x="87" y="59"/>
                    </a:cubicBezTo>
                    <a:cubicBezTo>
                      <a:pt x="87" y="59"/>
                      <a:pt x="87" y="59"/>
                      <a:pt x="87" y="59"/>
                    </a:cubicBezTo>
                    <a:cubicBezTo>
                      <a:pt x="87" y="59"/>
                      <a:pt x="87" y="60"/>
                      <a:pt x="88" y="60"/>
                    </a:cubicBezTo>
                    <a:cubicBezTo>
                      <a:pt x="88" y="60"/>
                      <a:pt x="88" y="60"/>
                      <a:pt x="88" y="60"/>
                    </a:cubicBezTo>
                    <a:cubicBezTo>
                      <a:pt x="88" y="60"/>
                      <a:pt x="88" y="60"/>
                      <a:pt x="88" y="60"/>
                    </a:cubicBezTo>
                    <a:cubicBezTo>
                      <a:pt x="88" y="62"/>
                      <a:pt x="88" y="62"/>
                      <a:pt x="88" y="62"/>
                    </a:cubicBezTo>
                    <a:cubicBezTo>
                      <a:pt x="88" y="62"/>
                      <a:pt x="88" y="62"/>
                      <a:pt x="88" y="62"/>
                    </a:cubicBezTo>
                    <a:cubicBezTo>
                      <a:pt x="88" y="63"/>
                      <a:pt x="88" y="63"/>
                      <a:pt x="88" y="63"/>
                    </a:cubicBezTo>
                    <a:cubicBezTo>
                      <a:pt x="89" y="63"/>
                      <a:pt x="89" y="63"/>
                      <a:pt x="89" y="63"/>
                    </a:cubicBezTo>
                    <a:cubicBezTo>
                      <a:pt x="90" y="63"/>
                      <a:pt x="90" y="63"/>
                      <a:pt x="90" y="63"/>
                    </a:cubicBezTo>
                    <a:cubicBezTo>
                      <a:pt x="90" y="65"/>
                      <a:pt x="90" y="65"/>
                      <a:pt x="90" y="65"/>
                    </a:cubicBezTo>
                    <a:cubicBezTo>
                      <a:pt x="90" y="65"/>
                      <a:pt x="90" y="65"/>
                      <a:pt x="90" y="65"/>
                    </a:cubicBezTo>
                    <a:cubicBezTo>
                      <a:pt x="90" y="66"/>
                      <a:pt x="89" y="66"/>
                      <a:pt x="89" y="66"/>
                    </a:cubicBezTo>
                    <a:cubicBezTo>
                      <a:pt x="88" y="66"/>
                      <a:pt x="88" y="66"/>
                      <a:pt x="88" y="66"/>
                    </a:cubicBezTo>
                    <a:cubicBezTo>
                      <a:pt x="87" y="65"/>
                      <a:pt x="87" y="65"/>
                      <a:pt x="87" y="65"/>
                    </a:cubicBezTo>
                    <a:cubicBezTo>
                      <a:pt x="87" y="67"/>
                      <a:pt x="87" y="67"/>
                      <a:pt x="87" y="67"/>
                    </a:cubicBezTo>
                    <a:cubicBezTo>
                      <a:pt x="87" y="67"/>
                      <a:pt x="86" y="67"/>
                      <a:pt x="86" y="67"/>
                    </a:cubicBezTo>
                    <a:cubicBezTo>
                      <a:pt x="85" y="67"/>
                      <a:pt x="85" y="67"/>
                      <a:pt x="85" y="67"/>
                    </a:cubicBezTo>
                    <a:cubicBezTo>
                      <a:pt x="85" y="66"/>
                      <a:pt x="85" y="66"/>
                      <a:pt x="85" y="66"/>
                    </a:cubicBezTo>
                    <a:cubicBezTo>
                      <a:pt x="84" y="66"/>
                      <a:pt x="83" y="66"/>
                      <a:pt x="83" y="66"/>
                    </a:cubicBezTo>
                    <a:cubicBezTo>
                      <a:pt x="82" y="66"/>
                      <a:pt x="82" y="66"/>
                      <a:pt x="82" y="66"/>
                    </a:cubicBezTo>
                    <a:cubicBezTo>
                      <a:pt x="81" y="66"/>
                      <a:pt x="81" y="66"/>
                      <a:pt x="81" y="66"/>
                    </a:cubicBezTo>
                    <a:cubicBezTo>
                      <a:pt x="80" y="66"/>
                      <a:pt x="80" y="66"/>
                      <a:pt x="80" y="66"/>
                    </a:cubicBezTo>
                    <a:cubicBezTo>
                      <a:pt x="80" y="65"/>
                      <a:pt x="80" y="65"/>
                      <a:pt x="80" y="65"/>
                    </a:cubicBezTo>
                    <a:cubicBezTo>
                      <a:pt x="80" y="64"/>
                      <a:pt x="80" y="64"/>
                      <a:pt x="80" y="64"/>
                    </a:cubicBezTo>
                    <a:cubicBezTo>
                      <a:pt x="79" y="64"/>
                      <a:pt x="79" y="64"/>
                      <a:pt x="79" y="64"/>
                    </a:cubicBezTo>
                    <a:cubicBezTo>
                      <a:pt x="79" y="64"/>
                      <a:pt x="79" y="64"/>
                      <a:pt x="78" y="64"/>
                    </a:cubicBezTo>
                    <a:cubicBezTo>
                      <a:pt x="78" y="63"/>
                      <a:pt x="77" y="63"/>
                      <a:pt x="77" y="63"/>
                    </a:cubicBezTo>
                    <a:cubicBezTo>
                      <a:pt x="76" y="63"/>
                      <a:pt x="76" y="63"/>
                      <a:pt x="76" y="63"/>
                    </a:cubicBezTo>
                    <a:cubicBezTo>
                      <a:pt x="76" y="64"/>
                      <a:pt x="76" y="64"/>
                      <a:pt x="76" y="64"/>
                    </a:cubicBezTo>
                    <a:cubicBezTo>
                      <a:pt x="76" y="65"/>
                      <a:pt x="76" y="66"/>
                      <a:pt x="75" y="67"/>
                    </a:cubicBezTo>
                    <a:cubicBezTo>
                      <a:pt x="75" y="67"/>
                      <a:pt x="75" y="67"/>
                      <a:pt x="74" y="67"/>
                    </a:cubicBezTo>
                    <a:cubicBezTo>
                      <a:pt x="74" y="67"/>
                      <a:pt x="74" y="67"/>
                      <a:pt x="74" y="67"/>
                    </a:cubicBezTo>
                    <a:cubicBezTo>
                      <a:pt x="73" y="67"/>
                      <a:pt x="73" y="67"/>
                      <a:pt x="73" y="67"/>
                    </a:cubicBezTo>
                    <a:cubicBezTo>
                      <a:pt x="73" y="67"/>
                      <a:pt x="73" y="67"/>
                      <a:pt x="73" y="67"/>
                    </a:cubicBezTo>
                    <a:cubicBezTo>
                      <a:pt x="72" y="67"/>
                      <a:pt x="72" y="67"/>
                      <a:pt x="72" y="67"/>
                    </a:cubicBezTo>
                    <a:cubicBezTo>
                      <a:pt x="72" y="66"/>
                      <a:pt x="72" y="66"/>
                      <a:pt x="72" y="66"/>
                    </a:cubicBezTo>
                    <a:cubicBezTo>
                      <a:pt x="71" y="66"/>
                      <a:pt x="71" y="66"/>
                      <a:pt x="71" y="66"/>
                    </a:cubicBezTo>
                    <a:cubicBezTo>
                      <a:pt x="70" y="66"/>
                      <a:pt x="70" y="66"/>
                      <a:pt x="70" y="66"/>
                    </a:cubicBezTo>
                    <a:cubicBezTo>
                      <a:pt x="70" y="66"/>
                      <a:pt x="70" y="66"/>
                      <a:pt x="70" y="66"/>
                    </a:cubicBezTo>
                    <a:cubicBezTo>
                      <a:pt x="69" y="66"/>
                      <a:pt x="69" y="66"/>
                      <a:pt x="69" y="66"/>
                    </a:cubicBezTo>
                    <a:cubicBezTo>
                      <a:pt x="69" y="66"/>
                      <a:pt x="69" y="66"/>
                      <a:pt x="69" y="66"/>
                    </a:cubicBezTo>
                    <a:cubicBezTo>
                      <a:pt x="69" y="65"/>
                      <a:pt x="69" y="65"/>
                      <a:pt x="69" y="65"/>
                    </a:cubicBezTo>
                    <a:cubicBezTo>
                      <a:pt x="69" y="64"/>
                      <a:pt x="69" y="64"/>
                      <a:pt x="69" y="64"/>
                    </a:cubicBezTo>
                    <a:cubicBezTo>
                      <a:pt x="68" y="64"/>
                      <a:pt x="68" y="64"/>
                      <a:pt x="68" y="64"/>
                    </a:cubicBezTo>
                    <a:cubicBezTo>
                      <a:pt x="68" y="64"/>
                      <a:pt x="67" y="64"/>
                      <a:pt x="67" y="64"/>
                    </a:cubicBezTo>
                    <a:cubicBezTo>
                      <a:pt x="67" y="64"/>
                      <a:pt x="67" y="64"/>
                      <a:pt x="67" y="64"/>
                    </a:cubicBezTo>
                    <a:cubicBezTo>
                      <a:pt x="67" y="64"/>
                      <a:pt x="67" y="64"/>
                      <a:pt x="67" y="64"/>
                    </a:cubicBezTo>
                    <a:cubicBezTo>
                      <a:pt x="68" y="63"/>
                      <a:pt x="68" y="63"/>
                      <a:pt x="68" y="63"/>
                    </a:cubicBezTo>
                    <a:cubicBezTo>
                      <a:pt x="66" y="63"/>
                      <a:pt x="66" y="63"/>
                      <a:pt x="66" y="63"/>
                    </a:cubicBezTo>
                    <a:cubicBezTo>
                      <a:pt x="66" y="63"/>
                      <a:pt x="66" y="63"/>
                      <a:pt x="66" y="63"/>
                    </a:cubicBezTo>
                    <a:cubicBezTo>
                      <a:pt x="65" y="63"/>
                      <a:pt x="65" y="63"/>
                      <a:pt x="64" y="63"/>
                    </a:cubicBezTo>
                    <a:cubicBezTo>
                      <a:pt x="63" y="63"/>
                      <a:pt x="63" y="63"/>
                      <a:pt x="63" y="63"/>
                    </a:cubicBezTo>
                    <a:cubicBezTo>
                      <a:pt x="63" y="63"/>
                      <a:pt x="63" y="63"/>
                      <a:pt x="63" y="63"/>
                    </a:cubicBezTo>
                    <a:cubicBezTo>
                      <a:pt x="63" y="62"/>
                      <a:pt x="63" y="62"/>
                      <a:pt x="63" y="62"/>
                    </a:cubicBezTo>
                    <a:cubicBezTo>
                      <a:pt x="63" y="61"/>
                      <a:pt x="63" y="61"/>
                      <a:pt x="63" y="61"/>
                    </a:cubicBezTo>
                    <a:cubicBezTo>
                      <a:pt x="62" y="61"/>
                      <a:pt x="62" y="61"/>
                      <a:pt x="62" y="61"/>
                    </a:cubicBezTo>
                    <a:cubicBezTo>
                      <a:pt x="61" y="61"/>
                      <a:pt x="61" y="61"/>
                      <a:pt x="61" y="61"/>
                    </a:cubicBezTo>
                    <a:cubicBezTo>
                      <a:pt x="61" y="61"/>
                      <a:pt x="60" y="61"/>
                      <a:pt x="60" y="61"/>
                    </a:cubicBezTo>
                    <a:cubicBezTo>
                      <a:pt x="59" y="61"/>
                      <a:pt x="59" y="61"/>
                      <a:pt x="58" y="61"/>
                    </a:cubicBezTo>
                    <a:cubicBezTo>
                      <a:pt x="58" y="61"/>
                      <a:pt x="58" y="61"/>
                      <a:pt x="58" y="61"/>
                    </a:cubicBezTo>
                    <a:cubicBezTo>
                      <a:pt x="57" y="61"/>
                      <a:pt x="57" y="61"/>
                      <a:pt x="57" y="61"/>
                    </a:cubicBezTo>
                    <a:cubicBezTo>
                      <a:pt x="57" y="61"/>
                      <a:pt x="57" y="60"/>
                      <a:pt x="57" y="60"/>
                    </a:cubicBezTo>
                    <a:cubicBezTo>
                      <a:pt x="58" y="59"/>
                      <a:pt x="58" y="59"/>
                      <a:pt x="58" y="59"/>
                    </a:cubicBezTo>
                    <a:cubicBezTo>
                      <a:pt x="56" y="58"/>
                      <a:pt x="56" y="58"/>
                      <a:pt x="56" y="58"/>
                    </a:cubicBezTo>
                    <a:cubicBezTo>
                      <a:pt x="56" y="58"/>
                      <a:pt x="56" y="58"/>
                      <a:pt x="56" y="58"/>
                    </a:cubicBezTo>
                    <a:cubicBezTo>
                      <a:pt x="56" y="58"/>
                      <a:pt x="56" y="58"/>
                      <a:pt x="56" y="58"/>
                    </a:cubicBezTo>
                    <a:cubicBezTo>
                      <a:pt x="56" y="58"/>
                      <a:pt x="56" y="58"/>
                      <a:pt x="56" y="58"/>
                    </a:cubicBezTo>
                    <a:cubicBezTo>
                      <a:pt x="56" y="56"/>
                      <a:pt x="56" y="56"/>
                      <a:pt x="56" y="56"/>
                    </a:cubicBezTo>
                    <a:cubicBezTo>
                      <a:pt x="55" y="56"/>
                      <a:pt x="55" y="56"/>
                      <a:pt x="55" y="56"/>
                    </a:cubicBezTo>
                    <a:cubicBezTo>
                      <a:pt x="55" y="56"/>
                      <a:pt x="55" y="56"/>
                      <a:pt x="55" y="56"/>
                    </a:cubicBezTo>
                    <a:cubicBezTo>
                      <a:pt x="54" y="56"/>
                      <a:pt x="54" y="56"/>
                      <a:pt x="54" y="56"/>
                    </a:cubicBezTo>
                    <a:cubicBezTo>
                      <a:pt x="54" y="55"/>
                      <a:pt x="54" y="55"/>
                      <a:pt x="54" y="55"/>
                    </a:cubicBezTo>
                    <a:cubicBezTo>
                      <a:pt x="55" y="55"/>
                      <a:pt x="55" y="54"/>
                      <a:pt x="54" y="54"/>
                    </a:cubicBezTo>
                    <a:cubicBezTo>
                      <a:pt x="54" y="53"/>
                      <a:pt x="53" y="53"/>
                      <a:pt x="52" y="53"/>
                    </a:cubicBezTo>
                    <a:cubicBezTo>
                      <a:pt x="52" y="53"/>
                      <a:pt x="52" y="53"/>
                      <a:pt x="52" y="53"/>
                    </a:cubicBezTo>
                    <a:cubicBezTo>
                      <a:pt x="52" y="52"/>
                      <a:pt x="52" y="52"/>
                      <a:pt x="52" y="52"/>
                    </a:cubicBezTo>
                    <a:cubicBezTo>
                      <a:pt x="52" y="51"/>
                      <a:pt x="52" y="51"/>
                      <a:pt x="52" y="51"/>
                    </a:cubicBezTo>
                    <a:cubicBezTo>
                      <a:pt x="51" y="51"/>
                      <a:pt x="51" y="51"/>
                      <a:pt x="51" y="51"/>
                    </a:cubicBezTo>
                    <a:cubicBezTo>
                      <a:pt x="49" y="51"/>
                      <a:pt x="48" y="52"/>
                      <a:pt x="48" y="53"/>
                    </a:cubicBezTo>
                    <a:cubicBezTo>
                      <a:pt x="47" y="54"/>
                      <a:pt x="47" y="54"/>
                      <a:pt x="46" y="54"/>
                    </a:cubicBezTo>
                    <a:cubicBezTo>
                      <a:pt x="46" y="54"/>
                      <a:pt x="46" y="54"/>
                      <a:pt x="46" y="54"/>
                    </a:cubicBezTo>
                    <a:cubicBezTo>
                      <a:pt x="46" y="54"/>
                      <a:pt x="45" y="54"/>
                      <a:pt x="44" y="54"/>
                    </a:cubicBezTo>
                    <a:cubicBezTo>
                      <a:pt x="44" y="53"/>
                      <a:pt x="43" y="53"/>
                      <a:pt x="43" y="53"/>
                    </a:cubicBezTo>
                    <a:cubicBezTo>
                      <a:pt x="41" y="53"/>
                      <a:pt x="40" y="53"/>
                      <a:pt x="39" y="53"/>
                    </a:cubicBezTo>
                    <a:cubicBezTo>
                      <a:pt x="39" y="53"/>
                      <a:pt x="38" y="53"/>
                      <a:pt x="38" y="53"/>
                    </a:cubicBezTo>
                    <a:cubicBezTo>
                      <a:pt x="37" y="53"/>
                      <a:pt x="37" y="53"/>
                      <a:pt x="36" y="53"/>
                    </a:cubicBezTo>
                    <a:cubicBezTo>
                      <a:pt x="35" y="53"/>
                      <a:pt x="35" y="53"/>
                      <a:pt x="35" y="53"/>
                    </a:cubicBezTo>
                    <a:cubicBezTo>
                      <a:pt x="35" y="54"/>
                      <a:pt x="35" y="54"/>
                      <a:pt x="35" y="54"/>
                    </a:cubicBezTo>
                    <a:cubicBezTo>
                      <a:pt x="35" y="54"/>
                      <a:pt x="35" y="54"/>
                      <a:pt x="35" y="54"/>
                    </a:cubicBezTo>
                    <a:cubicBezTo>
                      <a:pt x="35" y="54"/>
                      <a:pt x="35" y="54"/>
                      <a:pt x="34" y="54"/>
                    </a:cubicBezTo>
                    <a:cubicBezTo>
                      <a:pt x="34" y="54"/>
                      <a:pt x="34" y="54"/>
                      <a:pt x="34" y="54"/>
                    </a:cubicBezTo>
                    <a:cubicBezTo>
                      <a:pt x="33" y="54"/>
                      <a:pt x="33" y="54"/>
                      <a:pt x="33" y="54"/>
                    </a:cubicBezTo>
                    <a:cubicBezTo>
                      <a:pt x="32" y="54"/>
                      <a:pt x="32" y="54"/>
                      <a:pt x="32" y="54"/>
                    </a:cubicBezTo>
                    <a:cubicBezTo>
                      <a:pt x="32" y="55"/>
                      <a:pt x="32" y="55"/>
                      <a:pt x="32" y="55"/>
                    </a:cubicBezTo>
                    <a:cubicBezTo>
                      <a:pt x="32" y="56"/>
                      <a:pt x="32" y="56"/>
                      <a:pt x="32" y="56"/>
                    </a:cubicBezTo>
                    <a:cubicBezTo>
                      <a:pt x="32" y="56"/>
                      <a:pt x="32" y="56"/>
                      <a:pt x="31" y="56"/>
                    </a:cubicBezTo>
                    <a:cubicBezTo>
                      <a:pt x="31" y="56"/>
                      <a:pt x="30" y="56"/>
                      <a:pt x="30" y="56"/>
                    </a:cubicBezTo>
                    <a:cubicBezTo>
                      <a:pt x="29" y="56"/>
                      <a:pt x="29" y="56"/>
                      <a:pt x="29" y="56"/>
                    </a:cubicBezTo>
                    <a:cubicBezTo>
                      <a:pt x="29" y="55"/>
                      <a:pt x="28" y="55"/>
                      <a:pt x="27" y="55"/>
                    </a:cubicBezTo>
                    <a:cubicBezTo>
                      <a:pt x="27" y="55"/>
                      <a:pt x="27" y="55"/>
                      <a:pt x="26" y="56"/>
                    </a:cubicBezTo>
                    <a:cubicBezTo>
                      <a:pt x="26" y="56"/>
                      <a:pt x="26" y="56"/>
                      <a:pt x="26" y="56"/>
                    </a:cubicBezTo>
                    <a:cubicBezTo>
                      <a:pt x="26" y="57"/>
                      <a:pt x="26" y="57"/>
                      <a:pt x="26" y="57"/>
                    </a:cubicBezTo>
                    <a:cubicBezTo>
                      <a:pt x="26" y="56"/>
                      <a:pt x="26" y="56"/>
                      <a:pt x="26" y="56"/>
                    </a:cubicBezTo>
                    <a:cubicBezTo>
                      <a:pt x="26" y="56"/>
                      <a:pt x="25" y="56"/>
                      <a:pt x="24" y="57"/>
                    </a:cubicBezTo>
                    <a:cubicBezTo>
                      <a:pt x="24" y="57"/>
                      <a:pt x="24" y="57"/>
                      <a:pt x="24" y="58"/>
                    </a:cubicBezTo>
                    <a:cubicBezTo>
                      <a:pt x="24" y="58"/>
                      <a:pt x="24" y="58"/>
                      <a:pt x="24" y="58"/>
                    </a:cubicBezTo>
                    <a:cubicBezTo>
                      <a:pt x="24" y="58"/>
                      <a:pt x="24" y="58"/>
                      <a:pt x="24" y="58"/>
                    </a:cubicBezTo>
                    <a:cubicBezTo>
                      <a:pt x="23" y="60"/>
                      <a:pt x="22" y="60"/>
                      <a:pt x="21" y="60"/>
                    </a:cubicBezTo>
                    <a:cubicBezTo>
                      <a:pt x="20" y="60"/>
                      <a:pt x="20" y="60"/>
                      <a:pt x="20" y="61"/>
                    </a:cubicBezTo>
                    <a:cubicBezTo>
                      <a:pt x="20" y="61"/>
                      <a:pt x="20" y="61"/>
                      <a:pt x="20" y="61"/>
                    </a:cubicBezTo>
                    <a:cubicBezTo>
                      <a:pt x="19" y="61"/>
                      <a:pt x="19" y="61"/>
                      <a:pt x="19" y="61"/>
                    </a:cubicBezTo>
                    <a:cubicBezTo>
                      <a:pt x="19" y="61"/>
                      <a:pt x="19" y="61"/>
                      <a:pt x="19" y="61"/>
                    </a:cubicBezTo>
                    <a:cubicBezTo>
                      <a:pt x="19" y="61"/>
                      <a:pt x="19" y="61"/>
                      <a:pt x="19" y="61"/>
                    </a:cubicBezTo>
                    <a:cubicBezTo>
                      <a:pt x="18" y="61"/>
                      <a:pt x="18" y="61"/>
                      <a:pt x="18" y="61"/>
                    </a:cubicBezTo>
                    <a:cubicBezTo>
                      <a:pt x="17" y="62"/>
                      <a:pt x="17" y="64"/>
                      <a:pt x="17" y="65"/>
                    </a:cubicBezTo>
                    <a:cubicBezTo>
                      <a:pt x="17" y="65"/>
                      <a:pt x="17" y="65"/>
                      <a:pt x="17" y="65"/>
                    </a:cubicBezTo>
                    <a:cubicBezTo>
                      <a:pt x="17" y="66"/>
                      <a:pt x="16" y="67"/>
                      <a:pt x="16" y="67"/>
                    </a:cubicBezTo>
                    <a:cubicBezTo>
                      <a:pt x="15" y="67"/>
                      <a:pt x="15" y="67"/>
                      <a:pt x="15" y="67"/>
                    </a:cubicBezTo>
                    <a:cubicBezTo>
                      <a:pt x="15" y="68"/>
                      <a:pt x="15" y="68"/>
                      <a:pt x="15" y="68"/>
                    </a:cubicBezTo>
                    <a:cubicBezTo>
                      <a:pt x="16" y="70"/>
                      <a:pt x="16" y="71"/>
                      <a:pt x="15" y="71"/>
                    </a:cubicBezTo>
                    <a:cubicBezTo>
                      <a:pt x="15" y="72"/>
                      <a:pt x="14" y="72"/>
                      <a:pt x="14" y="72"/>
                    </a:cubicBezTo>
                    <a:cubicBezTo>
                      <a:pt x="13" y="72"/>
                      <a:pt x="13" y="72"/>
                      <a:pt x="13" y="72"/>
                    </a:cubicBezTo>
                    <a:cubicBezTo>
                      <a:pt x="13" y="72"/>
                      <a:pt x="13" y="72"/>
                      <a:pt x="13" y="72"/>
                    </a:cubicBezTo>
                    <a:cubicBezTo>
                      <a:pt x="12" y="71"/>
                      <a:pt x="12" y="71"/>
                      <a:pt x="12" y="71"/>
                    </a:cubicBezTo>
                    <a:cubicBezTo>
                      <a:pt x="11" y="71"/>
                      <a:pt x="11" y="72"/>
                      <a:pt x="11" y="72"/>
                    </a:cubicBezTo>
                    <a:cubicBezTo>
                      <a:pt x="11" y="73"/>
                      <a:pt x="11" y="73"/>
                      <a:pt x="11" y="73"/>
                    </a:cubicBezTo>
                    <a:cubicBezTo>
                      <a:pt x="10" y="73"/>
                      <a:pt x="10" y="73"/>
                      <a:pt x="10" y="73"/>
                    </a:cubicBezTo>
                    <a:cubicBezTo>
                      <a:pt x="10" y="73"/>
                      <a:pt x="10" y="73"/>
                      <a:pt x="10" y="73"/>
                    </a:cubicBezTo>
                    <a:cubicBezTo>
                      <a:pt x="10" y="73"/>
                      <a:pt x="10" y="73"/>
                      <a:pt x="10" y="73"/>
                    </a:cubicBezTo>
                    <a:cubicBezTo>
                      <a:pt x="9" y="73"/>
                      <a:pt x="9" y="73"/>
                      <a:pt x="9" y="73"/>
                    </a:cubicBezTo>
                    <a:cubicBezTo>
                      <a:pt x="9" y="73"/>
                      <a:pt x="8" y="73"/>
                      <a:pt x="8" y="73"/>
                    </a:cubicBezTo>
                    <a:cubicBezTo>
                      <a:pt x="8" y="74"/>
                      <a:pt x="8" y="74"/>
                      <a:pt x="8" y="74"/>
                    </a:cubicBezTo>
                    <a:cubicBezTo>
                      <a:pt x="7" y="75"/>
                      <a:pt x="7" y="77"/>
                      <a:pt x="7" y="78"/>
                    </a:cubicBezTo>
                    <a:cubicBezTo>
                      <a:pt x="7" y="79"/>
                      <a:pt x="7" y="79"/>
                      <a:pt x="7" y="79"/>
                    </a:cubicBezTo>
                    <a:cubicBezTo>
                      <a:pt x="6" y="79"/>
                      <a:pt x="6" y="80"/>
                      <a:pt x="6" y="80"/>
                    </a:cubicBezTo>
                    <a:cubicBezTo>
                      <a:pt x="6" y="80"/>
                      <a:pt x="6" y="80"/>
                      <a:pt x="6" y="80"/>
                    </a:cubicBezTo>
                    <a:cubicBezTo>
                      <a:pt x="5" y="80"/>
                      <a:pt x="5" y="80"/>
                      <a:pt x="5" y="80"/>
                    </a:cubicBezTo>
                    <a:cubicBezTo>
                      <a:pt x="5" y="83"/>
                      <a:pt x="5" y="83"/>
                      <a:pt x="5" y="83"/>
                    </a:cubicBezTo>
                    <a:cubicBezTo>
                      <a:pt x="5" y="84"/>
                      <a:pt x="5" y="85"/>
                      <a:pt x="4" y="85"/>
                    </a:cubicBezTo>
                    <a:cubicBezTo>
                      <a:pt x="3" y="86"/>
                      <a:pt x="3" y="86"/>
                      <a:pt x="3" y="86"/>
                    </a:cubicBezTo>
                    <a:cubicBezTo>
                      <a:pt x="2" y="86"/>
                      <a:pt x="2" y="86"/>
                      <a:pt x="2" y="86"/>
                    </a:cubicBezTo>
                    <a:cubicBezTo>
                      <a:pt x="2" y="87"/>
                      <a:pt x="2" y="87"/>
                      <a:pt x="2" y="87"/>
                    </a:cubicBezTo>
                    <a:cubicBezTo>
                      <a:pt x="2" y="87"/>
                      <a:pt x="2" y="88"/>
                      <a:pt x="2" y="88"/>
                    </a:cubicBezTo>
                    <a:cubicBezTo>
                      <a:pt x="2" y="89"/>
                      <a:pt x="2" y="89"/>
                      <a:pt x="1" y="90"/>
                    </a:cubicBezTo>
                    <a:cubicBezTo>
                      <a:pt x="1" y="90"/>
                      <a:pt x="1" y="90"/>
                      <a:pt x="0" y="90"/>
                    </a:cubicBezTo>
                    <a:cubicBezTo>
                      <a:pt x="0" y="90"/>
                      <a:pt x="0" y="90"/>
                      <a:pt x="0" y="90"/>
                    </a:cubicBezTo>
                    <a:cubicBezTo>
                      <a:pt x="0" y="93"/>
                      <a:pt x="0" y="93"/>
                      <a:pt x="0" y="93"/>
                    </a:cubicBezTo>
                    <a:cubicBezTo>
                      <a:pt x="0" y="94"/>
                      <a:pt x="0" y="95"/>
                      <a:pt x="0" y="96"/>
                    </a:cubicBezTo>
                    <a:cubicBezTo>
                      <a:pt x="1" y="96"/>
                      <a:pt x="1" y="96"/>
                      <a:pt x="1" y="96"/>
                    </a:cubicBezTo>
                    <a:cubicBezTo>
                      <a:pt x="1" y="97"/>
                      <a:pt x="1" y="97"/>
                      <a:pt x="1" y="97"/>
                    </a:cubicBezTo>
                    <a:cubicBezTo>
                      <a:pt x="1" y="97"/>
                      <a:pt x="1" y="98"/>
                      <a:pt x="2" y="98"/>
                    </a:cubicBezTo>
                    <a:cubicBezTo>
                      <a:pt x="2" y="98"/>
                      <a:pt x="2" y="98"/>
                      <a:pt x="2" y="98"/>
                    </a:cubicBezTo>
                    <a:cubicBezTo>
                      <a:pt x="2" y="98"/>
                      <a:pt x="2" y="98"/>
                      <a:pt x="2" y="98"/>
                    </a:cubicBezTo>
                    <a:cubicBezTo>
                      <a:pt x="2" y="99"/>
                      <a:pt x="2" y="99"/>
                      <a:pt x="2" y="99"/>
                    </a:cubicBezTo>
                    <a:cubicBezTo>
                      <a:pt x="2" y="99"/>
                      <a:pt x="2" y="99"/>
                      <a:pt x="2" y="99"/>
                    </a:cubicBezTo>
                    <a:cubicBezTo>
                      <a:pt x="2" y="100"/>
                      <a:pt x="3" y="100"/>
                      <a:pt x="4" y="101"/>
                    </a:cubicBezTo>
                    <a:cubicBezTo>
                      <a:pt x="4" y="101"/>
                      <a:pt x="4" y="101"/>
                      <a:pt x="4" y="101"/>
                    </a:cubicBezTo>
                    <a:cubicBezTo>
                      <a:pt x="4" y="101"/>
                      <a:pt x="4" y="101"/>
                      <a:pt x="4" y="101"/>
                    </a:cubicBezTo>
                    <a:cubicBezTo>
                      <a:pt x="4" y="101"/>
                      <a:pt x="4" y="102"/>
                      <a:pt x="4" y="102"/>
                    </a:cubicBezTo>
                    <a:cubicBezTo>
                      <a:pt x="4" y="103"/>
                      <a:pt x="4" y="103"/>
                      <a:pt x="4" y="103"/>
                    </a:cubicBezTo>
                    <a:cubicBezTo>
                      <a:pt x="4" y="104"/>
                      <a:pt x="4" y="105"/>
                      <a:pt x="3" y="106"/>
                    </a:cubicBezTo>
                    <a:cubicBezTo>
                      <a:pt x="3" y="106"/>
                      <a:pt x="3" y="107"/>
                      <a:pt x="2" y="107"/>
                    </a:cubicBezTo>
                    <a:cubicBezTo>
                      <a:pt x="2" y="108"/>
                      <a:pt x="1" y="108"/>
                      <a:pt x="1" y="109"/>
                    </a:cubicBezTo>
                    <a:cubicBezTo>
                      <a:pt x="0" y="110"/>
                      <a:pt x="0" y="110"/>
                      <a:pt x="0" y="110"/>
                    </a:cubicBezTo>
                    <a:cubicBezTo>
                      <a:pt x="2" y="111"/>
                      <a:pt x="2" y="111"/>
                      <a:pt x="2" y="111"/>
                    </a:cubicBezTo>
                    <a:cubicBezTo>
                      <a:pt x="2" y="111"/>
                      <a:pt x="2" y="111"/>
                      <a:pt x="2" y="111"/>
                    </a:cubicBezTo>
                    <a:cubicBezTo>
                      <a:pt x="2" y="111"/>
                      <a:pt x="2" y="111"/>
                      <a:pt x="2" y="111"/>
                    </a:cubicBezTo>
                    <a:cubicBezTo>
                      <a:pt x="2" y="112"/>
                      <a:pt x="2" y="112"/>
                      <a:pt x="2" y="112"/>
                    </a:cubicBezTo>
                    <a:cubicBezTo>
                      <a:pt x="2" y="112"/>
                      <a:pt x="2" y="112"/>
                      <a:pt x="2" y="112"/>
                    </a:cubicBezTo>
                    <a:cubicBezTo>
                      <a:pt x="2" y="112"/>
                      <a:pt x="2" y="113"/>
                      <a:pt x="3" y="113"/>
                    </a:cubicBezTo>
                    <a:cubicBezTo>
                      <a:pt x="4" y="114"/>
                      <a:pt x="4" y="114"/>
                      <a:pt x="4" y="114"/>
                    </a:cubicBezTo>
                    <a:cubicBezTo>
                      <a:pt x="4" y="114"/>
                      <a:pt x="4" y="115"/>
                      <a:pt x="5" y="116"/>
                    </a:cubicBezTo>
                    <a:cubicBezTo>
                      <a:pt x="5" y="116"/>
                      <a:pt x="5" y="116"/>
                      <a:pt x="5" y="116"/>
                    </a:cubicBezTo>
                    <a:cubicBezTo>
                      <a:pt x="5" y="117"/>
                      <a:pt x="5" y="117"/>
                      <a:pt x="6" y="118"/>
                    </a:cubicBezTo>
                    <a:cubicBezTo>
                      <a:pt x="6" y="118"/>
                      <a:pt x="7" y="118"/>
                      <a:pt x="7" y="118"/>
                    </a:cubicBezTo>
                    <a:cubicBezTo>
                      <a:pt x="7" y="119"/>
                      <a:pt x="7" y="119"/>
                      <a:pt x="7" y="119"/>
                    </a:cubicBezTo>
                    <a:cubicBezTo>
                      <a:pt x="8" y="119"/>
                      <a:pt x="9" y="120"/>
                      <a:pt x="9" y="120"/>
                    </a:cubicBezTo>
                    <a:cubicBezTo>
                      <a:pt x="11" y="121"/>
                      <a:pt x="11" y="123"/>
                      <a:pt x="11" y="125"/>
                    </a:cubicBezTo>
                    <a:cubicBezTo>
                      <a:pt x="11" y="125"/>
                      <a:pt x="11" y="125"/>
                      <a:pt x="11" y="125"/>
                    </a:cubicBezTo>
                    <a:cubicBezTo>
                      <a:pt x="11" y="126"/>
                      <a:pt x="11" y="129"/>
                      <a:pt x="13" y="129"/>
                    </a:cubicBezTo>
                    <a:cubicBezTo>
                      <a:pt x="13" y="129"/>
                      <a:pt x="13" y="129"/>
                      <a:pt x="13" y="129"/>
                    </a:cubicBezTo>
                    <a:cubicBezTo>
                      <a:pt x="14" y="129"/>
                      <a:pt x="14" y="129"/>
                      <a:pt x="14" y="129"/>
                    </a:cubicBezTo>
                    <a:cubicBezTo>
                      <a:pt x="14" y="129"/>
                      <a:pt x="14" y="129"/>
                      <a:pt x="14" y="129"/>
                    </a:cubicBezTo>
                    <a:cubicBezTo>
                      <a:pt x="14" y="131"/>
                      <a:pt x="14" y="131"/>
                      <a:pt x="14" y="131"/>
                    </a:cubicBezTo>
                    <a:cubicBezTo>
                      <a:pt x="15" y="131"/>
                      <a:pt x="15" y="131"/>
                      <a:pt x="15" y="131"/>
                    </a:cubicBezTo>
                    <a:cubicBezTo>
                      <a:pt x="16" y="131"/>
                      <a:pt x="16" y="131"/>
                      <a:pt x="16" y="131"/>
                    </a:cubicBezTo>
                    <a:cubicBezTo>
                      <a:pt x="18" y="131"/>
                      <a:pt x="18" y="131"/>
                      <a:pt x="18" y="131"/>
                    </a:cubicBezTo>
                    <a:cubicBezTo>
                      <a:pt x="18" y="131"/>
                      <a:pt x="18" y="132"/>
                      <a:pt x="20" y="132"/>
                    </a:cubicBezTo>
                    <a:cubicBezTo>
                      <a:pt x="20" y="132"/>
                      <a:pt x="20" y="132"/>
                      <a:pt x="20" y="132"/>
                    </a:cubicBezTo>
                    <a:cubicBezTo>
                      <a:pt x="20" y="132"/>
                      <a:pt x="20" y="132"/>
                      <a:pt x="20" y="132"/>
                    </a:cubicBezTo>
                    <a:cubicBezTo>
                      <a:pt x="21" y="132"/>
                      <a:pt x="21" y="132"/>
                      <a:pt x="21" y="132"/>
                    </a:cubicBezTo>
                    <a:cubicBezTo>
                      <a:pt x="21" y="132"/>
                      <a:pt x="21" y="132"/>
                      <a:pt x="21" y="132"/>
                    </a:cubicBezTo>
                    <a:cubicBezTo>
                      <a:pt x="21" y="132"/>
                      <a:pt x="21" y="132"/>
                      <a:pt x="21" y="132"/>
                    </a:cubicBezTo>
                    <a:cubicBezTo>
                      <a:pt x="21" y="133"/>
                      <a:pt x="21" y="134"/>
                      <a:pt x="22" y="134"/>
                    </a:cubicBezTo>
                    <a:cubicBezTo>
                      <a:pt x="22" y="134"/>
                      <a:pt x="22" y="134"/>
                      <a:pt x="22" y="134"/>
                    </a:cubicBezTo>
                    <a:cubicBezTo>
                      <a:pt x="22" y="135"/>
                      <a:pt x="23" y="136"/>
                      <a:pt x="24" y="136"/>
                    </a:cubicBezTo>
                    <a:cubicBezTo>
                      <a:pt x="25" y="136"/>
                      <a:pt x="26" y="137"/>
                      <a:pt x="26" y="137"/>
                    </a:cubicBezTo>
                    <a:cubicBezTo>
                      <a:pt x="27" y="138"/>
                      <a:pt x="27" y="138"/>
                      <a:pt x="27" y="138"/>
                    </a:cubicBezTo>
                    <a:cubicBezTo>
                      <a:pt x="27" y="138"/>
                      <a:pt x="27" y="138"/>
                      <a:pt x="27" y="138"/>
                    </a:cubicBezTo>
                    <a:cubicBezTo>
                      <a:pt x="27" y="139"/>
                      <a:pt x="28" y="139"/>
                      <a:pt x="28" y="139"/>
                    </a:cubicBezTo>
                    <a:cubicBezTo>
                      <a:pt x="30" y="139"/>
                      <a:pt x="30" y="139"/>
                      <a:pt x="30" y="139"/>
                    </a:cubicBezTo>
                    <a:cubicBezTo>
                      <a:pt x="30" y="138"/>
                      <a:pt x="30" y="138"/>
                      <a:pt x="30" y="138"/>
                    </a:cubicBezTo>
                    <a:cubicBezTo>
                      <a:pt x="30" y="138"/>
                      <a:pt x="30" y="138"/>
                      <a:pt x="30" y="138"/>
                    </a:cubicBezTo>
                    <a:cubicBezTo>
                      <a:pt x="31" y="138"/>
                      <a:pt x="31" y="138"/>
                      <a:pt x="32" y="138"/>
                    </a:cubicBezTo>
                    <a:cubicBezTo>
                      <a:pt x="33" y="138"/>
                      <a:pt x="33" y="138"/>
                      <a:pt x="33" y="138"/>
                    </a:cubicBezTo>
                    <a:cubicBezTo>
                      <a:pt x="33" y="137"/>
                      <a:pt x="33" y="137"/>
                      <a:pt x="33" y="137"/>
                    </a:cubicBezTo>
                    <a:cubicBezTo>
                      <a:pt x="33" y="137"/>
                      <a:pt x="33" y="137"/>
                      <a:pt x="33" y="137"/>
                    </a:cubicBezTo>
                    <a:cubicBezTo>
                      <a:pt x="33" y="137"/>
                      <a:pt x="34" y="136"/>
                      <a:pt x="34" y="136"/>
                    </a:cubicBezTo>
                    <a:cubicBezTo>
                      <a:pt x="34" y="136"/>
                      <a:pt x="35" y="137"/>
                      <a:pt x="35" y="137"/>
                    </a:cubicBezTo>
                    <a:cubicBezTo>
                      <a:pt x="35" y="137"/>
                      <a:pt x="35" y="137"/>
                      <a:pt x="35" y="137"/>
                    </a:cubicBezTo>
                    <a:cubicBezTo>
                      <a:pt x="35" y="137"/>
                      <a:pt x="36" y="138"/>
                      <a:pt x="37" y="138"/>
                    </a:cubicBezTo>
                    <a:cubicBezTo>
                      <a:pt x="38" y="138"/>
                      <a:pt x="38" y="138"/>
                      <a:pt x="38" y="138"/>
                    </a:cubicBezTo>
                    <a:cubicBezTo>
                      <a:pt x="38" y="138"/>
                      <a:pt x="38" y="138"/>
                      <a:pt x="38" y="138"/>
                    </a:cubicBezTo>
                    <a:cubicBezTo>
                      <a:pt x="38" y="138"/>
                      <a:pt x="38" y="138"/>
                      <a:pt x="38" y="138"/>
                    </a:cubicBezTo>
                    <a:cubicBezTo>
                      <a:pt x="39" y="138"/>
                      <a:pt x="39" y="138"/>
                      <a:pt x="39" y="139"/>
                    </a:cubicBezTo>
                    <a:cubicBezTo>
                      <a:pt x="40" y="139"/>
                      <a:pt x="41" y="139"/>
                      <a:pt x="42" y="139"/>
                    </a:cubicBezTo>
                    <a:cubicBezTo>
                      <a:pt x="42" y="139"/>
                      <a:pt x="42" y="139"/>
                      <a:pt x="42" y="139"/>
                    </a:cubicBezTo>
                    <a:cubicBezTo>
                      <a:pt x="43" y="139"/>
                      <a:pt x="43" y="139"/>
                      <a:pt x="43" y="139"/>
                    </a:cubicBezTo>
                    <a:cubicBezTo>
                      <a:pt x="43" y="139"/>
                      <a:pt x="43" y="139"/>
                      <a:pt x="43" y="139"/>
                    </a:cubicBezTo>
                    <a:cubicBezTo>
                      <a:pt x="44" y="139"/>
                      <a:pt x="44" y="139"/>
                      <a:pt x="44" y="139"/>
                    </a:cubicBezTo>
                    <a:cubicBezTo>
                      <a:pt x="46" y="139"/>
                      <a:pt x="46" y="139"/>
                      <a:pt x="46" y="138"/>
                    </a:cubicBezTo>
                    <a:cubicBezTo>
                      <a:pt x="46" y="138"/>
                      <a:pt x="46" y="138"/>
                      <a:pt x="46" y="138"/>
                    </a:cubicBezTo>
                    <a:cubicBezTo>
                      <a:pt x="46" y="138"/>
                      <a:pt x="46" y="138"/>
                      <a:pt x="46" y="138"/>
                    </a:cubicBezTo>
                    <a:cubicBezTo>
                      <a:pt x="46" y="138"/>
                      <a:pt x="46" y="138"/>
                      <a:pt x="46" y="138"/>
                    </a:cubicBezTo>
                    <a:cubicBezTo>
                      <a:pt x="47" y="138"/>
                      <a:pt x="47" y="138"/>
                      <a:pt x="47" y="138"/>
                    </a:cubicBezTo>
                    <a:cubicBezTo>
                      <a:pt x="47" y="137"/>
                      <a:pt x="47" y="137"/>
                      <a:pt x="47" y="137"/>
                    </a:cubicBezTo>
                    <a:cubicBezTo>
                      <a:pt x="47" y="136"/>
                      <a:pt x="47" y="136"/>
                      <a:pt x="48" y="135"/>
                    </a:cubicBezTo>
                    <a:cubicBezTo>
                      <a:pt x="48" y="134"/>
                      <a:pt x="48" y="134"/>
                      <a:pt x="49" y="134"/>
                    </a:cubicBezTo>
                    <a:cubicBezTo>
                      <a:pt x="49" y="134"/>
                      <a:pt x="49" y="133"/>
                      <a:pt x="50" y="133"/>
                    </a:cubicBezTo>
                    <a:cubicBezTo>
                      <a:pt x="50" y="133"/>
                      <a:pt x="50" y="133"/>
                      <a:pt x="50" y="133"/>
                    </a:cubicBezTo>
                    <a:cubicBezTo>
                      <a:pt x="51" y="133"/>
                      <a:pt x="51" y="133"/>
                      <a:pt x="51" y="133"/>
                    </a:cubicBezTo>
                    <a:cubicBezTo>
                      <a:pt x="54" y="133"/>
                      <a:pt x="54" y="133"/>
                      <a:pt x="54" y="133"/>
                    </a:cubicBezTo>
                    <a:cubicBezTo>
                      <a:pt x="55" y="133"/>
                      <a:pt x="56" y="134"/>
                      <a:pt x="57" y="135"/>
                    </a:cubicBezTo>
                    <a:cubicBezTo>
                      <a:pt x="57" y="136"/>
                      <a:pt x="57" y="136"/>
                      <a:pt x="58" y="136"/>
                    </a:cubicBezTo>
                    <a:cubicBezTo>
                      <a:pt x="59" y="136"/>
                      <a:pt x="59" y="136"/>
                      <a:pt x="59" y="136"/>
                    </a:cubicBezTo>
                    <a:cubicBezTo>
                      <a:pt x="60" y="136"/>
                      <a:pt x="60" y="136"/>
                      <a:pt x="60" y="136"/>
                    </a:cubicBezTo>
                    <a:cubicBezTo>
                      <a:pt x="60" y="136"/>
                      <a:pt x="60" y="136"/>
                      <a:pt x="60" y="136"/>
                    </a:cubicBezTo>
                    <a:cubicBezTo>
                      <a:pt x="60" y="137"/>
                      <a:pt x="60" y="137"/>
                      <a:pt x="60" y="137"/>
                    </a:cubicBezTo>
                    <a:cubicBezTo>
                      <a:pt x="60" y="138"/>
                      <a:pt x="60" y="138"/>
                      <a:pt x="60" y="138"/>
                    </a:cubicBezTo>
                    <a:cubicBezTo>
                      <a:pt x="61" y="138"/>
                      <a:pt x="61" y="138"/>
                      <a:pt x="61" y="138"/>
                    </a:cubicBezTo>
                    <a:cubicBezTo>
                      <a:pt x="61" y="138"/>
                      <a:pt x="61" y="138"/>
                      <a:pt x="61" y="138"/>
                    </a:cubicBezTo>
                    <a:cubicBezTo>
                      <a:pt x="62" y="138"/>
                      <a:pt x="62" y="138"/>
                      <a:pt x="63" y="138"/>
                    </a:cubicBezTo>
                    <a:cubicBezTo>
                      <a:pt x="64" y="138"/>
                      <a:pt x="64" y="138"/>
                      <a:pt x="64" y="138"/>
                    </a:cubicBezTo>
                    <a:cubicBezTo>
                      <a:pt x="64" y="138"/>
                      <a:pt x="64" y="138"/>
                      <a:pt x="64" y="138"/>
                    </a:cubicBezTo>
                    <a:cubicBezTo>
                      <a:pt x="64" y="139"/>
                      <a:pt x="64" y="139"/>
                      <a:pt x="64" y="139"/>
                    </a:cubicBezTo>
                    <a:cubicBezTo>
                      <a:pt x="65" y="139"/>
                      <a:pt x="65" y="139"/>
                      <a:pt x="65" y="139"/>
                    </a:cubicBezTo>
                    <a:cubicBezTo>
                      <a:pt x="66" y="139"/>
                      <a:pt x="66" y="139"/>
                      <a:pt x="67" y="140"/>
                    </a:cubicBezTo>
                    <a:cubicBezTo>
                      <a:pt x="67" y="140"/>
                      <a:pt x="68" y="140"/>
                      <a:pt x="68" y="141"/>
                    </a:cubicBezTo>
                    <a:cubicBezTo>
                      <a:pt x="69" y="141"/>
                      <a:pt x="70" y="143"/>
                      <a:pt x="70" y="144"/>
                    </a:cubicBezTo>
                    <a:cubicBezTo>
                      <a:pt x="70" y="145"/>
                      <a:pt x="70" y="145"/>
                      <a:pt x="69" y="146"/>
                    </a:cubicBezTo>
                    <a:cubicBezTo>
                      <a:pt x="69" y="147"/>
                      <a:pt x="69" y="147"/>
                      <a:pt x="69" y="147"/>
                    </a:cubicBezTo>
                    <a:cubicBezTo>
                      <a:pt x="69" y="147"/>
                      <a:pt x="69" y="148"/>
                      <a:pt x="68" y="148"/>
                    </a:cubicBezTo>
                    <a:cubicBezTo>
                      <a:pt x="68" y="149"/>
                      <a:pt x="68" y="149"/>
                      <a:pt x="68" y="149"/>
                    </a:cubicBezTo>
                    <a:cubicBezTo>
                      <a:pt x="68" y="149"/>
                      <a:pt x="68" y="149"/>
                      <a:pt x="68" y="149"/>
                    </a:cubicBezTo>
                    <a:cubicBezTo>
                      <a:pt x="67" y="149"/>
                      <a:pt x="67" y="149"/>
                      <a:pt x="67" y="149"/>
                    </a:cubicBezTo>
                    <a:cubicBezTo>
                      <a:pt x="67" y="151"/>
                      <a:pt x="67" y="151"/>
                      <a:pt x="67" y="151"/>
                    </a:cubicBezTo>
                    <a:cubicBezTo>
                      <a:pt x="67" y="152"/>
                      <a:pt x="67" y="152"/>
                      <a:pt x="67" y="152"/>
                    </a:cubicBezTo>
                    <a:cubicBezTo>
                      <a:pt x="68" y="152"/>
                      <a:pt x="68" y="152"/>
                      <a:pt x="68" y="152"/>
                    </a:cubicBezTo>
                    <a:cubicBezTo>
                      <a:pt x="68" y="152"/>
                      <a:pt x="68" y="152"/>
                      <a:pt x="68" y="152"/>
                    </a:cubicBezTo>
                    <a:cubicBezTo>
                      <a:pt x="68" y="153"/>
                      <a:pt x="68" y="153"/>
                      <a:pt x="68" y="153"/>
                    </a:cubicBezTo>
                    <a:cubicBezTo>
                      <a:pt x="68" y="153"/>
                      <a:pt x="68" y="153"/>
                      <a:pt x="68" y="153"/>
                    </a:cubicBezTo>
                    <a:cubicBezTo>
                      <a:pt x="68" y="154"/>
                      <a:pt x="68" y="154"/>
                      <a:pt x="68" y="154"/>
                    </a:cubicBezTo>
                    <a:cubicBezTo>
                      <a:pt x="68" y="154"/>
                      <a:pt x="69" y="155"/>
                      <a:pt x="70" y="155"/>
                    </a:cubicBezTo>
                    <a:cubicBezTo>
                      <a:pt x="70" y="155"/>
                      <a:pt x="70" y="155"/>
                      <a:pt x="70" y="155"/>
                    </a:cubicBezTo>
                    <a:cubicBezTo>
                      <a:pt x="70" y="156"/>
                      <a:pt x="71" y="156"/>
                      <a:pt x="71" y="157"/>
                    </a:cubicBezTo>
                    <a:cubicBezTo>
                      <a:pt x="71" y="157"/>
                      <a:pt x="71" y="157"/>
                      <a:pt x="72" y="158"/>
                    </a:cubicBezTo>
                    <a:cubicBezTo>
                      <a:pt x="72" y="159"/>
                      <a:pt x="72" y="159"/>
                      <a:pt x="73" y="160"/>
                    </a:cubicBezTo>
                    <a:cubicBezTo>
                      <a:pt x="73" y="161"/>
                      <a:pt x="73" y="161"/>
                      <a:pt x="73" y="161"/>
                    </a:cubicBezTo>
                    <a:cubicBezTo>
                      <a:pt x="73" y="161"/>
                      <a:pt x="73" y="162"/>
                      <a:pt x="73" y="162"/>
                    </a:cubicBezTo>
                    <a:cubicBezTo>
                      <a:pt x="73" y="163"/>
                      <a:pt x="73" y="163"/>
                      <a:pt x="74" y="164"/>
                    </a:cubicBezTo>
                    <a:cubicBezTo>
                      <a:pt x="75" y="164"/>
                      <a:pt x="75" y="164"/>
                      <a:pt x="75" y="164"/>
                    </a:cubicBezTo>
                    <a:cubicBezTo>
                      <a:pt x="75" y="165"/>
                      <a:pt x="75" y="165"/>
                      <a:pt x="76" y="165"/>
                    </a:cubicBezTo>
                    <a:cubicBezTo>
                      <a:pt x="76" y="165"/>
                      <a:pt x="76" y="166"/>
                      <a:pt x="76" y="166"/>
                    </a:cubicBezTo>
                    <a:cubicBezTo>
                      <a:pt x="76" y="166"/>
                      <a:pt x="76" y="166"/>
                      <a:pt x="76" y="166"/>
                    </a:cubicBezTo>
                    <a:cubicBezTo>
                      <a:pt x="76" y="167"/>
                      <a:pt x="76" y="167"/>
                      <a:pt x="76" y="168"/>
                    </a:cubicBezTo>
                    <a:cubicBezTo>
                      <a:pt x="76" y="169"/>
                      <a:pt x="76" y="169"/>
                      <a:pt x="76" y="169"/>
                    </a:cubicBezTo>
                    <a:cubicBezTo>
                      <a:pt x="76" y="169"/>
                      <a:pt x="76" y="169"/>
                      <a:pt x="76" y="169"/>
                    </a:cubicBezTo>
                    <a:cubicBezTo>
                      <a:pt x="77" y="169"/>
                      <a:pt x="77" y="169"/>
                      <a:pt x="77" y="169"/>
                    </a:cubicBezTo>
                    <a:cubicBezTo>
                      <a:pt x="77" y="169"/>
                      <a:pt x="77" y="169"/>
                      <a:pt x="77" y="169"/>
                    </a:cubicBezTo>
                    <a:cubicBezTo>
                      <a:pt x="77" y="170"/>
                      <a:pt x="77" y="170"/>
                      <a:pt x="77" y="170"/>
                    </a:cubicBezTo>
                    <a:cubicBezTo>
                      <a:pt x="77" y="170"/>
                      <a:pt x="77" y="170"/>
                      <a:pt x="77" y="170"/>
                    </a:cubicBezTo>
                    <a:cubicBezTo>
                      <a:pt x="77" y="173"/>
                      <a:pt x="77" y="173"/>
                      <a:pt x="77" y="173"/>
                    </a:cubicBezTo>
                    <a:cubicBezTo>
                      <a:pt x="77" y="174"/>
                      <a:pt x="77" y="174"/>
                      <a:pt x="77" y="174"/>
                    </a:cubicBezTo>
                    <a:cubicBezTo>
                      <a:pt x="77" y="174"/>
                      <a:pt x="77" y="176"/>
                      <a:pt x="77" y="176"/>
                    </a:cubicBezTo>
                    <a:cubicBezTo>
                      <a:pt x="77" y="176"/>
                      <a:pt x="77" y="176"/>
                      <a:pt x="77" y="176"/>
                    </a:cubicBezTo>
                    <a:cubicBezTo>
                      <a:pt x="76" y="176"/>
                      <a:pt x="76" y="176"/>
                      <a:pt x="76" y="176"/>
                    </a:cubicBezTo>
                    <a:cubicBezTo>
                      <a:pt x="76" y="181"/>
                      <a:pt x="76" y="181"/>
                      <a:pt x="76" y="181"/>
                    </a:cubicBezTo>
                    <a:cubicBezTo>
                      <a:pt x="76" y="181"/>
                      <a:pt x="76" y="181"/>
                      <a:pt x="76" y="181"/>
                    </a:cubicBezTo>
                    <a:cubicBezTo>
                      <a:pt x="77" y="181"/>
                      <a:pt x="77" y="181"/>
                      <a:pt x="77" y="181"/>
                    </a:cubicBezTo>
                    <a:cubicBezTo>
                      <a:pt x="78" y="182"/>
                      <a:pt x="78" y="182"/>
                      <a:pt x="78" y="182"/>
                    </a:cubicBezTo>
                    <a:cubicBezTo>
                      <a:pt x="77" y="182"/>
                      <a:pt x="77" y="182"/>
                      <a:pt x="77" y="183"/>
                    </a:cubicBezTo>
                    <a:cubicBezTo>
                      <a:pt x="77" y="183"/>
                      <a:pt x="77" y="183"/>
                      <a:pt x="77" y="183"/>
                    </a:cubicBezTo>
                    <a:cubicBezTo>
                      <a:pt x="77" y="183"/>
                      <a:pt x="76" y="184"/>
                      <a:pt x="76" y="184"/>
                    </a:cubicBezTo>
                    <a:cubicBezTo>
                      <a:pt x="75" y="185"/>
                      <a:pt x="75" y="185"/>
                      <a:pt x="75" y="185"/>
                    </a:cubicBezTo>
                    <a:cubicBezTo>
                      <a:pt x="74" y="186"/>
                      <a:pt x="74" y="186"/>
                      <a:pt x="74" y="187"/>
                    </a:cubicBezTo>
                    <a:cubicBezTo>
                      <a:pt x="74" y="188"/>
                      <a:pt x="74" y="188"/>
                      <a:pt x="74" y="188"/>
                    </a:cubicBezTo>
                    <a:cubicBezTo>
                      <a:pt x="74" y="188"/>
                      <a:pt x="74" y="188"/>
                      <a:pt x="74" y="188"/>
                    </a:cubicBezTo>
                    <a:cubicBezTo>
                      <a:pt x="73" y="187"/>
                      <a:pt x="73" y="187"/>
                      <a:pt x="73" y="187"/>
                    </a:cubicBezTo>
                    <a:cubicBezTo>
                      <a:pt x="73" y="193"/>
                      <a:pt x="73" y="193"/>
                      <a:pt x="73" y="193"/>
                    </a:cubicBezTo>
                    <a:cubicBezTo>
                      <a:pt x="73" y="193"/>
                      <a:pt x="73" y="193"/>
                      <a:pt x="73" y="193"/>
                    </a:cubicBezTo>
                    <a:cubicBezTo>
                      <a:pt x="72" y="193"/>
                      <a:pt x="72" y="193"/>
                      <a:pt x="72" y="193"/>
                    </a:cubicBezTo>
                    <a:cubicBezTo>
                      <a:pt x="71" y="193"/>
                      <a:pt x="71" y="193"/>
                      <a:pt x="71" y="193"/>
                    </a:cubicBezTo>
                    <a:cubicBezTo>
                      <a:pt x="71" y="194"/>
                      <a:pt x="71" y="194"/>
                      <a:pt x="71" y="194"/>
                    </a:cubicBezTo>
                    <a:cubicBezTo>
                      <a:pt x="71" y="195"/>
                      <a:pt x="71" y="195"/>
                      <a:pt x="71" y="195"/>
                    </a:cubicBezTo>
                    <a:cubicBezTo>
                      <a:pt x="70" y="196"/>
                      <a:pt x="70" y="196"/>
                      <a:pt x="70" y="196"/>
                    </a:cubicBezTo>
                    <a:cubicBezTo>
                      <a:pt x="70" y="197"/>
                      <a:pt x="70" y="197"/>
                      <a:pt x="70" y="197"/>
                    </a:cubicBezTo>
                    <a:cubicBezTo>
                      <a:pt x="70" y="198"/>
                      <a:pt x="70" y="198"/>
                      <a:pt x="70" y="198"/>
                    </a:cubicBezTo>
                    <a:cubicBezTo>
                      <a:pt x="69" y="198"/>
                      <a:pt x="69" y="198"/>
                      <a:pt x="69" y="198"/>
                    </a:cubicBezTo>
                    <a:cubicBezTo>
                      <a:pt x="68" y="197"/>
                      <a:pt x="68" y="197"/>
                      <a:pt x="68" y="197"/>
                    </a:cubicBezTo>
                    <a:cubicBezTo>
                      <a:pt x="68" y="211"/>
                      <a:pt x="68" y="211"/>
                      <a:pt x="68" y="211"/>
                    </a:cubicBezTo>
                    <a:cubicBezTo>
                      <a:pt x="69" y="211"/>
                      <a:pt x="69" y="211"/>
                      <a:pt x="69" y="211"/>
                    </a:cubicBezTo>
                    <a:cubicBezTo>
                      <a:pt x="70" y="211"/>
                      <a:pt x="70" y="211"/>
                      <a:pt x="70" y="211"/>
                    </a:cubicBezTo>
                    <a:cubicBezTo>
                      <a:pt x="70" y="211"/>
                      <a:pt x="70" y="211"/>
                      <a:pt x="70" y="211"/>
                    </a:cubicBezTo>
                    <a:cubicBezTo>
                      <a:pt x="70" y="211"/>
                      <a:pt x="70" y="211"/>
                      <a:pt x="70" y="211"/>
                    </a:cubicBezTo>
                    <a:cubicBezTo>
                      <a:pt x="70" y="212"/>
                      <a:pt x="70" y="212"/>
                      <a:pt x="70" y="212"/>
                    </a:cubicBezTo>
                    <a:cubicBezTo>
                      <a:pt x="70" y="213"/>
                      <a:pt x="70" y="213"/>
                      <a:pt x="70" y="213"/>
                    </a:cubicBezTo>
                    <a:cubicBezTo>
                      <a:pt x="70" y="213"/>
                      <a:pt x="70"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5"/>
                      <a:pt x="71" y="215"/>
                      <a:pt x="71" y="215"/>
                    </a:cubicBezTo>
                    <a:cubicBezTo>
                      <a:pt x="71" y="217"/>
                      <a:pt x="71" y="217"/>
                      <a:pt x="71" y="218"/>
                    </a:cubicBezTo>
                    <a:cubicBezTo>
                      <a:pt x="71" y="218"/>
                      <a:pt x="71" y="218"/>
                      <a:pt x="71" y="218"/>
                    </a:cubicBezTo>
                    <a:cubicBezTo>
                      <a:pt x="70" y="217"/>
                      <a:pt x="70" y="217"/>
                      <a:pt x="70" y="217"/>
                    </a:cubicBezTo>
                    <a:cubicBezTo>
                      <a:pt x="70" y="231"/>
                      <a:pt x="70" y="231"/>
                      <a:pt x="70" y="231"/>
                    </a:cubicBezTo>
                    <a:cubicBezTo>
                      <a:pt x="70" y="231"/>
                      <a:pt x="70" y="231"/>
                      <a:pt x="70" y="231"/>
                    </a:cubicBezTo>
                    <a:cubicBezTo>
                      <a:pt x="71" y="232"/>
                      <a:pt x="71" y="232"/>
                      <a:pt x="71" y="232"/>
                    </a:cubicBezTo>
                    <a:cubicBezTo>
                      <a:pt x="72" y="232"/>
                      <a:pt x="72" y="233"/>
                      <a:pt x="72" y="234"/>
                    </a:cubicBezTo>
                    <a:cubicBezTo>
                      <a:pt x="73" y="235"/>
                      <a:pt x="73" y="236"/>
                      <a:pt x="72" y="236"/>
                    </a:cubicBezTo>
                    <a:cubicBezTo>
                      <a:pt x="72" y="237"/>
                      <a:pt x="72" y="237"/>
                      <a:pt x="71" y="238"/>
                    </a:cubicBezTo>
                    <a:cubicBezTo>
                      <a:pt x="71" y="238"/>
                      <a:pt x="70" y="238"/>
                      <a:pt x="70" y="238"/>
                    </a:cubicBezTo>
                    <a:cubicBezTo>
                      <a:pt x="69" y="239"/>
                      <a:pt x="69" y="239"/>
                      <a:pt x="69" y="239"/>
                    </a:cubicBezTo>
                    <a:cubicBezTo>
                      <a:pt x="68" y="239"/>
                      <a:pt x="68" y="239"/>
                      <a:pt x="67" y="239"/>
                    </a:cubicBezTo>
                    <a:cubicBezTo>
                      <a:pt x="67" y="240"/>
                      <a:pt x="67" y="241"/>
                      <a:pt x="67" y="242"/>
                    </a:cubicBezTo>
                    <a:cubicBezTo>
                      <a:pt x="67" y="243"/>
                      <a:pt x="67" y="243"/>
                      <a:pt x="67" y="243"/>
                    </a:cubicBezTo>
                    <a:cubicBezTo>
                      <a:pt x="67" y="243"/>
                      <a:pt x="67" y="244"/>
                      <a:pt x="68" y="245"/>
                    </a:cubicBezTo>
                    <a:cubicBezTo>
                      <a:pt x="68" y="245"/>
                      <a:pt x="69" y="245"/>
                      <a:pt x="69" y="245"/>
                    </a:cubicBezTo>
                    <a:cubicBezTo>
                      <a:pt x="70" y="245"/>
                      <a:pt x="70" y="245"/>
                      <a:pt x="71" y="245"/>
                    </a:cubicBezTo>
                    <a:cubicBezTo>
                      <a:pt x="71" y="244"/>
                      <a:pt x="71" y="244"/>
                      <a:pt x="71" y="244"/>
                    </a:cubicBezTo>
                    <a:cubicBezTo>
                      <a:pt x="72" y="244"/>
                      <a:pt x="74" y="244"/>
                      <a:pt x="75" y="244"/>
                    </a:cubicBezTo>
                    <a:cubicBezTo>
                      <a:pt x="76" y="244"/>
                      <a:pt x="76" y="244"/>
                      <a:pt x="76" y="244"/>
                    </a:cubicBezTo>
                    <a:cubicBezTo>
                      <a:pt x="78" y="244"/>
                      <a:pt x="80" y="243"/>
                      <a:pt x="81" y="242"/>
                    </a:cubicBezTo>
                    <a:cubicBezTo>
                      <a:pt x="83" y="242"/>
                      <a:pt x="83" y="242"/>
                      <a:pt x="83" y="242"/>
                    </a:cubicBezTo>
                    <a:cubicBezTo>
                      <a:pt x="83" y="242"/>
                      <a:pt x="83" y="242"/>
                      <a:pt x="83" y="242"/>
                    </a:cubicBezTo>
                    <a:cubicBezTo>
                      <a:pt x="83" y="243"/>
                      <a:pt x="83" y="243"/>
                      <a:pt x="83" y="243"/>
                    </a:cubicBezTo>
                    <a:cubicBezTo>
                      <a:pt x="84" y="243"/>
                      <a:pt x="84" y="242"/>
                      <a:pt x="85" y="242"/>
                    </a:cubicBezTo>
                    <a:cubicBezTo>
                      <a:pt x="85" y="241"/>
                      <a:pt x="85" y="241"/>
                      <a:pt x="85" y="241"/>
                    </a:cubicBezTo>
                    <a:cubicBezTo>
                      <a:pt x="85" y="240"/>
                      <a:pt x="86" y="240"/>
                      <a:pt x="87" y="240"/>
                    </a:cubicBezTo>
                    <a:cubicBezTo>
                      <a:pt x="87" y="239"/>
                      <a:pt x="87" y="239"/>
                      <a:pt x="87" y="239"/>
                    </a:cubicBezTo>
                    <a:cubicBezTo>
                      <a:pt x="87" y="239"/>
                      <a:pt x="87" y="239"/>
                      <a:pt x="87" y="239"/>
                    </a:cubicBezTo>
                    <a:cubicBezTo>
                      <a:pt x="87" y="236"/>
                      <a:pt x="88" y="234"/>
                      <a:pt x="90" y="233"/>
                    </a:cubicBezTo>
                    <a:cubicBezTo>
                      <a:pt x="90" y="233"/>
                      <a:pt x="91" y="232"/>
                      <a:pt x="93" y="232"/>
                    </a:cubicBezTo>
                    <a:cubicBezTo>
                      <a:pt x="93" y="232"/>
                      <a:pt x="93" y="232"/>
                      <a:pt x="93" y="232"/>
                    </a:cubicBezTo>
                    <a:cubicBezTo>
                      <a:pt x="94" y="232"/>
                      <a:pt x="94" y="232"/>
                      <a:pt x="95" y="232"/>
                    </a:cubicBezTo>
                    <a:cubicBezTo>
                      <a:pt x="95" y="232"/>
                      <a:pt x="95" y="232"/>
                      <a:pt x="96" y="232"/>
                    </a:cubicBezTo>
                    <a:cubicBezTo>
                      <a:pt x="96" y="232"/>
                      <a:pt x="97" y="232"/>
                      <a:pt x="97" y="232"/>
                    </a:cubicBezTo>
                    <a:cubicBezTo>
                      <a:pt x="99" y="232"/>
                      <a:pt x="99" y="231"/>
                      <a:pt x="99" y="231"/>
                    </a:cubicBezTo>
                    <a:cubicBezTo>
                      <a:pt x="99" y="230"/>
                      <a:pt x="99" y="229"/>
                      <a:pt x="99" y="229"/>
                    </a:cubicBezTo>
                    <a:cubicBezTo>
                      <a:pt x="99" y="228"/>
                      <a:pt x="99" y="228"/>
                      <a:pt x="99" y="228"/>
                    </a:cubicBezTo>
                    <a:cubicBezTo>
                      <a:pt x="99" y="226"/>
                      <a:pt x="99" y="226"/>
                      <a:pt x="99" y="226"/>
                    </a:cubicBezTo>
                    <a:cubicBezTo>
                      <a:pt x="99" y="225"/>
                      <a:pt x="99" y="225"/>
                      <a:pt x="98" y="225"/>
                    </a:cubicBezTo>
                    <a:cubicBezTo>
                      <a:pt x="98" y="224"/>
                      <a:pt x="98" y="224"/>
                      <a:pt x="98" y="224"/>
                    </a:cubicBezTo>
                    <a:cubicBezTo>
                      <a:pt x="97" y="224"/>
                      <a:pt x="98" y="223"/>
                      <a:pt x="98" y="223"/>
                    </a:cubicBezTo>
                    <a:cubicBezTo>
                      <a:pt x="98" y="222"/>
                      <a:pt x="98" y="222"/>
                      <a:pt x="98" y="222"/>
                    </a:cubicBezTo>
                    <a:cubicBezTo>
                      <a:pt x="99" y="222"/>
                      <a:pt x="99" y="222"/>
                      <a:pt x="99" y="221"/>
                    </a:cubicBezTo>
                    <a:cubicBezTo>
                      <a:pt x="99" y="221"/>
                      <a:pt x="99" y="221"/>
                      <a:pt x="99" y="221"/>
                    </a:cubicBezTo>
                    <a:cubicBezTo>
                      <a:pt x="99" y="221"/>
                      <a:pt x="99" y="221"/>
                      <a:pt x="99" y="221"/>
                    </a:cubicBezTo>
                    <a:cubicBezTo>
                      <a:pt x="99" y="221"/>
                      <a:pt x="99" y="221"/>
                      <a:pt x="99" y="221"/>
                    </a:cubicBezTo>
                    <a:cubicBezTo>
                      <a:pt x="99" y="221"/>
                      <a:pt x="99" y="221"/>
                      <a:pt x="99" y="221"/>
                    </a:cubicBezTo>
                    <a:cubicBezTo>
                      <a:pt x="100" y="221"/>
                      <a:pt x="100" y="221"/>
                      <a:pt x="100" y="221"/>
                    </a:cubicBezTo>
                    <a:cubicBezTo>
                      <a:pt x="100" y="220"/>
                      <a:pt x="100" y="220"/>
                      <a:pt x="100" y="220"/>
                    </a:cubicBezTo>
                    <a:cubicBezTo>
                      <a:pt x="100" y="219"/>
                      <a:pt x="100" y="219"/>
                      <a:pt x="100" y="219"/>
                    </a:cubicBezTo>
                    <a:cubicBezTo>
                      <a:pt x="101" y="219"/>
                      <a:pt x="101" y="219"/>
                      <a:pt x="101" y="219"/>
                    </a:cubicBezTo>
                    <a:cubicBezTo>
                      <a:pt x="101" y="219"/>
                      <a:pt x="101" y="219"/>
                      <a:pt x="101" y="219"/>
                    </a:cubicBezTo>
                    <a:cubicBezTo>
                      <a:pt x="101" y="219"/>
                      <a:pt x="102" y="219"/>
                      <a:pt x="102" y="219"/>
                    </a:cubicBezTo>
                    <a:cubicBezTo>
                      <a:pt x="103" y="219"/>
                      <a:pt x="104" y="218"/>
                      <a:pt x="105" y="216"/>
                    </a:cubicBezTo>
                    <a:cubicBezTo>
                      <a:pt x="105" y="215"/>
                      <a:pt x="105" y="213"/>
                      <a:pt x="105" y="212"/>
                    </a:cubicBezTo>
                    <a:cubicBezTo>
                      <a:pt x="105" y="211"/>
                      <a:pt x="105" y="211"/>
                      <a:pt x="105" y="211"/>
                    </a:cubicBezTo>
                    <a:cubicBezTo>
                      <a:pt x="105" y="211"/>
                      <a:pt x="105" y="210"/>
                      <a:pt x="105" y="209"/>
                    </a:cubicBezTo>
                    <a:cubicBezTo>
                      <a:pt x="105" y="209"/>
                      <a:pt x="105" y="209"/>
                      <a:pt x="105" y="209"/>
                    </a:cubicBezTo>
                    <a:cubicBezTo>
                      <a:pt x="106" y="210"/>
                      <a:pt x="106" y="210"/>
                      <a:pt x="106" y="210"/>
                    </a:cubicBezTo>
                    <a:cubicBezTo>
                      <a:pt x="106" y="208"/>
                      <a:pt x="106" y="208"/>
                      <a:pt x="106" y="208"/>
                    </a:cubicBezTo>
                    <a:cubicBezTo>
                      <a:pt x="106" y="208"/>
                      <a:pt x="106" y="207"/>
                      <a:pt x="106" y="207"/>
                    </a:cubicBezTo>
                    <a:cubicBezTo>
                      <a:pt x="107" y="206"/>
                      <a:pt x="107" y="206"/>
                      <a:pt x="108" y="206"/>
                    </a:cubicBezTo>
                    <a:cubicBezTo>
                      <a:pt x="108" y="205"/>
                      <a:pt x="108" y="205"/>
                      <a:pt x="108" y="205"/>
                    </a:cubicBezTo>
                    <a:cubicBezTo>
                      <a:pt x="109" y="205"/>
                      <a:pt x="109" y="205"/>
                      <a:pt x="110" y="204"/>
                    </a:cubicBezTo>
                    <a:cubicBezTo>
                      <a:pt x="110" y="204"/>
                      <a:pt x="110" y="203"/>
                      <a:pt x="110" y="202"/>
                    </a:cubicBezTo>
                    <a:cubicBezTo>
                      <a:pt x="110" y="201"/>
                      <a:pt x="110" y="201"/>
                      <a:pt x="110" y="201"/>
                    </a:cubicBezTo>
                    <a:cubicBezTo>
                      <a:pt x="110" y="200"/>
                      <a:pt x="110" y="200"/>
                      <a:pt x="110" y="200"/>
                    </a:cubicBezTo>
                    <a:cubicBezTo>
                      <a:pt x="111" y="199"/>
                      <a:pt x="111" y="199"/>
                      <a:pt x="112" y="198"/>
                    </a:cubicBezTo>
                    <a:cubicBezTo>
                      <a:pt x="113" y="197"/>
                      <a:pt x="114" y="196"/>
                      <a:pt x="116" y="195"/>
                    </a:cubicBezTo>
                    <a:cubicBezTo>
                      <a:pt x="116" y="194"/>
                      <a:pt x="116" y="194"/>
                      <a:pt x="117" y="194"/>
                    </a:cubicBezTo>
                    <a:cubicBezTo>
                      <a:pt x="117" y="193"/>
                      <a:pt x="118" y="193"/>
                      <a:pt x="118" y="192"/>
                    </a:cubicBezTo>
                    <a:cubicBezTo>
                      <a:pt x="118" y="191"/>
                      <a:pt x="118" y="191"/>
                      <a:pt x="118" y="190"/>
                    </a:cubicBezTo>
                    <a:cubicBezTo>
                      <a:pt x="118" y="189"/>
                      <a:pt x="118" y="189"/>
                      <a:pt x="118" y="188"/>
                    </a:cubicBezTo>
                    <a:cubicBezTo>
                      <a:pt x="117" y="187"/>
                      <a:pt x="117" y="186"/>
                      <a:pt x="118" y="185"/>
                    </a:cubicBezTo>
                    <a:cubicBezTo>
                      <a:pt x="118" y="184"/>
                      <a:pt x="118" y="182"/>
                      <a:pt x="118" y="181"/>
                    </a:cubicBezTo>
                    <a:cubicBezTo>
                      <a:pt x="119" y="181"/>
                      <a:pt x="119" y="181"/>
                      <a:pt x="119" y="181"/>
                    </a:cubicBezTo>
                    <a:cubicBezTo>
                      <a:pt x="119" y="180"/>
                      <a:pt x="119" y="180"/>
                      <a:pt x="119" y="180"/>
                    </a:cubicBezTo>
                    <a:cubicBezTo>
                      <a:pt x="119" y="179"/>
                      <a:pt x="119" y="179"/>
                      <a:pt x="119" y="179"/>
                    </a:cubicBezTo>
                    <a:cubicBezTo>
                      <a:pt x="119" y="179"/>
                      <a:pt x="119" y="179"/>
                      <a:pt x="119" y="179"/>
                    </a:cubicBezTo>
                    <a:cubicBezTo>
                      <a:pt x="119" y="179"/>
                      <a:pt x="119" y="179"/>
                      <a:pt x="119" y="179"/>
                    </a:cubicBezTo>
                    <a:cubicBezTo>
                      <a:pt x="119" y="179"/>
                      <a:pt x="119" y="179"/>
                      <a:pt x="119" y="179"/>
                    </a:cubicBezTo>
                    <a:cubicBezTo>
                      <a:pt x="120" y="180"/>
                      <a:pt x="120" y="180"/>
                      <a:pt x="120" y="180"/>
                    </a:cubicBezTo>
                    <a:cubicBezTo>
                      <a:pt x="120" y="179"/>
                      <a:pt x="120" y="179"/>
                      <a:pt x="120" y="179"/>
                    </a:cubicBezTo>
                    <a:cubicBezTo>
                      <a:pt x="121" y="176"/>
                      <a:pt x="121" y="173"/>
                      <a:pt x="120" y="171"/>
                    </a:cubicBezTo>
                    <a:cubicBezTo>
                      <a:pt x="120" y="169"/>
                      <a:pt x="120" y="168"/>
                      <a:pt x="120" y="166"/>
                    </a:cubicBezTo>
                    <a:cubicBezTo>
                      <a:pt x="120" y="164"/>
                      <a:pt x="120" y="162"/>
                      <a:pt x="121" y="161"/>
                    </a:cubicBezTo>
                    <a:cubicBezTo>
                      <a:pt x="121" y="160"/>
                      <a:pt x="121" y="159"/>
                      <a:pt x="122" y="159"/>
                    </a:cubicBezTo>
                    <a:cubicBezTo>
                      <a:pt x="122" y="159"/>
                      <a:pt x="122" y="159"/>
                      <a:pt x="122" y="159"/>
                    </a:cubicBezTo>
                    <a:cubicBezTo>
                      <a:pt x="122" y="158"/>
                      <a:pt x="122" y="158"/>
                      <a:pt x="122" y="158"/>
                    </a:cubicBezTo>
                    <a:cubicBezTo>
                      <a:pt x="122" y="158"/>
                      <a:pt x="122" y="158"/>
                      <a:pt x="122" y="158"/>
                    </a:cubicBezTo>
                    <a:cubicBezTo>
                      <a:pt x="122" y="158"/>
                      <a:pt x="122" y="158"/>
                      <a:pt x="122" y="158"/>
                    </a:cubicBezTo>
                    <a:cubicBezTo>
                      <a:pt x="123" y="158"/>
                      <a:pt x="123" y="158"/>
                      <a:pt x="123" y="158"/>
                    </a:cubicBezTo>
                    <a:cubicBezTo>
                      <a:pt x="123" y="157"/>
                      <a:pt x="123" y="157"/>
                      <a:pt x="123" y="157"/>
                    </a:cubicBezTo>
                    <a:cubicBezTo>
                      <a:pt x="123" y="156"/>
                      <a:pt x="123" y="156"/>
                      <a:pt x="123" y="156"/>
                    </a:cubicBezTo>
                    <a:cubicBezTo>
                      <a:pt x="123" y="156"/>
                      <a:pt x="123" y="155"/>
                      <a:pt x="123" y="155"/>
                    </a:cubicBezTo>
                    <a:cubicBezTo>
                      <a:pt x="124" y="155"/>
                      <a:pt x="124" y="155"/>
                      <a:pt x="124" y="155"/>
                    </a:cubicBezTo>
                    <a:cubicBezTo>
                      <a:pt x="125" y="155"/>
                      <a:pt x="125" y="155"/>
                      <a:pt x="125" y="155"/>
                    </a:cubicBezTo>
                    <a:cubicBezTo>
                      <a:pt x="125" y="150"/>
                      <a:pt x="125" y="150"/>
                      <a:pt x="125" y="150"/>
                    </a:cubicBezTo>
                    <a:cubicBezTo>
                      <a:pt x="125" y="149"/>
                      <a:pt x="124" y="149"/>
                      <a:pt x="124" y="149"/>
                    </a:cubicBezTo>
                    <a:cubicBezTo>
                      <a:pt x="124" y="149"/>
                      <a:pt x="124" y="149"/>
                      <a:pt x="124" y="149"/>
                    </a:cubicBezTo>
                    <a:cubicBezTo>
                      <a:pt x="123" y="148"/>
                      <a:pt x="123" y="148"/>
                      <a:pt x="123" y="147"/>
                    </a:cubicBezTo>
                    <a:cubicBezTo>
                      <a:pt x="123" y="146"/>
                      <a:pt x="123" y="146"/>
                      <a:pt x="123" y="146"/>
                    </a:cubicBezTo>
                    <a:cubicBezTo>
                      <a:pt x="123" y="145"/>
                      <a:pt x="123" y="145"/>
                      <a:pt x="123" y="145"/>
                    </a:cubicBezTo>
                    <a:cubicBezTo>
                      <a:pt x="123" y="144"/>
                      <a:pt x="123" y="143"/>
                      <a:pt x="124" y="142"/>
                    </a:cubicBezTo>
                    <a:cubicBezTo>
                      <a:pt x="124" y="142"/>
                      <a:pt x="124" y="142"/>
                      <a:pt x="124" y="142"/>
                    </a:cubicBezTo>
                    <a:cubicBezTo>
                      <a:pt x="124" y="142"/>
                      <a:pt x="125" y="142"/>
                      <a:pt x="125" y="141"/>
                    </a:cubicBezTo>
                    <a:cubicBezTo>
                      <a:pt x="125" y="140"/>
                      <a:pt x="125" y="140"/>
                      <a:pt x="125" y="140"/>
                    </a:cubicBezTo>
                    <a:cubicBezTo>
                      <a:pt x="125" y="139"/>
                      <a:pt x="125" y="139"/>
                      <a:pt x="125" y="138"/>
                    </a:cubicBezTo>
                    <a:cubicBezTo>
                      <a:pt x="125" y="138"/>
                      <a:pt x="125" y="137"/>
                      <a:pt x="125" y="137"/>
                    </a:cubicBezTo>
                    <a:cubicBezTo>
                      <a:pt x="125" y="136"/>
                      <a:pt x="125" y="136"/>
                      <a:pt x="125" y="135"/>
                    </a:cubicBezTo>
                    <a:cubicBezTo>
                      <a:pt x="125" y="135"/>
                      <a:pt x="125" y="135"/>
                      <a:pt x="125" y="135"/>
                    </a:cubicBezTo>
                    <a:cubicBezTo>
                      <a:pt x="126" y="135"/>
                      <a:pt x="126" y="135"/>
                      <a:pt x="126" y="135"/>
                    </a:cubicBezTo>
                    <a:cubicBezTo>
                      <a:pt x="126" y="128"/>
                      <a:pt x="126" y="128"/>
                      <a:pt x="126" y="128"/>
                    </a:cubicBezTo>
                    <a:cubicBezTo>
                      <a:pt x="126" y="127"/>
                      <a:pt x="126" y="127"/>
                      <a:pt x="126" y="127"/>
                    </a:cubicBezTo>
                    <a:cubicBezTo>
                      <a:pt x="126" y="126"/>
                      <a:pt x="126" y="125"/>
                      <a:pt x="126" y="124"/>
                    </a:cubicBezTo>
                    <a:cubicBezTo>
                      <a:pt x="125" y="123"/>
                      <a:pt x="124" y="122"/>
                      <a:pt x="122" y="121"/>
                    </a:cubicBezTo>
                    <a:cubicBezTo>
                      <a:pt x="122" y="121"/>
                      <a:pt x="122" y="120"/>
                      <a:pt x="122" y="120"/>
                    </a:cubicBezTo>
                    <a:cubicBezTo>
                      <a:pt x="122" y="116"/>
                      <a:pt x="122" y="116"/>
                      <a:pt x="122" y="116"/>
                    </a:cubicBezTo>
                    <a:cubicBezTo>
                      <a:pt x="120" y="116"/>
                      <a:pt x="120" y="116"/>
                      <a:pt x="120" y="116"/>
                    </a:cubicBezTo>
                    <a:cubicBezTo>
                      <a:pt x="120" y="116"/>
                      <a:pt x="120" y="116"/>
                      <a:pt x="120" y="116"/>
                    </a:cubicBezTo>
                    <a:cubicBezTo>
                      <a:pt x="120" y="115"/>
                      <a:pt x="120" y="115"/>
                      <a:pt x="120" y="115"/>
                    </a:cubicBezTo>
                    <a:cubicBezTo>
                      <a:pt x="120" y="115"/>
                      <a:pt x="120" y="115"/>
                      <a:pt x="120" y="115"/>
                    </a:cubicBezTo>
                    <a:cubicBezTo>
                      <a:pt x="120" y="114"/>
                      <a:pt x="120" y="114"/>
                      <a:pt x="120" y="113"/>
                    </a:cubicBezTo>
                    <a:cubicBezTo>
                      <a:pt x="119" y="113"/>
                      <a:pt x="119" y="113"/>
                      <a:pt x="119" y="113"/>
                    </a:cubicBezTo>
                    <a:cubicBezTo>
                      <a:pt x="119" y="112"/>
                      <a:pt x="119" y="112"/>
                      <a:pt x="118" y="112"/>
                    </a:cubicBezTo>
                    <a:cubicBezTo>
                      <a:pt x="118" y="111"/>
                      <a:pt x="118" y="111"/>
                      <a:pt x="118" y="111"/>
                    </a:cubicBezTo>
                    <a:cubicBezTo>
                      <a:pt x="118" y="111"/>
                      <a:pt x="118" y="111"/>
                      <a:pt x="118" y="111"/>
                    </a:cubicBezTo>
                    <a:cubicBezTo>
                      <a:pt x="118" y="110"/>
                      <a:pt x="118" y="109"/>
                      <a:pt x="117" y="109"/>
                    </a:cubicBezTo>
                    <a:cubicBezTo>
                      <a:pt x="116" y="109"/>
                      <a:pt x="116" y="109"/>
                      <a:pt x="116" y="109"/>
                    </a:cubicBezTo>
                    <a:cubicBezTo>
                      <a:pt x="116" y="109"/>
                      <a:pt x="116" y="109"/>
                      <a:pt x="116" y="109"/>
                    </a:cubicBezTo>
                    <a:cubicBezTo>
                      <a:pt x="116" y="108"/>
                      <a:pt x="116" y="108"/>
                      <a:pt x="116" y="108"/>
                    </a:cubicBezTo>
                    <a:cubicBezTo>
                      <a:pt x="116" y="107"/>
                      <a:pt x="116" y="107"/>
                      <a:pt x="116" y="107"/>
                    </a:cubicBezTo>
                    <a:cubicBezTo>
                      <a:pt x="115" y="106"/>
                      <a:pt x="115" y="106"/>
                      <a:pt x="115" y="106"/>
                    </a:cubicBezTo>
                    <a:cubicBezTo>
                      <a:pt x="114" y="105"/>
                      <a:pt x="114" y="105"/>
                      <a:pt x="114" y="105"/>
                    </a:cubicBezTo>
                    <a:cubicBezTo>
                      <a:pt x="113" y="104"/>
                      <a:pt x="113" y="104"/>
                      <a:pt x="113" y="104"/>
                    </a:cubicBezTo>
                    <a:cubicBezTo>
                      <a:pt x="112" y="102"/>
                      <a:pt x="111" y="101"/>
                      <a:pt x="112" y="98"/>
                    </a:cubicBezTo>
                    <a:cubicBezTo>
                      <a:pt x="112" y="97"/>
                      <a:pt x="112" y="97"/>
                      <a:pt x="112" y="97"/>
                    </a:cubicBezTo>
                    <a:cubicBezTo>
                      <a:pt x="111" y="97"/>
                      <a:pt x="111" y="97"/>
                      <a:pt x="111" y="97"/>
                    </a:cubicBezTo>
                    <a:cubicBezTo>
                      <a:pt x="110" y="97"/>
                      <a:pt x="110" y="97"/>
                      <a:pt x="110" y="97"/>
                    </a:cubicBezTo>
                    <a:cubicBezTo>
                      <a:pt x="110" y="96"/>
                      <a:pt x="110" y="95"/>
                      <a:pt x="109" y="94"/>
                    </a:cubicBezTo>
                    <a:cubicBezTo>
                      <a:pt x="109" y="94"/>
                      <a:pt x="109" y="94"/>
                      <a:pt x="109" y="94"/>
                    </a:cubicBezTo>
                    <a:cubicBezTo>
                      <a:pt x="108" y="93"/>
                      <a:pt x="108" y="93"/>
                      <a:pt x="108" y="92"/>
                    </a:cubicBezTo>
                    <a:cubicBezTo>
                      <a:pt x="107" y="92"/>
                      <a:pt x="107" y="91"/>
                      <a:pt x="106" y="91"/>
                    </a:cubicBezTo>
                    <a:cubicBezTo>
                      <a:pt x="106" y="91"/>
                      <a:pt x="106" y="91"/>
                      <a:pt x="106" y="91"/>
                    </a:cubicBezTo>
                    <a:cubicBezTo>
                      <a:pt x="106" y="91"/>
                      <a:pt x="106" y="90"/>
                      <a:pt x="106" y="90"/>
                    </a:cubicBezTo>
                    <a:cubicBezTo>
                      <a:pt x="106" y="90"/>
                      <a:pt x="106" y="90"/>
                      <a:pt x="106" y="90"/>
                    </a:cubicBezTo>
                    <a:cubicBezTo>
                      <a:pt x="106" y="89"/>
                      <a:pt x="106" y="89"/>
                      <a:pt x="106" y="89"/>
                    </a:cubicBezTo>
                    <a:cubicBezTo>
                      <a:pt x="105" y="89"/>
                      <a:pt x="105" y="89"/>
                      <a:pt x="105" y="89"/>
                    </a:cubicBezTo>
                    <a:cubicBezTo>
                      <a:pt x="105" y="88"/>
                      <a:pt x="105" y="88"/>
                      <a:pt x="105" y="88"/>
                    </a:cubicBezTo>
                    <a:cubicBezTo>
                      <a:pt x="105" y="88"/>
                      <a:pt x="105" y="88"/>
                      <a:pt x="105" y="88"/>
                    </a:cubicBezTo>
                    <a:cubicBezTo>
                      <a:pt x="105" y="88"/>
                      <a:pt x="105" y="88"/>
                      <a:pt x="105" y="88"/>
                    </a:cubicBezTo>
                    <a:cubicBezTo>
                      <a:pt x="104" y="88"/>
                      <a:pt x="104" y="88"/>
                      <a:pt x="104" y="88"/>
                    </a:cubicBezTo>
                    <a:cubicBezTo>
                      <a:pt x="104" y="87"/>
                      <a:pt x="104" y="87"/>
                      <a:pt x="103" y="86"/>
                    </a:cubicBezTo>
                    <a:cubicBezTo>
                      <a:pt x="102" y="84"/>
                      <a:pt x="101" y="83"/>
                      <a:pt x="100" y="81"/>
                    </a:cubicBezTo>
                    <a:cubicBezTo>
                      <a:pt x="99" y="80"/>
                      <a:pt x="99" y="80"/>
                      <a:pt x="99" y="80"/>
                    </a:cubicBezTo>
                    <a:cubicBezTo>
                      <a:pt x="98" y="78"/>
                      <a:pt x="97" y="76"/>
                      <a:pt x="95" y="75"/>
                    </a:cubicBezTo>
                    <a:cubicBezTo>
                      <a:pt x="97" y="75"/>
                      <a:pt x="97" y="75"/>
                      <a:pt x="97" y="75"/>
                    </a:cubicBezTo>
                    <a:cubicBezTo>
                      <a:pt x="97" y="74"/>
                      <a:pt x="97" y="74"/>
                      <a:pt x="97" y="74"/>
                    </a:cubicBezTo>
                    <a:cubicBezTo>
                      <a:pt x="98" y="74"/>
                      <a:pt x="98" y="75"/>
                      <a:pt x="98" y="75"/>
                    </a:cubicBezTo>
                    <a:cubicBezTo>
                      <a:pt x="99" y="76"/>
                      <a:pt x="99" y="76"/>
                      <a:pt x="99" y="76"/>
                    </a:cubicBezTo>
                    <a:cubicBezTo>
                      <a:pt x="99" y="76"/>
                      <a:pt x="99" y="76"/>
                      <a:pt x="99" y="76"/>
                    </a:cubicBezTo>
                    <a:cubicBezTo>
                      <a:pt x="100" y="76"/>
                      <a:pt x="100" y="76"/>
                      <a:pt x="100" y="76"/>
                    </a:cubicBezTo>
                    <a:cubicBezTo>
                      <a:pt x="100" y="76"/>
                      <a:pt x="100" y="76"/>
                      <a:pt x="100" y="76"/>
                    </a:cubicBezTo>
                    <a:cubicBezTo>
                      <a:pt x="100" y="76"/>
                      <a:pt x="100" y="76"/>
                      <a:pt x="100" y="76"/>
                    </a:cubicBezTo>
                    <a:cubicBezTo>
                      <a:pt x="100" y="77"/>
                      <a:pt x="100" y="77"/>
                      <a:pt x="100" y="77"/>
                    </a:cubicBezTo>
                    <a:cubicBezTo>
                      <a:pt x="101" y="78"/>
                      <a:pt x="101" y="78"/>
                      <a:pt x="101" y="78"/>
                    </a:cubicBezTo>
                    <a:cubicBezTo>
                      <a:pt x="101" y="78"/>
                      <a:pt x="101" y="78"/>
                      <a:pt x="101" y="78"/>
                    </a:cubicBezTo>
                    <a:cubicBezTo>
                      <a:pt x="101" y="78"/>
                      <a:pt x="101" y="78"/>
                      <a:pt x="101" y="78"/>
                    </a:cubicBezTo>
                    <a:cubicBezTo>
                      <a:pt x="101" y="78"/>
                      <a:pt x="101" y="79"/>
                      <a:pt x="101" y="79"/>
                    </a:cubicBezTo>
                    <a:cubicBezTo>
                      <a:pt x="101" y="82"/>
                      <a:pt x="101" y="82"/>
                      <a:pt x="101" y="82"/>
                    </a:cubicBezTo>
                    <a:cubicBezTo>
                      <a:pt x="102" y="82"/>
                      <a:pt x="102" y="82"/>
                      <a:pt x="102" y="82"/>
                    </a:cubicBezTo>
                    <a:cubicBezTo>
                      <a:pt x="103" y="82"/>
                      <a:pt x="103" y="82"/>
                      <a:pt x="103" y="82"/>
                    </a:cubicBezTo>
                    <a:cubicBezTo>
                      <a:pt x="103" y="82"/>
                      <a:pt x="103" y="82"/>
                      <a:pt x="103" y="82"/>
                    </a:cubicBezTo>
                    <a:cubicBezTo>
                      <a:pt x="103" y="82"/>
                      <a:pt x="103" y="82"/>
                      <a:pt x="103" y="82"/>
                    </a:cubicBezTo>
                    <a:cubicBezTo>
                      <a:pt x="103" y="83"/>
                      <a:pt x="103" y="83"/>
                      <a:pt x="103" y="83"/>
                    </a:cubicBezTo>
                    <a:cubicBezTo>
                      <a:pt x="103" y="85"/>
                      <a:pt x="104" y="85"/>
                      <a:pt x="105" y="85"/>
                    </a:cubicBezTo>
                    <a:cubicBezTo>
                      <a:pt x="105" y="85"/>
                      <a:pt x="105" y="85"/>
                      <a:pt x="105" y="85"/>
                    </a:cubicBezTo>
                    <a:cubicBezTo>
                      <a:pt x="106" y="85"/>
                      <a:pt x="106" y="86"/>
                      <a:pt x="107" y="86"/>
                    </a:cubicBezTo>
                    <a:cubicBezTo>
                      <a:pt x="107" y="87"/>
                      <a:pt x="107" y="87"/>
                      <a:pt x="107" y="88"/>
                    </a:cubicBezTo>
                    <a:cubicBezTo>
                      <a:pt x="107" y="88"/>
                      <a:pt x="107" y="89"/>
                      <a:pt x="108" y="89"/>
                    </a:cubicBezTo>
                    <a:cubicBezTo>
                      <a:pt x="108" y="89"/>
                      <a:pt x="108" y="89"/>
                      <a:pt x="108" y="89"/>
                    </a:cubicBezTo>
                    <a:cubicBezTo>
                      <a:pt x="108" y="90"/>
                      <a:pt x="108" y="90"/>
                      <a:pt x="108" y="90"/>
                    </a:cubicBezTo>
                    <a:cubicBezTo>
                      <a:pt x="108" y="90"/>
                      <a:pt x="108" y="92"/>
                      <a:pt x="110" y="92"/>
                    </a:cubicBezTo>
                    <a:cubicBezTo>
                      <a:pt x="110" y="92"/>
                      <a:pt x="110" y="92"/>
                      <a:pt x="110" y="92"/>
                    </a:cubicBezTo>
                    <a:cubicBezTo>
                      <a:pt x="110" y="92"/>
                      <a:pt x="110" y="92"/>
                      <a:pt x="110" y="92"/>
                    </a:cubicBezTo>
                    <a:cubicBezTo>
                      <a:pt x="110" y="93"/>
                      <a:pt x="110" y="93"/>
                      <a:pt x="110" y="93"/>
                    </a:cubicBezTo>
                    <a:cubicBezTo>
                      <a:pt x="110" y="93"/>
                      <a:pt x="110" y="93"/>
                      <a:pt x="110" y="93"/>
                    </a:cubicBezTo>
                    <a:cubicBezTo>
                      <a:pt x="110" y="94"/>
                      <a:pt x="110" y="95"/>
                      <a:pt x="111" y="95"/>
                    </a:cubicBezTo>
                    <a:cubicBezTo>
                      <a:pt x="111" y="95"/>
                      <a:pt x="111" y="95"/>
                      <a:pt x="111" y="95"/>
                    </a:cubicBezTo>
                    <a:cubicBezTo>
                      <a:pt x="111" y="95"/>
                      <a:pt x="111" y="95"/>
                      <a:pt x="111" y="95"/>
                    </a:cubicBezTo>
                    <a:cubicBezTo>
                      <a:pt x="111" y="95"/>
                      <a:pt x="111" y="95"/>
                      <a:pt x="111" y="95"/>
                    </a:cubicBezTo>
                    <a:cubicBezTo>
                      <a:pt x="111" y="96"/>
                      <a:pt x="111" y="96"/>
                      <a:pt x="111" y="96"/>
                    </a:cubicBezTo>
                    <a:cubicBezTo>
                      <a:pt x="112" y="97"/>
                      <a:pt x="112" y="97"/>
                      <a:pt x="112" y="98"/>
                    </a:cubicBezTo>
                    <a:cubicBezTo>
                      <a:pt x="113" y="98"/>
                      <a:pt x="113" y="98"/>
                      <a:pt x="113" y="98"/>
                    </a:cubicBezTo>
                    <a:cubicBezTo>
                      <a:pt x="113" y="99"/>
                      <a:pt x="114" y="99"/>
                      <a:pt x="114" y="99"/>
                    </a:cubicBezTo>
                    <a:cubicBezTo>
                      <a:pt x="114" y="99"/>
                      <a:pt x="114" y="99"/>
                      <a:pt x="114" y="99"/>
                    </a:cubicBezTo>
                    <a:cubicBezTo>
                      <a:pt x="114" y="100"/>
                      <a:pt x="114" y="100"/>
                      <a:pt x="114" y="100"/>
                    </a:cubicBezTo>
                    <a:cubicBezTo>
                      <a:pt x="114" y="101"/>
                      <a:pt x="114" y="102"/>
                      <a:pt x="115" y="102"/>
                    </a:cubicBezTo>
                    <a:cubicBezTo>
                      <a:pt x="116" y="102"/>
                      <a:pt x="116" y="102"/>
                      <a:pt x="116" y="102"/>
                    </a:cubicBezTo>
                    <a:cubicBezTo>
                      <a:pt x="116" y="102"/>
                      <a:pt x="116" y="102"/>
                      <a:pt x="116" y="102"/>
                    </a:cubicBezTo>
                    <a:cubicBezTo>
                      <a:pt x="116" y="103"/>
                      <a:pt x="116" y="103"/>
                      <a:pt x="116" y="103"/>
                    </a:cubicBezTo>
                    <a:cubicBezTo>
                      <a:pt x="116" y="105"/>
                      <a:pt x="116" y="105"/>
                      <a:pt x="116" y="105"/>
                    </a:cubicBezTo>
                    <a:cubicBezTo>
                      <a:pt x="116" y="106"/>
                      <a:pt x="116" y="106"/>
                      <a:pt x="117" y="106"/>
                    </a:cubicBezTo>
                    <a:cubicBezTo>
                      <a:pt x="117" y="106"/>
                      <a:pt x="117" y="106"/>
                      <a:pt x="117" y="106"/>
                    </a:cubicBezTo>
                    <a:cubicBezTo>
                      <a:pt x="117" y="107"/>
                      <a:pt x="117" y="108"/>
                      <a:pt x="118" y="108"/>
                    </a:cubicBezTo>
                    <a:cubicBezTo>
                      <a:pt x="118" y="109"/>
                      <a:pt x="119" y="110"/>
                      <a:pt x="120" y="110"/>
                    </a:cubicBezTo>
                    <a:cubicBezTo>
                      <a:pt x="122" y="111"/>
                      <a:pt x="122" y="111"/>
                      <a:pt x="122" y="111"/>
                    </a:cubicBezTo>
                    <a:cubicBezTo>
                      <a:pt x="122" y="109"/>
                      <a:pt x="122" y="109"/>
                      <a:pt x="122" y="109"/>
                    </a:cubicBezTo>
                    <a:cubicBezTo>
                      <a:pt x="121" y="106"/>
                      <a:pt x="120" y="102"/>
                      <a:pt x="119" y="97"/>
                    </a:cubicBezTo>
                    <a:cubicBezTo>
                      <a:pt x="118" y="95"/>
                      <a:pt x="118" y="93"/>
                      <a:pt x="118" y="91"/>
                    </a:cubicBezTo>
                    <a:cubicBezTo>
                      <a:pt x="118" y="90"/>
                      <a:pt x="118" y="90"/>
                      <a:pt x="118" y="89"/>
                    </a:cubicBezTo>
                    <a:cubicBezTo>
                      <a:pt x="119" y="88"/>
                      <a:pt x="119" y="88"/>
                      <a:pt x="119" y="88"/>
                    </a:cubicBezTo>
                    <a:cubicBezTo>
                      <a:pt x="119" y="87"/>
                      <a:pt x="119" y="87"/>
                      <a:pt x="119" y="86"/>
                    </a:cubicBezTo>
                    <a:cubicBezTo>
                      <a:pt x="119" y="86"/>
                      <a:pt x="119" y="86"/>
                      <a:pt x="119" y="86"/>
                    </a:cubicBezTo>
                    <a:cubicBezTo>
                      <a:pt x="119" y="86"/>
                      <a:pt x="119" y="85"/>
                      <a:pt x="119" y="85"/>
                    </a:cubicBezTo>
                    <a:cubicBezTo>
                      <a:pt x="119" y="85"/>
                      <a:pt x="118" y="84"/>
                      <a:pt x="118" y="84"/>
                    </a:cubicBezTo>
                    <a:cubicBezTo>
                      <a:pt x="118" y="84"/>
                      <a:pt x="118" y="84"/>
                      <a:pt x="118" y="84"/>
                    </a:cubicBezTo>
                    <a:cubicBezTo>
                      <a:pt x="118" y="84"/>
                      <a:pt x="118" y="84"/>
                      <a:pt x="118" y="84"/>
                    </a:cubicBezTo>
                    <a:cubicBezTo>
                      <a:pt x="117" y="84"/>
                      <a:pt x="118" y="84"/>
                      <a:pt x="118" y="83"/>
                    </a:cubicBezTo>
                    <a:cubicBezTo>
                      <a:pt x="118" y="82"/>
                      <a:pt x="118" y="82"/>
                      <a:pt x="118" y="82"/>
                    </a:cubicBezTo>
                    <a:cubicBezTo>
                      <a:pt x="117" y="81"/>
                      <a:pt x="117" y="81"/>
                      <a:pt x="117" y="81"/>
                    </a:cubicBezTo>
                    <a:cubicBezTo>
                      <a:pt x="117" y="81"/>
                      <a:pt x="117" y="81"/>
                      <a:pt x="117" y="81"/>
                    </a:cubicBezTo>
                    <a:cubicBezTo>
                      <a:pt x="116" y="81"/>
                      <a:pt x="116" y="81"/>
                      <a:pt x="116" y="81"/>
                    </a:cubicBezTo>
                    <a:cubicBezTo>
                      <a:pt x="116" y="81"/>
                      <a:pt x="116" y="81"/>
                      <a:pt x="116" y="81"/>
                    </a:cubicBezTo>
                    <a:cubicBezTo>
                      <a:pt x="116" y="81"/>
                      <a:pt x="116" y="81"/>
                      <a:pt x="116" y="81"/>
                    </a:cubicBezTo>
                    <a:cubicBezTo>
                      <a:pt x="116" y="79"/>
                      <a:pt x="116" y="79"/>
                      <a:pt x="116" y="79"/>
                    </a:cubicBezTo>
                    <a:cubicBezTo>
                      <a:pt x="115" y="79"/>
                      <a:pt x="115" y="79"/>
                      <a:pt x="115" y="79"/>
                    </a:cubicBezTo>
                    <a:cubicBezTo>
                      <a:pt x="115" y="78"/>
                      <a:pt x="115" y="78"/>
                      <a:pt x="115" y="78"/>
                    </a:cubicBezTo>
                    <a:cubicBezTo>
                      <a:pt x="115" y="77"/>
                      <a:pt x="115" y="77"/>
                      <a:pt x="115" y="77"/>
                    </a:cubicBezTo>
                    <a:cubicBezTo>
                      <a:pt x="115" y="77"/>
                      <a:pt x="115" y="77"/>
                      <a:pt x="115" y="77"/>
                    </a:cubicBezTo>
                    <a:cubicBezTo>
                      <a:pt x="115" y="76"/>
                      <a:pt x="115" y="76"/>
                      <a:pt x="115" y="76"/>
                    </a:cubicBezTo>
                    <a:cubicBezTo>
                      <a:pt x="114" y="76"/>
                      <a:pt x="114" y="76"/>
                      <a:pt x="114" y="76"/>
                    </a:cubicBezTo>
                    <a:cubicBezTo>
                      <a:pt x="113" y="76"/>
                      <a:pt x="113" y="76"/>
                      <a:pt x="113" y="76"/>
                    </a:cubicBezTo>
                    <a:cubicBezTo>
                      <a:pt x="113" y="76"/>
                      <a:pt x="113" y="76"/>
                      <a:pt x="113" y="76"/>
                    </a:cubicBezTo>
                    <a:cubicBezTo>
                      <a:pt x="113" y="75"/>
                      <a:pt x="113" y="75"/>
                      <a:pt x="113" y="75"/>
                    </a:cubicBezTo>
                    <a:cubicBezTo>
                      <a:pt x="113" y="75"/>
                      <a:pt x="113" y="75"/>
                      <a:pt x="113" y="75"/>
                    </a:cubicBezTo>
                    <a:cubicBezTo>
                      <a:pt x="113" y="74"/>
                      <a:pt x="113" y="74"/>
                      <a:pt x="113" y="74"/>
                    </a:cubicBezTo>
                    <a:cubicBezTo>
                      <a:pt x="113" y="73"/>
                      <a:pt x="113" y="73"/>
                      <a:pt x="112" y="73"/>
                    </a:cubicBezTo>
                    <a:cubicBezTo>
                      <a:pt x="112" y="73"/>
                      <a:pt x="112" y="73"/>
                      <a:pt x="112" y="73"/>
                    </a:cubicBezTo>
                    <a:cubicBezTo>
                      <a:pt x="112" y="73"/>
                      <a:pt x="112" y="73"/>
                      <a:pt x="112" y="73"/>
                    </a:cubicBezTo>
                    <a:cubicBezTo>
                      <a:pt x="112" y="72"/>
                      <a:pt x="112" y="72"/>
                      <a:pt x="112" y="72"/>
                    </a:cubicBezTo>
                    <a:cubicBezTo>
                      <a:pt x="112" y="72"/>
                      <a:pt x="112" y="72"/>
                      <a:pt x="112" y="71"/>
                    </a:cubicBezTo>
                    <a:cubicBezTo>
                      <a:pt x="111" y="71"/>
                      <a:pt x="111" y="70"/>
                      <a:pt x="111" y="70"/>
                    </a:cubicBezTo>
                    <a:cubicBezTo>
                      <a:pt x="110" y="69"/>
                      <a:pt x="110" y="69"/>
                      <a:pt x="110" y="69"/>
                    </a:cubicBezTo>
                    <a:cubicBezTo>
                      <a:pt x="110" y="69"/>
                      <a:pt x="110" y="69"/>
                      <a:pt x="110" y="69"/>
                    </a:cubicBezTo>
                    <a:cubicBezTo>
                      <a:pt x="109" y="69"/>
                      <a:pt x="109" y="69"/>
                      <a:pt x="109" y="69"/>
                    </a:cubicBezTo>
                    <a:cubicBezTo>
                      <a:pt x="109" y="68"/>
                      <a:pt x="109" y="68"/>
                      <a:pt x="109" y="68"/>
                    </a:cubicBezTo>
                    <a:cubicBezTo>
                      <a:pt x="109" y="68"/>
                      <a:pt x="109" y="68"/>
                      <a:pt x="109" y="68"/>
                    </a:cubicBezTo>
                    <a:cubicBezTo>
                      <a:pt x="109" y="68"/>
                      <a:pt x="109" y="68"/>
                      <a:pt x="109" y="68"/>
                    </a:cubicBezTo>
                    <a:cubicBezTo>
                      <a:pt x="109" y="66"/>
                      <a:pt x="109" y="66"/>
                      <a:pt x="109" y="66"/>
                    </a:cubicBezTo>
                    <a:cubicBezTo>
                      <a:pt x="108" y="66"/>
                      <a:pt x="108" y="66"/>
                      <a:pt x="108" y="66"/>
                    </a:cubicBezTo>
                    <a:cubicBezTo>
                      <a:pt x="108" y="66"/>
                      <a:pt x="108" y="66"/>
                      <a:pt x="108" y="66"/>
                    </a:cubicBezTo>
                    <a:cubicBezTo>
                      <a:pt x="108" y="66"/>
                      <a:pt x="108" y="66"/>
                      <a:pt x="108" y="66"/>
                    </a:cubicBezTo>
                    <a:cubicBezTo>
                      <a:pt x="107" y="65"/>
                      <a:pt x="107" y="65"/>
                      <a:pt x="107" y="65"/>
                    </a:cubicBezTo>
                    <a:cubicBezTo>
                      <a:pt x="107" y="65"/>
                      <a:pt x="107" y="64"/>
                      <a:pt x="107" y="64"/>
                    </a:cubicBezTo>
                    <a:cubicBezTo>
                      <a:pt x="107" y="63"/>
                      <a:pt x="107" y="63"/>
                      <a:pt x="107" y="63"/>
                    </a:cubicBezTo>
                    <a:cubicBezTo>
                      <a:pt x="106" y="63"/>
                      <a:pt x="106" y="63"/>
                      <a:pt x="106" y="63"/>
                    </a:cubicBezTo>
                    <a:cubicBezTo>
                      <a:pt x="106" y="62"/>
                      <a:pt x="106" y="62"/>
                      <a:pt x="106" y="62"/>
                    </a:cubicBezTo>
                    <a:cubicBezTo>
                      <a:pt x="106" y="62"/>
                      <a:pt x="106" y="61"/>
                      <a:pt x="105" y="61"/>
                    </a:cubicBezTo>
                    <a:cubicBezTo>
                      <a:pt x="105" y="61"/>
                      <a:pt x="105" y="61"/>
                      <a:pt x="105" y="61"/>
                    </a:cubicBezTo>
                    <a:cubicBezTo>
                      <a:pt x="105" y="61"/>
                      <a:pt x="105" y="61"/>
                      <a:pt x="105" y="61"/>
                    </a:cubicBezTo>
                    <a:cubicBezTo>
                      <a:pt x="105" y="60"/>
                      <a:pt x="105" y="60"/>
                      <a:pt x="105" y="60"/>
                    </a:cubicBezTo>
                    <a:cubicBezTo>
                      <a:pt x="104" y="59"/>
                      <a:pt x="104" y="59"/>
                      <a:pt x="104" y="59"/>
                    </a:cubicBezTo>
                    <a:cubicBezTo>
                      <a:pt x="103" y="58"/>
                      <a:pt x="103" y="58"/>
                      <a:pt x="103" y="58"/>
                    </a:cubicBezTo>
                    <a:cubicBezTo>
                      <a:pt x="103" y="57"/>
                      <a:pt x="102" y="57"/>
                      <a:pt x="102" y="57"/>
                    </a:cubicBezTo>
                    <a:cubicBezTo>
                      <a:pt x="102" y="57"/>
                      <a:pt x="102" y="57"/>
                      <a:pt x="102" y="57"/>
                    </a:cubicBezTo>
                    <a:cubicBezTo>
                      <a:pt x="101" y="56"/>
                      <a:pt x="101" y="56"/>
                      <a:pt x="101" y="56"/>
                    </a:cubicBezTo>
                    <a:cubicBezTo>
                      <a:pt x="100" y="56"/>
                      <a:pt x="100" y="55"/>
                      <a:pt x="100" y="55"/>
                    </a:cubicBezTo>
                    <a:cubicBezTo>
                      <a:pt x="100" y="54"/>
                      <a:pt x="100" y="54"/>
                      <a:pt x="100" y="53"/>
                    </a:cubicBezTo>
                    <a:cubicBezTo>
                      <a:pt x="99" y="53"/>
                      <a:pt x="99" y="53"/>
                      <a:pt x="99" y="53"/>
                    </a:cubicBezTo>
                    <a:cubicBezTo>
                      <a:pt x="99" y="52"/>
                      <a:pt x="99" y="52"/>
                      <a:pt x="99" y="52"/>
                    </a:cubicBezTo>
                    <a:cubicBezTo>
                      <a:pt x="99" y="52"/>
                      <a:pt x="99" y="52"/>
                      <a:pt x="99" y="52"/>
                    </a:cubicBezTo>
                    <a:cubicBezTo>
                      <a:pt x="99" y="52"/>
                      <a:pt x="99" y="51"/>
                      <a:pt x="98" y="51"/>
                    </a:cubicBezTo>
                    <a:cubicBezTo>
                      <a:pt x="97" y="51"/>
                      <a:pt x="97" y="51"/>
                      <a:pt x="97" y="51"/>
                    </a:cubicBezTo>
                    <a:cubicBezTo>
                      <a:pt x="96" y="50"/>
                      <a:pt x="96" y="50"/>
                      <a:pt x="95" y="49"/>
                    </a:cubicBezTo>
                    <a:cubicBezTo>
                      <a:pt x="95" y="49"/>
                      <a:pt x="95" y="48"/>
                      <a:pt x="95" y="48"/>
                    </a:cubicBezTo>
                    <a:cubicBezTo>
                      <a:pt x="95" y="47"/>
                      <a:pt x="94" y="47"/>
                      <a:pt x="94" y="46"/>
                    </a:cubicBezTo>
                    <a:cubicBezTo>
                      <a:pt x="94" y="45"/>
                      <a:pt x="93" y="45"/>
                      <a:pt x="92" y="44"/>
                    </a:cubicBezTo>
                    <a:cubicBezTo>
                      <a:pt x="91" y="44"/>
                      <a:pt x="91" y="43"/>
                      <a:pt x="91" y="43"/>
                    </a:cubicBezTo>
                    <a:cubicBezTo>
                      <a:pt x="90" y="43"/>
                      <a:pt x="90" y="43"/>
                      <a:pt x="90" y="43"/>
                    </a:cubicBezTo>
                    <a:cubicBezTo>
                      <a:pt x="90" y="42"/>
                      <a:pt x="90" y="42"/>
                      <a:pt x="90" y="41"/>
                    </a:cubicBezTo>
                    <a:cubicBezTo>
                      <a:pt x="89" y="41"/>
                      <a:pt x="89" y="41"/>
                      <a:pt x="88" y="40"/>
                    </a:cubicBezTo>
                    <a:cubicBezTo>
                      <a:pt x="87" y="39"/>
                      <a:pt x="86" y="38"/>
                      <a:pt x="85" y="38"/>
                    </a:cubicBezTo>
                    <a:cubicBezTo>
                      <a:pt x="83" y="36"/>
                      <a:pt x="82" y="34"/>
                      <a:pt x="80" y="32"/>
                    </a:cubicBezTo>
                    <a:cubicBezTo>
                      <a:pt x="80" y="31"/>
                      <a:pt x="80" y="31"/>
                      <a:pt x="80" y="31"/>
                    </a:cubicBezTo>
                    <a:cubicBezTo>
                      <a:pt x="80" y="31"/>
                      <a:pt x="80" y="31"/>
                      <a:pt x="80" y="31"/>
                    </a:cubicBezTo>
                    <a:cubicBezTo>
                      <a:pt x="78" y="31"/>
                      <a:pt x="77" y="30"/>
                      <a:pt x="76" y="29"/>
                    </a:cubicBezTo>
                    <a:cubicBezTo>
                      <a:pt x="76" y="28"/>
                      <a:pt x="76" y="28"/>
                      <a:pt x="76" y="28"/>
                    </a:cubicBezTo>
                    <a:cubicBezTo>
                      <a:pt x="75" y="27"/>
                      <a:pt x="75" y="26"/>
                      <a:pt x="73" y="26"/>
                    </a:cubicBezTo>
                    <a:cubicBezTo>
                      <a:pt x="73" y="26"/>
                      <a:pt x="73" y="26"/>
                      <a:pt x="72" y="25"/>
                    </a:cubicBezTo>
                    <a:cubicBezTo>
                      <a:pt x="72" y="25"/>
                      <a:pt x="71" y="25"/>
                      <a:pt x="71" y="25"/>
                    </a:cubicBezTo>
                    <a:cubicBezTo>
                      <a:pt x="70" y="24"/>
                      <a:pt x="69" y="23"/>
                      <a:pt x="69" y="22"/>
                    </a:cubicBezTo>
                    <a:cubicBezTo>
                      <a:pt x="69" y="22"/>
                      <a:pt x="69" y="22"/>
                      <a:pt x="69" y="22"/>
                    </a:cubicBezTo>
                    <a:cubicBezTo>
                      <a:pt x="69" y="21"/>
                      <a:pt x="69" y="21"/>
                      <a:pt x="69" y="21"/>
                    </a:cubicBezTo>
                    <a:cubicBezTo>
                      <a:pt x="67" y="21"/>
                      <a:pt x="67" y="21"/>
                      <a:pt x="67" y="21"/>
                    </a:cubicBezTo>
                    <a:cubicBezTo>
                      <a:pt x="66" y="21"/>
                      <a:pt x="66" y="21"/>
                      <a:pt x="65" y="21"/>
                    </a:cubicBezTo>
                    <a:cubicBezTo>
                      <a:pt x="65" y="20"/>
                      <a:pt x="64" y="19"/>
                      <a:pt x="64" y="19"/>
                    </a:cubicBezTo>
                    <a:cubicBezTo>
                      <a:pt x="63" y="18"/>
                      <a:pt x="63" y="18"/>
                      <a:pt x="63" y="17"/>
                    </a:cubicBezTo>
                    <a:cubicBezTo>
                      <a:pt x="63" y="17"/>
                      <a:pt x="63" y="17"/>
                      <a:pt x="63" y="17"/>
                    </a:cubicBezTo>
                    <a:cubicBezTo>
                      <a:pt x="62" y="17"/>
                      <a:pt x="62" y="17"/>
                      <a:pt x="62" y="17"/>
                    </a:cubicBezTo>
                    <a:cubicBezTo>
                      <a:pt x="61" y="17"/>
                      <a:pt x="61" y="17"/>
                      <a:pt x="60" y="17"/>
                    </a:cubicBezTo>
                    <a:cubicBezTo>
                      <a:pt x="60" y="16"/>
                      <a:pt x="59" y="16"/>
                      <a:pt x="59" y="15"/>
                    </a:cubicBezTo>
                    <a:cubicBezTo>
                      <a:pt x="59" y="15"/>
                      <a:pt x="59" y="15"/>
                      <a:pt x="59" y="15"/>
                    </a:cubicBezTo>
                    <a:cubicBezTo>
                      <a:pt x="59" y="14"/>
                      <a:pt x="58" y="14"/>
                      <a:pt x="57" y="14"/>
                    </a:cubicBezTo>
                    <a:cubicBezTo>
                      <a:pt x="57" y="14"/>
                      <a:pt x="57" y="14"/>
                      <a:pt x="57" y="14"/>
                    </a:cubicBezTo>
                    <a:cubicBezTo>
                      <a:pt x="56" y="14"/>
                      <a:pt x="56" y="13"/>
                      <a:pt x="56" y="13"/>
                    </a:cubicBezTo>
                    <a:cubicBezTo>
                      <a:pt x="54" y="11"/>
                      <a:pt x="52" y="10"/>
                      <a:pt x="49" y="8"/>
                    </a:cubicBezTo>
                    <a:cubicBezTo>
                      <a:pt x="47" y="7"/>
                      <a:pt x="44" y="6"/>
                      <a:pt x="42" y="4"/>
                    </a:cubicBezTo>
                    <a:cubicBezTo>
                      <a:pt x="40" y="3"/>
                      <a:pt x="38" y="2"/>
                      <a:pt x="36" y="1"/>
                    </a:cubicBez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42"/>
              <p:cNvSpPr>
                <a:spLocks noEditPoints="1"/>
              </p:cNvSpPr>
              <p:nvPr/>
            </p:nvSpPr>
            <p:spPr bwMode="auto">
              <a:xfrm>
                <a:off x="3477" y="1838"/>
                <a:ext cx="322" cy="675"/>
              </a:xfrm>
              <a:custGeom>
                <a:avLst/>
                <a:gdLst>
                  <a:gd name="T0" fmla="*/ 3 w 135"/>
                  <a:gd name="T1" fmla="*/ 78 h 283"/>
                  <a:gd name="T2" fmla="*/ 0 w 135"/>
                  <a:gd name="T3" fmla="*/ 85 h 283"/>
                  <a:gd name="T4" fmla="*/ 9 w 135"/>
                  <a:gd name="T5" fmla="*/ 113 h 283"/>
                  <a:gd name="T6" fmla="*/ 14 w 135"/>
                  <a:gd name="T7" fmla="*/ 116 h 283"/>
                  <a:gd name="T8" fmla="*/ 18 w 135"/>
                  <a:gd name="T9" fmla="*/ 128 h 283"/>
                  <a:gd name="T10" fmla="*/ 25 w 135"/>
                  <a:gd name="T11" fmla="*/ 137 h 283"/>
                  <a:gd name="T12" fmla="*/ 22 w 135"/>
                  <a:gd name="T13" fmla="*/ 150 h 283"/>
                  <a:gd name="T14" fmla="*/ 20 w 135"/>
                  <a:gd name="T15" fmla="*/ 166 h 283"/>
                  <a:gd name="T16" fmla="*/ 29 w 135"/>
                  <a:gd name="T17" fmla="*/ 180 h 283"/>
                  <a:gd name="T18" fmla="*/ 32 w 135"/>
                  <a:gd name="T19" fmla="*/ 192 h 283"/>
                  <a:gd name="T20" fmla="*/ 42 w 135"/>
                  <a:gd name="T21" fmla="*/ 204 h 283"/>
                  <a:gd name="T22" fmla="*/ 48 w 135"/>
                  <a:gd name="T23" fmla="*/ 208 h 283"/>
                  <a:gd name="T24" fmla="*/ 51 w 135"/>
                  <a:gd name="T25" fmla="*/ 218 h 283"/>
                  <a:gd name="T26" fmla="*/ 54 w 135"/>
                  <a:gd name="T27" fmla="*/ 238 h 283"/>
                  <a:gd name="T28" fmla="*/ 57 w 135"/>
                  <a:gd name="T29" fmla="*/ 253 h 283"/>
                  <a:gd name="T30" fmla="*/ 66 w 135"/>
                  <a:gd name="T31" fmla="*/ 265 h 283"/>
                  <a:gd name="T32" fmla="*/ 74 w 135"/>
                  <a:gd name="T33" fmla="*/ 278 h 283"/>
                  <a:gd name="T34" fmla="*/ 80 w 135"/>
                  <a:gd name="T35" fmla="*/ 283 h 283"/>
                  <a:gd name="T36" fmla="*/ 84 w 135"/>
                  <a:gd name="T37" fmla="*/ 275 h 283"/>
                  <a:gd name="T38" fmla="*/ 79 w 135"/>
                  <a:gd name="T39" fmla="*/ 262 h 283"/>
                  <a:gd name="T40" fmla="*/ 85 w 135"/>
                  <a:gd name="T41" fmla="*/ 255 h 283"/>
                  <a:gd name="T42" fmla="*/ 90 w 135"/>
                  <a:gd name="T43" fmla="*/ 244 h 283"/>
                  <a:gd name="T44" fmla="*/ 98 w 135"/>
                  <a:gd name="T45" fmla="*/ 224 h 283"/>
                  <a:gd name="T46" fmla="*/ 111 w 135"/>
                  <a:gd name="T47" fmla="*/ 217 h 283"/>
                  <a:gd name="T48" fmla="*/ 119 w 135"/>
                  <a:gd name="T49" fmla="*/ 210 h 283"/>
                  <a:gd name="T50" fmla="*/ 124 w 135"/>
                  <a:gd name="T51" fmla="*/ 188 h 283"/>
                  <a:gd name="T52" fmla="*/ 134 w 135"/>
                  <a:gd name="T53" fmla="*/ 178 h 283"/>
                  <a:gd name="T54" fmla="*/ 133 w 135"/>
                  <a:gd name="T55" fmla="*/ 166 h 283"/>
                  <a:gd name="T56" fmla="*/ 120 w 135"/>
                  <a:gd name="T57" fmla="*/ 159 h 283"/>
                  <a:gd name="T58" fmla="*/ 104 w 135"/>
                  <a:gd name="T59" fmla="*/ 156 h 283"/>
                  <a:gd name="T60" fmla="*/ 91 w 135"/>
                  <a:gd name="T61" fmla="*/ 153 h 283"/>
                  <a:gd name="T62" fmla="*/ 95 w 135"/>
                  <a:gd name="T63" fmla="*/ 146 h 283"/>
                  <a:gd name="T64" fmla="*/ 85 w 135"/>
                  <a:gd name="T65" fmla="*/ 136 h 283"/>
                  <a:gd name="T66" fmla="*/ 70 w 135"/>
                  <a:gd name="T67" fmla="*/ 129 h 283"/>
                  <a:gd name="T68" fmla="*/ 60 w 135"/>
                  <a:gd name="T69" fmla="*/ 123 h 283"/>
                  <a:gd name="T70" fmla="*/ 44 w 135"/>
                  <a:gd name="T71" fmla="*/ 117 h 283"/>
                  <a:gd name="T72" fmla="*/ 32 w 135"/>
                  <a:gd name="T73" fmla="*/ 120 h 283"/>
                  <a:gd name="T74" fmla="*/ 29 w 135"/>
                  <a:gd name="T75" fmla="*/ 125 h 283"/>
                  <a:gd name="T76" fmla="*/ 20 w 135"/>
                  <a:gd name="T77" fmla="*/ 120 h 283"/>
                  <a:gd name="T78" fmla="*/ 19 w 135"/>
                  <a:gd name="T79" fmla="*/ 106 h 283"/>
                  <a:gd name="T80" fmla="*/ 18 w 135"/>
                  <a:gd name="T81" fmla="*/ 99 h 283"/>
                  <a:gd name="T82" fmla="*/ 14 w 135"/>
                  <a:gd name="T83" fmla="*/ 94 h 283"/>
                  <a:gd name="T84" fmla="*/ 7 w 135"/>
                  <a:gd name="T85" fmla="*/ 96 h 283"/>
                  <a:gd name="T86" fmla="*/ 10 w 135"/>
                  <a:gd name="T87" fmla="*/ 89 h 283"/>
                  <a:gd name="T88" fmla="*/ 15 w 135"/>
                  <a:gd name="T89" fmla="*/ 79 h 283"/>
                  <a:gd name="T90" fmla="*/ 27 w 135"/>
                  <a:gd name="T91" fmla="*/ 71 h 283"/>
                  <a:gd name="T92" fmla="*/ 32 w 135"/>
                  <a:gd name="T93" fmla="*/ 82 h 283"/>
                  <a:gd name="T94" fmla="*/ 39 w 135"/>
                  <a:gd name="T95" fmla="*/ 69 h 283"/>
                  <a:gd name="T96" fmla="*/ 43 w 135"/>
                  <a:gd name="T97" fmla="*/ 63 h 283"/>
                  <a:gd name="T98" fmla="*/ 56 w 135"/>
                  <a:gd name="T99" fmla="*/ 55 h 283"/>
                  <a:gd name="T100" fmla="*/ 68 w 135"/>
                  <a:gd name="T101" fmla="*/ 45 h 283"/>
                  <a:gd name="T102" fmla="*/ 74 w 135"/>
                  <a:gd name="T103" fmla="*/ 37 h 283"/>
                  <a:gd name="T104" fmla="*/ 83 w 135"/>
                  <a:gd name="T105" fmla="*/ 31 h 283"/>
                  <a:gd name="T106" fmla="*/ 80 w 135"/>
                  <a:gd name="T107" fmla="*/ 29 h 283"/>
                  <a:gd name="T108" fmla="*/ 96 w 135"/>
                  <a:gd name="T109" fmla="*/ 24 h 283"/>
                  <a:gd name="T110" fmla="*/ 102 w 135"/>
                  <a:gd name="T111" fmla="*/ 11 h 283"/>
                  <a:gd name="T112" fmla="*/ 96 w 135"/>
                  <a:gd name="T113" fmla="*/ 8 h 283"/>
                  <a:gd name="T114" fmla="*/ 80 w 135"/>
                  <a:gd name="T115" fmla="*/ 18 h 283"/>
                  <a:gd name="T116" fmla="*/ 72 w 135"/>
                  <a:gd name="T117" fmla="*/ 18 h 283"/>
                  <a:gd name="T118" fmla="*/ 76 w 135"/>
                  <a:gd name="T119" fmla="*/ 9 h 283"/>
                  <a:gd name="T120" fmla="*/ 86 w 135"/>
                  <a:gd name="T121"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283">
                    <a:moveTo>
                      <a:pt x="71" y="39"/>
                    </a:moveTo>
                    <a:cubicBezTo>
                      <a:pt x="71" y="39"/>
                      <a:pt x="71" y="39"/>
                      <a:pt x="71" y="39"/>
                    </a:cubicBezTo>
                    <a:cubicBezTo>
                      <a:pt x="71" y="39"/>
                      <a:pt x="71" y="39"/>
                      <a:pt x="71" y="39"/>
                    </a:cubicBezTo>
                    <a:moveTo>
                      <a:pt x="96" y="12"/>
                    </a:moveTo>
                    <a:cubicBezTo>
                      <a:pt x="96" y="12"/>
                      <a:pt x="96" y="12"/>
                      <a:pt x="96" y="12"/>
                    </a:cubicBezTo>
                    <a:moveTo>
                      <a:pt x="86" y="0"/>
                    </a:moveTo>
                    <a:cubicBezTo>
                      <a:pt x="84" y="0"/>
                      <a:pt x="84" y="0"/>
                      <a:pt x="84" y="0"/>
                    </a:cubicBezTo>
                    <a:cubicBezTo>
                      <a:pt x="83" y="0"/>
                      <a:pt x="82" y="0"/>
                      <a:pt x="81" y="0"/>
                    </a:cubicBezTo>
                    <a:cubicBezTo>
                      <a:pt x="72" y="5"/>
                      <a:pt x="63" y="10"/>
                      <a:pt x="56" y="16"/>
                    </a:cubicBezTo>
                    <a:cubicBezTo>
                      <a:pt x="39" y="28"/>
                      <a:pt x="25" y="41"/>
                      <a:pt x="14" y="57"/>
                    </a:cubicBezTo>
                    <a:cubicBezTo>
                      <a:pt x="9" y="63"/>
                      <a:pt x="5" y="69"/>
                      <a:pt x="1" y="76"/>
                    </a:cubicBezTo>
                    <a:cubicBezTo>
                      <a:pt x="0" y="78"/>
                      <a:pt x="0" y="78"/>
                      <a:pt x="0" y="78"/>
                    </a:cubicBezTo>
                    <a:cubicBezTo>
                      <a:pt x="2" y="78"/>
                      <a:pt x="2" y="78"/>
                      <a:pt x="2" y="78"/>
                    </a:cubicBezTo>
                    <a:cubicBezTo>
                      <a:pt x="3" y="78"/>
                      <a:pt x="3" y="78"/>
                      <a:pt x="3" y="78"/>
                    </a:cubicBezTo>
                    <a:cubicBezTo>
                      <a:pt x="3" y="78"/>
                      <a:pt x="3" y="78"/>
                      <a:pt x="3" y="78"/>
                    </a:cubicBezTo>
                    <a:cubicBezTo>
                      <a:pt x="4" y="78"/>
                      <a:pt x="4" y="78"/>
                      <a:pt x="4" y="78"/>
                    </a:cubicBezTo>
                    <a:cubicBezTo>
                      <a:pt x="4" y="78"/>
                      <a:pt x="4" y="78"/>
                      <a:pt x="4" y="78"/>
                    </a:cubicBezTo>
                    <a:cubicBezTo>
                      <a:pt x="4" y="78"/>
                      <a:pt x="4" y="78"/>
                      <a:pt x="4" y="78"/>
                    </a:cubicBezTo>
                    <a:cubicBezTo>
                      <a:pt x="3" y="79"/>
                      <a:pt x="3" y="79"/>
                      <a:pt x="3" y="80"/>
                    </a:cubicBezTo>
                    <a:cubicBezTo>
                      <a:pt x="3" y="82"/>
                      <a:pt x="3" y="82"/>
                      <a:pt x="3" y="82"/>
                    </a:cubicBezTo>
                    <a:cubicBezTo>
                      <a:pt x="3" y="83"/>
                      <a:pt x="2" y="83"/>
                      <a:pt x="2" y="83"/>
                    </a:cubicBezTo>
                    <a:cubicBezTo>
                      <a:pt x="2" y="83"/>
                      <a:pt x="2" y="83"/>
                      <a:pt x="2" y="83"/>
                    </a:cubicBezTo>
                    <a:cubicBezTo>
                      <a:pt x="1" y="83"/>
                      <a:pt x="1" y="83"/>
                      <a:pt x="1" y="83"/>
                    </a:cubicBezTo>
                    <a:cubicBezTo>
                      <a:pt x="1" y="84"/>
                      <a:pt x="1" y="84"/>
                      <a:pt x="1" y="84"/>
                    </a:cubicBezTo>
                    <a:cubicBezTo>
                      <a:pt x="1" y="84"/>
                      <a:pt x="1" y="84"/>
                      <a:pt x="1" y="84"/>
                    </a:cubicBezTo>
                    <a:cubicBezTo>
                      <a:pt x="1" y="85"/>
                      <a:pt x="1" y="86"/>
                      <a:pt x="1" y="86"/>
                    </a:cubicBezTo>
                    <a:cubicBezTo>
                      <a:pt x="1" y="86"/>
                      <a:pt x="1" y="86"/>
                      <a:pt x="1" y="86"/>
                    </a:cubicBezTo>
                    <a:cubicBezTo>
                      <a:pt x="0" y="85"/>
                      <a:pt x="0" y="85"/>
                      <a:pt x="0" y="85"/>
                    </a:cubicBezTo>
                    <a:cubicBezTo>
                      <a:pt x="0" y="105"/>
                      <a:pt x="0" y="105"/>
                      <a:pt x="0" y="105"/>
                    </a:cubicBezTo>
                    <a:cubicBezTo>
                      <a:pt x="0" y="105"/>
                      <a:pt x="0" y="106"/>
                      <a:pt x="1" y="106"/>
                    </a:cubicBezTo>
                    <a:cubicBezTo>
                      <a:pt x="1" y="106"/>
                      <a:pt x="1" y="106"/>
                      <a:pt x="1" y="106"/>
                    </a:cubicBezTo>
                    <a:cubicBezTo>
                      <a:pt x="2" y="107"/>
                      <a:pt x="2" y="107"/>
                      <a:pt x="2" y="107"/>
                    </a:cubicBezTo>
                    <a:cubicBezTo>
                      <a:pt x="2" y="107"/>
                      <a:pt x="2" y="107"/>
                      <a:pt x="2" y="107"/>
                    </a:cubicBezTo>
                    <a:cubicBezTo>
                      <a:pt x="3" y="108"/>
                      <a:pt x="4" y="108"/>
                      <a:pt x="4" y="108"/>
                    </a:cubicBezTo>
                    <a:cubicBezTo>
                      <a:pt x="5" y="108"/>
                      <a:pt x="5" y="108"/>
                      <a:pt x="5" y="108"/>
                    </a:cubicBezTo>
                    <a:cubicBezTo>
                      <a:pt x="5" y="108"/>
                      <a:pt x="5" y="108"/>
                      <a:pt x="5" y="108"/>
                    </a:cubicBezTo>
                    <a:cubicBezTo>
                      <a:pt x="6" y="109"/>
                      <a:pt x="6" y="109"/>
                      <a:pt x="6" y="109"/>
                    </a:cubicBezTo>
                    <a:cubicBezTo>
                      <a:pt x="5" y="109"/>
                      <a:pt x="5" y="109"/>
                      <a:pt x="5" y="109"/>
                    </a:cubicBezTo>
                    <a:cubicBezTo>
                      <a:pt x="5" y="110"/>
                      <a:pt x="6" y="110"/>
                      <a:pt x="6" y="111"/>
                    </a:cubicBezTo>
                    <a:cubicBezTo>
                      <a:pt x="7" y="111"/>
                      <a:pt x="7" y="111"/>
                      <a:pt x="7" y="111"/>
                    </a:cubicBezTo>
                    <a:cubicBezTo>
                      <a:pt x="7" y="111"/>
                      <a:pt x="8" y="112"/>
                      <a:pt x="8" y="113"/>
                    </a:cubicBezTo>
                    <a:cubicBezTo>
                      <a:pt x="9" y="113"/>
                      <a:pt x="9" y="113"/>
                      <a:pt x="9" y="113"/>
                    </a:cubicBezTo>
                    <a:cubicBezTo>
                      <a:pt x="9" y="113"/>
                      <a:pt x="9" y="113"/>
                      <a:pt x="9" y="113"/>
                    </a:cubicBezTo>
                    <a:cubicBezTo>
                      <a:pt x="10" y="113"/>
                      <a:pt x="10" y="113"/>
                      <a:pt x="10" y="113"/>
                    </a:cubicBezTo>
                    <a:cubicBezTo>
                      <a:pt x="10" y="113"/>
                      <a:pt x="10" y="113"/>
                      <a:pt x="10" y="113"/>
                    </a:cubicBezTo>
                    <a:cubicBezTo>
                      <a:pt x="11" y="113"/>
                      <a:pt x="11" y="114"/>
                      <a:pt x="11" y="114"/>
                    </a:cubicBezTo>
                    <a:cubicBezTo>
                      <a:pt x="11" y="114"/>
                      <a:pt x="11" y="114"/>
                      <a:pt x="11" y="114"/>
                    </a:cubicBezTo>
                    <a:cubicBezTo>
                      <a:pt x="11" y="114"/>
                      <a:pt x="11" y="114"/>
                      <a:pt x="11" y="114"/>
                    </a:cubicBezTo>
                    <a:cubicBezTo>
                      <a:pt x="11" y="115"/>
                      <a:pt x="11" y="115"/>
                      <a:pt x="11" y="115"/>
                    </a:cubicBezTo>
                    <a:cubicBezTo>
                      <a:pt x="12" y="115"/>
                      <a:pt x="12" y="115"/>
                      <a:pt x="12" y="115"/>
                    </a:cubicBezTo>
                    <a:cubicBezTo>
                      <a:pt x="12" y="115"/>
                      <a:pt x="13" y="115"/>
                      <a:pt x="13" y="115"/>
                    </a:cubicBezTo>
                    <a:cubicBezTo>
                      <a:pt x="13" y="115"/>
                      <a:pt x="13" y="115"/>
                      <a:pt x="13" y="115"/>
                    </a:cubicBezTo>
                    <a:cubicBezTo>
                      <a:pt x="13" y="115"/>
                      <a:pt x="13" y="115"/>
                      <a:pt x="13" y="115"/>
                    </a:cubicBezTo>
                    <a:cubicBezTo>
                      <a:pt x="12" y="116"/>
                      <a:pt x="12" y="116"/>
                      <a:pt x="12" y="116"/>
                    </a:cubicBezTo>
                    <a:cubicBezTo>
                      <a:pt x="13" y="116"/>
                      <a:pt x="13" y="116"/>
                      <a:pt x="13" y="116"/>
                    </a:cubicBezTo>
                    <a:cubicBezTo>
                      <a:pt x="14" y="116"/>
                      <a:pt x="14" y="116"/>
                      <a:pt x="14" y="116"/>
                    </a:cubicBezTo>
                    <a:cubicBezTo>
                      <a:pt x="14" y="117"/>
                      <a:pt x="14" y="117"/>
                      <a:pt x="14" y="117"/>
                    </a:cubicBezTo>
                    <a:cubicBezTo>
                      <a:pt x="14" y="117"/>
                      <a:pt x="14" y="118"/>
                      <a:pt x="15" y="119"/>
                    </a:cubicBezTo>
                    <a:cubicBezTo>
                      <a:pt x="15" y="119"/>
                      <a:pt x="15" y="119"/>
                      <a:pt x="15" y="119"/>
                    </a:cubicBezTo>
                    <a:cubicBezTo>
                      <a:pt x="15" y="120"/>
                      <a:pt x="15" y="120"/>
                      <a:pt x="15" y="120"/>
                    </a:cubicBezTo>
                    <a:cubicBezTo>
                      <a:pt x="16" y="120"/>
                      <a:pt x="16" y="120"/>
                      <a:pt x="16" y="120"/>
                    </a:cubicBezTo>
                    <a:cubicBezTo>
                      <a:pt x="16" y="121"/>
                      <a:pt x="16" y="121"/>
                      <a:pt x="16" y="121"/>
                    </a:cubicBezTo>
                    <a:cubicBezTo>
                      <a:pt x="17" y="121"/>
                      <a:pt x="17" y="121"/>
                      <a:pt x="17" y="121"/>
                    </a:cubicBezTo>
                    <a:cubicBezTo>
                      <a:pt x="17" y="122"/>
                      <a:pt x="17" y="123"/>
                      <a:pt x="17" y="124"/>
                    </a:cubicBezTo>
                    <a:cubicBezTo>
                      <a:pt x="17" y="124"/>
                      <a:pt x="17" y="124"/>
                      <a:pt x="17" y="125"/>
                    </a:cubicBezTo>
                    <a:cubicBezTo>
                      <a:pt x="17" y="125"/>
                      <a:pt x="17" y="125"/>
                      <a:pt x="17" y="125"/>
                    </a:cubicBezTo>
                    <a:cubicBezTo>
                      <a:pt x="17" y="126"/>
                      <a:pt x="17" y="126"/>
                      <a:pt x="17" y="126"/>
                    </a:cubicBezTo>
                    <a:cubicBezTo>
                      <a:pt x="17" y="126"/>
                      <a:pt x="17" y="126"/>
                      <a:pt x="17" y="126"/>
                    </a:cubicBezTo>
                    <a:cubicBezTo>
                      <a:pt x="17" y="127"/>
                      <a:pt x="17" y="128"/>
                      <a:pt x="18" y="128"/>
                    </a:cubicBezTo>
                    <a:cubicBezTo>
                      <a:pt x="18" y="128"/>
                      <a:pt x="18" y="128"/>
                      <a:pt x="18" y="128"/>
                    </a:cubicBezTo>
                    <a:cubicBezTo>
                      <a:pt x="18" y="128"/>
                      <a:pt x="18" y="128"/>
                      <a:pt x="18" y="128"/>
                    </a:cubicBezTo>
                    <a:cubicBezTo>
                      <a:pt x="18" y="128"/>
                      <a:pt x="18" y="128"/>
                      <a:pt x="18" y="128"/>
                    </a:cubicBezTo>
                    <a:cubicBezTo>
                      <a:pt x="18" y="128"/>
                      <a:pt x="18" y="128"/>
                      <a:pt x="18" y="128"/>
                    </a:cubicBezTo>
                    <a:cubicBezTo>
                      <a:pt x="18" y="129"/>
                      <a:pt x="18" y="129"/>
                      <a:pt x="18" y="129"/>
                    </a:cubicBezTo>
                    <a:cubicBezTo>
                      <a:pt x="23" y="129"/>
                      <a:pt x="23" y="129"/>
                      <a:pt x="23" y="129"/>
                    </a:cubicBezTo>
                    <a:cubicBezTo>
                      <a:pt x="23" y="129"/>
                      <a:pt x="23" y="129"/>
                      <a:pt x="23" y="129"/>
                    </a:cubicBezTo>
                    <a:cubicBezTo>
                      <a:pt x="23" y="129"/>
                      <a:pt x="23" y="129"/>
                      <a:pt x="23" y="129"/>
                    </a:cubicBezTo>
                    <a:cubicBezTo>
                      <a:pt x="24" y="129"/>
                      <a:pt x="24" y="129"/>
                      <a:pt x="24" y="129"/>
                    </a:cubicBezTo>
                    <a:cubicBezTo>
                      <a:pt x="24" y="131"/>
                      <a:pt x="24" y="131"/>
                      <a:pt x="24" y="131"/>
                    </a:cubicBezTo>
                    <a:cubicBezTo>
                      <a:pt x="24" y="132"/>
                      <a:pt x="25" y="132"/>
                      <a:pt x="25" y="132"/>
                    </a:cubicBezTo>
                    <a:cubicBezTo>
                      <a:pt x="25" y="132"/>
                      <a:pt x="25" y="132"/>
                      <a:pt x="25" y="132"/>
                    </a:cubicBezTo>
                    <a:cubicBezTo>
                      <a:pt x="26" y="133"/>
                      <a:pt x="26" y="134"/>
                      <a:pt x="26" y="135"/>
                    </a:cubicBezTo>
                    <a:cubicBezTo>
                      <a:pt x="25" y="135"/>
                      <a:pt x="25" y="135"/>
                      <a:pt x="25" y="135"/>
                    </a:cubicBezTo>
                    <a:cubicBezTo>
                      <a:pt x="25" y="137"/>
                      <a:pt x="25" y="137"/>
                      <a:pt x="25" y="137"/>
                    </a:cubicBezTo>
                    <a:cubicBezTo>
                      <a:pt x="27" y="136"/>
                      <a:pt x="27" y="136"/>
                      <a:pt x="27" y="136"/>
                    </a:cubicBezTo>
                    <a:cubicBezTo>
                      <a:pt x="27" y="136"/>
                      <a:pt x="27" y="137"/>
                      <a:pt x="27" y="138"/>
                    </a:cubicBezTo>
                    <a:cubicBezTo>
                      <a:pt x="27" y="139"/>
                      <a:pt x="27" y="140"/>
                      <a:pt x="27" y="140"/>
                    </a:cubicBezTo>
                    <a:cubicBezTo>
                      <a:pt x="25" y="140"/>
                      <a:pt x="25" y="140"/>
                      <a:pt x="25" y="140"/>
                    </a:cubicBezTo>
                    <a:cubicBezTo>
                      <a:pt x="26" y="145"/>
                      <a:pt x="26" y="145"/>
                      <a:pt x="26" y="145"/>
                    </a:cubicBezTo>
                    <a:cubicBezTo>
                      <a:pt x="25" y="146"/>
                      <a:pt x="25" y="146"/>
                      <a:pt x="25" y="146"/>
                    </a:cubicBezTo>
                    <a:cubicBezTo>
                      <a:pt x="25" y="146"/>
                      <a:pt x="25" y="146"/>
                      <a:pt x="25" y="146"/>
                    </a:cubicBezTo>
                    <a:cubicBezTo>
                      <a:pt x="24" y="146"/>
                      <a:pt x="24" y="146"/>
                      <a:pt x="24" y="146"/>
                    </a:cubicBezTo>
                    <a:cubicBezTo>
                      <a:pt x="24" y="147"/>
                      <a:pt x="24" y="147"/>
                      <a:pt x="24" y="147"/>
                    </a:cubicBezTo>
                    <a:cubicBezTo>
                      <a:pt x="24" y="147"/>
                      <a:pt x="24" y="147"/>
                      <a:pt x="24" y="148"/>
                    </a:cubicBezTo>
                    <a:cubicBezTo>
                      <a:pt x="23" y="148"/>
                      <a:pt x="23" y="149"/>
                      <a:pt x="23" y="149"/>
                    </a:cubicBezTo>
                    <a:cubicBezTo>
                      <a:pt x="23" y="150"/>
                      <a:pt x="23" y="150"/>
                      <a:pt x="23" y="150"/>
                    </a:cubicBezTo>
                    <a:cubicBezTo>
                      <a:pt x="22" y="150"/>
                      <a:pt x="22" y="150"/>
                      <a:pt x="22" y="150"/>
                    </a:cubicBezTo>
                    <a:cubicBezTo>
                      <a:pt x="22" y="150"/>
                      <a:pt x="22" y="150"/>
                      <a:pt x="22" y="150"/>
                    </a:cubicBezTo>
                    <a:cubicBezTo>
                      <a:pt x="21" y="150"/>
                      <a:pt x="21" y="150"/>
                      <a:pt x="21" y="150"/>
                    </a:cubicBezTo>
                    <a:cubicBezTo>
                      <a:pt x="21" y="153"/>
                      <a:pt x="21" y="153"/>
                      <a:pt x="21" y="153"/>
                    </a:cubicBezTo>
                    <a:cubicBezTo>
                      <a:pt x="21" y="154"/>
                      <a:pt x="21" y="154"/>
                      <a:pt x="21" y="154"/>
                    </a:cubicBezTo>
                    <a:cubicBezTo>
                      <a:pt x="21" y="155"/>
                      <a:pt x="21" y="156"/>
                      <a:pt x="22" y="156"/>
                    </a:cubicBezTo>
                    <a:cubicBezTo>
                      <a:pt x="22" y="157"/>
                      <a:pt x="22" y="157"/>
                      <a:pt x="22" y="157"/>
                    </a:cubicBezTo>
                    <a:cubicBezTo>
                      <a:pt x="22" y="157"/>
                      <a:pt x="22" y="157"/>
                      <a:pt x="22" y="157"/>
                    </a:cubicBezTo>
                    <a:cubicBezTo>
                      <a:pt x="22" y="157"/>
                      <a:pt x="22" y="157"/>
                      <a:pt x="22" y="157"/>
                    </a:cubicBezTo>
                    <a:cubicBezTo>
                      <a:pt x="21" y="158"/>
                      <a:pt x="21" y="158"/>
                      <a:pt x="21" y="159"/>
                    </a:cubicBezTo>
                    <a:cubicBezTo>
                      <a:pt x="21" y="159"/>
                      <a:pt x="21" y="159"/>
                      <a:pt x="21" y="159"/>
                    </a:cubicBezTo>
                    <a:cubicBezTo>
                      <a:pt x="21" y="160"/>
                      <a:pt x="21" y="160"/>
                      <a:pt x="21" y="160"/>
                    </a:cubicBezTo>
                    <a:cubicBezTo>
                      <a:pt x="21" y="160"/>
                      <a:pt x="21" y="160"/>
                      <a:pt x="21" y="160"/>
                    </a:cubicBezTo>
                    <a:cubicBezTo>
                      <a:pt x="20" y="160"/>
                      <a:pt x="20" y="160"/>
                      <a:pt x="20" y="160"/>
                    </a:cubicBezTo>
                    <a:cubicBezTo>
                      <a:pt x="20" y="165"/>
                      <a:pt x="20" y="165"/>
                      <a:pt x="20" y="165"/>
                    </a:cubicBezTo>
                    <a:cubicBezTo>
                      <a:pt x="20" y="166"/>
                      <a:pt x="20" y="166"/>
                      <a:pt x="20" y="166"/>
                    </a:cubicBezTo>
                    <a:cubicBezTo>
                      <a:pt x="20" y="166"/>
                      <a:pt x="20" y="168"/>
                      <a:pt x="21" y="168"/>
                    </a:cubicBezTo>
                    <a:cubicBezTo>
                      <a:pt x="21" y="168"/>
                      <a:pt x="21" y="168"/>
                      <a:pt x="22" y="169"/>
                    </a:cubicBezTo>
                    <a:cubicBezTo>
                      <a:pt x="23" y="169"/>
                      <a:pt x="24" y="171"/>
                      <a:pt x="24" y="172"/>
                    </a:cubicBezTo>
                    <a:cubicBezTo>
                      <a:pt x="24" y="172"/>
                      <a:pt x="25" y="173"/>
                      <a:pt x="25" y="173"/>
                    </a:cubicBezTo>
                    <a:cubicBezTo>
                      <a:pt x="25" y="174"/>
                      <a:pt x="25" y="174"/>
                      <a:pt x="26" y="175"/>
                    </a:cubicBezTo>
                    <a:cubicBezTo>
                      <a:pt x="26" y="175"/>
                      <a:pt x="26" y="176"/>
                      <a:pt x="27" y="176"/>
                    </a:cubicBezTo>
                    <a:cubicBezTo>
                      <a:pt x="27" y="177"/>
                      <a:pt x="27" y="177"/>
                      <a:pt x="27" y="177"/>
                    </a:cubicBezTo>
                    <a:cubicBezTo>
                      <a:pt x="27" y="178"/>
                      <a:pt x="27" y="178"/>
                      <a:pt x="28" y="178"/>
                    </a:cubicBezTo>
                    <a:cubicBezTo>
                      <a:pt x="28" y="178"/>
                      <a:pt x="28" y="178"/>
                      <a:pt x="28" y="178"/>
                    </a:cubicBezTo>
                    <a:cubicBezTo>
                      <a:pt x="28" y="178"/>
                      <a:pt x="28" y="178"/>
                      <a:pt x="28" y="178"/>
                    </a:cubicBezTo>
                    <a:cubicBezTo>
                      <a:pt x="28" y="179"/>
                      <a:pt x="28" y="179"/>
                      <a:pt x="28" y="179"/>
                    </a:cubicBezTo>
                    <a:cubicBezTo>
                      <a:pt x="28" y="179"/>
                      <a:pt x="28" y="179"/>
                      <a:pt x="28" y="179"/>
                    </a:cubicBezTo>
                    <a:cubicBezTo>
                      <a:pt x="28" y="179"/>
                      <a:pt x="28" y="179"/>
                      <a:pt x="28" y="179"/>
                    </a:cubicBezTo>
                    <a:cubicBezTo>
                      <a:pt x="28" y="180"/>
                      <a:pt x="28" y="180"/>
                      <a:pt x="29" y="180"/>
                    </a:cubicBezTo>
                    <a:cubicBezTo>
                      <a:pt x="29" y="181"/>
                      <a:pt x="29" y="181"/>
                      <a:pt x="29" y="181"/>
                    </a:cubicBezTo>
                    <a:cubicBezTo>
                      <a:pt x="30" y="181"/>
                      <a:pt x="30" y="181"/>
                      <a:pt x="30" y="181"/>
                    </a:cubicBezTo>
                    <a:cubicBezTo>
                      <a:pt x="30" y="182"/>
                      <a:pt x="30" y="182"/>
                      <a:pt x="30" y="182"/>
                    </a:cubicBezTo>
                    <a:cubicBezTo>
                      <a:pt x="30" y="183"/>
                      <a:pt x="30" y="183"/>
                      <a:pt x="30" y="183"/>
                    </a:cubicBezTo>
                    <a:cubicBezTo>
                      <a:pt x="30" y="184"/>
                      <a:pt x="30" y="184"/>
                      <a:pt x="30" y="184"/>
                    </a:cubicBezTo>
                    <a:cubicBezTo>
                      <a:pt x="31" y="184"/>
                      <a:pt x="31" y="184"/>
                      <a:pt x="31" y="184"/>
                    </a:cubicBezTo>
                    <a:cubicBezTo>
                      <a:pt x="31" y="184"/>
                      <a:pt x="31" y="184"/>
                      <a:pt x="31" y="184"/>
                    </a:cubicBezTo>
                    <a:cubicBezTo>
                      <a:pt x="31" y="184"/>
                      <a:pt x="31" y="184"/>
                      <a:pt x="31" y="184"/>
                    </a:cubicBezTo>
                    <a:cubicBezTo>
                      <a:pt x="32" y="184"/>
                      <a:pt x="31" y="186"/>
                      <a:pt x="31" y="187"/>
                    </a:cubicBezTo>
                    <a:cubicBezTo>
                      <a:pt x="31" y="188"/>
                      <a:pt x="31" y="189"/>
                      <a:pt x="31" y="189"/>
                    </a:cubicBezTo>
                    <a:cubicBezTo>
                      <a:pt x="31" y="190"/>
                      <a:pt x="31" y="190"/>
                      <a:pt x="31" y="190"/>
                    </a:cubicBezTo>
                    <a:cubicBezTo>
                      <a:pt x="31" y="190"/>
                      <a:pt x="31" y="190"/>
                      <a:pt x="31" y="190"/>
                    </a:cubicBezTo>
                    <a:cubicBezTo>
                      <a:pt x="31" y="192"/>
                      <a:pt x="31" y="192"/>
                      <a:pt x="31" y="192"/>
                    </a:cubicBezTo>
                    <a:cubicBezTo>
                      <a:pt x="32" y="192"/>
                      <a:pt x="32" y="192"/>
                      <a:pt x="32" y="192"/>
                    </a:cubicBezTo>
                    <a:cubicBezTo>
                      <a:pt x="33" y="192"/>
                      <a:pt x="33" y="192"/>
                      <a:pt x="33" y="192"/>
                    </a:cubicBezTo>
                    <a:cubicBezTo>
                      <a:pt x="33" y="193"/>
                      <a:pt x="33" y="193"/>
                      <a:pt x="34" y="194"/>
                    </a:cubicBezTo>
                    <a:cubicBezTo>
                      <a:pt x="34" y="194"/>
                      <a:pt x="34" y="195"/>
                      <a:pt x="34" y="195"/>
                    </a:cubicBezTo>
                    <a:cubicBezTo>
                      <a:pt x="34" y="195"/>
                      <a:pt x="34" y="195"/>
                      <a:pt x="34" y="195"/>
                    </a:cubicBezTo>
                    <a:cubicBezTo>
                      <a:pt x="34" y="196"/>
                      <a:pt x="34" y="196"/>
                      <a:pt x="35" y="197"/>
                    </a:cubicBezTo>
                    <a:cubicBezTo>
                      <a:pt x="35" y="197"/>
                      <a:pt x="35" y="197"/>
                      <a:pt x="35" y="197"/>
                    </a:cubicBezTo>
                    <a:cubicBezTo>
                      <a:pt x="36" y="197"/>
                      <a:pt x="36" y="198"/>
                      <a:pt x="36" y="198"/>
                    </a:cubicBezTo>
                    <a:cubicBezTo>
                      <a:pt x="35" y="199"/>
                      <a:pt x="35" y="199"/>
                      <a:pt x="35" y="199"/>
                    </a:cubicBezTo>
                    <a:cubicBezTo>
                      <a:pt x="41" y="199"/>
                      <a:pt x="41" y="199"/>
                      <a:pt x="41" y="199"/>
                    </a:cubicBezTo>
                    <a:cubicBezTo>
                      <a:pt x="41" y="200"/>
                      <a:pt x="41" y="200"/>
                      <a:pt x="41" y="200"/>
                    </a:cubicBezTo>
                    <a:cubicBezTo>
                      <a:pt x="41" y="200"/>
                      <a:pt x="41" y="200"/>
                      <a:pt x="41" y="200"/>
                    </a:cubicBezTo>
                    <a:cubicBezTo>
                      <a:pt x="41" y="200"/>
                      <a:pt x="41" y="200"/>
                      <a:pt x="41" y="200"/>
                    </a:cubicBezTo>
                    <a:cubicBezTo>
                      <a:pt x="41" y="202"/>
                      <a:pt x="41" y="202"/>
                      <a:pt x="41" y="202"/>
                    </a:cubicBezTo>
                    <a:cubicBezTo>
                      <a:pt x="41" y="203"/>
                      <a:pt x="42" y="204"/>
                      <a:pt x="42" y="204"/>
                    </a:cubicBezTo>
                    <a:cubicBezTo>
                      <a:pt x="43" y="204"/>
                      <a:pt x="43" y="204"/>
                      <a:pt x="43" y="204"/>
                    </a:cubicBezTo>
                    <a:cubicBezTo>
                      <a:pt x="43" y="204"/>
                      <a:pt x="43" y="204"/>
                      <a:pt x="43" y="204"/>
                    </a:cubicBezTo>
                    <a:cubicBezTo>
                      <a:pt x="43" y="204"/>
                      <a:pt x="43" y="204"/>
                      <a:pt x="43" y="204"/>
                    </a:cubicBezTo>
                    <a:cubicBezTo>
                      <a:pt x="44" y="204"/>
                      <a:pt x="44" y="204"/>
                      <a:pt x="44" y="204"/>
                    </a:cubicBezTo>
                    <a:cubicBezTo>
                      <a:pt x="44" y="204"/>
                      <a:pt x="44" y="204"/>
                      <a:pt x="44" y="204"/>
                    </a:cubicBezTo>
                    <a:cubicBezTo>
                      <a:pt x="45" y="204"/>
                      <a:pt x="45" y="204"/>
                      <a:pt x="46" y="204"/>
                    </a:cubicBezTo>
                    <a:cubicBezTo>
                      <a:pt x="46" y="205"/>
                      <a:pt x="46" y="205"/>
                      <a:pt x="47" y="205"/>
                    </a:cubicBezTo>
                    <a:cubicBezTo>
                      <a:pt x="47" y="205"/>
                      <a:pt x="47" y="205"/>
                      <a:pt x="47" y="205"/>
                    </a:cubicBezTo>
                    <a:cubicBezTo>
                      <a:pt x="47" y="205"/>
                      <a:pt x="47" y="205"/>
                      <a:pt x="47" y="205"/>
                    </a:cubicBezTo>
                    <a:cubicBezTo>
                      <a:pt x="48" y="205"/>
                      <a:pt x="48" y="205"/>
                      <a:pt x="48" y="205"/>
                    </a:cubicBezTo>
                    <a:cubicBezTo>
                      <a:pt x="48" y="205"/>
                      <a:pt x="48" y="205"/>
                      <a:pt x="48" y="205"/>
                    </a:cubicBezTo>
                    <a:cubicBezTo>
                      <a:pt x="48" y="205"/>
                      <a:pt x="48" y="205"/>
                      <a:pt x="48" y="205"/>
                    </a:cubicBezTo>
                    <a:cubicBezTo>
                      <a:pt x="49" y="206"/>
                      <a:pt x="49" y="206"/>
                      <a:pt x="49" y="206"/>
                    </a:cubicBezTo>
                    <a:cubicBezTo>
                      <a:pt x="49" y="207"/>
                      <a:pt x="49" y="207"/>
                      <a:pt x="48" y="208"/>
                    </a:cubicBezTo>
                    <a:cubicBezTo>
                      <a:pt x="48" y="209"/>
                      <a:pt x="48" y="210"/>
                      <a:pt x="48" y="210"/>
                    </a:cubicBezTo>
                    <a:cubicBezTo>
                      <a:pt x="48" y="211"/>
                      <a:pt x="48" y="211"/>
                      <a:pt x="48" y="212"/>
                    </a:cubicBezTo>
                    <a:cubicBezTo>
                      <a:pt x="48" y="212"/>
                      <a:pt x="48" y="212"/>
                      <a:pt x="48" y="212"/>
                    </a:cubicBezTo>
                    <a:cubicBezTo>
                      <a:pt x="48" y="212"/>
                      <a:pt x="48" y="214"/>
                      <a:pt x="49" y="214"/>
                    </a:cubicBezTo>
                    <a:cubicBezTo>
                      <a:pt x="50" y="214"/>
                      <a:pt x="50" y="214"/>
                      <a:pt x="50" y="214"/>
                    </a:cubicBezTo>
                    <a:cubicBezTo>
                      <a:pt x="50" y="214"/>
                      <a:pt x="50" y="214"/>
                      <a:pt x="50" y="214"/>
                    </a:cubicBezTo>
                    <a:cubicBezTo>
                      <a:pt x="50" y="215"/>
                      <a:pt x="50" y="215"/>
                      <a:pt x="50" y="215"/>
                    </a:cubicBezTo>
                    <a:cubicBezTo>
                      <a:pt x="50" y="215"/>
                      <a:pt x="50" y="215"/>
                      <a:pt x="50" y="215"/>
                    </a:cubicBezTo>
                    <a:cubicBezTo>
                      <a:pt x="50" y="215"/>
                      <a:pt x="50" y="215"/>
                      <a:pt x="50" y="215"/>
                    </a:cubicBezTo>
                    <a:cubicBezTo>
                      <a:pt x="50" y="215"/>
                      <a:pt x="50" y="216"/>
                      <a:pt x="50" y="216"/>
                    </a:cubicBezTo>
                    <a:cubicBezTo>
                      <a:pt x="50" y="216"/>
                      <a:pt x="50" y="217"/>
                      <a:pt x="51" y="217"/>
                    </a:cubicBezTo>
                    <a:cubicBezTo>
                      <a:pt x="51" y="217"/>
                      <a:pt x="51" y="217"/>
                      <a:pt x="51" y="217"/>
                    </a:cubicBezTo>
                    <a:cubicBezTo>
                      <a:pt x="51" y="217"/>
                      <a:pt x="51" y="217"/>
                      <a:pt x="51" y="217"/>
                    </a:cubicBezTo>
                    <a:cubicBezTo>
                      <a:pt x="51" y="217"/>
                      <a:pt x="51" y="217"/>
                      <a:pt x="51" y="218"/>
                    </a:cubicBezTo>
                    <a:cubicBezTo>
                      <a:pt x="51" y="219"/>
                      <a:pt x="51" y="219"/>
                      <a:pt x="51" y="219"/>
                    </a:cubicBezTo>
                    <a:cubicBezTo>
                      <a:pt x="51" y="219"/>
                      <a:pt x="51" y="219"/>
                      <a:pt x="51" y="219"/>
                    </a:cubicBezTo>
                    <a:cubicBezTo>
                      <a:pt x="52" y="220"/>
                      <a:pt x="52" y="220"/>
                      <a:pt x="52" y="220"/>
                    </a:cubicBezTo>
                    <a:cubicBezTo>
                      <a:pt x="53" y="220"/>
                      <a:pt x="53" y="220"/>
                      <a:pt x="53" y="220"/>
                    </a:cubicBezTo>
                    <a:cubicBezTo>
                      <a:pt x="53" y="220"/>
                      <a:pt x="53" y="221"/>
                      <a:pt x="53" y="221"/>
                    </a:cubicBezTo>
                    <a:cubicBezTo>
                      <a:pt x="53" y="222"/>
                      <a:pt x="53" y="222"/>
                      <a:pt x="53" y="223"/>
                    </a:cubicBezTo>
                    <a:cubicBezTo>
                      <a:pt x="53" y="223"/>
                      <a:pt x="53" y="224"/>
                      <a:pt x="53" y="225"/>
                    </a:cubicBezTo>
                    <a:cubicBezTo>
                      <a:pt x="53" y="236"/>
                      <a:pt x="53" y="236"/>
                      <a:pt x="53" y="236"/>
                    </a:cubicBezTo>
                    <a:cubicBezTo>
                      <a:pt x="53" y="237"/>
                      <a:pt x="53" y="237"/>
                      <a:pt x="53" y="237"/>
                    </a:cubicBezTo>
                    <a:cubicBezTo>
                      <a:pt x="54" y="237"/>
                      <a:pt x="54" y="237"/>
                      <a:pt x="54" y="237"/>
                    </a:cubicBezTo>
                    <a:cubicBezTo>
                      <a:pt x="54" y="237"/>
                      <a:pt x="54" y="237"/>
                      <a:pt x="54" y="237"/>
                    </a:cubicBezTo>
                    <a:cubicBezTo>
                      <a:pt x="54" y="237"/>
                      <a:pt x="54" y="237"/>
                      <a:pt x="54" y="237"/>
                    </a:cubicBezTo>
                    <a:cubicBezTo>
                      <a:pt x="54" y="237"/>
                      <a:pt x="54" y="237"/>
                      <a:pt x="54" y="237"/>
                    </a:cubicBezTo>
                    <a:cubicBezTo>
                      <a:pt x="54" y="238"/>
                      <a:pt x="54" y="238"/>
                      <a:pt x="54" y="238"/>
                    </a:cubicBezTo>
                    <a:cubicBezTo>
                      <a:pt x="54" y="239"/>
                      <a:pt x="54" y="239"/>
                      <a:pt x="55" y="240"/>
                    </a:cubicBezTo>
                    <a:cubicBezTo>
                      <a:pt x="55" y="240"/>
                      <a:pt x="55" y="240"/>
                      <a:pt x="55" y="240"/>
                    </a:cubicBezTo>
                    <a:cubicBezTo>
                      <a:pt x="56" y="240"/>
                      <a:pt x="56" y="241"/>
                      <a:pt x="56" y="241"/>
                    </a:cubicBezTo>
                    <a:cubicBezTo>
                      <a:pt x="56" y="242"/>
                      <a:pt x="56" y="243"/>
                      <a:pt x="56" y="244"/>
                    </a:cubicBezTo>
                    <a:cubicBezTo>
                      <a:pt x="56" y="245"/>
                      <a:pt x="56" y="245"/>
                      <a:pt x="56" y="246"/>
                    </a:cubicBezTo>
                    <a:cubicBezTo>
                      <a:pt x="56" y="247"/>
                      <a:pt x="56" y="247"/>
                      <a:pt x="56" y="247"/>
                    </a:cubicBezTo>
                    <a:cubicBezTo>
                      <a:pt x="57" y="247"/>
                      <a:pt x="57" y="247"/>
                      <a:pt x="57" y="247"/>
                    </a:cubicBezTo>
                    <a:cubicBezTo>
                      <a:pt x="57" y="247"/>
                      <a:pt x="57" y="247"/>
                      <a:pt x="57" y="247"/>
                    </a:cubicBezTo>
                    <a:cubicBezTo>
                      <a:pt x="57" y="247"/>
                      <a:pt x="57" y="247"/>
                      <a:pt x="57" y="247"/>
                    </a:cubicBezTo>
                    <a:cubicBezTo>
                      <a:pt x="57" y="247"/>
                      <a:pt x="57" y="247"/>
                      <a:pt x="57" y="249"/>
                    </a:cubicBezTo>
                    <a:cubicBezTo>
                      <a:pt x="57" y="249"/>
                      <a:pt x="57" y="249"/>
                      <a:pt x="57" y="250"/>
                    </a:cubicBezTo>
                    <a:cubicBezTo>
                      <a:pt x="57" y="250"/>
                      <a:pt x="57" y="251"/>
                      <a:pt x="57" y="251"/>
                    </a:cubicBezTo>
                    <a:cubicBezTo>
                      <a:pt x="57" y="251"/>
                      <a:pt x="57" y="252"/>
                      <a:pt x="57" y="252"/>
                    </a:cubicBezTo>
                    <a:cubicBezTo>
                      <a:pt x="57" y="253"/>
                      <a:pt x="57" y="253"/>
                      <a:pt x="57" y="253"/>
                    </a:cubicBezTo>
                    <a:cubicBezTo>
                      <a:pt x="57" y="255"/>
                      <a:pt x="58" y="257"/>
                      <a:pt x="59" y="258"/>
                    </a:cubicBezTo>
                    <a:cubicBezTo>
                      <a:pt x="59" y="258"/>
                      <a:pt x="59" y="258"/>
                      <a:pt x="59" y="258"/>
                    </a:cubicBezTo>
                    <a:cubicBezTo>
                      <a:pt x="61" y="259"/>
                      <a:pt x="61" y="259"/>
                      <a:pt x="61" y="260"/>
                    </a:cubicBezTo>
                    <a:cubicBezTo>
                      <a:pt x="61" y="261"/>
                      <a:pt x="61" y="261"/>
                      <a:pt x="61" y="261"/>
                    </a:cubicBezTo>
                    <a:cubicBezTo>
                      <a:pt x="62" y="261"/>
                      <a:pt x="62" y="261"/>
                      <a:pt x="62" y="261"/>
                    </a:cubicBezTo>
                    <a:cubicBezTo>
                      <a:pt x="63" y="261"/>
                      <a:pt x="63" y="261"/>
                      <a:pt x="63" y="261"/>
                    </a:cubicBezTo>
                    <a:cubicBezTo>
                      <a:pt x="63" y="261"/>
                      <a:pt x="63" y="261"/>
                      <a:pt x="63" y="261"/>
                    </a:cubicBezTo>
                    <a:cubicBezTo>
                      <a:pt x="63" y="261"/>
                      <a:pt x="63" y="261"/>
                      <a:pt x="63" y="261"/>
                    </a:cubicBezTo>
                    <a:cubicBezTo>
                      <a:pt x="63" y="262"/>
                      <a:pt x="63" y="262"/>
                      <a:pt x="63" y="262"/>
                    </a:cubicBezTo>
                    <a:cubicBezTo>
                      <a:pt x="63" y="262"/>
                      <a:pt x="63" y="262"/>
                      <a:pt x="63" y="262"/>
                    </a:cubicBezTo>
                    <a:cubicBezTo>
                      <a:pt x="63" y="263"/>
                      <a:pt x="63" y="263"/>
                      <a:pt x="64" y="263"/>
                    </a:cubicBezTo>
                    <a:cubicBezTo>
                      <a:pt x="64" y="264"/>
                      <a:pt x="64" y="264"/>
                      <a:pt x="64" y="264"/>
                    </a:cubicBezTo>
                    <a:cubicBezTo>
                      <a:pt x="64" y="265"/>
                      <a:pt x="65" y="265"/>
                      <a:pt x="65" y="265"/>
                    </a:cubicBezTo>
                    <a:cubicBezTo>
                      <a:pt x="66" y="265"/>
                      <a:pt x="66" y="265"/>
                      <a:pt x="66" y="265"/>
                    </a:cubicBezTo>
                    <a:cubicBezTo>
                      <a:pt x="66" y="265"/>
                      <a:pt x="66" y="265"/>
                      <a:pt x="66" y="265"/>
                    </a:cubicBezTo>
                    <a:cubicBezTo>
                      <a:pt x="66" y="267"/>
                      <a:pt x="66" y="268"/>
                      <a:pt x="67" y="269"/>
                    </a:cubicBezTo>
                    <a:cubicBezTo>
                      <a:pt x="67" y="269"/>
                      <a:pt x="68" y="269"/>
                      <a:pt x="68" y="270"/>
                    </a:cubicBezTo>
                    <a:cubicBezTo>
                      <a:pt x="69" y="270"/>
                      <a:pt x="70" y="271"/>
                      <a:pt x="70" y="272"/>
                    </a:cubicBezTo>
                    <a:cubicBezTo>
                      <a:pt x="70" y="273"/>
                      <a:pt x="70" y="273"/>
                      <a:pt x="70" y="273"/>
                    </a:cubicBezTo>
                    <a:cubicBezTo>
                      <a:pt x="70" y="273"/>
                      <a:pt x="70" y="273"/>
                      <a:pt x="70" y="273"/>
                    </a:cubicBezTo>
                    <a:cubicBezTo>
                      <a:pt x="70" y="273"/>
                      <a:pt x="70" y="273"/>
                      <a:pt x="70" y="274"/>
                    </a:cubicBezTo>
                    <a:cubicBezTo>
                      <a:pt x="70" y="274"/>
                      <a:pt x="70" y="274"/>
                      <a:pt x="70" y="274"/>
                    </a:cubicBezTo>
                    <a:cubicBezTo>
                      <a:pt x="70" y="274"/>
                      <a:pt x="70" y="274"/>
                      <a:pt x="70" y="274"/>
                    </a:cubicBezTo>
                    <a:cubicBezTo>
                      <a:pt x="70" y="274"/>
                      <a:pt x="70" y="275"/>
                      <a:pt x="71" y="275"/>
                    </a:cubicBezTo>
                    <a:cubicBezTo>
                      <a:pt x="72" y="276"/>
                      <a:pt x="72" y="276"/>
                      <a:pt x="72" y="276"/>
                    </a:cubicBezTo>
                    <a:cubicBezTo>
                      <a:pt x="72" y="276"/>
                      <a:pt x="72" y="277"/>
                      <a:pt x="73" y="277"/>
                    </a:cubicBezTo>
                    <a:cubicBezTo>
                      <a:pt x="73" y="277"/>
                      <a:pt x="73" y="277"/>
                      <a:pt x="73" y="277"/>
                    </a:cubicBezTo>
                    <a:cubicBezTo>
                      <a:pt x="73" y="278"/>
                      <a:pt x="73" y="278"/>
                      <a:pt x="74" y="278"/>
                    </a:cubicBezTo>
                    <a:cubicBezTo>
                      <a:pt x="74" y="279"/>
                      <a:pt x="74" y="279"/>
                      <a:pt x="74" y="279"/>
                    </a:cubicBezTo>
                    <a:cubicBezTo>
                      <a:pt x="75" y="280"/>
                      <a:pt x="76"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1"/>
                      <a:pt x="77" y="281"/>
                      <a:pt x="77" y="281"/>
                    </a:cubicBezTo>
                    <a:cubicBezTo>
                      <a:pt x="78" y="281"/>
                      <a:pt x="78" y="281"/>
                      <a:pt x="78" y="281"/>
                    </a:cubicBezTo>
                    <a:cubicBezTo>
                      <a:pt x="79" y="281"/>
                      <a:pt x="79" y="281"/>
                      <a:pt x="79" y="281"/>
                    </a:cubicBezTo>
                    <a:cubicBezTo>
                      <a:pt x="79" y="281"/>
                      <a:pt x="79" y="281"/>
                      <a:pt x="79" y="281"/>
                    </a:cubicBezTo>
                    <a:cubicBezTo>
                      <a:pt x="80" y="281"/>
                      <a:pt x="80" y="281"/>
                      <a:pt x="80" y="281"/>
                    </a:cubicBezTo>
                    <a:cubicBezTo>
                      <a:pt x="80" y="281"/>
                      <a:pt x="80" y="281"/>
                      <a:pt x="80" y="281"/>
                    </a:cubicBezTo>
                    <a:cubicBezTo>
                      <a:pt x="80" y="281"/>
                      <a:pt x="80" y="281"/>
                      <a:pt x="80" y="281"/>
                    </a:cubicBezTo>
                    <a:cubicBezTo>
                      <a:pt x="80" y="283"/>
                      <a:pt x="80" y="283"/>
                      <a:pt x="80" y="283"/>
                    </a:cubicBezTo>
                    <a:cubicBezTo>
                      <a:pt x="81" y="283"/>
                      <a:pt x="81" y="283"/>
                      <a:pt x="81" y="283"/>
                    </a:cubicBezTo>
                    <a:cubicBezTo>
                      <a:pt x="81" y="283"/>
                      <a:pt x="81" y="283"/>
                      <a:pt x="81" y="283"/>
                    </a:cubicBezTo>
                    <a:cubicBezTo>
                      <a:pt x="81" y="283"/>
                      <a:pt x="82" y="283"/>
                      <a:pt x="82" y="283"/>
                    </a:cubicBezTo>
                    <a:cubicBezTo>
                      <a:pt x="83" y="283"/>
                      <a:pt x="84" y="283"/>
                      <a:pt x="84" y="282"/>
                    </a:cubicBezTo>
                    <a:cubicBezTo>
                      <a:pt x="85" y="282"/>
                      <a:pt x="85" y="281"/>
                      <a:pt x="85" y="281"/>
                    </a:cubicBezTo>
                    <a:cubicBezTo>
                      <a:pt x="84" y="280"/>
                      <a:pt x="84" y="280"/>
                      <a:pt x="84" y="279"/>
                    </a:cubicBezTo>
                    <a:cubicBezTo>
                      <a:pt x="83" y="278"/>
                      <a:pt x="83" y="278"/>
                      <a:pt x="83" y="278"/>
                    </a:cubicBezTo>
                    <a:cubicBezTo>
                      <a:pt x="83" y="278"/>
                      <a:pt x="83" y="278"/>
                      <a:pt x="83" y="278"/>
                    </a:cubicBezTo>
                    <a:cubicBezTo>
                      <a:pt x="83" y="278"/>
                      <a:pt x="83" y="278"/>
                      <a:pt x="83" y="278"/>
                    </a:cubicBezTo>
                    <a:cubicBezTo>
                      <a:pt x="84" y="278"/>
                      <a:pt x="84" y="278"/>
                      <a:pt x="84" y="278"/>
                    </a:cubicBezTo>
                    <a:cubicBezTo>
                      <a:pt x="85" y="278"/>
                      <a:pt x="85" y="278"/>
                      <a:pt x="85" y="278"/>
                    </a:cubicBezTo>
                    <a:cubicBezTo>
                      <a:pt x="85" y="278"/>
                      <a:pt x="85" y="278"/>
                      <a:pt x="85" y="278"/>
                    </a:cubicBezTo>
                    <a:cubicBezTo>
                      <a:pt x="85" y="277"/>
                      <a:pt x="85" y="277"/>
                      <a:pt x="85" y="276"/>
                    </a:cubicBezTo>
                    <a:cubicBezTo>
                      <a:pt x="85" y="276"/>
                      <a:pt x="85" y="275"/>
                      <a:pt x="84" y="275"/>
                    </a:cubicBezTo>
                    <a:cubicBezTo>
                      <a:pt x="84" y="274"/>
                      <a:pt x="83" y="274"/>
                      <a:pt x="82" y="274"/>
                    </a:cubicBezTo>
                    <a:cubicBezTo>
                      <a:pt x="82" y="273"/>
                      <a:pt x="82" y="273"/>
                      <a:pt x="82" y="273"/>
                    </a:cubicBezTo>
                    <a:cubicBezTo>
                      <a:pt x="82" y="273"/>
                      <a:pt x="82" y="273"/>
                      <a:pt x="82" y="273"/>
                    </a:cubicBezTo>
                    <a:cubicBezTo>
                      <a:pt x="82" y="273"/>
                      <a:pt x="82" y="273"/>
                      <a:pt x="82" y="273"/>
                    </a:cubicBezTo>
                    <a:cubicBezTo>
                      <a:pt x="82" y="271"/>
                      <a:pt x="82" y="271"/>
                      <a:pt x="82" y="271"/>
                    </a:cubicBezTo>
                    <a:cubicBezTo>
                      <a:pt x="82" y="271"/>
                      <a:pt x="82" y="271"/>
                      <a:pt x="82" y="271"/>
                    </a:cubicBezTo>
                    <a:cubicBezTo>
                      <a:pt x="82" y="271"/>
                      <a:pt x="82" y="270"/>
                      <a:pt x="82" y="270"/>
                    </a:cubicBezTo>
                    <a:cubicBezTo>
                      <a:pt x="82" y="270"/>
                      <a:pt x="81" y="269"/>
                      <a:pt x="81" y="269"/>
                    </a:cubicBezTo>
                    <a:cubicBezTo>
                      <a:pt x="80" y="269"/>
                      <a:pt x="80" y="269"/>
                      <a:pt x="80" y="269"/>
                    </a:cubicBezTo>
                    <a:cubicBezTo>
                      <a:pt x="80" y="268"/>
                      <a:pt x="80" y="267"/>
                      <a:pt x="80" y="266"/>
                    </a:cubicBezTo>
                    <a:cubicBezTo>
                      <a:pt x="80" y="266"/>
                      <a:pt x="80" y="265"/>
                      <a:pt x="80" y="265"/>
                    </a:cubicBezTo>
                    <a:cubicBezTo>
                      <a:pt x="80" y="264"/>
                      <a:pt x="80" y="263"/>
                      <a:pt x="80" y="263"/>
                    </a:cubicBezTo>
                    <a:cubicBezTo>
                      <a:pt x="79" y="262"/>
                      <a:pt x="79" y="262"/>
                      <a:pt x="79" y="262"/>
                    </a:cubicBezTo>
                    <a:cubicBezTo>
                      <a:pt x="79" y="262"/>
                      <a:pt x="79" y="262"/>
                      <a:pt x="79" y="262"/>
                    </a:cubicBezTo>
                    <a:cubicBezTo>
                      <a:pt x="79" y="261"/>
                      <a:pt x="79" y="261"/>
                      <a:pt x="79" y="261"/>
                    </a:cubicBezTo>
                    <a:cubicBezTo>
                      <a:pt x="78" y="261"/>
                      <a:pt x="78" y="261"/>
                      <a:pt x="78" y="261"/>
                    </a:cubicBezTo>
                    <a:cubicBezTo>
                      <a:pt x="78" y="261"/>
                      <a:pt x="78" y="261"/>
                      <a:pt x="78" y="261"/>
                    </a:cubicBezTo>
                    <a:cubicBezTo>
                      <a:pt x="78" y="260"/>
                      <a:pt x="78" y="260"/>
                      <a:pt x="78" y="260"/>
                    </a:cubicBezTo>
                    <a:cubicBezTo>
                      <a:pt x="78" y="260"/>
                      <a:pt x="78" y="260"/>
                      <a:pt x="78" y="260"/>
                    </a:cubicBezTo>
                    <a:cubicBezTo>
                      <a:pt x="78" y="260"/>
                      <a:pt x="78" y="260"/>
                      <a:pt x="78" y="260"/>
                    </a:cubicBezTo>
                    <a:cubicBezTo>
                      <a:pt x="79" y="260"/>
                      <a:pt x="79" y="260"/>
                      <a:pt x="79" y="260"/>
                    </a:cubicBezTo>
                    <a:cubicBezTo>
                      <a:pt x="80" y="259"/>
                      <a:pt x="80" y="258"/>
                      <a:pt x="81" y="257"/>
                    </a:cubicBezTo>
                    <a:cubicBezTo>
                      <a:pt x="81" y="256"/>
                      <a:pt x="81" y="256"/>
                      <a:pt x="81" y="256"/>
                    </a:cubicBezTo>
                    <a:cubicBezTo>
                      <a:pt x="81" y="256"/>
                      <a:pt x="81" y="255"/>
                      <a:pt x="81" y="255"/>
                    </a:cubicBezTo>
                    <a:cubicBezTo>
                      <a:pt x="82" y="255"/>
                      <a:pt x="82" y="255"/>
                      <a:pt x="82" y="255"/>
                    </a:cubicBezTo>
                    <a:cubicBezTo>
                      <a:pt x="82" y="255"/>
                      <a:pt x="83" y="255"/>
                      <a:pt x="83" y="255"/>
                    </a:cubicBezTo>
                    <a:cubicBezTo>
                      <a:pt x="85" y="256"/>
                      <a:pt x="85" y="256"/>
                      <a:pt x="85" y="256"/>
                    </a:cubicBezTo>
                    <a:cubicBezTo>
                      <a:pt x="85" y="255"/>
                      <a:pt x="85" y="255"/>
                      <a:pt x="85" y="255"/>
                    </a:cubicBezTo>
                    <a:cubicBezTo>
                      <a:pt x="85" y="254"/>
                      <a:pt x="85" y="254"/>
                      <a:pt x="85" y="254"/>
                    </a:cubicBezTo>
                    <a:cubicBezTo>
                      <a:pt x="85" y="254"/>
                      <a:pt x="85" y="254"/>
                      <a:pt x="85" y="254"/>
                    </a:cubicBezTo>
                    <a:cubicBezTo>
                      <a:pt x="85" y="254"/>
                      <a:pt x="85" y="254"/>
                      <a:pt x="85" y="254"/>
                    </a:cubicBezTo>
                    <a:cubicBezTo>
                      <a:pt x="86" y="254"/>
                      <a:pt x="86" y="254"/>
                      <a:pt x="86" y="254"/>
                    </a:cubicBezTo>
                    <a:cubicBezTo>
                      <a:pt x="87" y="254"/>
                      <a:pt x="88" y="253"/>
                      <a:pt x="89" y="252"/>
                    </a:cubicBezTo>
                    <a:cubicBezTo>
                      <a:pt x="90" y="251"/>
                      <a:pt x="89" y="250"/>
                      <a:pt x="88" y="249"/>
                    </a:cubicBezTo>
                    <a:cubicBezTo>
                      <a:pt x="88" y="248"/>
                      <a:pt x="88" y="248"/>
                      <a:pt x="88" y="247"/>
                    </a:cubicBezTo>
                    <a:cubicBezTo>
                      <a:pt x="88" y="246"/>
                      <a:pt x="88" y="246"/>
                      <a:pt x="88" y="246"/>
                    </a:cubicBezTo>
                    <a:cubicBezTo>
                      <a:pt x="87" y="246"/>
                      <a:pt x="87" y="246"/>
                      <a:pt x="87" y="246"/>
                    </a:cubicBezTo>
                    <a:cubicBezTo>
                      <a:pt x="86" y="246"/>
                      <a:pt x="86" y="246"/>
                      <a:pt x="86" y="246"/>
                    </a:cubicBezTo>
                    <a:cubicBezTo>
                      <a:pt x="85" y="246"/>
                      <a:pt x="85" y="246"/>
                      <a:pt x="85" y="246"/>
                    </a:cubicBezTo>
                    <a:cubicBezTo>
                      <a:pt x="85" y="245"/>
                      <a:pt x="85" y="245"/>
                      <a:pt x="85" y="245"/>
                    </a:cubicBezTo>
                    <a:cubicBezTo>
                      <a:pt x="90" y="245"/>
                      <a:pt x="90" y="245"/>
                      <a:pt x="90" y="245"/>
                    </a:cubicBezTo>
                    <a:cubicBezTo>
                      <a:pt x="90" y="244"/>
                      <a:pt x="90" y="244"/>
                      <a:pt x="90" y="244"/>
                    </a:cubicBezTo>
                    <a:cubicBezTo>
                      <a:pt x="91" y="244"/>
                      <a:pt x="91" y="244"/>
                      <a:pt x="91" y="244"/>
                    </a:cubicBezTo>
                    <a:cubicBezTo>
                      <a:pt x="91" y="244"/>
                      <a:pt x="91" y="244"/>
                      <a:pt x="91" y="244"/>
                    </a:cubicBezTo>
                    <a:cubicBezTo>
                      <a:pt x="92" y="244"/>
                      <a:pt x="92" y="244"/>
                      <a:pt x="92" y="244"/>
                    </a:cubicBezTo>
                    <a:cubicBezTo>
                      <a:pt x="92" y="243"/>
                      <a:pt x="92" y="243"/>
                      <a:pt x="92" y="243"/>
                    </a:cubicBezTo>
                    <a:cubicBezTo>
                      <a:pt x="92" y="242"/>
                      <a:pt x="92" y="242"/>
                      <a:pt x="92" y="242"/>
                    </a:cubicBezTo>
                    <a:cubicBezTo>
                      <a:pt x="92" y="241"/>
                      <a:pt x="92" y="240"/>
                      <a:pt x="92" y="240"/>
                    </a:cubicBezTo>
                    <a:cubicBezTo>
                      <a:pt x="92" y="240"/>
                      <a:pt x="92" y="240"/>
                      <a:pt x="92" y="240"/>
                    </a:cubicBezTo>
                    <a:cubicBezTo>
                      <a:pt x="92" y="240"/>
                      <a:pt x="92" y="240"/>
                      <a:pt x="92" y="240"/>
                    </a:cubicBezTo>
                    <a:cubicBezTo>
                      <a:pt x="92" y="240"/>
                      <a:pt x="93" y="240"/>
                      <a:pt x="93" y="239"/>
                    </a:cubicBezTo>
                    <a:cubicBezTo>
                      <a:pt x="94" y="239"/>
                      <a:pt x="94" y="239"/>
                      <a:pt x="94" y="239"/>
                    </a:cubicBezTo>
                    <a:cubicBezTo>
                      <a:pt x="95" y="238"/>
                      <a:pt x="96" y="237"/>
                      <a:pt x="97" y="236"/>
                    </a:cubicBezTo>
                    <a:cubicBezTo>
                      <a:pt x="98" y="235"/>
                      <a:pt x="98" y="234"/>
                      <a:pt x="98" y="233"/>
                    </a:cubicBezTo>
                    <a:cubicBezTo>
                      <a:pt x="98" y="224"/>
                      <a:pt x="98" y="224"/>
                      <a:pt x="98" y="224"/>
                    </a:cubicBezTo>
                    <a:cubicBezTo>
                      <a:pt x="98" y="224"/>
                      <a:pt x="98" y="224"/>
                      <a:pt x="98" y="224"/>
                    </a:cubicBezTo>
                    <a:cubicBezTo>
                      <a:pt x="98" y="224"/>
                      <a:pt x="98" y="224"/>
                      <a:pt x="98" y="224"/>
                    </a:cubicBezTo>
                    <a:cubicBezTo>
                      <a:pt x="99" y="224"/>
                      <a:pt x="99" y="224"/>
                      <a:pt x="99" y="224"/>
                    </a:cubicBezTo>
                    <a:cubicBezTo>
                      <a:pt x="99" y="223"/>
                      <a:pt x="99" y="223"/>
                      <a:pt x="99" y="223"/>
                    </a:cubicBezTo>
                    <a:cubicBezTo>
                      <a:pt x="99" y="223"/>
                      <a:pt x="99" y="222"/>
                      <a:pt x="100" y="222"/>
                    </a:cubicBezTo>
                    <a:cubicBezTo>
                      <a:pt x="100" y="221"/>
                      <a:pt x="100" y="221"/>
                      <a:pt x="101" y="220"/>
                    </a:cubicBezTo>
                    <a:cubicBezTo>
                      <a:pt x="101" y="220"/>
                      <a:pt x="101" y="220"/>
                      <a:pt x="101" y="220"/>
                    </a:cubicBezTo>
                    <a:cubicBezTo>
                      <a:pt x="101" y="219"/>
                      <a:pt x="101" y="219"/>
                      <a:pt x="103" y="218"/>
                    </a:cubicBezTo>
                    <a:cubicBezTo>
                      <a:pt x="103" y="218"/>
                      <a:pt x="104" y="218"/>
                      <a:pt x="105" y="218"/>
                    </a:cubicBezTo>
                    <a:cubicBezTo>
                      <a:pt x="105" y="218"/>
                      <a:pt x="106" y="218"/>
                      <a:pt x="106" y="218"/>
                    </a:cubicBezTo>
                    <a:cubicBezTo>
                      <a:pt x="107" y="218"/>
                      <a:pt x="107" y="218"/>
                      <a:pt x="108" y="218"/>
                    </a:cubicBezTo>
                    <a:cubicBezTo>
                      <a:pt x="109" y="218"/>
                      <a:pt x="109" y="218"/>
                      <a:pt x="109" y="218"/>
                    </a:cubicBezTo>
                    <a:cubicBezTo>
                      <a:pt x="110" y="218"/>
                      <a:pt x="111" y="218"/>
                      <a:pt x="111" y="217"/>
                    </a:cubicBezTo>
                    <a:cubicBezTo>
                      <a:pt x="111" y="217"/>
                      <a:pt x="111" y="217"/>
                      <a:pt x="111" y="217"/>
                    </a:cubicBezTo>
                    <a:cubicBezTo>
                      <a:pt x="111" y="217"/>
                      <a:pt x="111" y="217"/>
                      <a:pt x="111" y="217"/>
                    </a:cubicBezTo>
                    <a:cubicBezTo>
                      <a:pt x="111" y="217"/>
                      <a:pt x="111" y="217"/>
                      <a:pt x="111" y="217"/>
                    </a:cubicBezTo>
                    <a:cubicBezTo>
                      <a:pt x="111" y="217"/>
                      <a:pt x="111" y="217"/>
                      <a:pt x="111" y="217"/>
                    </a:cubicBezTo>
                    <a:cubicBezTo>
                      <a:pt x="112" y="217"/>
                      <a:pt x="112" y="217"/>
                      <a:pt x="112" y="217"/>
                    </a:cubicBezTo>
                    <a:cubicBezTo>
                      <a:pt x="112" y="216"/>
                      <a:pt x="112" y="216"/>
                      <a:pt x="112" y="216"/>
                    </a:cubicBezTo>
                    <a:cubicBezTo>
                      <a:pt x="112" y="215"/>
                      <a:pt x="112" y="215"/>
                      <a:pt x="112" y="215"/>
                    </a:cubicBezTo>
                    <a:cubicBezTo>
                      <a:pt x="112" y="215"/>
                      <a:pt x="112" y="214"/>
                      <a:pt x="112" y="214"/>
                    </a:cubicBezTo>
                    <a:cubicBezTo>
                      <a:pt x="113" y="214"/>
                      <a:pt x="113" y="214"/>
                      <a:pt x="113" y="214"/>
                    </a:cubicBezTo>
                    <a:cubicBezTo>
                      <a:pt x="113" y="214"/>
                      <a:pt x="113" y="214"/>
                      <a:pt x="114" y="213"/>
                    </a:cubicBezTo>
                    <a:cubicBezTo>
                      <a:pt x="114" y="213"/>
                      <a:pt x="115" y="213"/>
                      <a:pt x="115" y="213"/>
                    </a:cubicBezTo>
                    <a:cubicBezTo>
                      <a:pt x="115" y="212"/>
                      <a:pt x="115" y="212"/>
                      <a:pt x="115" y="212"/>
                    </a:cubicBezTo>
                    <a:cubicBezTo>
                      <a:pt x="116" y="212"/>
                      <a:pt x="116" y="212"/>
                      <a:pt x="116" y="212"/>
                    </a:cubicBezTo>
                    <a:cubicBezTo>
                      <a:pt x="116" y="212"/>
                      <a:pt x="116" y="212"/>
                      <a:pt x="116" y="212"/>
                    </a:cubicBezTo>
                    <a:cubicBezTo>
                      <a:pt x="117" y="212"/>
                      <a:pt x="118" y="212"/>
                      <a:pt x="118" y="211"/>
                    </a:cubicBezTo>
                    <a:cubicBezTo>
                      <a:pt x="118" y="211"/>
                      <a:pt x="119" y="210"/>
                      <a:pt x="119" y="210"/>
                    </a:cubicBezTo>
                    <a:cubicBezTo>
                      <a:pt x="119" y="209"/>
                      <a:pt x="119" y="208"/>
                      <a:pt x="120" y="207"/>
                    </a:cubicBezTo>
                    <a:cubicBezTo>
                      <a:pt x="120" y="207"/>
                      <a:pt x="121" y="207"/>
                      <a:pt x="121" y="207"/>
                    </a:cubicBezTo>
                    <a:cubicBezTo>
                      <a:pt x="123" y="206"/>
                      <a:pt x="124" y="205"/>
                      <a:pt x="124" y="204"/>
                    </a:cubicBezTo>
                    <a:cubicBezTo>
                      <a:pt x="123" y="203"/>
                      <a:pt x="123" y="201"/>
                      <a:pt x="123" y="199"/>
                    </a:cubicBezTo>
                    <a:cubicBezTo>
                      <a:pt x="123" y="199"/>
                      <a:pt x="123" y="198"/>
                      <a:pt x="123" y="197"/>
                    </a:cubicBezTo>
                    <a:cubicBezTo>
                      <a:pt x="123" y="191"/>
                      <a:pt x="123" y="191"/>
                      <a:pt x="123" y="191"/>
                    </a:cubicBezTo>
                    <a:cubicBezTo>
                      <a:pt x="123" y="190"/>
                      <a:pt x="123" y="190"/>
                      <a:pt x="123" y="190"/>
                    </a:cubicBezTo>
                    <a:cubicBezTo>
                      <a:pt x="123" y="190"/>
                      <a:pt x="123" y="190"/>
                      <a:pt x="123" y="190"/>
                    </a:cubicBezTo>
                    <a:cubicBezTo>
                      <a:pt x="122" y="190"/>
                      <a:pt x="122" y="190"/>
                      <a:pt x="122" y="190"/>
                    </a:cubicBezTo>
                    <a:cubicBezTo>
                      <a:pt x="122" y="189"/>
                      <a:pt x="122" y="189"/>
                      <a:pt x="122" y="189"/>
                    </a:cubicBezTo>
                    <a:cubicBezTo>
                      <a:pt x="122" y="188"/>
                      <a:pt x="122" y="188"/>
                      <a:pt x="122" y="188"/>
                    </a:cubicBezTo>
                    <a:cubicBezTo>
                      <a:pt x="122" y="188"/>
                      <a:pt x="122" y="188"/>
                      <a:pt x="122" y="188"/>
                    </a:cubicBezTo>
                    <a:cubicBezTo>
                      <a:pt x="124" y="188"/>
                      <a:pt x="124" y="188"/>
                      <a:pt x="124" y="188"/>
                    </a:cubicBezTo>
                    <a:cubicBezTo>
                      <a:pt x="124" y="188"/>
                      <a:pt x="124" y="188"/>
                      <a:pt x="124" y="188"/>
                    </a:cubicBezTo>
                    <a:cubicBezTo>
                      <a:pt x="125" y="188"/>
                      <a:pt x="125" y="188"/>
                      <a:pt x="125" y="188"/>
                    </a:cubicBezTo>
                    <a:cubicBezTo>
                      <a:pt x="126" y="188"/>
                      <a:pt x="126" y="187"/>
                      <a:pt x="126" y="187"/>
                    </a:cubicBezTo>
                    <a:cubicBezTo>
                      <a:pt x="127" y="186"/>
                      <a:pt x="127" y="186"/>
                      <a:pt x="127" y="186"/>
                    </a:cubicBezTo>
                    <a:cubicBezTo>
                      <a:pt x="127" y="186"/>
                      <a:pt x="127" y="186"/>
                      <a:pt x="127" y="186"/>
                    </a:cubicBezTo>
                    <a:cubicBezTo>
                      <a:pt x="127" y="185"/>
                      <a:pt x="127" y="185"/>
                      <a:pt x="127" y="185"/>
                    </a:cubicBezTo>
                    <a:cubicBezTo>
                      <a:pt x="128" y="185"/>
                      <a:pt x="128" y="185"/>
                      <a:pt x="128" y="185"/>
                    </a:cubicBezTo>
                    <a:cubicBezTo>
                      <a:pt x="128" y="184"/>
                      <a:pt x="128" y="184"/>
                      <a:pt x="128" y="184"/>
                    </a:cubicBezTo>
                    <a:cubicBezTo>
                      <a:pt x="128" y="184"/>
                      <a:pt x="128" y="184"/>
                      <a:pt x="128" y="184"/>
                    </a:cubicBezTo>
                    <a:cubicBezTo>
                      <a:pt x="128" y="184"/>
                      <a:pt x="128" y="184"/>
                      <a:pt x="128" y="184"/>
                    </a:cubicBezTo>
                    <a:cubicBezTo>
                      <a:pt x="128" y="184"/>
                      <a:pt x="128" y="184"/>
                      <a:pt x="128" y="184"/>
                    </a:cubicBezTo>
                    <a:cubicBezTo>
                      <a:pt x="128" y="184"/>
                      <a:pt x="129" y="184"/>
                      <a:pt x="129" y="183"/>
                    </a:cubicBezTo>
                    <a:cubicBezTo>
                      <a:pt x="129" y="183"/>
                      <a:pt x="130" y="182"/>
                      <a:pt x="130" y="182"/>
                    </a:cubicBezTo>
                    <a:cubicBezTo>
                      <a:pt x="131" y="180"/>
                      <a:pt x="132" y="179"/>
                      <a:pt x="133" y="179"/>
                    </a:cubicBezTo>
                    <a:cubicBezTo>
                      <a:pt x="134" y="178"/>
                      <a:pt x="134" y="178"/>
                      <a:pt x="134" y="178"/>
                    </a:cubicBezTo>
                    <a:cubicBezTo>
                      <a:pt x="135" y="177"/>
                      <a:pt x="135" y="176"/>
                      <a:pt x="135" y="176"/>
                    </a:cubicBezTo>
                    <a:cubicBezTo>
                      <a:pt x="135" y="176"/>
                      <a:pt x="135" y="176"/>
                      <a:pt x="135" y="176"/>
                    </a:cubicBezTo>
                    <a:cubicBezTo>
                      <a:pt x="135" y="175"/>
                      <a:pt x="135" y="175"/>
                      <a:pt x="135" y="175"/>
                    </a:cubicBezTo>
                    <a:cubicBezTo>
                      <a:pt x="134" y="175"/>
                      <a:pt x="134" y="175"/>
                      <a:pt x="134" y="175"/>
                    </a:cubicBezTo>
                    <a:cubicBezTo>
                      <a:pt x="133" y="175"/>
                      <a:pt x="133" y="175"/>
                      <a:pt x="133" y="175"/>
                    </a:cubicBezTo>
                    <a:cubicBezTo>
                      <a:pt x="133" y="174"/>
                      <a:pt x="133" y="174"/>
                      <a:pt x="134" y="172"/>
                    </a:cubicBezTo>
                    <a:cubicBezTo>
                      <a:pt x="134" y="172"/>
                      <a:pt x="134" y="172"/>
                      <a:pt x="134" y="172"/>
                    </a:cubicBezTo>
                    <a:cubicBezTo>
                      <a:pt x="134" y="172"/>
                      <a:pt x="134" y="172"/>
                      <a:pt x="134" y="172"/>
                    </a:cubicBezTo>
                    <a:cubicBezTo>
                      <a:pt x="135" y="172"/>
                      <a:pt x="135" y="172"/>
                      <a:pt x="135" y="172"/>
                    </a:cubicBezTo>
                    <a:cubicBezTo>
                      <a:pt x="135" y="166"/>
                      <a:pt x="135" y="166"/>
                      <a:pt x="135" y="166"/>
                    </a:cubicBezTo>
                    <a:cubicBezTo>
                      <a:pt x="134" y="166"/>
                      <a:pt x="134" y="166"/>
                      <a:pt x="134" y="166"/>
                    </a:cubicBezTo>
                    <a:cubicBezTo>
                      <a:pt x="134" y="166"/>
                      <a:pt x="134" y="166"/>
                      <a:pt x="133" y="166"/>
                    </a:cubicBezTo>
                    <a:cubicBezTo>
                      <a:pt x="133" y="166"/>
                      <a:pt x="133" y="166"/>
                      <a:pt x="133" y="166"/>
                    </a:cubicBezTo>
                    <a:cubicBezTo>
                      <a:pt x="133" y="166"/>
                      <a:pt x="133" y="166"/>
                      <a:pt x="133" y="166"/>
                    </a:cubicBezTo>
                    <a:cubicBezTo>
                      <a:pt x="134" y="165"/>
                      <a:pt x="134" y="165"/>
                      <a:pt x="134" y="165"/>
                    </a:cubicBezTo>
                    <a:cubicBezTo>
                      <a:pt x="133" y="165"/>
                      <a:pt x="133" y="165"/>
                      <a:pt x="133" y="165"/>
                    </a:cubicBezTo>
                    <a:cubicBezTo>
                      <a:pt x="132" y="165"/>
                      <a:pt x="132" y="165"/>
                      <a:pt x="131" y="165"/>
                    </a:cubicBezTo>
                    <a:cubicBezTo>
                      <a:pt x="131" y="165"/>
                      <a:pt x="131" y="165"/>
                      <a:pt x="130" y="165"/>
                    </a:cubicBezTo>
                    <a:cubicBezTo>
                      <a:pt x="128" y="165"/>
                      <a:pt x="128" y="164"/>
                      <a:pt x="127" y="164"/>
                    </a:cubicBezTo>
                    <a:cubicBezTo>
                      <a:pt x="126" y="163"/>
                      <a:pt x="126" y="163"/>
                      <a:pt x="126" y="163"/>
                    </a:cubicBezTo>
                    <a:cubicBezTo>
                      <a:pt x="126" y="163"/>
                      <a:pt x="126" y="163"/>
                      <a:pt x="126" y="163"/>
                    </a:cubicBezTo>
                    <a:cubicBezTo>
                      <a:pt x="126" y="162"/>
                      <a:pt x="125" y="162"/>
                      <a:pt x="125" y="162"/>
                    </a:cubicBezTo>
                    <a:cubicBezTo>
                      <a:pt x="124" y="162"/>
                      <a:pt x="124" y="162"/>
                      <a:pt x="124" y="162"/>
                    </a:cubicBezTo>
                    <a:cubicBezTo>
                      <a:pt x="123" y="161"/>
                      <a:pt x="123" y="161"/>
                      <a:pt x="122" y="160"/>
                    </a:cubicBezTo>
                    <a:cubicBezTo>
                      <a:pt x="122" y="160"/>
                      <a:pt x="122" y="160"/>
                      <a:pt x="122" y="160"/>
                    </a:cubicBezTo>
                    <a:cubicBezTo>
                      <a:pt x="122" y="159"/>
                      <a:pt x="121" y="159"/>
                      <a:pt x="121" y="159"/>
                    </a:cubicBezTo>
                    <a:cubicBezTo>
                      <a:pt x="121" y="159"/>
                      <a:pt x="121" y="159"/>
                      <a:pt x="121" y="159"/>
                    </a:cubicBezTo>
                    <a:cubicBezTo>
                      <a:pt x="120" y="159"/>
                      <a:pt x="120" y="159"/>
                      <a:pt x="120" y="159"/>
                    </a:cubicBezTo>
                    <a:cubicBezTo>
                      <a:pt x="119" y="159"/>
                      <a:pt x="119" y="159"/>
                      <a:pt x="119" y="159"/>
                    </a:cubicBezTo>
                    <a:cubicBezTo>
                      <a:pt x="119" y="159"/>
                      <a:pt x="119" y="159"/>
                      <a:pt x="119" y="159"/>
                    </a:cubicBezTo>
                    <a:cubicBezTo>
                      <a:pt x="118" y="159"/>
                      <a:pt x="118" y="159"/>
                      <a:pt x="118" y="159"/>
                    </a:cubicBezTo>
                    <a:cubicBezTo>
                      <a:pt x="117" y="159"/>
                      <a:pt x="117" y="159"/>
                      <a:pt x="117" y="159"/>
                    </a:cubicBezTo>
                    <a:cubicBezTo>
                      <a:pt x="117" y="159"/>
                      <a:pt x="116" y="159"/>
                      <a:pt x="116" y="159"/>
                    </a:cubicBezTo>
                    <a:cubicBezTo>
                      <a:pt x="115" y="159"/>
                      <a:pt x="115" y="158"/>
                      <a:pt x="115" y="158"/>
                    </a:cubicBezTo>
                    <a:cubicBezTo>
                      <a:pt x="115" y="157"/>
                      <a:pt x="114" y="157"/>
                      <a:pt x="112" y="157"/>
                    </a:cubicBezTo>
                    <a:cubicBezTo>
                      <a:pt x="112" y="157"/>
                      <a:pt x="111" y="157"/>
                      <a:pt x="110" y="157"/>
                    </a:cubicBezTo>
                    <a:cubicBezTo>
                      <a:pt x="110" y="157"/>
                      <a:pt x="110" y="157"/>
                      <a:pt x="110" y="157"/>
                    </a:cubicBezTo>
                    <a:cubicBezTo>
                      <a:pt x="108" y="157"/>
                      <a:pt x="108" y="157"/>
                      <a:pt x="108" y="157"/>
                    </a:cubicBezTo>
                    <a:cubicBezTo>
                      <a:pt x="108" y="158"/>
                      <a:pt x="108" y="158"/>
                      <a:pt x="108" y="158"/>
                    </a:cubicBezTo>
                    <a:cubicBezTo>
                      <a:pt x="108" y="157"/>
                      <a:pt x="108" y="156"/>
                      <a:pt x="107" y="156"/>
                    </a:cubicBezTo>
                    <a:cubicBezTo>
                      <a:pt x="106" y="156"/>
                      <a:pt x="106" y="156"/>
                      <a:pt x="105" y="156"/>
                    </a:cubicBezTo>
                    <a:cubicBezTo>
                      <a:pt x="105" y="156"/>
                      <a:pt x="104" y="156"/>
                      <a:pt x="104" y="156"/>
                    </a:cubicBezTo>
                    <a:cubicBezTo>
                      <a:pt x="103" y="156"/>
                      <a:pt x="103" y="156"/>
                      <a:pt x="103" y="156"/>
                    </a:cubicBezTo>
                    <a:cubicBezTo>
                      <a:pt x="103" y="155"/>
                      <a:pt x="103" y="155"/>
                      <a:pt x="103" y="155"/>
                    </a:cubicBezTo>
                    <a:cubicBezTo>
                      <a:pt x="103" y="155"/>
                      <a:pt x="103" y="155"/>
                      <a:pt x="102" y="155"/>
                    </a:cubicBezTo>
                    <a:cubicBezTo>
                      <a:pt x="102" y="155"/>
                      <a:pt x="102" y="155"/>
                      <a:pt x="102" y="155"/>
                    </a:cubicBezTo>
                    <a:cubicBezTo>
                      <a:pt x="102" y="155"/>
                      <a:pt x="102" y="155"/>
                      <a:pt x="102" y="155"/>
                    </a:cubicBezTo>
                    <a:cubicBezTo>
                      <a:pt x="102" y="154"/>
                      <a:pt x="102" y="154"/>
                      <a:pt x="102" y="154"/>
                    </a:cubicBezTo>
                    <a:cubicBezTo>
                      <a:pt x="102" y="154"/>
                      <a:pt x="101" y="153"/>
                      <a:pt x="101" y="153"/>
                    </a:cubicBezTo>
                    <a:cubicBezTo>
                      <a:pt x="100" y="153"/>
                      <a:pt x="100" y="153"/>
                      <a:pt x="100" y="153"/>
                    </a:cubicBezTo>
                    <a:cubicBezTo>
                      <a:pt x="100" y="153"/>
                      <a:pt x="100" y="153"/>
                      <a:pt x="100" y="153"/>
                    </a:cubicBezTo>
                    <a:cubicBezTo>
                      <a:pt x="96" y="153"/>
                      <a:pt x="96" y="153"/>
                      <a:pt x="96" y="153"/>
                    </a:cubicBezTo>
                    <a:cubicBezTo>
                      <a:pt x="94" y="153"/>
                      <a:pt x="94" y="153"/>
                      <a:pt x="94" y="153"/>
                    </a:cubicBezTo>
                    <a:cubicBezTo>
                      <a:pt x="93" y="153"/>
                      <a:pt x="93" y="153"/>
                      <a:pt x="92" y="153"/>
                    </a:cubicBezTo>
                    <a:cubicBezTo>
                      <a:pt x="92" y="153"/>
                      <a:pt x="92" y="153"/>
                      <a:pt x="92" y="153"/>
                    </a:cubicBezTo>
                    <a:cubicBezTo>
                      <a:pt x="91" y="153"/>
                      <a:pt x="91" y="153"/>
                      <a:pt x="91" y="153"/>
                    </a:cubicBezTo>
                    <a:cubicBezTo>
                      <a:pt x="90" y="153"/>
                      <a:pt x="90" y="153"/>
                      <a:pt x="90" y="153"/>
                    </a:cubicBezTo>
                    <a:cubicBezTo>
                      <a:pt x="89" y="153"/>
                      <a:pt x="89" y="153"/>
                      <a:pt x="89" y="153"/>
                    </a:cubicBezTo>
                    <a:cubicBezTo>
                      <a:pt x="89" y="152"/>
                      <a:pt x="89" y="152"/>
                      <a:pt x="89" y="152"/>
                    </a:cubicBezTo>
                    <a:cubicBezTo>
                      <a:pt x="89" y="152"/>
                      <a:pt x="89" y="152"/>
                      <a:pt x="89" y="152"/>
                    </a:cubicBezTo>
                    <a:cubicBezTo>
                      <a:pt x="89" y="152"/>
                      <a:pt x="89" y="152"/>
                      <a:pt x="89" y="152"/>
                    </a:cubicBezTo>
                    <a:cubicBezTo>
                      <a:pt x="90" y="152"/>
                      <a:pt x="90" y="152"/>
                      <a:pt x="90" y="152"/>
                    </a:cubicBezTo>
                    <a:cubicBezTo>
                      <a:pt x="90" y="152"/>
                      <a:pt x="91" y="152"/>
                      <a:pt x="92" y="151"/>
                    </a:cubicBezTo>
                    <a:cubicBezTo>
                      <a:pt x="92" y="151"/>
                      <a:pt x="92" y="151"/>
                      <a:pt x="92" y="151"/>
                    </a:cubicBezTo>
                    <a:cubicBezTo>
                      <a:pt x="95" y="151"/>
                      <a:pt x="95" y="151"/>
                      <a:pt x="95" y="151"/>
                    </a:cubicBezTo>
                    <a:cubicBezTo>
                      <a:pt x="95" y="151"/>
                      <a:pt x="95" y="151"/>
                      <a:pt x="95" y="151"/>
                    </a:cubicBezTo>
                    <a:cubicBezTo>
                      <a:pt x="96" y="150"/>
                      <a:pt x="96" y="150"/>
                      <a:pt x="96" y="150"/>
                    </a:cubicBezTo>
                    <a:cubicBezTo>
                      <a:pt x="96" y="150"/>
                      <a:pt x="96" y="150"/>
                      <a:pt x="96" y="149"/>
                    </a:cubicBezTo>
                    <a:cubicBezTo>
                      <a:pt x="96" y="149"/>
                      <a:pt x="96" y="149"/>
                      <a:pt x="96" y="149"/>
                    </a:cubicBezTo>
                    <a:cubicBezTo>
                      <a:pt x="96" y="148"/>
                      <a:pt x="96" y="147"/>
                      <a:pt x="95" y="146"/>
                    </a:cubicBezTo>
                    <a:cubicBezTo>
                      <a:pt x="94" y="145"/>
                      <a:pt x="93" y="144"/>
                      <a:pt x="92" y="144"/>
                    </a:cubicBezTo>
                    <a:cubicBezTo>
                      <a:pt x="91" y="143"/>
                      <a:pt x="91" y="143"/>
                      <a:pt x="91" y="143"/>
                    </a:cubicBezTo>
                    <a:cubicBezTo>
                      <a:pt x="91" y="143"/>
                      <a:pt x="91" y="143"/>
                      <a:pt x="91" y="143"/>
                    </a:cubicBezTo>
                    <a:cubicBezTo>
                      <a:pt x="91" y="143"/>
                      <a:pt x="91" y="143"/>
                      <a:pt x="91" y="143"/>
                    </a:cubicBezTo>
                    <a:cubicBezTo>
                      <a:pt x="91" y="143"/>
                      <a:pt x="91" y="143"/>
                      <a:pt x="91" y="143"/>
                    </a:cubicBezTo>
                    <a:cubicBezTo>
                      <a:pt x="90" y="143"/>
                      <a:pt x="90" y="143"/>
                      <a:pt x="90" y="143"/>
                    </a:cubicBezTo>
                    <a:cubicBezTo>
                      <a:pt x="90" y="142"/>
                      <a:pt x="90" y="142"/>
                      <a:pt x="90" y="142"/>
                    </a:cubicBezTo>
                    <a:cubicBezTo>
                      <a:pt x="89" y="141"/>
                      <a:pt x="88" y="141"/>
                      <a:pt x="88" y="140"/>
                    </a:cubicBezTo>
                    <a:cubicBezTo>
                      <a:pt x="88" y="140"/>
                      <a:pt x="88" y="140"/>
                      <a:pt x="88" y="140"/>
                    </a:cubicBezTo>
                    <a:cubicBezTo>
                      <a:pt x="88" y="140"/>
                      <a:pt x="88" y="140"/>
                      <a:pt x="88" y="140"/>
                    </a:cubicBezTo>
                    <a:cubicBezTo>
                      <a:pt x="88" y="140"/>
                      <a:pt x="88" y="140"/>
                      <a:pt x="88" y="140"/>
                    </a:cubicBezTo>
                    <a:cubicBezTo>
                      <a:pt x="88" y="139"/>
                      <a:pt x="88" y="139"/>
                      <a:pt x="88" y="139"/>
                    </a:cubicBezTo>
                    <a:cubicBezTo>
                      <a:pt x="87" y="139"/>
                      <a:pt x="87" y="139"/>
                      <a:pt x="87" y="138"/>
                    </a:cubicBezTo>
                    <a:cubicBezTo>
                      <a:pt x="86" y="137"/>
                      <a:pt x="86" y="137"/>
                      <a:pt x="85" y="136"/>
                    </a:cubicBezTo>
                    <a:cubicBezTo>
                      <a:pt x="84" y="136"/>
                      <a:pt x="84" y="136"/>
                      <a:pt x="84" y="136"/>
                    </a:cubicBezTo>
                    <a:cubicBezTo>
                      <a:pt x="84" y="135"/>
                      <a:pt x="83" y="135"/>
                      <a:pt x="83" y="135"/>
                    </a:cubicBezTo>
                    <a:cubicBezTo>
                      <a:pt x="83" y="134"/>
                      <a:pt x="83" y="134"/>
                      <a:pt x="83" y="134"/>
                    </a:cubicBezTo>
                    <a:cubicBezTo>
                      <a:pt x="82" y="134"/>
                      <a:pt x="81" y="133"/>
                      <a:pt x="81" y="133"/>
                    </a:cubicBezTo>
                    <a:cubicBezTo>
                      <a:pt x="80" y="133"/>
                      <a:pt x="80" y="133"/>
                      <a:pt x="80" y="133"/>
                    </a:cubicBezTo>
                    <a:cubicBezTo>
                      <a:pt x="78" y="133"/>
                      <a:pt x="78" y="133"/>
                      <a:pt x="78" y="133"/>
                    </a:cubicBezTo>
                    <a:cubicBezTo>
                      <a:pt x="78" y="131"/>
                      <a:pt x="78" y="131"/>
                      <a:pt x="78" y="131"/>
                    </a:cubicBezTo>
                    <a:cubicBezTo>
                      <a:pt x="77" y="132"/>
                      <a:pt x="77" y="132"/>
                      <a:pt x="77" y="132"/>
                    </a:cubicBezTo>
                    <a:cubicBezTo>
                      <a:pt x="76" y="132"/>
                      <a:pt x="75" y="132"/>
                      <a:pt x="75" y="132"/>
                    </a:cubicBezTo>
                    <a:cubicBezTo>
                      <a:pt x="74" y="132"/>
                      <a:pt x="74" y="132"/>
                      <a:pt x="73" y="131"/>
                    </a:cubicBezTo>
                    <a:cubicBezTo>
                      <a:pt x="72" y="131"/>
                      <a:pt x="72" y="131"/>
                      <a:pt x="72" y="131"/>
                    </a:cubicBezTo>
                    <a:cubicBezTo>
                      <a:pt x="72" y="130"/>
                      <a:pt x="72" y="130"/>
                      <a:pt x="72" y="130"/>
                    </a:cubicBezTo>
                    <a:cubicBezTo>
                      <a:pt x="72" y="130"/>
                      <a:pt x="72" y="129"/>
                      <a:pt x="71" y="129"/>
                    </a:cubicBezTo>
                    <a:cubicBezTo>
                      <a:pt x="70" y="129"/>
                      <a:pt x="70" y="129"/>
                      <a:pt x="70" y="129"/>
                    </a:cubicBezTo>
                    <a:cubicBezTo>
                      <a:pt x="70" y="128"/>
                      <a:pt x="70" y="128"/>
                      <a:pt x="70" y="128"/>
                    </a:cubicBezTo>
                    <a:cubicBezTo>
                      <a:pt x="70" y="128"/>
                      <a:pt x="70" y="128"/>
                      <a:pt x="70" y="127"/>
                    </a:cubicBezTo>
                    <a:cubicBezTo>
                      <a:pt x="69" y="126"/>
                      <a:pt x="68" y="126"/>
                      <a:pt x="68" y="126"/>
                    </a:cubicBezTo>
                    <a:cubicBezTo>
                      <a:pt x="67" y="126"/>
                      <a:pt x="66" y="126"/>
                      <a:pt x="66" y="126"/>
                    </a:cubicBezTo>
                    <a:cubicBezTo>
                      <a:pt x="65" y="126"/>
                      <a:pt x="65" y="126"/>
                      <a:pt x="65" y="126"/>
                    </a:cubicBezTo>
                    <a:cubicBezTo>
                      <a:pt x="64" y="126"/>
                      <a:pt x="64" y="126"/>
                      <a:pt x="63" y="126"/>
                    </a:cubicBezTo>
                    <a:cubicBezTo>
                      <a:pt x="64" y="125"/>
                      <a:pt x="64" y="125"/>
                      <a:pt x="64" y="125"/>
                    </a:cubicBezTo>
                    <a:cubicBezTo>
                      <a:pt x="66" y="123"/>
                      <a:pt x="66" y="123"/>
                      <a:pt x="66" y="123"/>
                    </a:cubicBezTo>
                    <a:cubicBezTo>
                      <a:pt x="64" y="123"/>
                      <a:pt x="64" y="123"/>
                      <a:pt x="64" y="123"/>
                    </a:cubicBezTo>
                    <a:cubicBezTo>
                      <a:pt x="63" y="123"/>
                      <a:pt x="63" y="123"/>
                      <a:pt x="63" y="123"/>
                    </a:cubicBezTo>
                    <a:cubicBezTo>
                      <a:pt x="63" y="123"/>
                      <a:pt x="63" y="123"/>
                      <a:pt x="63" y="123"/>
                    </a:cubicBezTo>
                    <a:cubicBezTo>
                      <a:pt x="63" y="122"/>
                      <a:pt x="63" y="122"/>
                      <a:pt x="63" y="122"/>
                    </a:cubicBezTo>
                    <a:cubicBezTo>
                      <a:pt x="61" y="122"/>
                      <a:pt x="61" y="122"/>
                      <a:pt x="61" y="122"/>
                    </a:cubicBezTo>
                    <a:cubicBezTo>
                      <a:pt x="60" y="122"/>
                      <a:pt x="60" y="122"/>
                      <a:pt x="60" y="123"/>
                    </a:cubicBezTo>
                    <a:cubicBezTo>
                      <a:pt x="60" y="123"/>
                      <a:pt x="60" y="123"/>
                      <a:pt x="60" y="123"/>
                    </a:cubicBezTo>
                    <a:cubicBezTo>
                      <a:pt x="60" y="123"/>
                      <a:pt x="60" y="123"/>
                      <a:pt x="60" y="123"/>
                    </a:cubicBezTo>
                    <a:cubicBezTo>
                      <a:pt x="60" y="123"/>
                      <a:pt x="60" y="123"/>
                      <a:pt x="60" y="123"/>
                    </a:cubicBezTo>
                    <a:cubicBezTo>
                      <a:pt x="59" y="123"/>
                      <a:pt x="59" y="123"/>
                      <a:pt x="59" y="123"/>
                    </a:cubicBezTo>
                    <a:cubicBezTo>
                      <a:pt x="58" y="123"/>
                      <a:pt x="57" y="122"/>
                      <a:pt x="57" y="121"/>
                    </a:cubicBezTo>
                    <a:cubicBezTo>
                      <a:pt x="58" y="120"/>
                      <a:pt x="58" y="120"/>
                      <a:pt x="58" y="120"/>
                    </a:cubicBezTo>
                    <a:cubicBezTo>
                      <a:pt x="56" y="120"/>
                      <a:pt x="56" y="120"/>
                      <a:pt x="56" y="120"/>
                    </a:cubicBezTo>
                    <a:cubicBezTo>
                      <a:pt x="55" y="120"/>
                      <a:pt x="55" y="121"/>
                      <a:pt x="54" y="121"/>
                    </a:cubicBezTo>
                    <a:cubicBezTo>
                      <a:pt x="53" y="121"/>
                      <a:pt x="52" y="120"/>
                      <a:pt x="52" y="120"/>
                    </a:cubicBezTo>
                    <a:cubicBezTo>
                      <a:pt x="51" y="120"/>
                      <a:pt x="50" y="119"/>
                      <a:pt x="50" y="119"/>
                    </a:cubicBezTo>
                    <a:cubicBezTo>
                      <a:pt x="49" y="119"/>
                      <a:pt x="49" y="118"/>
                      <a:pt x="48" y="118"/>
                    </a:cubicBezTo>
                    <a:cubicBezTo>
                      <a:pt x="47" y="118"/>
                      <a:pt x="46" y="117"/>
                      <a:pt x="46" y="117"/>
                    </a:cubicBezTo>
                    <a:cubicBezTo>
                      <a:pt x="45" y="117"/>
                      <a:pt x="45" y="117"/>
                      <a:pt x="45" y="117"/>
                    </a:cubicBezTo>
                    <a:cubicBezTo>
                      <a:pt x="44" y="117"/>
                      <a:pt x="44" y="117"/>
                      <a:pt x="44" y="117"/>
                    </a:cubicBezTo>
                    <a:cubicBezTo>
                      <a:pt x="44" y="117"/>
                      <a:pt x="44" y="117"/>
                      <a:pt x="44" y="117"/>
                    </a:cubicBezTo>
                    <a:cubicBezTo>
                      <a:pt x="43" y="117"/>
                      <a:pt x="43" y="118"/>
                      <a:pt x="43" y="118"/>
                    </a:cubicBezTo>
                    <a:cubicBezTo>
                      <a:pt x="43" y="118"/>
                      <a:pt x="43" y="118"/>
                      <a:pt x="43" y="118"/>
                    </a:cubicBezTo>
                    <a:cubicBezTo>
                      <a:pt x="42" y="117"/>
                      <a:pt x="40" y="117"/>
                      <a:pt x="39" y="117"/>
                    </a:cubicBezTo>
                    <a:cubicBezTo>
                      <a:pt x="38" y="117"/>
                      <a:pt x="38" y="117"/>
                      <a:pt x="38" y="117"/>
                    </a:cubicBezTo>
                    <a:cubicBezTo>
                      <a:pt x="38" y="118"/>
                      <a:pt x="38" y="118"/>
                      <a:pt x="38" y="118"/>
                    </a:cubicBezTo>
                    <a:cubicBezTo>
                      <a:pt x="38" y="119"/>
                      <a:pt x="38" y="119"/>
                      <a:pt x="38" y="119"/>
                    </a:cubicBezTo>
                    <a:cubicBezTo>
                      <a:pt x="38" y="119"/>
                      <a:pt x="38" y="119"/>
                      <a:pt x="38" y="119"/>
                    </a:cubicBezTo>
                    <a:cubicBezTo>
                      <a:pt x="38" y="119"/>
                      <a:pt x="38" y="119"/>
                      <a:pt x="38" y="119"/>
                    </a:cubicBezTo>
                    <a:cubicBezTo>
                      <a:pt x="37" y="119"/>
                      <a:pt x="37" y="119"/>
                      <a:pt x="37" y="119"/>
                    </a:cubicBezTo>
                    <a:cubicBezTo>
                      <a:pt x="37" y="119"/>
                      <a:pt x="36" y="119"/>
                      <a:pt x="35" y="120"/>
                    </a:cubicBezTo>
                    <a:cubicBezTo>
                      <a:pt x="35" y="120"/>
                      <a:pt x="35" y="120"/>
                      <a:pt x="34" y="120"/>
                    </a:cubicBezTo>
                    <a:cubicBezTo>
                      <a:pt x="33" y="120"/>
                      <a:pt x="33" y="120"/>
                      <a:pt x="33" y="120"/>
                    </a:cubicBezTo>
                    <a:cubicBezTo>
                      <a:pt x="32" y="120"/>
                      <a:pt x="32" y="120"/>
                      <a:pt x="32" y="120"/>
                    </a:cubicBezTo>
                    <a:cubicBezTo>
                      <a:pt x="31" y="120"/>
                      <a:pt x="31" y="120"/>
                      <a:pt x="31" y="120"/>
                    </a:cubicBezTo>
                    <a:cubicBezTo>
                      <a:pt x="31" y="121"/>
                      <a:pt x="31" y="121"/>
                      <a:pt x="31" y="121"/>
                    </a:cubicBezTo>
                    <a:cubicBezTo>
                      <a:pt x="31" y="122"/>
                      <a:pt x="32" y="122"/>
                      <a:pt x="32" y="123"/>
                    </a:cubicBezTo>
                    <a:cubicBezTo>
                      <a:pt x="33" y="124"/>
                      <a:pt x="33" y="124"/>
                      <a:pt x="33" y="124"/>
                    </a:cubicBezTo>
                    <a:cubicBezTo>
                      <a:pt x="33" y="124"/>
                      <a:pt x="33" y="124"/>
                      <a:pt x="33" y="124"/>
                    </a:cubicBezTo>
                    <a:cubicBezTo>
                      <a:pt x="33" y="125"/>
                      <a:pt x="33" y="125"/>
                      <a:pt x="33" y="125"/>
                    </a:cubicBezTo>
                    <a:cubicBezTo>
                      <a:pt x="33" y="125"/>
                      <a:pt x="33" y="125"/>
                      <a:pt x="33" y="125"/>
                    </a:cubicBezTo>
                    <a:cubicBezTo>
                      <a:pt x="33" y="125"/>
                      <a:pt x="33" y="126"/>
                      <a:pt x="32" y="126"/>
                    </a:cubicBezTo>
                    <a:cubicBezTo>
                      <a:pt x="32" y="126"/>
                      <a:pt x="32" y="126"/>
                      <a:pt x="32" y="126"/>
                    </a:cubicBezTo>
                    <a:cubicBezTo>
                      <a:pt x="31" y="126"/>
                      <a:pt x="31" y="126"/>
                      <a:pt x="31" y="126"/>
                    </a:cubicBezTo>
                    <a:cubicBezTo>
                      <a:pt x="30" y="126"/>
                      <a:pt x="30" y="126"/>
                      <a:pt x="30" y="126"/>
                    </a:cubicBezTo>
                    <a:cubicBezTo>
                      <a:pt x="30" y="126"/>
                      <a:pt x="30" y="126"/>
                      <a:pt x="30" y="126"/>
                    </a:cubicBezTo>
                    <a:cubicBezTo>
                      <a:pt x="30" y="125"/>
                      <a:pt x="30" y="125"/>
                      <a:pt x="30" y="125"/>
                    </a:cubicBezTo>
                    <a:cubicBezTo>
                      <a:pt x="30" y="125"/>
                      <a:pt x="30" y="125"/>
                      <a:pt x="29" y="125"/>
                    </a:cubicBezTo>
                    <a:cubicBezTo>
                      <a:pt x="29" y="124"/>
                      <a:pt x="29" y="124"/>
                      <a:pt x="29" y="124"/>
                    </a:cubicBezTo>
                    <a:cubicBezTo>
                      <a:pt x="29" y="124"/>
                      <a:pt x="29" y="124"/>
                      <a:pt x="29" y="124"/>
                    </a:cubicBezTo>
                    <a:cubicBezTo>
                      <a:pt x="29" y="123"/>
                      <a:pt x="29" y="123"/>
                      <a:pt x="29" y="123"/>
                    </a:cubicBezTo>
                    <a:cubicBezTo>
                      <a:pt x="28" y="122"/>
                      <a:pt x="27" y="122"/>
                      <a:pt x="27" y="122"/>
                    </a:cubicBezTo>
                    <a:cubicBezTo>
                      <a:pt x="26" y="122"/>
                      <a:pt x="26" y="122"/>
                      <a:pt x="25" y="122"/>
                    </a:cubicBezTo>
                    <a:cubicBezTo>
                      <a:pt x="25" y="122"/>
                      <a:pt x="25" y="122"/>
                      <a:pt x="25" y="122"/>
                    </a:cubicBezTo>
                    <a:cubicBezTo>
                      <a:pt x="24" y="123"/>
                      <a:pt x="23" y="123"/>
                      <a:pt x="23" y="123"/>
                    </a:cubicBezTo>
                    <a:cubicBezTo>
                      <a:pt x="22" y="123"/>
                      <a:pt x="22" y="123"/>
                      <a:pt x="22" y="123"/>
                    </a:cubicBezTo>
                    <a:cubicBezTo>
                      <a:pt x="22" y="123"/>
                      <a:pt x="22" y="123"/>
                      <a:pt x="22" y="123"/>
                    </a:cubicBezTo>
                    <a:cubicBezTo>
                      <a:pt x="22" y="123"/>
                      <a:pt x="22" y="123"/>
                      <a:pt x="22" y="123"/>
                    </a:cubicBezTo>
                    <a:cubicBezTo>
                      <a:pt x="22" y="123"/>
                      <a:pt x="22" y="123"/>
                      <a:pt x="22" y="123"/>
                    </a:cubicBezTo>
                    <a:cubicBezTo>
                      <a:pt x="22" y="122"/>
                      <a:pt x="21" y="122"/>
                      <a:pt x="20" y="122"/>
                    </a:cubicBezTo>
                    <a:cubicBezTo>
                      <a:pt x="20" y="121"/>
                      <a:pt x="20" y="121"/>
                      <a:pt x="20" y="121"/>
                    </a:cubicBezTo>
                    <a:cubicBezTo>
                      <a:pt x="20" y="121"/>
                      <a:pt x="20" y="120"/>
                      <a:pt x="20" y="120"/>
                    </a:cubicBezTo>
                    <a:cubicBezTo>
                      <a:pt x="19" y="120"/>
                      <a:pt x="19" y="120"/>
                      <a:pt x="19" y="120"/>
                    </a:cubicBezTo>
                    <a:cubicBezTo>
                      <a:pt x="19" y="119"/>
                      <a:pt x="19" y="119"/>
                      <a:pt x="19" y="118"/>
                    </a:cubicBezTo>
                    <a:cubicBezTo>
                      <a:pt x="19" y="118"/>
                      <a:pt x="19" y="118"/>
                      <a:pt x="19" y="117"/>
                    </a:cubicBezTo>
                    <a:cubicBezTo>
                      <a:pt x="19" y="117"/>
                      <a:pt x="19" y="117"/>
                      <a:pt x="19" y="117"/>
                    </a:cubicBezTo>
                    <a:cubicBezTo>
                      <a:pt x="19" y="117"/>
                      <a:pt x="20" y="117"/>
                      <a:pt x="20" y="117"/>
                    </a:cubicBezTo>
                    <a:cubicBezTo>
                      <a:pt x="21" y="117"/>
                      <a:pt x="22" y="116"/>
                      <a:pt x="23" y="115"/>
                    </a:cubicBezTo>
                    <a:cubicBezTo>
                      <a:pt x="24" y="114"/>
                      <a:pt x="23" y="113"/>
                      <a:pt x="23" y="112"/>
                    </a:cubicBezTo>
                    <a:cubicBezTo>
                      <a:pt x="23" y="112"/>
                      <a:pt x="23" y="112"/>
                      <a:pt x="23" y="112"/>
                    </a:cubicBezTo>
                    <a:cubicBezTo>
                      <a:pt x="22" y="112"/>
                      <a:pt x="22" y="112"/>
                      <a:pt x="22" y="112"/>
                    </a:cubicBezTo>
                    <a:cubicBezTo>
                      <a:pt x="22" y="112"/>
                      <a:pt x="22" y="111"/>
                      <a:pt x="22" y="111"/>
                    </a:cubicBezTo>
                    <a:cubicBezTo>
                      <a:pt x="22" y="110"/>
                      <a:pt x="22" y="109"/>
                      <a:pt x="22" y="109"/>
                    </a:cubicBezTo>
                    <a:cubicBezTo>
                      <a:pt x="22" y="108"/>
                      <a:pt x="22" y="107"/>
                      <a:pt x="22" y="107"/>
                    </a:cubicBezTo>
                    <a:cubicBezTo>
                      <a:pt x="22" y="107"/>
                      <a:pt x="21" y="106"/>
                      <a:pt x="20" y="106"/>
                    </a:cubicBezTo>
                    <a:cubicBezTo>
                      <a:pt x="19" y="106"/>
                      <a:pt x="19" y="106"/>
                      <a:pt x="19" y="106"/>
                    </a:cubicBezTo>
                    <a:cubicBezTo>
                      <a:pt x="19" y="106"/>
                      <a:pt x="19" y="106"/>
                      <a:pt x="19" y="106"/>
                    </a:cubicBezTo>
                    <a:cubicBezTo>
                      <a:pt x="19" y="106"/>
                      <a:pt x="19" y="106"/>
                      <a:pt x="19" y="106"/>
                    </a:cubicBezTo>
                    <a:cubicBezTo>
                      <a:pt x="18" y="106"/>
                      <a:pt x="18" y="106"/>
                      <a:pt x="18" y="106"/>
                    </a:cubicBezTo>
                    <a:cubicBezTo>
                      <a:pt x="17" y="106"/>
                      <a:pt x="17" y="106"/>
                      <a:pt x="17" y="106"/>
                    </a:cubicBezTo>
                    <a:cubicBezTo>
                      <a:pt x="16" y="106"/>
                      <a:pt x="16" y="105"/>
                      <a:pt x="16" y="105"/>
                    </a:cubicBezTo>
                    <a:cubicBezTo>
                      <a:pt x="16" y="105"/>
                      <a:pt x="16" y="105"/>
                      <a:pt x="16" y="105"/>
                    </a:cubicBezTo>
                    <a:cubicBezTo>
                      <a:pt x="16" y="105"/>
                      <a:pt x="16" y="104"/>
                      <a:pt x="16" y="103"/>
                    </a:cubicBezTo>
                    <a:cubicBezTo>
                      <a:pt x="16" y="103"/>
                      <a:pt x="16" y="103"/>
                      <a:pt x="16" y="103"/>
                    </a:cubicBezTo>
                    <a:cubicBezTo>
                      <a:pt x="17" y="104"/>
                      <a:pt x="17" y="104"/>
                      <a:pt x="17" y="104"/>
                    </a:cubicBezTo>
                    <a:cubicBezTo>
                      <a:pt x="17" y="102"/>
                      <a:pt x="17" y="102"/>
                      <a:pt x="17" y="102"/>
                    </a:cubicBezTo>
                    <a:cubicBezTo>
                      <a:pt x="17" y="101"/>
                      <a:pt x="17" y="101"/>
                      <a:pt x="17" y="101"/>
                    </a:cubicBezTo>
                    <a:cubicBezTo>
                      <a:pt x="17" y="101"/>
                      <a:pt x="17" y="100"/>
                      <a:pt x="17" y="99"/>
                    </a:cubicBezTo>
                    <a:cubicBezTo>
                      <a:pt x="17" y="99"/>
                      <a:pt x="17" y="99"/>
                      <a:pt x="17" y="99"/>
                    </a:cubicBezTo>
                    <a:cubicBezTo>
                      <a:pt x="18" y="99"/>
                      <a:pt x="18" y="99"/>
                      <a:pt x="18" y="99"/>
                    </a:cubicBezTo>
                    <a:cubicBezTo>
                      <a:pt x="18" y="99"/>
                      <a:pt x="18" y="99"/>
                      <a:pt x="18" y="99"/>
                    </a:cubicBezTo>
                    <a:cubicBezTo>
                      <a:pt x="19" y="99"/>
                      <a:pt x="19" y="99"/>
                      <a:pt x="19" y="99"/>
                    </a:cubicBezTo>
                    <a:cubicBezTo>
                      <a:pt x="20" y="99"/>
                      <a:pt x="21" y="99"/>
                      <a:pt x="22" y="96"/>
                    </a:cubicBezTo>
                    <a:cubicBezTo>
                      <a:pt x="22" y="95"/>
                      <a:pt x="22" y="94"/>
                      <a:pt x="22" y="93"/>
                    </a:cubicBezTo>
                    <a:cubicBezTo>
                      <a:pt x="22" y="92"/>
                      <a:pt x="22" y="92"/>
                      <a:pt x="22" y="92"/>
                    </a:cubicBezTo>
                    <a:cubicBezTo>
                      <a:pt x="22" y="92"/>
                      <a:pt x="22" y="92"/>
                      <a:pt x="22" y="92"/>
                    </a:cubicBezTo>
                    <a:cubicBezTo>
                      <a:pt x="20" y="91"/>
                      <a:pt x="20" y="91"/>
                      <a:pt x="20" y="91"/>
                    </a:cubicBezTo>
                    <a:cubicBezTo>
                      <a:pt x="20" y="91"/>
                      <a:pt x="20" y="91"/>
                      <a:pt x="19" y="91"/>
                    </a:cubicBezTo>
                    <a:cubicBezTo>
                      <a:pt x="19" y="91"/>
                      <a:pt x="18" y="91"/>
                      <a:pt x="18" y="92"/>
                    </a:cubicBezTo>
                    <a:cubicBezTo>
                      <a:pt x="16" y="92"/>
                      <a:pt x="16" y="93"/>
                      <a:pt x="15" y="94"/>
                    </a:cubicBezTo>
                    <a:cubicBezTo>
                      <a:pt x="15" y="94"/>
                      <a:pt x="15" y="94"/>
                      <a:pt x="15" y="94"/>
                    </a:cubicBezTo>
                    <a:cubicBezTo>
                      <a:pt x="15" y="94"/>
                      <a:pt x="15" y="94"/>
                      <a:pt x="15" y="94"/>
                    </a:cubicBezTo>
                    <a:cubicBezTo>
                      <a:pt x="15" y="94"/>
                      <a:pt x="15" y="94"/>
                      <a:pt x="15" y="94"/>
                    </a:cubicBezTo>
                    <a:cubicBezTo>
                      <a:pt x="14" y="94"/>
                      <a:pt x="14" y="94"/>
                      <a:pt x="14" y="94"/>
                    </a:cubicBezTo>
                    <a:cubicBezTo>
                      <a:pt x="14" y="95"/>
                      <a:pt x="14" y="95"/>
                      <a:pt x="14" y="95"/>
                    </a:cubicBezTo>
                    <a:cubicBezTo>
                      <a:pt x="14" y="96"/>
                      <a:pt x="14" y="96"/>
                      <a:pt x="14" y="96"/>
                    </a:cubicBezTo>
                    <a:cubicBezTo>
                      <a:pt x="14" y="96"/>
                      <a:pt x="14" y="96"/>
                      <a:pt x="14" y="96"/>
                    </a:cubicBezTo>
                    <a:cubicBezTo>
                      <a:pt x="13" y="96"/>
                      <a:pt x="13" y="96"/>
                      <a:pt x="13" y="96"/>
                    </a:cubicBezTo>
                    <a:cubicBezTo>
                      <a:pt x="13" y="96"/>
                      <a:pt x="13" y="96"/>
                      <a:pt x="13" y="96"/>
                    </a:cubicBezTo>
                    <a:cubicBezTo>
                      <a:pt x="13" y="96"/>
                      <a:pt x="12" y="97"/>
                      <a:pt x="12" y="97"/>
                    </a:cubicBezTo>
                    <a:cubicBezTo>
                      <a:pt x="11" y="97"/>
                      <a:pt x="11" y="97"/>
                      <a:pt x="11" y="97"/>
                    </a:cubicBezTo>
                    <a:cubicBezTo>
                      <a:pt x="11" y="98"/>
                      <a:pt x="11" y="98"/>
                      <a:pt x="11" y="98"/>
                    </a:cubicBezTo>
                    <a:cubicBezTo>
                      <a:pt x="10" y="98"/>
                      <a:pt x="9" y="99"/>
                      <a:pt x="9" y="100"/>
                    </a:cubicBezTo>
                    <a:cubicBezTo>
                      <a:pt x="9" y="99"/>
                      <a:pt x="9" y="99"/>
                      <a:pt x="9" y="99"/>
                    </a:cubicBezTo>
                    <a:cubicBezTo>
                      <a:pt x="9" y="98"/>
                      <a:pt x="9" y="98"/>
                      <a:pt x="9" y="98"/>
                    </a:cubicBezTo>
                    <a:cubicBezTo>
                      <a:pt x="9" y="97"/>
                      <a:pt x="9" y="97"/>
                      <a:pt x="9" y="97"/>
                    </a:cubicBezTo>
                    <a:cubicBezTo>
                      <a:pt x="9" y="96"/>
                      <a:pt x="8" y="96"/>
                      <a:pt x="8" y="96"/>
                    </a:cubicBezTo>
                    <a:cubicBezTo>
                      <a:pt x="7" y="96"/>
                      <a:pt x="7" y="96"/>
                      <a:pt x="7" y="96"/>
                    </a:cubicBezTo>
                    <a:cubicBezTo>
                      <a:pt x="7" y="96"/>
                      <a:pt x="7" y="96"/>
                      <a:pt x="7" y="96"/>
                    </a:cubicBezTo>
                    <a:cubicBezTo>
                      <a:pt x="7" y="95"/>
                      <a:pt x="7" y="95"/>
                      <a:pt x="7" y="95"/>
                    </a:cubicBezTo>
                    <a:cubicBezTo>
                      <a:pt x="7" y="94"/>
                      <a:pt x="7" y="94"/>
                      <a:pt x="7" y="94"/>
                    </a:cubicBezTo>
                    <a:cubicBezTo>
                      <a:pt x="7" y="93"/>
                      <a:pt x="7" y="93"/>
                      <a:pt x="7" y="93"/>
                    </a:cubicBezTo>
                    <a:cubicBezTo>
                      <a:pt x="8" y="93"/>
                      <a:pt x="8" y="93"/>
                      <a:pt x="8" y="93"/>
                    </a:cubicBezTo>
                    <a:cubicBezTo>
                      <a:pt x="9" y="94"/>
                      <a:pt x="9" y="94"/>
                      <a:pt x="9" y="94"/>
                    </a:cubicBezTo>
                    <a:cubicBezTo>
                      <a:pt x="9" y="92"/>
                      <a:pt x="9" y="92"/>
                      <a:pt x="9" y="92"/>
                    </a:cubicBezTo>
                    <a:cubicBezTo>
                      <a:pt x="9" y="92"/>
                      <a:pt x="9" y="92"/>
                      <a:pt x="9" y="92"/>
                    </a:cubicBezTo>
                    <a:cubicBezTo>
                      <a:pt x="9" y="92"/>
                      <a:pt x="9" y="92"/>
                      <a:pt x="9" y="92"/>
                    </a:cubicBezTo>
                    <a:cubicBezTo>
                      <a:pt x="10" y="92"/>
                      <a:pt x="10" y="92"/>
                      <a:pt x="10" y="92"/>
                    </a:cubicBezTo>
                    <a:cubicBezTo>
                      <a:pt x="10" y="91"/>
                      <a:pt x="10" y="91"/>
                      <a:pt x="10" y="91"/>
                    </a:cubicBezTo>
                    <a:cubicBezTo>
                      <a:pt x="10" y="91"/>
                      <a:pt x="10" y="91"/>
                      <a:pt x="10" y="91"/>
                    </a:cubicBezTo>
                    <a:cubicBezTo>
                      <a:pt x="10" y="90"/>
                      <a:pt x="10" y="89"/>
                      <a:pt x="10" y="89"/>
                    </a:cubicBezTo>
                    <a:cubicBezTo>
                      <a:pt x="10" y="89"/>
                      <a:pt x="10" y="89"/>
                      <a:pt x="10" y="89"/>
                    </a:cubicBezTo>
                    <a:cubicBezTo>
                      <a:pt x="12" y="89"/>
                      <a:pt x="12" y="89"/>
                      <a:pt x="12" y="89"/>
                    </a:cubicBezTo>
                    <a:cubicBezTo>
                      <a:pt x="12" y="88"/>
                      <a:pt x="12" y="88"/>
                      <a:pt x="12" y="88"/>
                    </a:cubicBezTo>
                    <a:cubicBezTo>
                      <a:pt x="12" y="87"/>
                      <a:pt x="12" y="87"/>
                      <a:pt x="12" y="87"/>
                    </a:cubicBezTo>
                    <a:cubicBezTo>
                      <a:pt x="11" y="86"/>
                      <a:pt x="12" y="85"/>
                      <a:pt x="12" y="85"/>
                    </a:cubicBezTo>
                    <a:cubicBezTo>
                      <a:pt x="12" y="85"/>
                      <a:pt x="12" y="85"/>
                      <a:pt x="12" y="85"/>
                    </a:cubicBezTo>
                    <a:cubicBezTo>
                      <a:pt x="13" y="85"/>
                      <a:pt x="13" y="85"/>
                      <a:pt x="13" y="85"/>
                    </a:cubicBezTo>
                    <a:cubicBezTo>
                      <a:pt x="13" y="84"/>
                      <a:pt x="13" y="84"/>
                      <a:pt x="13" y="84"/>
                    </a:cubicBezTo>
                    <a:cubicBezTo>
                      <a:pt x="13" y="83"/>
                      <a:pt x="13" y="83"/>
                      <a:pt x="13" y="83"/>
                    </a:cubicBezTo>
                    <a:cubicBezTo>
                      <a:pt x="13" y="83"/>
                      <a:pt x="13" y="82"/>
                      <a:pt x="13" y="82"/>
                    </a:cubicBezTo>
                    <a:cubicBezTo>
                      <a:pt x="13" y="82"/>
                      <a:pt x="13" y="82"/>
                      <a:pt x="13" y="82"/>
                    </a:cubicBezTo>
                    <a:cubicBezTo>
                      <a:pt x="14" y="82"/>
                      <a:pt x="14" y="82"/>
                      <a:pt x="14" y="82"/>
                    </a:cubicBezTo>
                    <a:cubicBezTo>
                      <a:pt x="14" y="81"/>
                      <a:pt x="14" y="81"/>
                      <a:pt x="14" y="81"/>
                    </a:cubicBezTo>
                    <a:cubicBezTo>
                      <a:pt x="14" y="80"/>
                      <a:pt x="14" y="80"/>
                      <a:pt x="14" y="80"/>
                    </a:cubicBezTo>
                    <a:cubicBezTo>
                      <a:pt x="15" y="79"/>
                      <a:pt x="15" y="79"/>
                      <a:pt x="15" y="79"/>
                    </a:cubicBezTo>
                    <a:cubicBezTo>
                      <a:pt x="15" y="79"/>
                      <a:pt x="15" y="79"/>
                      <a:pt x="15" y="79"/>
                    </a:cubicBezTo>
                    <a:cubicBezTo>
                      <a:pt x="15" y="79"/>
                      <a:pt x="15" y="79"/>
                      <a:pt x="15" y="79"/>
                    </a:cubicBezTo>
                    <a:cubicBezTo>
                      <a:pt x="15" y="79"/>
                      <a:pt x="16" y="79"/>
                      <a:pt x="16" y="78"/>
                    </a:cubicBezTo>
                    <a:cubicBezTo>
                      <a:pt x="16" y="77"/>
                      <a:pt x="16" y="77"/>
                      <a:pt x="16" y="77"/>
                    </a:cubicBezTo>
                    <a:cubicBezTo>
                      <a:pt x="17" y="77"/>
                      <a:pt x="17" y="76"/>
                      <a:pt x="18" y="76"/>
                    </a:cubicBezTo>
                    <a:cubicBezTo>
                      <a:pt x="19" y="75"/>
                      <a:pt x="20" y="74"/>
                      <a:pt x="20" y="73"/>
                    </a:cubicBezTo>
                    <a:cubicBezTo>
                      <a:pt x="20" y="72"/>
                      <a:pt x="20" y="72"/>
                      <a:pt x="20" y="72"/>
                    </a:cubicBezTo>
                    <a:cubicBezTo>
                      <a:pt x="20" y="72"/>
                      <a:pt x="20" y="72"/>
                      <a:pt x="20" y="72"/>
                    </a:cubicBezTo>
                    <a:cubicBezTo>
                      <a:pt x="21" y="72"/>
                      <a:pt x="21" y="72"/>
                      <a:pt x="21" y="72"/>
                    </a:cubicBezTo>
                    <a:cubicBezTo>
                      <a:pt x="22" y="72"/>
                      <a:pt x="22" y="72"/>
                      <a:pt x="22" y="72"/>
                    </a:cubicBezTo>
                    <a:cubicBezTo>
                      <a:pt x="22" y="73"/>
                      <a:pt x="23" y="73"/>
                      <a:pt x="23" y="73"/>
                    </a:cubicBezTo>
                    <a:cubicBezTo>
                      <a:pt x="24" y="73"/>
                      <a:pt x="24" y="73"/>
                      <a:pt x="24" y="73"/>
                    </a:cubicBezTo>
                    <a:cubicBezTo>
                      <a:pt x="25" y="73"/>
                      <a:pt x="26" y="72"/>
                      <a:pt x="27" y="72"/>
                    </a:cubicBezTo>
                    <a:cubicBezTo>
                      <a:pt x="27" y="71"/>
                      <a:pt x="27" y="71"/>
                      <a:pt x="27" y="71"/>
                    </a:cubicBezTo>
                    <a:cubicBezTo>
                      <a:pt x="28" y="71"/>
                      <a:pt x="29" y="70"/>
                      <a:pt x="30" y="70"/>
                    </a:cubicBezTo>
                    <a:cubicBezTo>
                      <a:pt x="30" y="70"/>
                      <a:pt x="30" y="70"/>
                      <a:pt x="30" y="70"/>
                    </a:cubicBezTo>
                    <a:cubicBezTo>
                      <a:pt x="31" y="70"/>
                      <a:pt x="31" y="70"/>
                      <a:pt x="31" y="70"/>
                    </a:cubicBezTo>
                    <a:cubicBezTo>
                      <a:pt x="31" y="70"/>
                      <a:pt x="31" y="70"/>
                      <a:pt x="31" y="70"/>
                    </a:cubicBezTo>
                    <a:cubicBezTo>
                      <a:pt x="32" y="71"/>
                      <a:pt x="33" y="72"/>
                      <a:pt x="33" y="73"/>
                    </a:cubicBezTo>
                    <a:cubicBezTo>
                      <a:pt x="33" y="75"/>
                      <a:pt x="33" y="76"/>
                      <a:pt x="33" y="77"/>
                    </a:cubicBezTo>
                    <a:cubicBezTo>
                      <a:pt x="32" y="77"/>
                      <a:pt x="32" y="77"/>
                      <a:pt x="32" y="77"/>
                    </a:cubicBezTo>
                    <a:cubicBezTo>
                      <a:pt x="31" y="77"/>
                      <a:pt x="31" y="77"/>
                      <a:pt x="31" y="77"/>
                    </a:cubicBezTo>
                    <a:cubicBezTo>
                      <a:pt x="31" y="79"/>
                      <a:pt x="31" y="79"/>
                      <a:pt x="31" y="79"/>
                    </a:cubicBezTo>
                    <a:cubicBezTo>
                      <a:pt x="31" y="80"/>
                      <a:pt x="32" y="80"/>
                      <a:pt x="32" y="80"/>
                    </a:cubicBezTo>
                    <a:cubicBezTo>
                      <a:pt x="32" y="80"/>
                      <a:pt x="32" y="80"/>
                      <a:pt x="32" y="80"/>
                    </a:cubicBezTo>
                    <a:cubicBezTo>
                      <a:pt x="33" y="81"/>
                      <a:pt x="33" y="81"/>
                      <a:pt x="33" y="81"/>
                    </a:cubicBezTo>
                    <a:cubicBezTo>
                      <a:pt x="33" y="81"/>
                      <a:pt x="33" y="81"/>
                      <a:pt x="33" y="81"/>
                    </a:cubicBezTo>
                    <a:cubicBezTo>
                      <a:pt x="32" y="82"/>
                      <a:pt x="32" y="82"/>
                      <a:pt x="32" y="82"/>
                    </a:cubicBezTo>
                    <a:cubicBezTo>
                      <a:pt x="34" y="82"/>
                      <a:pt x="34" y="82"/>
                      <a:pt x="34" y="82"/>
                    </a:cubicBezTo>
                    <a:cubicBezTo>
                      <a:pt x="36" y="82"/>
                      <a:pt x="36" y="79"/>
                      <a:pt x="36" y="78"/>
                    </a:cubicBezTo>
                    <a:cubicBezTo>
                      <a:pt x="36" y="77"/>
                      <a:pt x="36" y="76"/>
                      <a:pt x="36" y="76"/>
                    </a:cubicBezTo>
                    <a:cubicBezTo>
                      <a:pt x="36" y="76"/>
                      <a:pt x="36" y="76"/>
                      <a:pt x="36" y="76"/>
                    </a:cubicBezTo>
                    <a:cubicBezTo>
                      <a:pt x="37" y="76"/>
                      <a:pt x="37" y="76"/>
                      <a:pt x="37" y="76"/>
                    </a:cubicBezTo>
                    <a:cubicBezTo>
                      <a:pt x="37" y="75"/>
                      <a:pt x="37" y="75"/>
                      <a:pt x="37" y="75"/>
                    </a:cubicBezTo>
                    <a:cubicBezTo>
                      <a:pt x="37" y="75"/>
                      <a:pt x="37" y="75"/>
                      <a:pt x="37" y="75"/>
                    </a:cubicBezTo>
                    <a:cubicBezTo>
                      <a:pt x="37" y="74"/>
                      <a:pt x="37" y="73"/>
                      <a:pt x="38" y="73"/>
                    </a:cubicBezTo>
                    <a:cubicBezTo>
                      <a:pt x="38" y="73"/>
                      <a:pt x="38" y="73"/>
                      <a:pt x="38" y="73"/>
                    </a:cubicBezTo>
                    <a:cubicBezTo>
                      <a:pt x="39" y="73"/>
                      <a:pt x="39" y="73"/>
                      <a:pt x="39" y="73"/>
                    </a:cubicBezTo>
                    <a:cubicBezTo>
                      <a:pt x="39" y="72"/>
                      <a:pt x="39" y="72"/>
                      <a:pt x="39" y="72"/>
                    </a:cubicBezTo>
                    <a:cubicBezTo>
                      <a:pt x="39" y="72"/>
                      <a:pt x="39" y="72"/>
                      <a:pt x="39" y="72"/>
                    </a:cubicBezTo>
                    <a:cubicBezTo>
                      <a:pt x="39" y="70"/>
                      <a:pt x="39" y="69"/>
                      <a:pt x="39" y="69"/>
                    </a:cubicBezTo>
                    <a:cubicBezTo>
                      <a:pt x="39" y="69"/>
                      <a:pt x="39" y="69"/>
                      <a:pt x="39" y="69"/>
                    </a:cubicBezTo>
                    <a:cubicBezTo>
                      <a:pt x="39" y="69"/>
                      <a:pt x="39" y="69"/>
                      <a:pt x="39" y="69"/>
                    </a:cubicBezTo>
                    <a:cubicBezTo>
                      <a:pt x="39" y="69"/>
                      <a:pt x="39" y="69"/>
                      <a:pt x="39" y="69"/>
                    </a:cubicBezTo>
                    <a:cubicBezTo>
                      <a:pt x="40" y="69"/>
                      <a:pt x="40" y="69"/>
                      <a:pt x="40" y="69"/>
                    </a:cubicBezTo>
                    <a:cubicBezTo>
                      <a:pt x="40" y="69"/>
                      <a:pt x="40" y="69"/>
                      <a:pt x="40" y="69"/>
                    </a:cubicBezTo>
                    <a:cubicBezTo>
                      <a:pt x="41" y="69"/>
                      <a:pt x="42" y="69"/>
                      <a:pt x="42" y="68"/>
                    </a:cubicBezTo>
                    <a:cubicBezTo>
                      <a:pt x="42" y="68"/>
                      <a:pt x="42" y="68"/>
                      <a:pt x="42" y="68"/>
                    </a:cubicBezTo>
                    <a:cubicBezTo>
                      <a:pt x="42" y="68"/>
                      <a:pt x="43" y="67"/>
                      <a:pt x="43" y="67"/>
                    </a:cubicBezTo>
                    <a:cubicBezTo>
                      <a:pt x="44" y="68"/>
                      <a:pt x="44" y="68"/>
                      <a:pt x="44" y="68"/>
                    </a:cubicBezTo>
                    <a:cubicBezTo>
                      <a:pt x="45" y="68"/>
                      <a:pt x="45" y="68"/>
                      <a:pt x="45" y="68"/>
                    </a:cubicBezTo>
                    <a:cubicBezTo>
                      <a:pt x="45" y="67"/>
                      <a:pt x="45" y="67"/>
                      <a:pt x="45" y="67"/>
                    </a:cubicBezTo>
                    <a:cubicBezTo>
                      <a:pt x="45" y="66"/>
                      <a:pt x="45" y="66"/>
                      <a:pt x="45" y="66"/>
                    </a:cubicBezTo>
                    <a:cubicBezTo>
                      <a:pt x="45" y="66"/>
                      <a:pt x="45" y="65"/>
                      <a:pt x="44" y="64"/>
                    </a:cubicBezTo>
                    <a:cubicBezTo>
                      <a:pt x="43" y="64"/>
                      <a:pt x="43" y="64"/>
                      <a:pt x="43" y="64"/>
                    </a:cubicBezTo>
                    <a:cubicBezTo>
                      <a:pt x="43" y="63"/>
                      <a:pt x="43" y="63"/>
                      <a:pt x="43" y="63"/>
                    </a:cubicBezTo>
                    <a:cubicBezTo>
                      <a:pt x="43" y="63"/>
                      <a:pt x="43" y="63"/>
                      <a:pt x="43" y="63"/>
                    </a:cubicBezTo>
                    <a:cubicBezTo>
                      <a:pt x="45" y="63"/>
                      <a:pt x="45" y="63"/>
                      <a:pt x="45" y="63"/>
                    </a:cubicBezTo>
                    <a:cubicBezTo>
                      <a:pt x="45" y="63"/>
                      <a:pt x="45" y="63"/>
                      <a:pt x="45" y="63"/>
                    </a:cubicBezTo>
                    <a:cubicBezTo>
                      <a:pt x="46" y="63"/>
                      <a:pt x="46" y="63"/>
                      <a:pt x="46" y="63"/>
                    </a:cubicBezTo>
                    <a:cubicBezTo>
                      <a:pt x="47" y="63"/>
                      <a:pt x="47" y="63"/>
                      <a:pt x="47" y="62"/>
                    </a:cubicBezTo>
                    <a:cubicBezTo>
                      <a:pt x="48" y="62"/>
                      <a:pt x="48" y="61"/>
                      <a:pt x="49" y="60"/>
                    </a:cubicBezTo>
                    <a:cubicBezTo>
                      <a:pt x="50" y="60"/>
                      <a:pt x="50" y="59"/>
                      <a:pt x="51" y="59"/>
                    </a:cubicBezTo>
                    <a:cubicBezTo>
                      <a:pt x="52" y="59"/>
                      <a:pt x="52" y="59"/>
                      <a:pt x="52" y="59"/>
                    </a:cubicBezTo>
                    <a:cubicBezTo>
                      <a:pt x="52" y="59"/>
                      <a:pt x="53" y="59"/>
                      <a:pt x="53" y="58"/>
                    </a:cubicBezTo>
                    <a:cubicBezTo>
                      <a:pt x="53" y="58"/>
                      <a:pt x="53" y="58"/>
                      <a:pt x="53" y="58"/>
                    </a:cubicBezTo>
                    <a:cubicBezTo>
                      <a:pt x="54" y="58"/>
                      <a:pt x="54" y="57"/>
                      <a:pt x="54" y="57"/>
                    </a:cubicBezTo>
                    <a:cubicBezTo>
                      <a:pt x="55" y="56"/>
                      <a:pt x="55" y="56"/>
                      <a:pt x="55" y="56"/>
                    </a:cubicBezTo>
                    <a:cubicBezTo>
                      <a:pt x="55" y="56"/>
                      <a:pt x="55" y="56"/>
                      <a:pt x="55" y="56"/>
                    </a:cubicBezTo>
                    <a:cubicBezTo>
                      <a:pt x="56" y="56"/>
                      <a:pt x="56" y="56"/>
                      <a:pt x="56" y="55"/>
                    </a:cubicBezTo>
                    <a:cubicBezTo>
                      <a:pt x="56" y="54"/>
                      <a:pt x="56" y="54"/>
                      <a:pt x="56" y="54"/>
                    </a:cubicBezTo>
                    <a:cubicBezTo>
                      <a:pt x="56" y="52"/>
                      <a:pt x="56" y="52"/>
                      <a:pt x="56" y="52"/>
                    </a:cubicBezTo>
                    <a:cubicBezTo>
                      <a:pt x="56" y="52"/>
                      <a:pt x="57" y="52"/>
                      <a:pt x="57" y="51"/>
                    </a:cubicBezTo>
                    <a:cubicBezTo>
                      <a:pt x="58" y="50"/>
                      <a:pt x="59" y="48"/>
                      <a:pt x="61" y="47"/>
                    </a:cubicBezTo>
                    <a:cubicBezTo>
                      <a:pt x="61" y="47"/>
                      <a:pt x="61" y="47"/>
                      <a:pt x="61" y="47"/>
                    </a:cubicBezTo>
                    <a:cubicBezTo>
                      <a:pt x="62" y="47"/>
                      <a:pt x="62" y="47"/>
                      <a:pt x="62" y="47"/>
                    </a:cubicBezTo>
                    <a:cubicBezTo>
                      <a:pt x="63" y="47"/>
                      <a:pt x="63" y="47"/>
                      <a:pt x="63" y="46"/>
                    </a:cubicBezTo>
                    <a:cubicBezTo>
                      <a:pt x="63" y="46"/>
                      <a:pt x="63" y="46"/>
                      <a:pt x="63" y="46"/>
                    </a:cubicBezTo>
                    <a:cubicBezTo>
                      <a:pt x="63" y="46"/>
                      <a:pt x="63" y="46"/>
                      <a:pt x="63" y="46"/>
                    </a:cubicBezTo>
                    <a:cubicBezTo>
                      <a:pt x="64" y="46"/>
                      <a:pt x="64" y="46"/>
                      <a:pt x="64" y="46"/>
                    </a:cubicBezTo>
                    <a:cubicBezTo>
                      <a:pt x="64" y="46"/>
                      <a:pt x="64" y="46"/>
                      <a:pt x="64" y="46"/>
                    </a:cubicBezTo>
                    <a:cubicBezTo>
                      <a:pt x="66" y="46"/>
                      <a:pt x="66" y="46"/>
                      <a:pt x="66" y="46"/>
                    </a:cubicBezTo>
                    <a:cubicBezTo>
                      <a:pt x="67" y="46"/>
                      <a:pt x="68" y="45"/>
                      <a:pt x="68" y="45"/>
                    </a:cubicBezTo>
                    <a:cubicBezTo>
                      <a:pt x="68" y="45"/>
                      <a:pt x="68" y="45"/>
                      <a:pt x="68" y="45"/>
                    </a:cubicBezTo>
                    <a:cubicBezTo>
                      <a:pt x="68" y="45"/>
                      <a:pt x="68" y="45"/>
                      <a:pt x="68" y="45"/>
                    </a:cubicBezTo>
                    <a:cubicBezTo>
                      <a:pt x="69" y="44"/>
                      <a:pt x="69" y="44"/>
                      <a:pt x="69" y="44"/>
                    </a:cubicBezTo>
                    <a:cubicBezTo>
                      <a:pt x="69" y="43"/>
                      <a:pt x="69" y="42"/>
                      <a:pt x="69" y="42"/>
                    </a:cubicBezTo>
                    <a:cubicBezTo>
                      <a:pt x="69" y="41"/>
                      <a:pt x="69" y="41"/>
                      <a:pt x="69" y="41"/>
                    </a:cubicBezTo>
                    <a:cubicBezTo>
                      <a:pt x="69" y="40"/>
                      <a:pt x="69" y="40"/>
                      <a:pt x="69" y="40"/>
                    </a:cubicBezTo>
                    <a:cubicBezTo>
                      <a:pt x="70" y="40"/>
                      <a:pt x="70" y="40"/>
                      <a:pt x="70" y="40"/>
                    </a:cubicBezTo>
                    <a:cubicBezTo>
                      <a:pt x="70" y="39"/>
                      <a:pt x="70" y="39"/>
                      <a:pt x="70" y="39"/>
                    </a:cubicBezTo>
                    <a:cubicBezTo>
                      <a:pt x="70" y="39"/>
                      <a:pt x="71" y="39"/>
                      <a:pt x="71" y="39"/>
                    </a:cubicBezTo>
                    <a:cubicBezTo>
                      <a:pt x="71" y="39"/>
                      <a:pt x="71" y="39"/>
                      <a:pt x="71" y="39"/>
                    </a:cubicBezTo>
                    <a:cubicBezTo>
                      <a:pt x="72" y="39"/>
                      <a:pt x="72" y="39"/>
                      <a:pt x="72" y="39"/>
                    </a:cubicBezTo>
                    <a:cubicBezTo>
                      <a:pt x="72" y="37"/>
                      <a:pt x="72" y="37"/>
                      <a:pt x="72" y="37"/>
                    </a:cubicBezTo>
                    <a:cubicBezTo>
                      <a:pt x="72" y="37"/>
                      <a:pt x="72" y="37"/>
                      <a:pt x="72" y="37"/>
                    </a:cubicBezTo>
                    <a:cubicBezTo>
                      <a:pt x="73" y="37"/>
                      <a:pt x="73" y="37"/>
                      <a:pt x="73" y="37"/>
                    </a:cubicBezTo>
                    <a:cubicBezTo>
                      <a:pt x="74" y="37"/>
                      <a:pt x="74" y="37"/>
                      <a:pt x="74" y="37"/>
                    </a:cubicBezTo>
                    <a:cubicBezTo>
                      <a:pt x="75" y="37"/>
                      <a:pt x="75" y="37"/>
                      <a:pt x="75" y="37"/>
                    </a:cubicBezTo>
                    <a:cubicBezTo>
                      <a:pt x="75" y="36"/>
                      <a:pt x="75" y="36"/>
                      <a:pt x="75" y="36"/>
                    </a:cubicBezTo>
                    <a:cubicBezTo>
                      <a:pt x="75" y="36"/>
                      <a:pt x="75" y="36"/>
                      <a:pt x="75" y="36"/>
                    </a:cubicBezTo>
                    <a:cubicBezTo>
                      <a:pt x="75" y="36"/>
                      <a:pt x="75" y="36"/>
                      <a:pt x="75" y="36"/>
                    </a:cubicBezTo>
                    <a:cubicBezTo>
                      <a:pt x="76" y="36"/>
                      <a:pt x="76" y="36"/>
                      <a:pt x="76" y="36"/>
                    </a:cubicBezTo>
                    <a:cubicBezTo>
                      <a:pt x="77" y="36"/>
                      <a:pt x="78" y="35"/>
                      <a:pt x="78" y="35"/>
                    </a:cubicBezTo>
                    <a:cubicBezTo>
                      <a:pt x="78" y="34"/>
                      <a:pt x="78" y="34"/>
                      <a:pt x="78" y="34"/>
                    </a:cubicBezTo>
                    <a:cubicBezTo>
                      <a:pt x="78" y="35"/>
                      <a:pt x="78" y="35"/>
                      <a:pt x="78" y="35"/>
                    </a:cubicBezTo>
                    <a:cubicBezTo>
                      <a:pt x="78" y="35"/>
                      <a:pt x="78" y="35"/>
                      <a:pt x="78" y="35"/>
                    </a:cubicBezTo>
                    <a:cubicBezTo>
                      <a:pt x="80" y="35"/>
                      <a:pt x="80" y="35"/>
                      <a:pt x="80" y="35"/>
                    </a:cubicBezTo>
                    <a:cubicBezTo>
                      <a:pt x="81" y="35"/>
                      <a:pt x="81" y="35"/>
                      <a:pt x="81" y="35"/>
                    </a:cubicBezTo>
                    <a:cubicBezTo>
                      <a:pt x="81" y="35"/>
                      <a:pt x="82" y="34"/>
                      <a:pt x="82" y="34"/>
                    </a:cubicBezTo>
                    <a:cubicBezTo>
                      <a:pt x="82" y="33"/>
                      <a:pt x="82" y="33"/>
                      <a:pt x="82" y="33"/>
                    </a:cubicBezTo>
                    <a:cubicBezTo>
                      <a:pt x="83" y="33"/>
                      <a:pt x="83" y="32"/>
                      <a:pt x="83" y="31"/>
                    </a:cubicBezTo>
                    <a:cubicBezTo>
                      <a:pt x="83" y="30"/>
                      <a:pt x="83" y="30"/>
                      <a:pt x="83" y="30"/>
                    </a:cubicBezTo>
                    <a:cubicBezTo>
                      <a:pt x="80" y="30"/>
                      <a:pt x="80" y="30"/>
                      <a:pt x="80" y="30"/>
                    </a:cubicBezTo>
                    <a:cubicBezTo>
                      <a:pt x="79" y="30"/>
                      <a:pt x="79" y="30"/>
                      <a:pt x="79" y="31"/>
                    </a:cubicBezTo>
                    <a:cubicBezTo>
                      <a:pt x="78" y="31"/>
                      <a:pt x="78" y="31"/>
                      <a:pt x="78" y="31"/>
                    </a:cubicBezTo>
                    <a:cubicBezTo>
                      <a:pt x="78" y="31"/>
                      <a:pt x="78" y="31"/>
                      <a:pt x="78" y="31"/>
                    </a:cubicBezTo>
                    <a:cubicBezTo>
                      <a:pt x="77" y="31"/>
                      <a:pt x="77" y="31"/>
                      <a:pt x="77" y="31"/>
                    </a:cubicBezTo>
                    <a:cubicBezTo>
                      <a:pt x="76" y="30"/>
                      <a:pt x="76" y="30"/>
                      <a:pt x="76" y="30"/>
                    </a:cubicBezTo>
                    <a:cubicBezTo>
                      <a:pt x="76" y="30"/>
                      <a:pt x="76" y="30"/>
                      <a:pt x="76" y="30"/>
                    </a:cubicBezTo>
                    <a:cubicBezTo>
                      <a:pt x="77" y="30"/>
                      <a:pt x="77" y="30"/>
                      <a:pt x="77" y="30"/>
                    </a:cubicBezTo>
                    <a:cubicBezTo>
                      <a:pt x="78" y="30"/>
                      <a:pt x="78" y="30"/>
                      <a:pt x="78" y="30"/>
                    </a:cubicBezTo>
                    <a:cubicBezTo>
                      <a:pt x="78" y="29"/>
                      <a:pt x="78" y="29"/>
                      <a:pt x="78" y="29"/>
                    </a:cubicBezTo>
                    <a:cubicBezTo>
                      <a:pt x="78" y="29"/>
                      <a:pt x="78" y="29"/>
                      <a:pt x="78" y="29"/>
                    </a:cubicBezTo>
                    <a:cubicBezTo>
                      <a:pt x="79" y="29"/>
                      <a:pt x="79" y="29"/>
                      <a:pt x="79" y="29"/>
                    </a:cubicBezTo>
                    <a:cubicBezTo>
                      <a:pt x="80" y="29"/>
                      <a:pt x="80" y="29"/>
                      <a:pt x="80" y="29"/>
                    </a:cubicBezTo>
                    <a:cubicBezTo>
                      <a:pt x="80" y="29"/>
                      <a:pt x="80" y="29"/>
                      <a:pt x="80" y="29"/>
                    </a:cubicBezTo>
                    <a:cubicBezTo>
                      <a:pt x="81" y="27"/>
                      <a:pt x="81" y="27"/>
                      <a:pt x="81" y="27"/>
                    </a:cubicBezTo>
                    <a:cubicBezTo>
                      <a:pt x="81" y="27"/>
                      <a:pt x="81" y="27"/>
                      <a:pt x="81" y="27"/>
                    </a:cubicBezTo>
                    <a:cubicBezTo>
                      <a:pt x="82" y="27"/>
                      <a:pt x="82" y="27"/>
                      <a:pt x="82" y="27"/>
                    </a:cubicBezTo>
                    <a:cubicBezTo>
                      <a:pt x="82" y="27"/>
                      <a:pt x="82" y="27"/>
                      <a:pt x="82" y="27"/>
                    </a:cubicBezTo>
                    <a:cubicBezTo>
                      <a:pt x="93" y="27"/>
                      <a:pt x="93" y="27"/>
                      <a:pt x="93" y="27"/>
                    </a:cubicBezTo>
                    <a:cubicBezTo>
                      <a:pt x="93" y="27"/>
                      <a:pt x="93" y="27"/>
                      <a:pt x="93" y="27"/>
                    </a:cubicBezTo>
                    <a:cubicBezTo>
                      <a:pt x="93" y="26"/>
                      <a:pt x="93" y="26"/>
                      <a:pt x="93" y="26"/>
                    </a:cubicBezTo>
                    <a:cubicBezTo>
                      <a:pt x="94" y="26"/>
                      <a:pt x="94" y="26"/>
                      <a:pt x="94" y="26"/>
                    </a:cubicBezTo>
                    <a:cubicBezTo>
                      <a:pt x="95" y="26"/>
                      <a:pt x="95" y="26"/>
                      <a:pt x="95" y="26"/>
                    </a:cubicBezTo>
                    <a:cubicBezTo>
                      <a:pt x="95" y="25"/>
                      <a:pt x="95" y="25"/>
                      <a:pt x="95" y="25"/>
                    </a:cubicBezTo>
                    <a:cubicBezTo>
                      <a:pt x="95" y="25"/>
                      <a:pt x="95" y="25"/>
                      <a:pt x="95" y="25"/>
                    </a:cubicBezTo>
                    <a:cubicBezTo>
                      <a:pt x="95" y="25"/>
                      <a:pt x="95" y="25"/>
                      <a:pt x="95" y="25"/>
                    </a:cubicBezTo>
                    <a:cubicBezTo>
                      <a:pt x="96" y="24"/>
                      <a:pt x="96" y="24"/>
                      <a:pt x="96" y="24"/>
                    </a:cubicBezTo>
                    <a:cubicBezTo>
                      <a:pt x="96" y="23"/>
                      <a:pt x="96" y="23"/>
                      <a:pt x="96" y="23"/>
                    </a:cubicBezTo>
                    <a:cubicBezTo>
                      <a:pt x="97" y="23"/>
                      <a:pt x="97" y="23"/>
                      <a:pt x="97" y="23"/>
                    </a:cubicBezTo>
                    <a:cubicBezTo>
                      <a:pt x="97" y="23"/>
                      <a:pt x="97" y="23"/>
                      <a:pt x="98" y="23"/>
                    </a:cubicBezTo>
                    <a:cubicBezTo>
                      <a:pt x="98" y="23"/>
                      <a:pt x="99" y="23"/>
                      <a:pt x="99" y="23"/>
                    </a:cubicBezTo>
                    <a:cubicBezTo>
                      <a:pt x="100" y="23"/>
                      <a:pt x="100" y="23"/>
                      <a:pt x="101" y="23"/>
                    </a:cubicBezTo>
                    <a:cubicBezTo>
                      <a:pt x="101" y="23"/>
                      <a:pt x="101" y="23"/>
                      <a:pt x="101" y="23"/>
                    </a:cubicBezTo>
                    <a:cubicBezTo>
                      <a:pt x="101" y="23"/>
                      <a:pt x="101" y="23"/>
                      <a:pt x="101" y="23"/>
                    </a:cubicBezTo>
                    <a:cubicBezTo>
                      <a:pt x="102" y="23"/>
                      <a:pt x="102" y="23"/>
                      <a:pt x="102" y="23"/>
                    </a:cubicBezTo>
                    <a:cubicBezTo>
                      <a:pt x="103" y="23"/>
                      <a:pt x="103" y="22"/>
                      <a:pt x="103" y="22"/>
                    </a:cubicBezTo>
                    <a:cubicBezTo>
                      <a:pt x="104" y="21"/>
                      <a:pt x="104" y="21"/>
                      <a:pt x="104" y="20"/>
                    </a:cubicBezTo>
                    <a:cubicBezTo>
                      <a:pt x="103" y="19"/>
                      <a:pt x="103" y="18"/>
                      <a:pt x="103" y="18"/>
                    </a:cubicBezTo>
                    <a:cubicBezTo>
                      <a:pt x="103" y="18"/>
                      <a:pt x="103" y="18"/>
                      <a:pt x="103" y="18"/>
                    </a:cubicBezTo>
                    <a:cubicBezTo>
                      <a:pt x="102" y="17"/>
                      <a:pt x="102" y="17"/>
                      <a:pt x="102" y="16"/>
                    </a:cubicBezTo>
                    <a:cubicBezTo>
                      <a:pt x="102" y="11"/>
                      <a:pt x="102" y="11"/>
                      <a:pt x="102" y="11"/>
                    </a:cubicBezTo>
                    <a:cubicBezTo>
                      <a:pt x="101" y="11"/>
                      <a:pt x="101" y="11"/>
                      <a:pt x="101" y="11"/>
                    </a:cubicBezTo>
                    <a:cubicBezTo>
                      <a:pt x="100" y="11"/>
                      <a:pt x="100" y="12"/>
                      <a:pt x="99" y="12"/>
                    </a:cubicBezTo>
                    <a:cubicBezTo>
                      <a:pt x="99" y="12"/>
                      <a:pt x="99" y="12"/>
                      <a:pt x="99" y="12"/>
                    </a:cubicBezTo>
                    <a:cubicBezTo>
                      <a:pt x="98" y="13"/>
                      <a:pt x="98" y="13"/>
                      <a:pt x="98" y="13"/>
                    </a:cubicBezTo>
                    <a:cubicBezTo>
                      <a:pt x="97" y="12"/>
                      <a:pt x="97" y="12"/>
                      <a:pt x="97" y="12"/>
                    </a:cubicBezTo>
                    <a:cubicBezTo>
                      <a:pt x="97" y="12"/>
                      <a:pt x="97" y="12"/>
                      <a:pt x="97" y="12"/>
                    </a:cubicBezTo>
                    <a:cubicBezTo>
                      <a:pt x="96" y="12"/>
                      <a:pt x="96" y="12"/>
                      <a:pt x="96" y="12"/>
                    </a:cubicBezTo>
                    <a:cubicBezTo>
                      <a:pt x="96" y="12"/>
                      <a:pt x="96" y="12"/>
                      <a:pt x="96" y="12"/>
                    </a:cubicBezTo>
                    <a:cubicBezTo>
                      <a:pt x="97" y="12"/>
                      <a:pt x="97" y="12"/>
                      <a:pt x="97" y="12"/>
                    </a:cubicBezTo>
                    <a:cubicBezTo>
                      <a:pt x="98" y="12"/>
                      <a:pt x="98" y="12"/>
                      <a:pt x="98" y="12"/>
                    </a:cubicBezTo>
                    <a:cubicBezTo>
                      <a:pt x="98" y="10"/>
                      <a:pt x="98" y="10"/>
                      <a:pt x="98" y="10"/>
                    </a:cubicBezTo>
                    <a:cubicBezTo>
                      <a:pt x="98" y="9"/>
                      <a:pt x="97" y="8"/>
                      <a:pt x="96" y="8"/>
                    </a:cubicBezTo>
                    <a:cubicBezTo>
                      <a:pt x="96" y="8"/>
                      <a:pt x="96" y="8"/>
                      <a:pt x="96" y="8"/>
                    </a:cubicBezTo>
                    <a:cubicBezTo>
                      <a:pt x="96" y="8"/>
                      <a:pt x="96" y="8"/>
                      <a:pt x="96" y="8"/>
                    </a:cubicBezTo>
                    <a:cubicBezTo>
                      <a:pt x="90" y="8"/>
                      <a:pt x="90" y="8"/>
                      <a:pt x="90" y="8"/>
                    </a:cubicBezTo>
                    <a:cubicBezTo>
                      <a:pt x="89" y="8"/>
                      <a:pt x="89" y="9"/>
                      <a:pt x="88" y="9"/>
                    </a:cubicBezTo>
                    <a:cubicBezTo>
                      <a:pt x="88" y="10"/>
                      <a:pt x="88" y="11"/>
                      <a:pt x="87" y="11"/>
                    </a:cubicBezTo>
                    <a:cubicBezTo>
                      <a:pt x="87" y="11"/>
                      <a:pt x="86" y="11"/>
                      <a:pt x="86" y="11"/>
                    </a:cubicBezTo>
                    <a:cubicBezTo>
                      <a:pt x="85" y="11"/>
                      <a:pt x="85" y="11"/>
                      <a:pt x="85" y="11"/>
                    </a:cubicBezTo>
                    <a:cubicBezTo>
                      <a:pt x="85" y="11"/>
                      <a:pt x="85" y="11"/>
                      <a:pt x="85" y="11"/>
                    </a:cubicBezTo>
                    <a:cubicBezTo>
                      <a:pt x="81" y="11"/>
                      <a:pt x="81" y="11"/>
                      <a:pt x="81" y="11"/>
                    </a:cubicBezTo>
                    <a:cubicBezTo>
                      <a:pt x="81" y="12"/>
                      <a:pt x="81" y="12"/>
                      <a:pt x="81" y="12"/>
                    </a:cubicBezTo>
                    <a:cubicBezTo>
                      <a:pt x="81" y="13"/>
                      <a:pt x="81" y="13"/>
                      <a:pt x="81" y="13"/>
                    </a:cubicBezTo>
                    <a:cubicBezTo>
                      <a:pt x="82" y="14"/>
                      <a:pt x="82" y="15"/>
                      <a:pt x="81" y="15"/>
                    </a:cubicBezTo>
                    <a:cubicBezTo>
                      <a:pt x="81" y="15"/>
                      <a:pt x="81" y="15"/>
                      <a:pt x="81" y="15"/>
                    </a:cubicBezTo>
                    <a:cubicBezTo>
                      <a:pt x="80" y="16"/>
                      <a:pt x="80" y="16"/>
                      <a:pt x="80" y="17"/>
                    </a:cubicBezTo>
                    <a:cubicBezTo>
                      <a:pt x="80" y="17"/>
                      <a:pt x="80" y="17"/>
                      <a:pt x="80" y="17"/>
                    </a:cubicBezTo>
                    <a:cubicBezTo>
                      <a:pt x="80" y="18"/>
                      <a:pt x="80" y="18"/>
                      <a:pt x="80" y="18"/>
                    </a:cubicBezTo>
                    <a:cubicBezTo>
                      <a:pt x="79" y="18"/>
                      <a:pt x="79" y="18"/>
                      <a:pt x="79" y="18"/>
                    </a:cubicBezTo>
                    <a:cubicBezTo>
                      <a:pt x="79" y="18"/>
                      <a:pt x="79" y="18"/>
                      <a:pt x="79" y="18"/>
                    </a:cubicBezTo>
                    <a:cubicBezTo>
                      <a:pt x="78" y="18"/>
                      <a:pt x="77" y="19"/>
                      <a:pt x="76" y="19"/>
                    </a:cubicBezTo>
                    <a:cubicBezTo>
                      <a:pt x="75" y="20"/>
                      <a:pt x="75" y="20"/>
                      <a:pt x="75" y="20"/>
                    </a:cubicBezTo>
                    <a:cubicBezTo>
                      <a:pt x="75" y="21"/>
                      <a:pt x="74" y="21"/>
                      <a:pt x="74" y="21"/>
                    </a:cubicBezTo>
                    <a:cubicBezTo>
                      <a:pt x="73" y="21"/>
                      <a:pt x="73" y="22"/>
                      <a:pt x="73" y="23"/>
                    </a:cubicBezTo>
                    <a:cubicBezTo>
                      <a:pt x="73" y="23"/>
                      <a:pt x="73" y="23"/>
                      <a:pt x="73" y="23"/>
                    </a:cubicBezTo>
                    <a:cubicBezTo>
                      <a:pt x="72" y="23"/>
                      <a:pt x="72" y="23"/>
                      <a:pt x="72" y="23"/>
                    </a:cubicBezTo>
                    <a:cubicBezTo>
                      <a:pt x="72" y="23"/>
                      <a:pt x="72" y="23"/>
                      <a:pt x="72" y="23"/>
                    </a:cubicBezTo>
                    <a:cubicBezTo>
                      <a:pt x="72" y="23"/>
                      <a:pt x="72" y="23"/>
                      <a:pt x="72" y="23"/>
                    </a:cubicBezTo>
                    <a:cubicBezTo>
                      <a:pt x="72" y="22"/>
                      <a:pt x="72" y="22"/>
                      <a:pt x="72" y="22"/>
                    </a:cubicBezTo>
                    <a:cubicBezTo>
                      <a:pt x="72" y="22"/>
                      <a:pt x="73" y="22"/>
                      <a:pt x="73" y="21"/>
                    </a:cubicBezTo>
                    <a:cubicBezTo>
                      <a:pt x="73" y="20"/>
                      <a:pt x="73" y="19"/>
                      <a:pt x="72" y="18"/>
                    </a:cubicBezTo>
                    <a:cubicBezTo>
                      <a:pt x="72" y="18"/>
                      <a:pt x="72" y="18"/>
                      <a:pt x="72" y="18"/>
                    </a:cubicBezTo>
                    <a:cubicBezTo>
                      <a:pt x="72" y="17"/>
                      <a:pt x="72" y="17"/>
                      <a:pt x="72" y="17"/>
                    </a:cubicBezTo>
                    <a:cubicBezTo>
                      <a:pt x="72" y="17"/>
                      <a:pt x="72" y="16"/>
                      <a:pt x="72" y="16"/>
                    </a:cubicBezTo>
                    <a:cubicBezTo>
                      <a:pt x="72" y="16"/>
                      <a:pt x="72" y="16"/>
                      <a:pt x="72" y="16"/>
                    </a:cubicBezTo>
                    <a:cubicBezTo>
                      <a:pt x="73" y="16"/>
                      <a:pt x="73" y="16"/>
                      <a:pt x="73" y="16"/>
                    </a:cubicBezTo>
                    <a:cubicBezTo>
                      <a:pt x="73" y="14"/>
                      <a:pt x="73" y="14"/>
                      <a:pt x="73" y="14"/>
                    </a:cubicBezTo>
                    <a:cubicBezTo>
                      <a:pt x="73" y="14"/>
                      <a:pt x="73" y="14"/>
                      <a:pt x="73" y="14"/>
                    </a:cubicBezTo>
                    <a:cubicBezTo>
                      <a:pt x="74" y="14"/>
                      <a:pt x="74" y="14"/>
                      <a:pt x="74" y="14"/>
                    </a:cubicBezTo>
                    <a:cubicBezTo>
                      <a:pt x="75" y="14"/>
                      <a:pt x="75" y="13"/>
                      <a:pt x="75" y="13"/>
                    </a:cubicBezTo>
                    <a:cubicBezTo>
                      <a:pt x="75" y="13"/>
                      <a:pt x="75" y="13"/>
                      <a:pt x="75" y="13"/>
                    </a:cubicBezTo>
                    <a:cubicBezTo>
                      <a:pt x="75" y="11"/>
                      <a:pt x="75" y="11"/>
                      <a:pt x="75" y="11"/>
                    </a:cubicBezTo>
                    <a:cubicBezTo>
                      <a:pt x="75" y="10"/>
                      <a:pt x="75" y="10"/>
                      <a:pt x="75" y="10"/>
                    </a:cubicBezTo>
                    <a:cubicBezTo>
                      <a:pt x="75" y="10"/>
                      <a:pt x="75" y="10"/>
                      <a:pt x="75" y="10"/>
                    </a:cubicBezTo>
                    <a:cubicBezTo>
                      <a:pt x="76" y="10"/>
                      <a:pt x="76" y="10"/>
                      <a:pt x="76" y="10"/>
                    </a:cubicBezTo>
                    <a:cubicBezTo>
                      <a:pt x="76" y="9"/>
                      <a:pt x="76" y="9"/>
                      <a:pt x="76" y="9"/>
                    </a:cubicBezTo>
                    <a:cubicBezTo>
                      <a:pt x="76" y="9"/>
                      <a:pt x="76" y="9"/>
                      <a:pt x="76" y="9"/>
                    </a:cubicBezTo>
                    <a:cubicBezTo>
                      <a:pt x="76" y="9"/>
                      <a:pt x="76" y="9"/>
                      <a:pt x="76" y="9"/>
                    </a:cubicBezTo>
                    <a:cubicBezTo>
                      <a:pt x="76" y="9"/>
                      <a:pt x="76" y="9"/>
                      <a:pt x="76" y="9"/>
                    </a:cubicBezTo>
                    <a:cubicBezTo>
                      <a:pt x="77" y="9"/>
                      <a:pt x="77" y="9"/>
                      <a:pt x="77" y="9"/>
                    </a:cubicBezTo>
                    <a:cubicBezTo>
                      <a:pt x="80" y="9"/>
                      <a:pt x="80" y="9"/>
                      <a:pt x="80" y="9"/>
                    </a:cubicBezTo>
                    <a:cubicBezTo>
                      <a:pt x="80" y="9"/>
                      <a:pt x="80" y="9"/>
                      <a:pt x="80" y="9"/>
                    </a:cubicBezTo>
                    <a:cubicBezTo>
                      <a:pt x="80" y="9"/>
                      <a:pt x="80" y="9"/>
                      <a:pt x="80" y="9"/>
                    </a:cubicBezTo>
                    <a:cubicBezTo>
                      <a:pt x="81" y="9"/>
                      <a:pt x="82" y="8"/>
                      <a:pt x="82" y="8"/>
                    </a:cubicBezTo>
                    <a:cubicBezTo>
                      <a:pt x="82" y="7"/>
                      <a:pt x="82" y="7"/>
                      <a:pt x="82" y="7"/>
                    </a:cubicBezTo>
                    <a:cubicBezTo>
                      <a:pt x="83" y="7"/>
                      <a:pt x="83" y="7"/>
                      <a:pt x="83" y="7"/>
                    </a:cubicBezTo>
                    <a:cubicBezTo>
                      <a:pt x="85" y="7"/>
                      <a:pt x="85" y="7"/>
                      <a:pt x="85" y="7"/>
                    </a:cubicBezTo>
                    <a:cubicBezTo>
                      <a:pt x="86" y="7"/>
                      <a:pt x="86" y="7"/>
                      <a:pt x="86" y="6"/>
                    </a:cubicBezTo>
                    <a:cubicBezTo>
                      <a:pt x="86" y="6"/>
                      <a:pt x="86" y="6"/>
                      <a:pt x="86" y="6"/>
                    </a:cubicBezTo>
                    <a:cubicBezTo>
                      <a:pt x="86" y="6"/>
                      <a:pt x="86" y="6"/>
                      <a:pt x="86" y="6"/>
                    </a:cubicBezTo>
                    <a:cubicBezTo>
                      <a:pt x="86" y="6"/>
                      <a:pt x="86" y="6"/>
                      <a:pt x="86" y="6"/>
                    </a:cubicBezTo>
                    <a:cubicBezTo>
                      <a:pt x="87" y="6"/>
                      <a:pt x="87" y="6"/>
                      <a:pt x="87" y="6"/>
                    </a:cubicBezTo>
                    <a:cubicBezTo>
                      <a:pt x="87" y="6"/>
                      <a:pt x="87" y="6"/>
                      <a:pt x="87" y="6"/>
                    </a:cubicBezTo>
                    <a:cubicBezTo>
                      <a:pt x="88" y="5"/>
                      <a:pt x="88" y="5"/>
                      <a:pt x="88" y="4"/>
                    </a:cubicBezTo>
                    <a:cubicBezTo>
                      <a:pt x="89" y="3"/>
                      <a:pt x="89" y="2"/>
                      <a:pt x="89" y="2"/>
                    </a:cubicBezTo>
                    <a:cubicBezTo>
                      <a:pt x="88" y="0"/>
                      <a:pt x="87" y="0"/>
                      <a:pt x="8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6" name="Freeform 43"/>
              <p:cNvSpPr>
                <a:spLocks noEditPoints="1"/>
              </p:cNvSpPr>
              <p:nvPr/>
            </p:nvSpPr>
            <p:spPr bwMode="auto">
              <a:xfrm>
                <a:off x="4164" y="2301"/>
                <a:ext cx="31" cy="55"/>
              </a:xfrm>
              <a:custGeom>
                <a:avLst/>
                <a:gdLst>
                  <a:gd name="T0" fmla="*/ 12 w 13"/>
                  <a:gd name="T1" fmla="*/ 0 h 23"/>
                  <a:gd name="T2" fmla="*/ 12 w 13"/>
                  <a:gd name="T3" fmla="*/ 0 h 23"/>
                  <a:gd name="T4" fmla="*/ 12 w 13"/>
                  <a:gd name="T5" fmla="*/ 0 h 23"/>
                  <a:gd name="T6" fmla="*/ 12 w 13"/>
                  <a:gd name="T7" fmla="*/ 0 h 23"/>
                  <a:gd name="T8" fmla="*/ 9 w 13"/>
                  <a:gd name="T9" fmla="*/ 0 h 23"/>
                  <a:gd name="T10" fmla="*/ 7 w 13"/>
                  <a:gd name="T11" fmla="*/ 2 h 23"/>
                  <a:gd name="T12" fmla="*/ 6 w 13"/>
                  <a:gd name="T13" fmla="*/ 4 h 23"/>
                  <a:gd name="T14" fmla="*/ 5 w 13"/>
                  <a:gd name="T15" fmla="*/ 6 h 23"/>
                  <a:gd name="T16" fmla="*/ 5 w 13"/>
                  <a:gd name="T17" fmla="*/ 6 h 23"/>
                  <a:gd name="T18" fmla="*/ 4 w 13"/>
                  <a:gd name="T19" fmla="*/ 7 h 23"/>
                  <a:gd name="T20" fmla="*/ 3 w 13"/>
                  <a:gd name="T21" fmla="*/ 9 h 23"/>
                  <a:gd name="T22" fmla="*/ 3 w 13"/>
                  <a:gd name="T23" fmla="*/ 9 h 23"/>
                  <a:gd name="T24" fmla="*/ 3 w 13"/>
                  <a:gd name="T25" fmla="*/ 10 h 23"/>
                  <a:gd name="T26" fmla="*/ 2 w 13"/>
                  <a:gd name="T27" fmla="*/ 14 h 23"/>
                  <a:gd name="T28" fmla="*/ 2 w 13"/>
                  <a:gd name="T29" fmla="*/ 14 h 23"/>
                  <a:gd name="T30" fmla="*/ 1 w 13"/>
                  <a:gd name="T31" fmla="*/ 14 h 23"/>
                  <a:gd name="T32" fmla="*/ 0 w 13"/>
                  <a:gd name="T33" fmla="*/ 19 h 23"/>
                  <a:gd name="T34" fmla="*/ 1 w 13"/>
                  <a:gd name="T35" fmla="*/ 21 h 23"/>
                  <a:gd name="T36" fmla="*/ 0 w 13"/>
                  <a:gd name="T37" fmla="*/ 22 h 23"/>
                  <a:gd name="T38" fmla="*/ 1 w 13"/>
                  <a:gd name="T39" fmla="*/ 23 h 23"/>
                  <a:gd name="T40" fmla="*/ 2 w 13"/>
                  <a:gd name="T41" fmla="*/ 23 h 23"/>
                  <a:gd name="T42" fmla="*/ 6 w 13"/>
                  <a:gd name="T43" fmla="*/ 19 h 23"/>
                  <a:gd name="T44" fmla="*/ 6 w 13"/>
                  <a:gd name="T45" fmla="*/ 18 h 23"/>
                  <a:gd name="T46" fmla="*/ 7 w 13"/>
                  <a:gd name="T47" fmla="*/ 18 h 23"/>
                  <a:gd name="T48" fmla="*/ 7 w 13"/>
                  <a:gd name="T49" fmla="*/ 16 h 23"/>
                  <a:gd name="T50" fmla="*/ 7 w 13"/>
                  <a:gd name="T51" fmla="*/ 14 h 23"/>
                  <a:gd name="T52" fmla="*/ 7 w 13"/>
                  <a:gd name="T53" fmla="*/ 14 h 23"/>
                  <a:gd name="T54" fmla="*/ 7 w 13"/>
                  <a:gd name="T55" fmla="*/ 13 h 23"/>
                  <a:gd name="T56" fmla="*/ 7 w 13"/>
                  <a:gd name="T57" fmla="*/ 12 h 23"/>
                  <a:gd name="T58" fmla="*/ 7 w 13"/>
                  <a:gd name="T59" fmla="*/ 12 h 23"/>
                  <a:gd name="T60" fmla="*/ 8 w 13"/>
                  <a:gd name="T61" fmla="*/ 10 h 23"/>
                  <a:gd name="T62" fmla="*/ 8 w 13"/>
                  <a:gd name="T63" fmla="*/ 10 h 23"/>
                  <a:gd name="T64" fmla="*/ 8 w 13"/>
                  <a:gd name="T65" fmla="*/ 9 h 23"/>
                  <a:gd name="T66" fmla="*/ 8 w 13"/>
                  <a:gd name="T67" fmla="*/ 9 h 23"/>
                  <a:gd name="T68" fmla="*/ 9 w 13"/>
                  <a:gd name="T69" fmla="*/ 9 h 23"/>
                  <a:gd name="T70" fmla="*/ 12 w 13"/>
                  <a:gd name="T71" fmla="*/ 2 h 23"/>
                  <a:gd name="T72" fmla="*/ 12 w 13"/>
                  <a:gd name="T73" fmla="*/ 3 h 23"/>
                  <a:gd name="T74" fmla="*/ 11 w 13"/>
                  <a:gd name="T75" fmla="*/ 3 h 23"/>
                  <a:gd name="T76" fmla="*/ 11 w 13"/>
                  <a:gd name="T77" fmla="*/ 2 h 23"/>
                  <a:gd name="T78" fmla="*/ 10 w 13"/>
                  <a:gd name="T79" fmla="*/ 1 h 23"/>
                  <a:gd name="T80" fmla="*/ 10 w 13"/>
                  <a:gd name="T81" fmla="*/ 0 h 23"/>
                  <a:gd name="T82" fmla="*/ 9 w 13"/>
                  <a:gd name="T8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 h="23">
                    <a:moveTo>
                      <a:pt x="12" y="0"/>
                    </a:moveTo>
                    <a:cubicBezTo>
                      <a:pt x="12" y="0"/>
                      <a:pt x="12" y="0"/>
                      <a:pt x="12" y="0"/>
                    </a:cubicBezTo>
                    <a:cubicBezTo>
                      <a:pt x="12" y="0"/>
                      <a:pt x="12" y="0"/>
                      <a:pt x="12" y="0"/>
                    </a:cubicBezTo>
                    <a:cubicBezTo>
                      <a:pt x="12" y="0"/>
                      <a:pt x="12" y="0"/>
                      <a:pt x="12" y="0"/>
                    </a:cubicBezTo>
                    <a:moveTo>
                      <a:pt x="9" y="0"/>
                    </a:moveTo>
                    <a:cubicBezTo>
                      <a:pt x="9" y="1"/>
                      <a:pt x="8" y="1"/>
                      <a:pt x="7" y="2"/>
                    </a:cubicBezTo>
                    <a:cubicBezTo>
                      <a:pt x="7" y="3"/>
                      <a:pt x="6" y="3"/>
                      <a:pt x="6" y="4"/>
                    </a:cubicBezTo>
                    <a:cubicBezTo>
                      <a:pt x="5" y="4"/>
                      <a:pt x="5" y="5"/>
                      <a:pt x="5" y="6"/>
                    </a:cubicBezTo>
                    <a:cubicBezTo>
                      <a:pt x="5" y="6"/>
                      <a:pt x="5" y="6"/>
                      <a:pt x="5" y="6"/>
                    </a:cubicBezTo>
                    <a:cubicBezTo>
                      <a:pt x="4" y="7"/>
                      <a:pt x="4" y="7"/>
                      <a:pt x="4" y="7"/>
                    </a:cubicBezTo>
                    <a:cubicBezTo>
                      <a:pt x="3" y="7"/>
                      <a:pt x="3" y="8"/>
                      <a:pt x="3" y="9"/>
                    </a:cubicBezTo>
                    <a:cubicBezTo>
                      <a:pt x="3" y="9"/>
                      <a:pt x="3" y="9"/>
                      <a:pt x="3" y="9"/>
                    </a:cubicBezTo>
                    <a:cubicBezTo>
                      <a:pt x="3" y="10"/>
                      <a:pt x="3" y="10"/>
                      <a:pt x="3" y="10"/>
                    </a:cubicBezTo>
                    <a:cubicBezTo>
                      <a:pt x="2" y="11"/>
                      <a:pt x="2" y="12"/>
                      <a:pt x="2" y="14"/>
                    </a:cubicBezTo>
                    <a:cubicBezTo>
                      <a:pt x="2" y="14"/>
                      <a:pt x="2" y="14"/>
                      <a:pt x="2" y="14"/>
                    </a:cubicBezTo>
                    <a:cubicBezTo>
                      <a:pt x="1" y="14"/>
                      <a:pt x="1" y="14"/>
                      <a:pt x="1" y="14"/>
                    </a:cubicBezTo>
                    <a:cubicBezTo>
                      <a:pt x="0" y="15"/>
                      <a:pt x="0" y="17"/>
                      <a:pt x="0" y="19"/>
                    </a:cubicBezTo>
                    <a:cubicBezTo>
                      <a:pt x="1" y="20"/>
                      <a:pt x="1" y="21"/>
                      <a:pt x="1" y="21"/>
                    </a:cubicBezTo>
                    <a:cubicBezTo>
                      <a:pt x="0" y="22"/>
                      <a:pt x="0" y="22"/>
                      <a:pt x="0" y="22"/>
                    </a:cubicBezTo>
                    <a:cubicBezTo>
                      <a:pt x="1" y="23"/>
                      <a:pt x="1" y="23"/>
                      <a:pt x="1" y="23"/>
                    </a:cubicBezTo>
                    <a:cubicBezTo>
                      <a:pt x="2" y="23"/>
                      <a:pt x="2" y="23"/>
                      <a:pt x="2" y="23"/>
                    </a:cubicBezTo>
                    <a:cubicBezTo>
                      <a:pt x="5" y="23"/>
                      <a:pt x="5" y="20"/>
                      <a:pt x="6" y="19"/>
                    </a:cubicBezTo>
                    <a:cubicBezTo>
                      <a:pt x="6" y="18"/>
                      <a:pt x="6" y="18"/>
                      <a:pt x="6" y="18"/>
                    </a:cubicBezTo>
                    <a:cubicBezTo>
                      <a:pt x="7" y="18"/>
                      <a:pt x="7" y="18"/>
                      <a:pt x="7" y="18"/>
                    </a:cubicBezTo>
                    <a:cubicBezTo>
                      <a:pt x="7" y="17"/>
                      <a:pt x="7" y="16"/>
                      <a:pt x="7" y="16"/>
                    </a:cubicBezTo>
                    <a:cubicBezTo>
                      <a:pt x="7" y="15"/>
                      <a:pt x="7" y="15"/>
                      <a:pt x="7" y="14"/>
                    </a:cubicBezTo>
                    <a:cubicBezTo>
                      <a:pt x="7" y="14"/>
                      <a:pt x="7" y="14"/>
                      <a:pt x="7" y="14"/>
                    </a:cubicBezTo>
                    <a:cubicBezTo>
                      <a:pt x="7" y="13"/>
                      <a:pt x="7" y="13"/>
                      <a:pt x="7" y="13"/>
                    </a:cubicBezTo>
                    <a:cubicBezTo>
                      <a:pt x="7" y="12"/>
                      <a:pt x="7" y="12"/>
                      <a:pt x="7" y="12"/>
                    </a:cubicBezTo>
                    <a:cubicBezTo>
                      <a:pt x="7" y="12"/>
                      <a:pt x="7" y="12"/>
                      <a:pt x="7" y="12"/>
                    </a:cubicBezTo>
                    <a:cubicBezTo>
                      <a:pt x="8" y="12"/>
                      <a:pt x="8" y="11"/>
                      <a:pt x="8" y="10"/>
                    </a:cubicBezTo>
                    <a:cubicBezTo>
                      <a:pt x="8" y="10"/>
                      <a:pt x="8" y="10"/>
                      <a:pt x="8" y="10"/>
                    </a:cubicBezTo>
                    <a:cubicBezTo>
                      <a:pt x="8" y="9"/>
                      <a:pt x="8" y="9"/>
                      <a:pt x="8" y="9"/>
                    </a:cubicBezTo>
                    <a:cubicBezTo>
                      <a:pt x="8" y="9"/>
                      <a:pt x="8" y="9"/>
                      <a:pt x="8" y="9"/>
                    </a:cubicBezTo>
                    <a:cubicBezTo>
                      <a:pt x="9" y="9"/>
                      <a:pt x="9" y="9"/>
                      <a:pt x="9" y="9"/>
                    </a:cubicBezTo>
                    <a:cubicBezTo>
                      <a:pt x="11" y="8"/>
                      <a:pt x="13" y="5"/>
                      <a:pt x="12" y="2"/>
                    </a:cubicBezTo>
                    <a:cubicBezTo>
                      <a:pt x="12" y="2"/>
                      <a:pt x="12" y="2"/>
                      <a:pt x="12" y="3"/>
                    </a:cubicBezTo>
                    <a:cubicBezTo>
                      <a:pt x="11" y="3"/>
                      <a:pt x="11" y="3"/>
                      <a:pt x="11" y="3"/>
                    </a:cubicBezTo>
                    <a:cubicBezTo>
                      <a:pt x="11" y="2"/>
                      <a:pt x="11" y="2"/>
                      <a:pt x="11" y="2"/>
                    </a:cubicBezTo>
                    <a:cubicBezTo>
                      <a:pt x="10" y="2"/>
                      <a:pt x="10" y="1"/>
                      <a:pt x="10" y="1"/>
                    </a:cubicBezTo>
                    <a:cubicBezTo>
                      <a:pt x="10" y="0"/>
                      <a:pt x="10" y="0"/>
                      <a:pt x="10" y="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44"/>
              <p:cNvSpPr/>
              <p:nvPr/>
            </p:nvSpPr>
            <p:spPr bwMode="auto">
              <a:xfrm>
                <a:off x="4188" y="2298"/>
                <a:ext cx="7" cy="10"/>
              </a:xfrm>
              <a:custGeom>
                <a:avLst/>
                <a:gdLst>
                  <a:gd name="T0" fmla="*/ 1 w 3"/>
                  <a:gd name="T1" fmla="*/ 0 h 4"/>
                  <a:gd name="T2" fmla="*/ 0 w 3"/>
                  <a:gd name="T3" fmla="*/ 1 h 4"/>
                  <a:gd name="T4" fmla="*/ 0 w 3"/>
                  <a:gd name="T5" fmla="*/ 2 h 4"/>
                  <a:gd name="T6" fmla="*/ 1 w 3"/>
                  <a:gd name="T7" fmla="*/ 3 h 4"/>
                  <a:gd name="T8" fmla="*/ 1 w 3"/>
                  <a:gd name="T9" fmla="*/ 4 h 4"/>
                  <a:gd name="T10" fmla="*/ 2 w 3"/>
                  <a:gd name="T11" fmla="*/ 4 h 4"/>
                  <a:gd name="T12" fmla="*/ 2 w 3"/>
                  <a:gd name="T13" fmla="*/ 3 h 4"/>
                  <a:gd name="T14" fmla="*/ 3 w 3"/>
                  <a:gd name="T15" fmla="*/ 2 h 4"/>
                  <a:gd name="T16" fmla="*/ 2 w 3"/>
                  <a:gd name="T17" fmla="*/ 1 h 4"/>
                  <a:gd name="T18" fmla="*/ 2 w 3"/>
                  <a:gd name="T19" fmla="*/ 1 h 4"/>
                  <a:gd name="T20" fmla="*/ 1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1" y="0"/>
                    </a:moveTo>
                    <a:cubicBezTo>
                      <a:pt x="0" y="1"/>
                      <a:pt x="0" y="1"/>
                      <a:pt x="0" y="1"/>
                    </a:cubicBezTo>
                    <a:cubicBezTo>
                      <a:pt x="0" y="2"/>
                      <a:pt x="0" y="2"/>
                      <a:pt x="0" y="2"/>
                    </a:cubicBezTo>
                    <a:cubicBezTo>
                      <a:pt x="0" y="2"/>
                      <a:pt x="0" y="3"/>
                      <a:pt x="1" y="3"/>
                    </a:cubicBezTo>
                    <a:cubicBezTo>
                      <a:pt x="1" y="4"/>
                      <a:pt x="1" y="4"/>
                      <a:pt x="1" y="4"/>
                    </a:cubicBezTo>
                    <a:cubicBezTo>
                      <a:pt x="2" y="4"/>
                      <a:pt x="2" y="4"/>
                      <a:pt x="2" y="4"/>
                    </a:cubicBezTo>
                    <a:cubicBezTo>
                      <a:pt x="2" y="3"/>
                      <a:pt x="2" y="3"/>
                      <a:pt x="2" y="3"/>
                    </a:cubicBezTo>
                    <a:cubicBezTo>
                      <a:pt x="3" y="3"/>
                      <a:pt x="3" y="3"/>
                      <a:pt x="3" y="2"/>
                    </a:cubicBezTo>
                    <a:cubicBezTo>
                      <a:pt x="3" y="2"/>
                      <a:pt x="2" y="2"/>
                      <a:pt x="2" y="1"/>
                    </a:cubicBezTo>
                    <a:cubicBezTo>
                      <a:pt x="2" y="1"/>
                      <a:pt x="2" y="1"/>
                      <a:pt x="2" y="1"/>
                    </a:cubicBezTo>
                    <a:cubicBezTo>
                      <a:pt x="2" y="1"/>
                      <a:pt x="1" y="1"/>
                      <a:pt x="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00" name="组合 99"/>
          <p:cNvGrpSpPr/>
          <p:nvPr/>
        </p:nvGrpSpPr>
        <p:grpSpPr>
          <a:xfrm>
            <a:off x="2306472" y="1420724"/>
            <a:ext cx="949655" cy="1397177"/>
            <a:chOff x="3075297" y="1684749"/>
            <a:chExt cx="1266206" cy="1862902"/>
          </a:xfrm>
        </p:grpSpPr>
        <p:grpSp>
          <p:nvGrpSpPr>
            <p:cNvPr id="101" name="组合 100"/>
            <p:cNvGrpSpPr/>
            <p:nvPr/>
          </p:nvGrpSpPr>
          <p:grpSpPr>
            <a:xfrm>
              <a:off x="3075297" y="1684749"/>
              <a:ext cx="1266206" cy="1862902"/>
              <a:chOff x="2993266" y="1723328"/>
              <a:chExt cx="1411736" cy="2077014"/>
            </a:xfrm>
          </p:grpSpPr>
          <p:sp>
            <p:nvSpPr>
              <p:cNvPr id="105" name="圆角矩形 104"/>
              <p:cNvSpPr/>
              <p:nvPr/>
            </p:nvSpPr>
            <p:spPr>
              <a:xfrm rot="2700000">
                <a:off x="2800568" y="2195908"/>
                <a:ext cx="2077014" cy="1131854"/>
              </a:xfrm>
              <a:prstGeom prst="roundRect">
                <a:avLst>
                  <a:gd name="adj" fmla="val 50000"/>
                </a:avLst>
              </a:prstGeom>
              <a:gradFill>
                <a:gsLst>
                  <a:gs pos="0">
                    <a:schemeClr val="tx1">
                      <a:alpha val="69000"/>
                    </a:schemeClr>
                  </a:gs>
                  <a:gs pos="100000">
                    <a:srgbClr val="F2F2F2">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06" name="椭圆 105"/>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07" name="圆角矩形 106"/>
              <p:cNvSpPr/>
              <p:nvPr/>
            </p:nvSpPr>
            <p:spPr>
              <a:xfrm rot="2700000">
                <a:off x="2918202" y="2295926"/>
                <a:ext cx="1827603" cy="902439"/>
              </a:xfrm>
              <a:prstGeom prst="roundRect">
                <a:avLst>
                  <a:gd name="adj" fmla="val 50000"/>
                </a:avLst>
              </a:prstGeom>
              <a:gradFill>
                <a:gsLst>
                  <a:gs pos="0">
                    <a:schemeClr val="tx1">
                      <a:alpha val="55000"/>
                    </a:schemeClr>
                  </a:gs>
                  <a:gs pos="100000">
                    <a:srgbClr val="F2F2F2">
                      <a:alpha val="0"/>
                    </a:srgb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08" name="椭圆 107"/>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102" name="组合 101"/>
            <p:cNvGrpSpPr/>
            <p:nvPr/>
          </p:nvGrpSpPr>
          <p:grpSpPr>
            <a:xfrm>
              <a:off x="3145018" y="1958461"/>
              <a:ext cx="689124" cy="635675"/>
              <a:chOff x="3145018" y="1958461"/>
              <a:chExt cx="689124" cy="635675"/>
            </a:xfrm>
          </p:grpSpPr>
          <p:sp>
            <p:nvSpPr>
              <p:cNvPr id="103" name="文本框 69"/>
              <p:cNvSpPr txBox="1"/>
              <p:nvPr/>
            </p:nvSpPr>
            <p:spPr>
              <a:xfrm>
                <a:off x="3145018" y="1958461"/>
                <a:ext cx="685800" cy="553997"/>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01</a:t>
                </a:r>
                <a:endParaRPr lang="zh-CN" altLang="en-US" sz="2100" dirty="0">
                  <a:solidFill>
                    <a:srgbClr val="00682F"/>
                  </a:solidFill>
                  <a:latin typeface="Impact" panose="020B0806030902050204" pitchFamily="34" charset="0"/>
                </a:endParaRPr>
              </a:p>
            </p:txBody>
          </p:sp>
          <p:sp>
            <p:nvSpPr>
              <p:cNvPr id="104" name="文本框 90"/>
              <p:cNvSpPr txBox="1"/>
              <p:nvPr/>
            </p:nvSpPr>
            <p:spPr>
              <a:xfrm>
                <a:off x="3190779" y="2306877"/>
                <a:ext cx="643363" cy="287259"/>
              </a:xfrm>
              <a:prstGeom prst="rect">
                <a:avLst/>
              </a:prstGeom>
              <a:noFill/>
            </p:spPr>
            <p:txBody>
              <a:bodyPr wrap="square" rtlCol="0">
                <a:spAutoFit/>
              </a:bodyPr>
              <a:lstStyle/>
              <a:p>
                <a:r>
                  <a:rPr lang="en-US" altLang="zh-CN" sz="800" dirty="0">
                    <a:solidFill>
                      <a:srgbClr val="00682F"/>
                    </a:solidFill>
                    <a:latin typeface="Impact" panose="020B0806030902050204" pitchFamily="34" charset="0"/>
                  </a:rPr>
                  <a:t>OPTION</a:t>
                </a:r>
                <a:endParaRPr lang="zh-CN" altLang="en-US" sz="800" dirty="0">
                  <a:solidFill>
                    <a:srgbClr val="00682F"/>
                  </a:solidFill>
                  <a:latin typeface="Impact" panose="020B0806030902050204" pitchFamily="34" charset="0"/>
                </a:endParaRPr>
              </a:p>
            </p:txBody>
          </p:sp>
        </p:grpSp>
      </p:grpSp>
      <p:grpSp>
        <p:nvGrpSpPr>
          <p:cNvPr id="109" name="组合 108"/>
          <p:cNvGrpSpPr/>
          <p:nvPr/>
        </p:nvGrpSpPr>
        <p:grpSpPr>
          <a:xfrm>
            <a:off x="2306472" y="3154274"/>
            <a:ext cx="949655" cy="1397177"/>
            <a:chOff x="3075297" y="3996149"/>
            <a:chExt cx="1266206" cy="1862902"/>
          </a:xfrm>
        </p:grpSpPr>
        <p:grpSp>
          <p:nvGrpSpPr>
            <p:cNvPr id="110" name="组合 109"/>
            <p:cNvGrpSpPr/>
            <p:nvPr/>
          </p:nvGrpSpPr>
          <p:grpSpPr>
            <a:xfrm>
              <a:off x="3075297" y="3996149"/>
              <a:ext cx="1266206" cy="1862902"/>
              <a:chOff x="2993266" y="1723328"/>
              <a:chExt cx="1411736" cy="2077014"/>
            </a:xfrm>
          </p:grpSpPr>
          <p:sp>
            <p:nvSpPr>
              <p:cNvPr id="114" name="圆角矩形 113"/>
              <p:cNvSpPr/>
              <p:nvPr/>
            </p:nvSpPr>
            <p:spPr>
              <a:xfrm rot="2700000">
                <a:off x="2800568" y="2195908"/>
                <a:ext cx="2077014" cy="1131854"/>
              </a:xfrm>
              <a:prstGeom prst="roundRect">
                <a:avLst>
                  <a:gd name="adj" fmla="val 50000"/>
                </a:avLst>
              </a:prstGeom>
              <a:gradFill>
                <a:gsLst>
                  <a:gs pos="0">
                    <a:schemeClr val="tx1">
                      <a:alpha val="69000"/>
                    </a:schemeClr>
                  </a:gs>
                  <a:gs pos="100000">
                    <a:srgbClr val="F2F2F2">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15" name="椭圆 114"/>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16" name="圆角矩形 115"/>
              <p:cNvSpPr/>
              <p:nvPr/>
            </p:nvSpPr>
            <p:spPr>
              <a:xfrm rot="2700000">
                <a:off x="2918202" y="2295926"/>
                <a:ext cx="1827603" cy="902439"/>
              </a:xfrm>
              <a:prstGeom prst="roundRect">
                <a:avLst>
                  <a:gd name="adj" fmla="val 50000"/>
                </a:avLst>
              </a:prstGeom>
              <a:gradFill>
                <a:gsLst>
                  <a:gs pos="0">
                    <a:schemeClr val="tx1">
                      <a:alpha val="55000"/>
                    </a:schemeClr>
                  </a:gs>
                  <a:gs pos="100000">
                    <a:srgbClr val="F2F2F2">
                      <a:alpha val="0"/>
                    </a:srgb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17" name="椭圆 116"/>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111" name="组合 110"/>
            <p:cNvGrpSpPr/>
            <p:nvPr/>
          </p:nvGrpSpPr>
          <p:grpSpPr>
            <a:xfrm>
              <a:off x="3145018" y="4265255"/>
              <a:ext cx="689124" cy="635675"/>
              <a:chOff x="3145018" y="1958461"/>
              <a:chExt cx="689124" cy="635675"/>
            </a:xfrm>
          </p:grpSpPr>
          <p:sp>
            <p:nvSpPr>
              <p:cNvPr id="112" name="文本框 94"/>
              <p:cNvSpPr txBox="1"/>
              <p:nvPr/>
            </p:nvSpPr>
            <p:spPr>
              <a:xfrm>
                <a:off x="3145018" y="1958461"/>
                <a:ext cx="685800" cy="553997"/>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03</a:t>
                </a:r>
                <a:endParaRPr lang="zh-CN" altLang="en-US" sz="2100" dirty="0">
                  <a:solidFill>
                    <a:srgbClr val="00682F"/>
                  </a:solidFill>
                  <a:latin typeface="Impact" panose="020B0806030902050204" pitchFamily="34" charset="0"/>
                </a:endParaRPr>
              </a:p>
            </p:txBody>
          </p:sp>
          <p:sp>
            <p:nvSpPr>
              <p:cNvPr id="113" name="文本框 95"/>
              <p:cNvSpPr txBox="1"/>
              <p:nvPr/>
            </p:nvSpPr>
            <p:spPr>
              <a:xfrm>
                <a:off x="3190779" y="2306877"/>
                <a:ext cx="643363" cy="287259"/>
              </a:xfrm>
              <a:prstGeom prst="rect">
                <a:avLst/>
              </a:prstGeom>
              <a:noFill/>
            </p:spPr>
            <p:txBody>
              <a:bodyPr wrap="square" rtlCol="0">
                <a:spAutoFit/>
              </a:bodyPr>
              <a:lstStyle/>
              <a:p>
                <a:r>
                  <a:rPr lang="en-US" altLang="zh-CN" sz="800" dirty="0">
                    <a:solidFill>
                      <a:srgbClr val="00682F"/>
                    </a:solidFill>
                    <a:latin typeface="Impact" panose="020B0806030902050204" pitchFamily="34" charset="0"/>
                  </a:rPr>
                  <a:t>OPTION</a:t>
                </a:r>
                <a:endParaRPr lang="zh-CN" altLang="en-US" sz="800" dirty="0">
                  <a:solidFill>
                    <a:srgbClr val="00682F"/>
                  </a:solidFill>
                  <a:latin typeface="Impact" panose="020B0806030902050204" pitchFamily="34" charset="0"/>
                </a:endParaRPr>
              </a:p>
            </p:txBody>
          </p:sp>
        </p:grpSp>
      </p:grpSp>
      <p:grpSp>
        <p:nvGrpSpPr>
          <p:cNvPr id="118" name="组合 117"/>
          <p:cNvGrpSpPr/>
          <p:nvPr/>
        </p:nvGrpSpPr>
        <p:grpSpPr>
          <a:xfrm>
            <a:off x="6211723" y="1420724"/>
            <a:ext cx="949655" cy="1397177"/>
            <a:chOff x="8282297" y="1684749"/>
            <a:chExt cx="1266206" cy="1862902"/>
          </a:xfrm>
        </p:grpSpPr>
        <p:grpSp>
          <p:nvGrpSpPr>
            <p:cNvPr id="119" name="组合 118"/>
            <p:cNvGrpSpPr/>
            <p:nvPr/>
          </p:nvGrpSpPr>
          <p:grpSpPr>
            <a:xfrm>
              <a:off x="8282297" y="1684749"/>
              <a:ext cx="1266206" cy="1862902"/>
              <a:chOff x="2993266" y="1723328"/>
              <a:chExt cx="1411736" cy="2077014"/>
            </a:xfrm>
          </p:grpSpPr>
          <p:sp>
            <p:nvSpPr>
              <p:cNvPr id="123" name="圆角矩形 122"/>
              <p:cNvSpPr/>
              <p:nvPr/>
            </p:nvSpPr>
            <p:spPr>
              <a:xfrm rot="2700000">
                <a:off x="2800568" y="2195908"/>
                <a:ext cx="2077014" cy="1131854"/>
              </a:xfrm>
              <a:prstGeom prst="roundRect">
                <a:avLst>
                  <a:gd name="adj" fmla="val 50000"/>
                </a:avLst>
              </a:prstGeom>
              <a:gradFill>
                <a:gsLst>
                  <a:gs pos="0">
                    <a:schemeClr val="tx1">
                      <a:alpha val="69000"/>
                    </a:schemeClr>
                  </a:gs>
                  <a:gs pos="100000">
                    <a:srgbClr val="F2F2F2">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24" name="椭圆 123"/>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25" name="圆角矩形 124"/>
              <p:cNvSpPr/>
              <p:nvPr/>
            </p:nvSpPr>
            <p:spPr>
              <a:xfrm rot="2700000">
                <a:off x="2918202" y="2295926"/>
                <a:ext cx="1827603" cy="902439"/>
              </a:xfrm>
              <a:prstGeom prst="roundRect">
                <a:avLst>
                  <a:gd name="adj" fmla="val 50000"/>
                </a:avLst>
              </a:prstGeom>
              <a:gradFill>
                <a:gsLst>
                  <a:gs pos="0">
                    <a:schemeClr val="tx1">
                      <a:alpha val="55000"/>
                    </a:schemeClr>
                  </a:gs>
                  <a:gs pos="100000">
                    <a:srgbClr val="F2F2F2">
                      <a:alpha val="0"/>
                    </a:srgb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26" name="椭圆 125"/>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120" name="组合 119"/>
            <p:cNvGrpSpPr/>
            <p:nvPr/>
          </p:nvGrpSpPr>
          <p:grpSpPr>
            <a:xfrm>
              <a:off x="8344684" y="1958461"/>
              <a:ext cx="689124" cy="635675"/>
              <a:chOff x="3145018" y="1958461"/>
              <a:chExt cx="689124" cy="635675"/>
            </a:xfrm>
          </p:grpSpPr>
          <p:sp>
            <p:nvSpPr>
              <p:cNvPr id="121" name="文本框 97"/>
              <p:cNvSpPr txBox="1"/>
              <p:nvPr/>
            </p:nvSpPr>
            <p:spPr>
              <a:xfrm>
                <a:off x="3145018" y="1958461"/>
                <a:ext cx="685800" cy="553997"/>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02</a:t>
                </a:r>
                <a:endParaRPr lang="zh-CN" altLang="en-US" sz="2100" dirty="0">
                  <a:solidFill>
                    <a:srgbClr val="00682F"/>
                  </a:solidFill>
                  <a:latin typeface="Impact" panose="020B0806030902050204" pitchFamily="34" charset="0"/>
                </a:endParaRPr>
              </a:p>
            </p:txBody>
          </p:sp>
          <p:sp>
            <p:nvSpPr>
              <p:cNvPr id="122" name="文本框 98"/>
              <p:cNvSpPr txBox="1"/>
              <p:nvPr/>
            </p:nvSpPr>
            <p:spPr>
              <a:xfrm>
                <a:off x="3190779" y="2306877"/>
                <a:ext cx="643363" cy="287259"/>
              </a:xfrm>
              <a:prstGeom prst="rect">
                <a:avLst/>
              </a:prstGeom>
              <a:noFill/>
            </p:spPr>
            <p:txBody>
              <a:bodyPr wrap="square" rtlCol="0">
                <a:spAutoFit/>
              </a:bodyPr>
              <a:lstStyle/>
              <a:p>
                <a:r>
                  <a:rPr lang="en-US" altLang="zh-CN" sz="800" dirty="0">
                    <a:solidFill>
                      <a:srgbClr val="00682F"/>
                    </a:solidFill>
                    <a:latin typeface="Impact" panose="020B0806030902050204" pitchFamily="34" charset="0"/>
                  </a:rPr>
                  <a:t>OPTION</a:t>
                </a:r>
                <a:endParaRPr lang="zh-CN" altLang="en-US" sz="800" dirty="0">
                  <a:solidFill>
                    <a:srgbClr val="00682F"/>
                  </a:solidFill>
                  <a:latin typeface="Impact" panose="020B0806030902050204" pitchFamily="34" charset="0"/>
                </a:endParaRPr>
              </a:p>
            </p:txBody>
          </p:sp>
        </p:grpSp>
      </p:grpSp>
      <p:grpSp>
        <p:nvGrpSpPr>
          <p:cNvPr id="127" name="组合 126"/>
          <p:cNvGrpSpPr/>
          <p:nvPr/>
        </p:nvGrpSpPr>
        <p:grpSpPr>
          <a:xfrm>
            <a:off x="6211723" y="3154274"/>
            <a:ext cx="949655" cy="1397177"/>
            <a:chOff x="8282297" y="3996149"/>
            <a:chExt cx="1266206" cy="1862902"/>
          </a:xfrm>
        </p:grpSpPr>
        <p:grpSp>
          <p:nvGrpSpPr>
            <p:cNvPr id="128" name="组合 127"/>
            <p:cNvGrpSpPr/>
            <p:nvPr/>
          </p:nvGrpSpPr>
          <p:grpSpPr>
            <a:xfrm>
              <a:off x="8282297" y="3996149"/>
              <a:ext cx="1266206" cy="1862902"/>
              <a:chOff x="2993266" y="1723328"/>
              <a:chExt cx="1411736" cy="2077014"/>
            </a:xfrm>
          </p:grpSpPr>
          <p:sp>
            <p:nvSpPr>
              <p:cNvPr id="132" name="圆角矩形 131"/>
              <p:cNvSpPr/>
              <p:nvPr/>
            </p:nvSpPr>
            <p:spPr>
              <a:xfrm rot="2700000">
                <a:off x="2800568" y="2195908"/>
                <a:ext cx="2077014" cy="1131854"/>
              </a:xfrm>
              <a:prstGeom prst="roundRect">
                <a:avLst>
                  <a:gd name="adj" fmla="val 50000"/>
                </a:avLst>
              </a:prstGeom>
              <a:gradFill>
                <a:gsLst>
                  <a:gs pos="0">
                    <a:schemeClr val="tx1">
                      <a:alpha val="69000"/>
                    </a:schemeClr>
                  </a:gs>
                  <a:gs pos="100000">
                    <a:srgbClr val="F2F2F2">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33" name="椭圆 132"/>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sp>
            <p:nvSpPr>
              <p:cNvPr id="134" name="圆角矩形 133"/>
              <p:cNvSpPr/>
              <p:nvPr/>
            </p:nvSpPr>
            <p:spPr>
              <a:xfrm rot="2700000">
                <a:off x="2918202" y="2295926"/>
                <a:ext cx="1827603" cy="902439"/>
              </a:xfrm>
              <a:prstGeom prst="roundRect">
                <a:avLst>
                  <a:gd name="adj" fmla="val 50000"/>
                </a:avLst>
              </a:prstGeom>
              <a:gradFill>
                <a:gsLst>
                  <a:gs pos="0">
                    <a:schemeClr val="tx1">
                      <a:alpha val="55000"/>
                    </a:schemeClr>
                  </a:gs>
                  <a:gs pos="100000">
                    <a:srgbClr val="F2F2F2">
                      <a:alpha val="0"/>
                    </a:srgbClr>
                  </a:gs>
                </a:gsLst>
                <a:lin ang="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82F"/>
                  </a:solidFill>
                </a:endParaRPr>
              </a:p>
            </p:txBody>
          </p:sp>
          <p:sp>
            <p:nvSpPr>
              <p:cNvPr id="135" name="椭圆 134"/>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82F"/>
                  </a:solidFill>
                </a:endParaRPr>
              </a:p>
            </p:txBody>
          </p:sp>
        </p:grpSp>
        <p:grpSp>
          <p:nvGrpSpPr>
            <p:cNvPr id="129" name="组合 128"/>
            <p:cNvGrpSpPr/>
            <p:nvPr/>
          </p:nvGrpSpPr>
          <p:grpSpPr>
            <a:xfrm>
              <a:off x="8344684" y="4265255"/>
              <a:ext cx="689124" cy="635675"/>
              <a:chOff x="3145018" y="1958461"/>
              <a:chExt cx="689124" cy="635675"/>
            </a:xfrm>
          </p:grpSpPr>
          <p:sp>
            <p:nvSpPr>
              <p:cNvPr id="130" name="文本框 100"/>
              <p:cNvSpPr txBox="1"/>
              <p:nvPr/>
            </p:nvSpPr>
            <p:spPr>
              <a:xfrm>
                <a:off x="3145018" y="1958461"/>
                <a:ext cx="685800" cy="553997"/>
              </a:xfrm>
              <a:prstGeom prst="rect">
                <a:avLst/>
              </a:prstGeom>
              <a:noFill/>
            </p:spPr>
            <p:txBody>
              <a:bodyPr wrap="square" rtlCol="0">
                <a:spAutoFit/>
              </a:bodyPr>
              <a:lstStyle/>
              <a:p>
                <a:pPr algn="ctr"/>
                <a:r>
                  <a:rPr lang="en-US" altLang="zh-CN" sz="2100" dirty="0">
                    <a:solidFill>
                      <a:srgbClr val="00682F"/>
                    </a:solidFill>
                    <a:latin typeface="Impact" panose="020B0806030902050204" pitchFamily="34" charset="0"/>
                  </a:rPr>
                  <a:t>04</a:t>
                </a:r>
                <a:endParaRPr lang="zh-CN" altLang="en-US" sz="2100" dirty="0">
                  <a:solidFill>
                    <a:srgbClr val="00682F"/>
                  </a:solidFill>
                  <a:latin typeface="Impact" panose="020B0806030902050204" pitchFamily="34" charset="0"/>
                </a:endParaRPr>
              </a:p>
            </p:txBody>
          </p:sp>
          <p:sp>
            <p:nvSpPr>
              <p:cNvPr id="131" name="文本框 101"/>
              <p:cNvSpPr txBox="1"/>
              <p:nvPr/>
            </p:nvSpPr>
            <p:spPr>
              <a:xfrm>
                <a:off x="3190779" y="2306877"/>
                <a:ext cx="643363" cy="287259"/>
              </a:xfrm>
              <a:prstGeom prst="rect">
                <a:avLst/>
              </a:prstGeom>
              <a:noFill/>
            </p:spPr>
            <p:txBody>
              <a:bodyPr wrap="square" rtlCol="0">
                <a:spAutoFit/>
              </a:bodyPr>
              <a:lstStyle/>
              <a:p>
                <a:r>
                  <a:rPr lang="en-US" altLang="zh-CN" sz="800" dirty="0">
                    <a:solidFill>
                      <a:srgbClr val="00682F"/>
                    </a:solidFill>
                    <a:latin typeface="Impact" panose="020B0806030902050204" pitchFamily="34" charset="0"/>
                  </a:rPr>
                  <a:t>OPTION</a:t>
                </a:r>
                <a:endParaRPr lang="zh-CN" altLang="en-US" sz="800" dirty="0">
                  <a:solidFill>
                    <a:srgbClr val="00682F"/>
                  </a:solidFill>
                  <a:latin typeface="Impact" panose="020B0806030902050204" pitchFamily="34" charset="0"/>
                </a:endParaRPr>
              </a:p>
            </p:txBody>
          </p:sp>
        </p:grpSp>
      </p:grpSp>
      <p:sp>
        <p:nvSpPr>
          <p:cNvPr id="136" name="文本框 46"/>
          <p:cNvSpPr txBox="1"/>
          <p:nvPr/>
        </p:nvSpPr>
        <p:spPr>
          <a:xfrm>
            <a:off x="3918256" y="2484310"/>
            <a:ext cx="1295546" cy="484748"/>
          </a:xfrm>
          <a:prstGeom prst="rect">
            <a:avLst/>
          </a:prstGeom>
          <a:noFill/>
        </p:spPr>
        <p:txBody>
          <a:bodyPr wrap="square" lIns="68580" tIns="34290" rIns="68580" bIns="34290" rtlCol="0">
            <a:spAutoFit/>
          </a:bodyPr>
          <a:lstStyle/>
          <a:p>
            <a:pPr algn="ctr"/>
            <a:r>
              <a:rPr lang="zh-CN" altLang="en-US" sz="1800" dirty="0">
                <a:solidFill>
                  <a:schemeClr val="tx1">
                    <a:lumMod val="50000"/>
                    <a:lumOff val="50000"/>
                  </a:schemeClr>
                </a:solidFill>
                <a:effectLst>
                  <a:innerShdw blurRad="76200" dist="38100" dir="13500000">
                    <a:prstClr val="black">
                      <a:alpha val="50000"/>
                    </a:prstClr>
                  </a:innerShdw>
                </a:effectLst>
                <a:latin typeface="LiHei Pro" panose="020B0500000000000000" pitchFamily="34" charset="-122"/>
                <a:ea typeface="LiHei Pro" panose="020B0500000000000000" pitchFamily="34" charset="-122"/>
              </a:rPr>
              <a:t>添加文本</a:t>
            </a:r>
            <a:r>
              <a:rPr lang="en-US" altLang="zh-CN" sz="900" dirty="0">
                <a:solidFill>
                  <a:schemeClr val="tx1">
                    <a:lumMod val="50000"/>
                    <a:lumOff val="50000"/>
                  </a:schemeClr>
                </a:solidFill>
              </a:rPr>
              <a:t>Work Experience</a:t>
            </a:r>
            <a:endParaRPr lang="zh-CN" altLang="en-US" sz="900" dirty="0">
              <a:solidFill>
                <a:schemeClr val="tx1">
                  <a:lumMod val="50000"/>
                  <a:lumOff val="50000"/>
                </a:schemeClr>
              </a:solidFill>
              <a:effectLst>
                <a:innerShdw blurRad="76200" dist="38100" dir="13500000">
                  <a:prstClr val="black">
                    <a:alpha val="50000"/>
                  </a:prstClr>
                </a:innerShdw>
              </a:effectLst>
              <a:latin typeface="LiHei Pro" panose="020B0500000000000000" pitchFamily="34" charset="-122"/>
              <a:ea typeface="LiHei Pro" panose="020B05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p:cTn id="11" dur="100" fill="hold"/>
                                            <p:tgtEl>
                                              <p:spTgt spid="86"/>
                                            </p:tgtEl>
                                            <p:attrNameLst>
                                              <p:attrName>ppt_w</p:attrName>
                                            </p:attrNameLst>
                                          </p:cBhvr>
                                          <p:tavLst>
                                            <p:tav tm="0">
                                              <p:val>
                                                <p:fltVal val="0"/>
                                              </p:val>
                                            </p:tav>
                                            <p:tav tm="100000">
                                              <p:val>
                                                <p:strVal val="#ppt_w"/>
                                              </p:val>
                                            </p:tav>
                                          </p:tavLst>
                                        </p:anim>
                                        <p:anim calcmode="lin" valueType="num">
                                          <p:cBhvr>
                                            <p:cTn id="12" dur="100" fill="hold"/>
                                            <p:tgtEl>
                                              <p:spTgt spid="86"/>
                                            </p:tgtEl>
                                            <p:attrNameLst>
                                              <p:attrName>ppt_h</p:attrName>
                                            </p:attrNameLst>
                                          </p:cBhvr>
                                          <p:tavLst>
                                            <p:tav tm="0">
                                              <p:val>
                                                <p:fltVal val="0"/>
                                              </p:val>
                                            </p:tav>
                                            <p:tav tm="100000">
                                              <p:val>
                                                <p:strVal val="#ppt_h"/>
                                              </p:val>
                                            </p:tav>
                                          </p:tavLst>
                                        </p:anim>
                                        <p:animEffect transition="in" filter="fade">
                                          <p:cBhvr>
                                            <p:cTn id="13" dur="100"/>
                                            <p:tgtEl>
                                              <p:spTgt spid="86"/>
                                            </p:tgtEl>
                                          </p:cBhvr>
                                        </p:animEffect>
                                      </p:childTnLst>
                                    </p:cTn>
                                  </p:par>
                                  <p:par>
                                    <p:cTn id="14" presetID="6" presetClass="emph" presetSubtype="0" fill="hold" nodeType="withEffect">
                                      <p:stCondLst>
                                        <p:cond delay="100"/>
                                      </p:stCondLst>
                                      <p:childTnLst>
                                        <p:animScale>
                                          <p:cBhvr>
                                            <p:cTn id="15" dur="100" fill="hold"/>
                                            <p:tgtEl>
                                              <p:spTgt spid="86"/>
                                            </p:tgtEl>
                                          </p:cBhvr>
                                          <p:by x="110000" y="110000"/>
                                        </p:animScale>
                                      </p:childTnLst>
                                    </p:cTn>
                                  </p:par>
                                  <p:par>
                                    <p:cTn id="16" presetID="6" presetClass="emph" presetSubtype="0" fill="hold" nodeType="withEffect">
                                      <p:stCondLst>
                                        <p:cond delay="200"/>
                                      </p:stCondLst>
                                      <p:childTnLst>
                                        <p:animScale>
                                          <p:cBhvr>
                                            <p:cTn id="17" dur="200" fill="hold"/>
                                            <p:tgtEl>
                                              <p:spTgt spid="86"/>
                                            </p:tgtEl>
                                          </p:cBhvr>
                                          <p:by x="90000" y="90000"/>
                                        </p:animScale>
                                      </p:childTnLst>
                                    </p:cTn>
                                  </p:par>
                                  <p:par>
                                    <p:cTn id="18" presetID="6" presetClass="emph" presetSubtype="0" fill="hold" nodeType="withEffect">
                                      <p:stCondLst>
                                        <p:cond delay="400"/>
                                      </p:stCondLst>
                                      <p:childTnLst>
                                        <p:animScale>
                                          <p:cBhvr>
                                            <p:cTn id="19" dur="100" fill="hold"/>
                                            <p:tgtEl>
                                              <p:spTgt spid="86"/>
                                            </p:tgtEl>
                                          </p:cBhvr>
                                          <p:by x="105000" y="105000"/>
                                        </p:animScale>
                                      </p:childTnLst>
                                    </p:cTn>
                                  </p:par>
                                  <p:par>
                                    <p:cTn id="20" presetID="6" presetClass="emph" presetSubtype="0" fill="hold" nodeType="withEffect">
                                      <p:stCondLst>
                                        <p:cond delay="500"/>
                                      </p:stCondLst>
                                      <p:childTnLst>
                                        <p:animScale>
                                          <p:cBhvr>
                                            <p:cTn id="21" dur="200" fill="hold"/>
                                            <p:tgtEl>
                                              <p:spTgt spid="86"/>
                                            </p:tgtEl>
                                          </p:cBhvr>
                                          <p:by x="95000" y="95000"/>
                                        </p:animScale>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anim calcmode="lin" valueType="num">
                                          <p:cBhvr>
                                            <p:cTn id="26" dur="500" fill="hold"/>
                                            <p:tgtEl>
                                              <p:spTgt spid="33"/>
                                            </p:tgtEl>
                                            <p:attrNameLst>
                                              <p:attrName>ppt_x</p:attrName>
                                            </p:attrNameLst>
                                          </p:cBhvr>
                                          <p:tavLst>
                                            <p:tav tm="0">
                                              <p:val>
                                                <p:strVal val="#ppt_x"/>
                                              </p:val>
                                            </p:tav>
                                            <p:tav tm="100000">
                                              <p:val>
                                                <p:strVal val="#ppt_x"/>
                                              </p:val>
                                            </p:tav>
                                          </p:tavLst>
                                        </p:anim>
                                        <p:anim calcmode="lin" valueType="num">
                                          <p:cBhvr>
                                            <p:cTn id="27" dur="500" fill="hold"/>
                                            <p:tgtEl>
                                              <p:spTgt spid="33"/>
                                            </p:tgtEl>
                                            <p:attrNameLst>
                                              <p:attrName>ppt_y</p:attrName>
                                            </p:attrNameLst>
                                          </p:cBhvr>
                                          <p:tavLst>
                                            <p:tav tm="0">
                                              <p:val>
                                                <p:strVal val="#ppt_y+.1"/>
                                              </p:val>
                                            </p:tav>
                                            <p:tav tm="100000">
                                              <p:val>
                                                <p:strVal val="#ppt_y"/>
                                              </p:val>
                                            </p:tav>
                                          </p:tavLst>
                                        </p:anim>
                                      </p:childTnLst>
                                    </p:cTn>
                                  </p:par>
                                </p:childTnLst>
                              </p:cTn>
                            </p:par>
                            <p:par>
                              <p:cTn id="28" fill="hold">
                                <p:stCondLst>
                                  <p:cond delay="1500"/>
                                </p:stCondLst>
                                <p:childTnLst>
                                  <p:par>
                                    <p:cTn id="29" presetID="14" presetClass="entr" presetSubtype="10" fill="hold" grpId="0" nodeType="afterEffect">
                                      <p:stCondLst>
                                        <p:cond delay="0"/>
                                      </p:stCondLst>
                                      <p:childTnLst>
                                        <p:set>
                                          <p:cBhvr>
                                            <p:cTn id="30" dur="1" fill="hold">
                                              <p:stCondLst>
                                                <p:cond delay="0"/>
                                              </p:stCondLst>
                                            </p:cTn>
                                            <p:tgtEl>
                                              <p:spTgt spid="136"/>
                                            </p:tgtEl>
                                            <p:attrNameLst>
                                              <p:attrName>style.visibility</p:attrName>
                                            </p:attrNameLst>
                                          </p:cBhvr>
                                          <p:to>
                                            <p:strVal val="visible"/>
                                          </p:to>
                                        </p:set>
                                        <p:animEffect transition="in" filter="randombar(horizontal)">
                                          <p:cBhvr>
                                            <p:cTn id="31" dur="500"/>
                                            <p:tgtEl>
                                              <p:spTgt spid="136"/>
                                            </p:tgtEl>
                                          </p:cBhvr>
                                        </p:animEffect>
                                      </p:childTnLst>
                                    </p:cTn>
                                  </p:par>
                                </p:childTnLst>
                              </p:cTn>
                            </p:par>
                            <p:par>
                              <p:cTn id="32" fill="hold">
                                <p:stCondLst>
                                  <p:cond delay="2000"/>
                                </p:stCondLst>
                                <p:childTnLst>
                                  <p:par>
                                    <p:cTn id="33" presetID="16" presetClass="entr" presetSubtype="37"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barn(outVertical)">
                                          <p:cBhvr>
                                            <p:cTn id="35" dur="1000"/>
                                            <p:tgtEl>
                                              <p:spTgt spid="54"/>
                                            </p:tgtEl>
                                          </p:cBhvr>
                                        </p:animEffect>
                                      </p:childTnLst>
                                    </p:cTn>
                                  </p:par>
                                </p:childTnLst>
                              </p:cTn>
                            </p:par>
                            <p:par>
                              <p:cTn id="36" fill="hold">
                                <p:stCondLst>
                                  <p:cond delay="3000"/>
                                </p:stCondLst>
                                <p:childTnLst>
                                  <p:par>
                                    <p:cTn id="37" presetID="2" presetClass="entr" presetSubtype="8" accel="40000" fill="hold" nodeType="afterEffect" p14:presetBounceEnd="40000">
                                      <p:stCondLst>
                                        <p:cond delay="0"/>
                                      </p:stCondLst>
                                      <p:childTnLst>
                                        <p:set>
                                          <p:cBhvr>
                                            <p:cTn id="38" dur="1" fill="hold">
                                              <p:stCondLst>
                                                <p:cond delay="0"/>
                                              </p:stCondLst>
                                            </p:cTn>
                                            <p:tgtEl>
                                              <p:spTgt spid="100"/>
                                            </p:tgtEl>
                                            <p:attrNameLst>
                                              <p:attrName>style.visibility</p:attrName>
                                            </p:attrNameLst>
                                          </p:cBhvr>
                                          <p:to>
                                            <p:strVal val="visible"/>
                                          </p:to>
                                        </p:set>
                                        <p:anim calcmode="lin" valueType="num" p14:bounceEnd="40000">
                                          <p:cBhvr additive="base">
                                            <p:cTn id="39" dur="1500" fill="hold"/>
                                            <p:tgtEl>
                                              <p:spTgt spid="100"/>
                                            </p:tgtEl>
                                            <p:attrNameLst>
                                              <p:attrName>ppt_x</p:attrName>
                                            </p:attrNameLst>
                                          </p:cBhvr>
                                          <p:tavLst>
                                            <p:tav tm="0">
                                              <p:val>
                                                <p:strVal val="0-#ppt_w/2"/>
                                              </p:val>
                                            </p:tav>
                                            <p:tav tm="100000">
                                              <p:val>
                                                <p:strVal val="#ppt_x"/>
                                              </p:val>
                                            </p:tav>
                                          </p:tavLst>
                                        </p:anim>
                                        <p:anim calcmode="lin" valueType="num" p14:bounceEnd="40000">
                                          <p:cBhvr additive="base">
                                            <p:cTn id="40" dur="1500" fill="hold"/>
                                            <p:tgtEl>
                                              <p:spTgt spid="100"/>
                                            </p:tgtEl>
                                            <p:attrNameLst>
                                              <p:attrName>ppt_y</p:attrName>
                                            </p:attrNameLst>
                                          </p:cBhvr>
                                          <p:tavLst>
                                            <p:tav tm="0">
                                              <p:val>
                                                <p:strVal val="#ppt_y"/>
                                              </p:val>
                                            </p:tav>
                                            <p:tav tm="100000">
                                              <p:val>
                                                <p:strVal val="#ppt_y"/>
                                              </p:val>
                                            </p:tav>
                                          </p:tavLst>
                                        </p:anim>
                                      </p:childTnLst>
                                    </p:cTn>
                                  </p:par>
                                  <p:par>
                                    <p:cTn id="41" presetID="2" presetClass="entr" presetSubtype="8" accel="40000" fill="hold" nodeType="withEffect" p14:presetBounceEnd="40000">
                                      <p:stCondLst>
                                        <p:cond delay="250"/>
                                      </p:stCondLst>
                                      <p:childTnLst>
                                        <p:set>
                                          <p:cBhvr>
                                            <p:cTn id="42" dur="1" fill="hold">
                                              <p:stCondLst>
                                                <p:cond delay="0"/>
                                              </p:stCondLst>
                                            </p:cTn>
                                            <p:tgtEl>
                                              <p:spTgt spid="109"/>
                                            </p:tgtEl>
                                            <p:attrNameLst>
                                              <p:attrName>style.visibility</p:attrName>
                                            </p:attrNameLst>
                                          </p:cBhvr>
                                          <p:to>
                                            <p:strVal val="visible"/>
                                          </p:to>
                                        </p:set>
                                        <p:anim calcmode="lin" valueType="num" p14:bounceEnd="40000">
                                          <p:cBhvr additive="base">
                                            <p:cTn id="43" dur="1500" fill="hold"/>
                                            <p:tgtEl>
                                              <p:spTgt spid="109"/>
                                            </p:tgtEl>
                                            <p:attrNameLst>
                                              <p:attrName>ppt_x</p:attrName>
                                            </p:attrNameLst>
                                          </p:cBhvr>
                                          <p:tavLst>
                                            <p:tav tm="0">
                                              <p:val>
                                                <p:strVal val="0-#ppt_w/2"/>
                                              </p:val>
                                            </p:tav>
                                            <p:tav tm="100000">
                                              <p:val>
                                                <p:strVal val="#ppt_x"/>
                                              </p:val>
                                            </p:tav>
                                          </p:tavLst>
                                        </p:anim>
                                        <p:anim calcmode="lin" valueType="num" p14:bounceEnd="40000">
                                          <p:cBhvr additive="base">
                                            <p:cTn id="44" dur="1500" fill="hold"/>
                                            <p:tgtEl>
                                              <p:spTgt spid="109"/>
                                            </p:tgtEl>
                                            <p:attrNameLst>
                                              <p:attrName>ppt_y</p:attrName>
                                            </p:attrNameLst>
                                          </p:cBhvr>
                                          <p:tavLst>
                                            <p:tav tm="0">
                                              <p:val>
                                                <p:strVal val="#ppt_y"/>
                                              </p:val>
                                            </p:tav>
                                            <p:tav tm="100000">
                                              <p:val>
                                                <p:strVal val="#ppt_y"/>
                                              </p:val>
                                            </p:tav>
                                          </p:tavLst>
                                        </p:anim>
                                      </p:childTnLst>
                                    </p:cTn>
                                  </p:par>
                                  <p:par>
                                    <p:cTn id="45" presetID="2" presetClass="entr" presetSubtype="2" accel="40000" fill="hold" nodeType="withEffect" p14:presetBounceEnd="40000">
                                      <p:stCondLst>
                                        <p:cond delay="500"/>
                                      </p:stCondLst>
                                      <p:childTnLst>
                                        <p:set>
                                          <p:cBhvr>
                                            <p:cTn id="46" dur="1" fill="hold">
                                              <p:stCondLst>
                                                <p:cond delay="0"/>
                                              </p:stCondLst>
                                            </p:cTn>
                                            <p:tgtEl>
                                              <p:spTgt spid="118"/>
                                            </p:tgtEl>
                                            <p:attrNameLst>
                                              <p:attrName>style.visibility</p:attrName>
                                            </p:attrNameLst>
                                          </p:cBhvr>
                                          <p:to>
                                            <p:strVal val="visible"/>
                                          </p:to>
                                        </p:set>
                                        <p:anim calcmode="lin" valueType="num" p14:bounceEnd="40000">
                                          <p:cBhvr additive="base">
                                            <p:cTn id="47" dur="1500" fill="hold"/>
                                            <p:tgtEl>
                                              <p:spTgt spid="118"/>
                                            </p:tgtEl>
                                            <p:attrNameLst>
                                              <p:attrName>ppt_x</p:attrName>
                                            </p:attrNameLst>
                                          </p:cBhvr>
                                          <p:tavLst>
                                            <p:tav tm="0">
                                              <p:val>
                                                <p:strVal val="1+#ppt_w/2"/>
                                              </p:val>
                                            </p:tav>
                                            <p:tav tm="100000">
                                              <p:val>
                                                <p:strVal val="#ppt_x"/>
                                              </p:val>
                                            </p:tav>
                                          </p:tavLst>
                                        </p:anim>
                                        <p:anim calcmode="lin" valueType="num" p14:bounceEnd="40000">
                                          <p:cBhvr additive="base">
                                            <p:cTn id="48" dur="1500" fill="hold"/>
                                            <p:tgtEl>
                                              <p:spTgt spid="118"/>
                                            </p:tgtEl>
                                            <p:attrNameLst>
                                              <p:attrName>ppt_y</p:attrName>
                                            </p:attrNameLst>
                                          </p:cBhvr>
                                          <p:tavLst>
                                            <p:tav tm="0">
                                              <p:val>
                                                <p:strVal val="#ppt_y"/>
                                              </p:val>
                                            </p:tav>
                                            <p:tav tm="100000">
                                              <p:val>
                                                <p:strVal val="#ppt_y"/>
                                              </p:val>
                                            </p:tav>
                                          </p:tavLst>
                                        </p:anim>
                                      </p:childTnLst>
                                    </p:cTn>
                                  </p:par>
                                  <p:par>
                                    <p:cTn id="49" presetID="2" presetClass="entr" presetSubtype="2" accel="40000" fill="hold" nodeType="withEffect" p14:presetBounceEnd="40000">
                                      <p:stCondLst>
                                        <p:cond delay="750"/>
                                      </p:stCondLst>
                                      <p:childTnLst>
                                        <p:set>
                                          <p:cBhvr>
                                            <p:cTn id="50" dur="1" fill="hold">
                                              <p:stCondLst>
                                                <p:cond delay="0"/>
                                              </p:stCondLst>
                                            </p:cTn>
                                            <p:tgtEl>
                                              <p:spTgt spid="127"/>
                                            </p:tgtEl>
                                            <p:attrNameLst>
                                              <p:attrName>style.visibility</p:attrName>
                                            </p:attrNameLst>
                                          </p:cBhvr>
                                          <p:to>
                                            <p:strVal val="visible"/>
                                          </p:to>
                                        </p:set>
                                        <p:anim calcmode="lin" valueType="num" p14:bounceEnd="40000">
                                          <p:cBhvr additive="base">
                                            <p:cTn id="51" dur="1500" fill="hold"/>
                                            <p:tgtEl>
                                              <p:spTgt spid="127"/>
                                            </p:tgtEl>
                                            <p:attrNameLst>
                                              <p:attrName>ppt_x</p:attrName>
                                            </p:attrNameLst>
                                          </p:cBhvr>
                                          <p:tavLst>
                                            <p:tav tm="0">
                                              <p:val>
                                                <p:strVal val="1+#ppt_w/2"/>
                                              </p:val>
                                            </p:tav>
                                            <p:tav tm="100000">
                                              <p:val>
                                                <p:strVal val="#ppt_x"/>
                                              </p:val>
                                            </p:tav>
                                          </p:tavLst>
                                        </p:anim>
                                        <p:anim calcmode="lin" valueType="num" p14:bounceEnd="40000">
                                          <p:cBhvr additive="base">
                                            <p:cTn id="52" dur="1500" fill="hold"/>
                                            <p:tgtEl>
                                              <p:spTgt spid="127"/>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53" presetClass="entr" presetSubtype="16" fill="hold" nodeType="afterEffect">
                                      <p:stCondLst>
                                        <p:cond delay="0"/>
                                      </p:stCondLst>
                                      <p:childTnLst>
                                        <p:set>
                                          <p:cBhvr>
                                            <p:cTn id="55" dur="1" fill="hold">
                                              <p:stCondLst>
                                                <p:cond delay="0"/>
                                              </p:stCondLst>
                                            </p:cTn>
                                            <p:tgtEl>
                                              <p:spTgt spid="34"/>
                                            </p:tgtEl>
                                            <p:attrNameLst>
                                              <p:attrName>style.visibility</p:attrName>
                                            </p:attrNameLst>
                                          </p:cBhvr>
                                          <p:to>
                                            <p:strVal val="visible"/>
                                          </p:to>
                                        </p:set>
                                        <p:anim calcmode="lin" valueType="num">
                                          <p:cBhvr>
                                            <p:cTn id="56" dur="500" fill="hold"/>
                                            <p:tgtEl>
                                              <p:spTgt spid="34"/>
                                            </p:tgtEl>
                                            <p:attrNameLst>
                                              <p:attrName>ppt_w</p:attrName>
                                            </p:attrNameLst>
                                          </p:cBhvr>
                                          <p:tavLst>
                                            <p:tav tm="0">
                                              <p:val>
                                                <p:fltVal val="0"/>
                                              </p:val>
                                            </p:tav>
                                            <p:tav tm="100000">
                                              <p:val>
                                                <p:strVal val="#ppt_w"/>
                                              </p:val>
                                            </p:tav>
                                          </p:tavLst>
                                        </p:anim>
                                        <p:anim calcmode="lin" valueType="num">
                                          <p:cBhvr>
                                            <p:cTn id="57" dur="500" fill="hold"/>
                                            <p:tgtEl>
                                              <p:spTgt spid="34"/>
                                            </p:tgtEl>
                                            <p:attrNameLst>
                                              <p:attrName>ppt_h</p:attrName>
                                            </p:attrNameLst>
                                          </p:cBhvr>
                                          <p:tavLst>
                                            <p:tav tm="0">
                                              <p:val>
                                                <p:fltVal val="0"/>
                                              </p:val>
                                            </p:tav>
                                            <p:tav tm="100000">
                                              <p:val>
                                                <p:strVal val="#ppt_h"/>
                                              </p:val>
                                            </p:tav>
                                          </p:tavLst>
                                        </p:anim>
                                        <p:animEffect transition="in" filter="fade">
                                          <p:cBhvr>
                                            <p:cTn id="58" dur="500"/>
                                            <p:tgtEl>
                                              <p:spTgt spid="34"/>
                                            </p:tgtEl>
                                          </p:cBhvr>
                                        </p:animEffect>
                                      </p:childTnLst>
                                    </p:cTn>
                                  </p:par>
                                  <p:par>
                                    <p:cTn id="59" presetID="53" presetClass="entr" presetSubtype="16" fill="hold" nodeType="withEffect">
                                      <p:stCondLst>
                                        <p:cond delay="250"/>
                                      </p:stCondLst>
                                      <p:childTnLst>
                                        <p:set>
                                          <p:cBhvr>
                                            <p:cTn id="60" dur="1" fill="hold">
                                              <p:stCondLst>
                                                <p:cond delay="0"/>
                                              </p:stCondLst>
                                            </p:cTn>
                                            <p:tgtEl>
                                              <p:spTgt spid="49"/>
                                            </p:tgtEl>
                                            <p:attrNameLst>
                                              <p:attrName>style.visibility</p:attrName>
                                            </p:attrNameLst>
                                          </p:cBhvr>
                                          <p:to>
                                            <p:strVal val="visible"/>
                                          </p:to>
                                        </p:set>
                                        <p:anim calcmode="lin" valueType="num">
                                          <p:cBhvr>
                                            <p:cTn id="61" dur="500" fill="hold"/>
                                            <p:tgtEl>
                                              <p:spTgt spid="49"/>
                                            </p:tgtEl>
                                            <p:attrNameLst>
                                              <p:attrName>ppt_w</p:attrName>
                                            </p:attrNameLst>
                                          </p:cBhvr>
                                          <p:tavLst>
                                            <p:tav tm="0">
                                              <p:val>
                                                <p:fltVal val="0"/>
                                              </p:val>
                                            </p:tav>
                                            <p:tav tm="100000">
                                              <p:val>
                                                <p:strVal val="#ppt_w"/>
                                              </p:val>
                                            </p:tav>
                                          </p:tavLst>
                                        </p:anim>
                                        <p:anim calcmode="lin" valueType="num">
                                          <p:cBhvr>
                                            <p:cTn id="62" dur="500" fill="hold"/>
                                            <p:tgtEl>
                                              <p:spTgt spid="49"/>
                                            </p:tgtEl>
                                            <p:attrNameLst>
                                              <p:attrName>ppt_h</p:attrName>
                                            </p:attrNameLst>
                                          </p:cBhvr>
                                          <p:tavLst>
                                            <p:tav tm="0">
                                              <p:val>
                                                <p:fltVal val="0"/>
                                              </p:val>
                                            </p:tav>
                                            <p:tav tm="100000">
                                              <p:val>
                                                <p:strVal val="#ppt_h"/>
                                              </p:val>
                                            </p:tav>
                                          </p:tavLst>
                                        </p:anim>
                                        <p:animEffect transition="in" filter="fade">
                                          <p:cBhvr>
                                            <p:cTn id="63" dur="500"/>
                                            <p:tgtEl>
                                              <p:spTgt spid="49"/>
                                            </p:tgtEl>
                                          </p:cBhvr>
                                        </p:animEffect>
                                      </p:childTnLst>
                                    </p:cTn>
                                  </p:par>
                                  <p:par>
                                    <p:cTn id="64" presetID="53" presetClass="entr" presetSubtype="16" fill="hold" nodeType="withEffect">
                                      <p:stCondLst>
                                        <p:cond delay="500"/>
                                      </p:stCondLst>
                                      <p:childTnLst>
                                        <p:set>
                                          <p:cBhvr>
                                            <p:cTn id="65" dur="1" fill="hold">
                                              <p:stCondLst>
                                                <p:cond delay="0"/>
                                              </p:stCondLst>
                                            </p:cTn>
                                            <p:tgtEl>
                                              <p:spTgt spid="44"/>
                                            </p:tgtEl>
                                            <p:attrNameLst>
                                              <p:attrName>style.visibility</p:attrName>
                                            </p:attrNameLst>
                                          </p:cBhvr>
                                          <p:to>
                                            <p:strVal val="visible"/>
                                          </p:to>
                                        </p:set>
                                        <p:anim calcmode="lin" valueType="num">
                                          <p:cBhvr>
                                            <p:cTn id="66" dur="500" fill="hold"/>
                                            <p:tgtEl>
                                              <p:spTgt spid="44"/>
                                            </p:tgtEl>
                                            <p:attrNameLst>
                                              <p:attrName>ppt_w</p:attrName>
                                            </p:attrNameLst>
                                          </p:cBhvr>
                                          <p:tavLst>
                                            <p:tav tm="0">
                                              <p:val>
                                                <p:fltVal val="0"/>
                                              </p:val>
                                            </p:tav>
                                            <p:tav tm="100000">
                                              <p:val>
                                                <p:strVal val="#ppt_w"/>
                                              </p:val>
                                            </p:tav>
                                          </p:tavLst>
                                        </p:anim>
                                        <p:anim calcmode="lin" valueType="num">
                                          <p:cBhvr>
                                            <p:cTn id="67" dur="500" fill="hold"/>
                                            <p:tgtEl>
                                              <p:spTgt spid="44"/>
                                            </p:tgtEl>
                                            <p:attrNameLst>
                                              <p:attrName>ppt_h</p:attrName>
                                            </p:attrNameLst>
                                          </p:cBhvr>
                                          <p:tavLst>
                                            <p:tav tm="0">
                                              <p:val>
                                                <p:fltVal val="0"/>
                                              </p:val>
                                            </p:tav>
                                            <p:tav tm="100000">
                                              <p:val>
                                                <p:strVal val="#ppt_h"/>
                                              </p:val>
                                            </p:tav>
                                          </p:tavLst>
                                        </p:anim>
                                        <p:animEffect transition="in" filter="fade">
                                          <p:cBhvr>
                                            <p:cTn id="68" dur="500"/>
                                            <p:tgtEl>
                                              <p:spTgt spid="44"/>
                                            </p:tgtEl>
                                          </p:cBhvr>
                                        </p:animEffect>
                                      </p:childTnLst>
                                    </p:cTn>
                                  </p:par>
                                  <p:par>
                                    <p:cTn id="69" presetID="53" presetClass="entr" presetSubtype="16" fill="hold" nodeType="withEffect">
                                      <p:stCondLst>
                                        <p:cond delay="750"/>
                                      </p:stCondLst>
                                      <p:childTnLst>
                                        <p:set>
                                          <p:cBhvr>
                                            <p:cTn id="70" dur="1" fill="hold">
                                              <p:stCondLst>
                                                <p:cond delay="0"/>
                                              </p:stCondLst>
                                            </p:cTn>
                                            <p:tgtEl>
                                              <p:spTgt spid="39"/>
                                            </p:tgtEl>
                                            <p:attrNameLst>
                                              <p:attrName>style.visibility</p:attrName>
                                            </p:attrNameLst>
                                          </p:cBhvr>
                                          <p:to>
                                            <p:strVal val="visible"/>
                                          </p:to>
                                        </p:set>
                                        <p:anim calcmode="lin" valueType="num">
                                          <p:cBhvr>
                                            <p:cTn id="71" dur="500" fill="hold"/>
                                            <p:tgtEl>
                                              <p:spTgt spid="39"/>
                                            </p:tgtEl>
                                            <p:attrNameLst>
                                              <p:attrName>ppt_w</p:attrName>
                                            </p:attrNameLst>
                                          </p:cBhvr>
                                          <p:tavLst>
                                            <p:tav tm="0">
                                              <p:val>
                                                <p:fltVal val="0"/>
                                              </p:val>
                                            </p:tav>
                                            <p:tav tm="100000">
                                              <p:val>
                                                <p:strVal val="#ppt_w"/>
                                              </p:val>
                                            </p:tav>
                                          </p:tavLst>
                                        </p:anim>
                                        <p:anim calcmode="lin" valueType="num">
                                          <p:cBhvr>
                                            <p:cTn id="72" dur="500" fill="hold"/>
                                            <p:tgtEl>
                                              <p:spTgt spid="39"/>
                                            </p:tgtEl>
                                            <p:attrNameLst>
                                              <p:attrName>ppt_h</p:attrName>
                                            </p:attrNameLst>
                                          </p:cBhvr>
                                          <p:tavLst>
                                            <p:tav tm="0">
                                              <p:val>
                                                <p:fltVal val="0"/>
                                              </p:val>
                                            </p:tav>
                                            <p:tav tm="100000">
                                              <p:val>
                                                <p:strVal val="#ppt_h"/>
                                              </p:val>
                                            </p:tav>
                                          </p:tavLst>
                                        </p:anim>
                                        <p:animEffect transition="in" filter="fade">
                                          <p:cBhvr>
                                            <p:cTn id="7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animBg="1"/>
          <p:bldP spid="1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p:cTn id="11" dur="100" fill="hold"/>
                                            <p:tgtEl>
                                              <p:spTgt spid="86"/>
                                            </p:tgtEl>
                                            <p:attrNameLst>
                                              <p:attrName>ppt_w</p:attrName>
                                            </p:attrNameLst>
                                          </p:cBhvr>
                                          <p:tavLst>
                                            <p:tav tm="0">
                                              <p:val>
                                                <p:fltVal val="0"/>
                                              </p:val>
                                            </p:tav>
                                            <p:tav tm="100000">
                                              <p:val>
                                                <p:strVal val="#ppt_w"/>
                                              </p:val>
                                            </p:tav>
                                          </p:tavLst>
                                        </p:anim>
                                        <p:anim calcmode="lin" valueType="num">
                                          <p:cBhvr>
                                            <p:cTn id="12" dur="100" fill="hold"/>
                                            <p:tgtEl>
                                              <p:spTgt spid="86"/>
                                            </p:tgtEl>
                                            <p:attrNameLst>
                                              <p:attrName>ppt_h</p:attrName>
                                            </p:attrNameLst>
                                          </p:cBhvr>
                                          <p:tavLst>
                                            <p:tav tm="0">
                                              <p:val>
                                                <p:fltVal val="0"/>
                                              </p:val>
                                            </p:tav>
                                            <p:tav tm="100000">
                                              <p:val>
                                                <p:strVal val="#ppt_h"/>
                                              </p:val>
                                            </p:tav>
                                          </p:tavLst>
                                        </p:anim>
                                        <p:animEffect transition="in" filter="fade">
                                          <p:cBhvr>
                                            <p:cTn id="13" dur="100"/>
                                            <p:tgtEl>
                                              <p:spTgt spid="86"/>
                                            </p:tgtEl>
                                          </p:cBhvr>
                                        </p:animEffect>
                                      </p:childTnLst>
                                    </p:cTn>
                                  </p:par>
                                  <p:par>
                                    <p:cTn id="14" presetID="6" presetClass="emph" presetSubtype="0" fill="hold" nodeType="withEffect">
                                      <p:stCondLst>
                                        <p:cond delay="100"/>
                                      </p:stCondLst>
                                      <p:childTnLst>
                                        <p:animScale>
                                          <p:cBhvr>
                                            <p:cTn id="15" dur="100" fill="hold"/>
                                            <p:tgtEl>
                                              <p:spTgt spid="86"/>
                                            </p:tgtEl>
                                          </p:cBhvr>
                                          <p:by x="110000" y="110000"/>
                                        </p:animScale>
                                      </p:childTnLst>
                                    </p:cTn>
                                  </p:par>
                                  <p:par>
                                    <p:cTn id="16" presetID="6" presetClass="emph" presetSubtype="0" fill="hold" nodeType="withEffect">
                                      <p:stCondLst>
                                        <p:cond delay="200"/>
                                      </p:stCondLst>
                                      <p:childTnLst>
                                        <p:animScale>
                                          <p:cBhvr>
                                            <p:cTn id="17" dur="200" fill="hold"/>
                                            <p:tgtEl>
                                              <p:spTgt spid="86"/>
                                            </p:tgtEl>
                                          </p:cBhvr>
                                          <p:by x="90000" y="90000"/>
                                        </p:animScale>
                                      </p:childTnLst>
                                    </p:cTn>
                                  </p:par>
                                  <p:par>
                                    <p:cTn id="18" presetID="6" presetClass="emph" presetSubtype="0" fill="hold" nodeType="withEffect">
                                      <p:stCondLst>
                                        <p:cond delay="400"/>
                                      </p:stCondLst>
                                      <p:childTnLst>
                                        <p:animScale>
                                          <p:cBhvr>
                                            <p:cTn id="19" dur="100" fill="hold"/>
                                            <p:tgtEl>
                                              <p:spTgt spid="86"/>
                                            </p:tgtEl>
                                          </p:cBhvr>
                                          <p:by x="105000" y="105000"/>
                                        </p:animScale>
                                      </p:childTnLst>
                                    </p:cTn>
                                  </p:par>
                                  <p:par>
                                    <p:cTn id="20" presetID="6" presetClass="emph" presetSubtype="0" fill="hold" nodeType="withEffect">
                                      <p:stCondLst>
                                        <p:cond delay="500"/>
                                      </p:stCondLst>
                                      <p:childTnLst>
                                        <p:animScale>
                                          <p:cBhvr>
                                            <p:cTn id="21" dur="200" fill="hold"/>
                                            <p:tgtEl>
                                              <p:spTgt spid="86"/>
                                            </p:tgtEl>
                                          </p:cBhvr>
                                          <p:by x="95000" y="95000"/>
                                        </p:animScale>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anim calcmode="lin" valueType="num">
                                          <p:cBhvr>
                                            <p:cTn id="26" dur="500" fill="hold"/>
                                            <p:tgtEl>
                                              <p:spTgt spid="33"/>
                                            </p:tgtEl>
                                            <p:attrNameLst>
                                              <p:attrName>ppt_x</p:attrName>
                                            </p:attrNameLst>
                                          </p:cBhvr>
                                          <p:tavLst>
                                            <p:tav tm="0">
                                              <p:val>
                                                <p:strVal val="#ppt_x"/>
                                              </p:val>
                                            </p:tav>
                                            <p:tav tm="100000">
                                              <p:val>
                                                <p:strVal val="#ppt_x"/>
                                              </p:val>
                                            </p:tav>
                                          </p:tavLst>
                                        </p:anim>
                                        <p:anim calcmode="lin" valueType="num">
                                          <p:cBhvr>
                                            <p:cTn id="27" dur="500" fill="hold"/>
                                            <p:tgtEl>
                                              <p:spTgt spid="33"/>
                                            </p:tgtEl>
                                            <p:attrNameLst>
                                              <p:attrName>ppt_y</p:attrName>
                                            </p:attrNameLst>
                                          </p:cBhvr>
                                          <p:tavLst>
                                            <p:tav tm="0">
                                              <p:val>
                                                <p:strVal val="#ppt_y+.1"/>
                                              </p:val>
                                            </p:tav>
                                            <p:tav tm="100000">
                                              <p:val>
                                                <p:strVal val="#ppt_y"/>
                                              </p:val>
                                            </p:tav>
                                          </p:tavLst>
                                        </p:anim>
                                      </p:childTnLst>
                                    </p:cTn>
                                  </p:par>
                                </p:childTnLst>
                              </p:cTn>
                            </p:par>
                            <p:par>
                              <p:cTn id="28" fill="hold">
                                <p:stCondLst>
                                  <p:cond delay="1500"/>
                                </p:stCondLst>
                                <p:childTnLst>
                                  <p:par>
                                    <p:cTn id="29" presetID="14" presetClass="entr" presetSubtype="10" fill="hold" grpId="0" nodeType="afterEffect">
                                      <p:stCondLst>
                                        <p:cond delay="0"/>
                                      </p:stCondLst>
                                      <p:childTnLst>
                                        <p:set>
                                          <p:cBhvr>
                                            <p:cTn id="30" dur="1" fill="hold">
                                              <p:stCondLst>
                                                <p:cond delay="0"/>
                                              </p:stCondLst>
                                            </p:cTn>
                                            <p:tgtEl>
                                              <p:spTgt spid="136"/>
                                            </p:tgtEl>
                                            <p:attrNameLst>
                                              <p:attrName>style.visibility</p:attrName>
                                            </p:attrNameLst>
                                          </p:cBhvr>
                                          <p:to>
                                            <p:strVal val="visible"/>
                                          </p:to>
                                        </p:set>
                                        <p:animEffect transition="in" filter="randombar(horizontal)">
                                          <p:cBhvr>
                                            <p:cTn id="31" dur="500"/>
                                            <p:tgtEl>
                                              <p:spTgt spid="136"/>
                                            </p:tgtEl>
                                          </p:cBhvr>
                                        </p:animEffect>
                                      </p:childTnLst>
                                    </p:cTn>
                                  </p:par>
                                </p:childTnLst>
                              </p:cTn>
                            </p:par>
                            <p:par>
                              <p:cTn id="32" fill="hold">
                                <p:stCondLst>
                                  <p:cond delay="2000"/>
                                </p:stCondLst>
                                <p:childTnLst>
                                  <p:par>
                                    <p:cTn id="33" presetID="16" presetClass="entr" presetSubtype="37"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barn(outVertical)">
                                          <p:cBhvr>
                                            <p:cTn id="35" dur="1000"/>
                                            <p:tgtEl>
                                              <p:spTgt spid="54"/>
                                            </p:tgtEl>
                                          </p:cBhvr>
                                        </p:animEffect>
                                      </p:childTnLst>
                                    </p:cTn>
                                  </p:par>
                                </p:childTnLst>
                              </p:cTn>
                            </p:par>
                            <p:par>
                              <p:cTn id="36" fill="hold">
                                <p:stCondLst>
                                  <p:cond delay="3000"/>
                                </p:stCondLst>
                                <p:childTnLst>
                                  <p:par>
                                    <p:cTn id="37" presetID="2" presetClass="entr" presetSubtype="8" accel="40000" fill="hold" nodeType="afterEffect">
                                      <p:stCondLst>
                                        <p:cond delay="0"/>
                                      </p:stCondLst>
                                      <p:childTnLst>
                                        <p:set>
                                          <p:cBhvr>
                                            <p:cTn id="38" dur="1" fill="hold">
                                              <p:stCondLst>
                                                <p:cond delay="0"/>
                                              </p:stCondLst>
                                            </p:cTn>
                                            <p:tgtEl>
                                              <p:spTgt spid="100"/>
                                            </p:tgtEl>
                                            <p:attrNameLst>
                                              <p:attrName>style.visibility</p:attrName>
                                            </p:attrNameLst>
                                          </p:cBhvr>
                                          <p:to>
                                            <p:strVal val="visible"/>
                                          </p:to>
                                        </p:set>
                                        <p:anim calcmode="lin" valueType="num">
                                          <p:cBhvr additive="base">
                                            <p:cTn id="39" dur="1500" fill="hold"/>
                                            <p:tgtEl>
                                              <p:spTgt spid="100"/>
                                            </p:tgtEl>
                                            <p:attrNameLst>
                                              <p:attrName>ppt_x</p:attrName>
                                            </p:attrNameLst>
                                          </p:cBhvr>
                                          <p:tavLst>
                                            <p:tav tm="0">
                                              <p:val>
                                                <p:strVal val="0-#ppt_w/2"/>
                                              </p:val>
                                            </p:tav>
                                            <p:tav tm="100000">
                                              <p:val>
                                                <p:strVal val="#ppt_x"/>
                                              </p:val>
                                            </p:tav>
                                          </p:tavLst>
                                        </p:anim>
                                        <p:anim calcmode="lin" valueType="num">
                                          <p:cBhvr additive="base">
                                            <p:cTn id="40" dur="1500" fill="hold"/>
                                            <p:tgtEl>
                                              <p:spTgt spid="100"/>
                                            </p:tgtEl>
                                            <p:attrNameLst>
                                              <p:attrName>ppt_y</p:attrName>
                                            </p:attrNameLst>
                                          </p:cBhvr>
                                          <p:tavLst>
                                            <p:tav tm="0">
                                              <p:val>
                                                <p:strVal val="#ppt_y"/>
                                              </p:val>
                                            </p:tav>
                                            <p:tav tm="100000">
                                              <p:val>
                                                <p:strVal val="#ppt_y"/>
                                              </p:val>
                                            </p:tav>
                                          </p:tavLst>
                                        </p:anim>
                                      </p:childTnLst>
                                    </p:cTn>
                                  </p:par>
                                  <p:par>
                                    <p:cTn id="41" presetID="2" presetClass="entr" presetSubtype="8" accel="40000" fill="hold" nodeType="withEffect">
                                      <p:stCondLst>
                                        <p:cond delay="250"/>
                                      </p:stCondLst>
                                      <p:childTnLst>
                                        <p:set>
                                          <p:cBhvr>
                                            <p:cTn id="42" dur="1" fill="hold">
                                              <p:stCondLst>
                                                <p:cond delay="0"/>
                                              </p:stCondLst>
                                            </p:cTn>
                                            <p:tgtEl>
                                              <p:spTgt spid="109"/>
                                            </p:tgtEl>
                                            <p:attrNameLst>
                                              <p:attrName>style.visibility</p:attrName>
                                            </p:attrNameLst>
                                          </p:cBhvr>
                                          <p:to>
                                            <p:strVal val="visible"/>
                                          </p:to>
                                        </p:set>
                                        <p:anim calcmode="lin" valueType="num">
                                          <p:cBhvr additive="base">
                                            <p:cTn id="43" dur="1500" fill="hold"/>
                                            <p:tgtEl>
                                              <p:spTgt spid="109"/>
                                            </p:tgtEl>
                                            <p:attrNameLst>
                                              <p:attrName>ppt_x</p:attrName>
                                            </p:attrNameLst>
                                          </p:cBhvr>
                                          <p:tavLst>
                                            <p:tav tm="0">
                                              <p:val>
                                                <p:strVal val="0-#ppt_w/2"/>
                                              </p:val>
                                            </p:tav>
                                            <p:tav tm="100000">
                                              <p:val>
                                                <p:strVal val="#ppt_x"/>
                                              </p:val>
                                            </p:tav>
                                          </p:tavLst>
                                        </p:anim>
                                        <p:anim calcmode="lin" valueType="num">
                                          <p:cBhvr additive="base">
                                            <p:cTn id="44" dur="1500" fill="hold"/>
                                            <p:tgtEl>
                                              <p:spTgt spid="109"/>
                                            </p:tgtEl>
                                            <p:attrNameLst>
                                              <p:attrName>ppt_y</p:attrName>
                                            </p:attrNameLst>
                                          </p:cBhvr>
                                          <p:tavLst>
                                            <p:tav tm="0">
                                              <p:val>
                                                <p:strVal val="#ppt_y"/>
                                              </p:val>
                                            </p:tav>
                                            <p:tav tm="100000">
                                              <p:val>
                                                <p:strVal val="#ppt_y"/>
                                              </p:val>
                                            </p:tav>
                                          </p:tavLst>
                                        </p:anim>
                                      </p:childTnLst>
                                    </p:cTn>
                                  </p:par>
                                  <p:par>
                                    <p:cTn id="45" presetID="2" presetClass="entr" presetSubtype="2" accel="40000" fill="hold" nodeType="withEffect">
                                      <p:stCondLst>
                                        <p:cond delay="500"/>
                                      </p:stCondLst>
                                      <p:childTnLst>
                                        <p:set>
                                          <p:cBhvr>
                                            <p:cTn id="46" dur="1" fill="hold">
                                              <p:stCondLst>
                                                <p:cond delay="0"/>
                                              </p:stCondLst>
                                            </p:cTn>
                                            <p:tgtEl>
                                              <p:spTgt spid="118"/>
                                            </p:tgtEl>
                                            <p:attrNameLst>
                                              <p:attrName>style.visibility</p:attrName>
                                            </p:attrNameLst>
                                          </p:cBhvr>
                                          <p:to>
                                            <p:strVal val="visible"/>
                                          </p:to>
                                        </p:set>
                                        <p:anim calcmode="lin" valueType="num">
                                          <p:cBhvr additive="base">
                                            <p:cTn id="47" dur="1500" fill="hold"/>
                                            <p:tgtEl>
                                              <p:spTgt spid="118"/>
                                            </p:tgtEl>
                                            <p:attrNameLst>
                                              <p:attrName>ppt_x</p:attrName>
                                            </p:attrNameLst>
                                          </p:cBhvr>
                                          <p:tavLst>
                                            <p:tav tm="0">
                                              <p:val>
                                                <p:strVal val="1+#ppt_w/2"/>
                                              </p:val>
                                            </p:tav>
                                            <p:tav tm="100000">
                                              <p:val>
                                                <p:strVal val="#ppt_x"/>
                                              </p:val>
                                            </p:tav>
                                          </p:tavLst>
                                        </p:anim>
                                        <p:anim calcmode="lin" valueType="num">
                                          <p:cBhvr additive="base">
                                            <p:cTn id="48" dur="1500" fill="hold"/>
                                            <p:tgtEl>
                                              <p:spTgt spid="118"/>
                                            </p:tgtEl>
                                            <p:attrNameLst>
                                              <p:attrName>ppt_y</p:attrName>
                                            </p:attrNameLst>
                                          </p:cBhvr>
                                          <p:tavLst>
                                            <p:tav tm="0">
                                              <p:val>
                                                <p:strVal val="#ppt_y"/>
                                              </p:val>
                                            </p:tav>
                                            <p:tav tm="100000">
                                              <p:val>
                                                <p:strVal val="#ppt_y"/>
                                              </p:val>
                                            </p:tav>
                                          </p:tavLst>
                                        </p:anim>
                                      </p:childTnLst>
                                    </p:cTn>
                                  </p:par>
                                  <p:par>
                                    <p:cTn id="49" presetID="2" presetClass="entr" presetSubtype="2" accel="40000" fill="hold" nodeType="withEffect">
                                      <p:stCondLst>
                                        <p:cond delay="750"/>
                                      </p:stCondLst>
                                      <p:childTnLst>
                                        <p:set>
                                          <p:cBhvr>
                                            <p:cTn id="50" dur="1" fill="hold">
                                              <p:stCondLst>
                                                <p:cond delay="0"/>
                                              </p:stCondLst>
                                            </p:cTn>
                                            <p:tgtEl>
                                              <p:spTgt spid="127"/>
                                            </p:tgtEl>
                                            <p:attrNameLst>
                                              <p:attrName>style.visibility</p:attrName>
                                            </p:attrNameLst>
                                          </p:cBhvr>
                                          <p:to>
                                            <p:strVal val="visible"/>
                                          </p:to>
                                        </p:set>
                                        <p:anim calcmode="lin" valueType="num">
                                          <p:cBhvr additive="base">
                                            <p:cTn id="51" dur="1500" fill="hold"/>
                                            <p:tgtEl>
                                              <p:spTgt spid="127"/>
                                            </p:tgtEl>
                                            <p:attrNameLst>
                                              <p:attrName>ppt_x</p:attrName>
                                            </p:attrNameLst>
                                          </p:cBhvr>
                                          <p:tavLst>
                                            <p:tav tm="0">
                                              <p:val>
                                                <p:strVal val="1+#ppt_w/2"/>
                                              </p:val>
                                            </p:tav>
                                            <p:tav tm="100000">
                                              <p:val>
                                                <p:strVal val="#ppt_x"/>
                                              </p:val>
                                            </p:tav>
                                          </p:tavLst>
                                        </p:anim>
                                        <p:anim calcmode="lin" valueType="num">
                                          <p:cBhvr additive="base">
                                            <p:cTn id="52" dur="1500" fill="hold"/>
                                            <p:tgtEl>
                                              <p:spTgt spid="127"/>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53" presetClass="entr" presetSubtype="16" fill="hold" nodeType="afterEffect">
                                      <p:stCondLst>
                                        <p:cond delay="0"/>
                                      </p:stCondLst>
                                      <p:childTnLst>
                                        <p:set>
                                          <p:cBhvr>
                                            <p:cTn id="55" dur="1" fill="hold">
                                              <p:stCondLst>
                                                <p:cond delay="0"/>
                                              </p:stCondLst>
                                            </p:cTn>
                                            <p:tgtEl>
                                              <p:spTgt spid="34"/>
                                            </p:tgtEl>
                                            <p:attrNameLst>
                                              <p:attrName>style.visibility</p:attrName>
                                            </p:attrNameLst>
                                          </p:cBhvr>
                                          <p:to>
                                            <p:strVal val="visible"/>
                                          </p:to>
                                        </p:set>
                                        <p:anim calcmode="lin" valueType="num">
                                          <p:cBhvr>
                                            <p:cTn id="56" dur="500" fill="hold"/>
                                            <p:tgtEl>
                                              <p:spTgt spid="34"/>
                                            </p:tgtEl>
                                            <p:attrNameLst>
                                              <p:attrName>ppt_w</p:attrName>
                                            </p:attrNameLst>
                                          </p:cBhvr>
                                          <p:tavLst>
                                            <p:tav tm="0">
                                              <p:val>
                                                <p:fltVal val="0"/>
                                              </p:val>
                                            </p:tav>
                                            <p:tav tm="100000">
                                              <p:val>
                                                <p:strVal val="#ppt_w"/>
                                              </p:val>
                                            </p:tav>
                                          </p:tavLst>
                                        </p:anim>
                                        <p:anim calcmode="lin" valueType="num">
                                          <p:cBhvr>
                                            <p:cTn id="57" dur="500" fill="hold"/>
                                            <p:tgtEl>
                                              <p:spTgt spid="34"/>
                                            </p:tgtEl>
                                            <p:attrNameLst>
                                              <p:attrName>ppt_h</p:attrName>
                                            </p:attrNameLst>
                                          </p:cBhvr>
                                          <p:tavLst>
                                            <p:tav tm="0">
                                              <p:val>
                                                <p:fltVal val="0"/>
                                              </p:val>
                                            </p:tav>
                                            <p:tav tm="100000">
                                              <p:val>
                                                <p:strVal val="#ppt_h"/>
                                              </p:val>
                                            </p:tav>
                                          </p:tavLst>
                                        </p:anim>
                                        <p:animEffect transition="in" filter="fade">
                                          <p:cBhvr>
                                            <p:cTn id="58" dur="500"/>
                                            <p:tgtEl>
                                              <p:spTgt spid="34"/>
                                            </p:tgtEl>
                                          </p:cBhvr>
                                        </p:animEffect>
                                      </p:childTnLst>
                                    </p:cTn>
                                  </p:par>
                                  <p:par>
                                    <p:cTn id="59" presetID="53" presetClass="entr" presetSubtype="16" fill="hold" nodeType="withEffect">
                                      <p:stCondLst>
                                        <p:cond delay="250"/>
                                      </p:stCondLst>
                                      <p:childTnLst>
                                        <p:set>
                                          <p:cBhvr>
                                            <p:cTn id="60" dur="1" fill="hold">
                                              <p:stCondLst>
                                                <p:cond delay="0"/>
                                              </p:stCondLst>
                                            </p:cTn>
                                            <p:tgtEl>
                                              <p:spTgt spid="49"/>
                                            </p:tgtEl>
                                            <p:attrNameLst>
                                              <p:attrName>style.visibility</p:attrName>
                                            </p:attrNameLst>
                                          </p:cBhvr>
                                          <p:to>
                                            <p:strVal val="visible"/>
                                          </p:to>
                                        </p:set>
                                        <p:anim calcmode="lin" valueType="num">
                                          <p:cBhvr>
                                            <p:cTn id="61" dur="500" fill="hold"/>
                                            <p:tgtEl>
                                              <p:spTgt spid="49"/>
                                            </p:tgtEl>
                                            <p:attrNameLst>
                                              <p:attrName>ppt_w</p:attrName>
                                            </p:attrNameLst>
                                          </p:cBhvr>
                                          <p:tavLst>
                                            <p:tav tm="0">
                                              <p:val>
                                                <p:fltVal val="0"/>
                                              </p:val>
                                            </p:tav>
                                            <p:tav tm="100000">
                                              <p:val>
                                                <p:strVal val="#ppt_w"/>
                                              </p:val>
                                            </p:tav>
                                          </p:tavLst>
                                        </p:anim>
                                        <p:anim calcmode="lin" valueType="num">
                                          <p:cBhvr>
                                            <p:cTn id="62" dur="500" fill="hold"/>
                                            <p:tgtEl>
                                              <p:spTgt spid="49"/>
                                            </p:tgtEl>
                                            <p:attrNameLst>
                                              <p:attrName>ppt_h</p:attrName>
                                            </p:attrNameLst>
                                          </p:cBhvr>
                                          <p:tavLst>
                                            <p:tav tm="0">
                                              <p:val>
                                                <p:fltVal val="0"/>
                                              </p:val>
                                            </p:tav>
                                            <p:tav tm="100000">
                                              <p:val>
                                                <p:strVal val="#ppt_h"/>
                                              </p:val>
                                            </p:tav>
                                          </p:tavLst>
                                        </p:anim>
                                        <p:animEffect transition="in" filter="fade">
                                          <p:cBhvr>
                                            <p:cTn id="63" dur="500"/>
                                            <p:tgtEl>
                                              <p:spTgt spid="49"/>
                                            </p:tgtEl>
                                          </p:cBhvr>
                                        </p:animEffect>
                                      </p:childTnLst>
                                    </p:cTn>
                                  </p:par>
                                  <p:par>
                                    <p:cTn id="64" presetID="53" presetClass="entr" presetSubtype="16" fill="hold" nodeType="withEffect">
                                      <p:stCondLst>
                                        <p:cond delay="500"/>
                                      </p:stCondLst>
                                      <p:childTnLst>
                                        <p:set>
                                          <p:cBhvr>
                                            <p:cTn id="65" dur="1" fill="hold">
                                              <p:stCondLst>
                                                <p:cond delay="0"/>
                                              </p:stCondLst>
                                            </p:cTn>
                                            <p:tgtEl>
                                              <p:spTgt spid="44"/>
                                            </p:tgtEl>
                                            <p:attrNameLst>
                                              <p:attrName>style.visibility</p:attrName>
                                            </p:attrNameLst>
                                          </p:cBhvr>
                                          <p:to>
                                            <p:strVal val="visible"/>
                                          </p:to>
                                        </p:set>
                                        <p:anim calcmode="lin" valueType="num">
                                          <p:cBhvr>
                                            <p:cTn id="66" dur="500" fill="hold"/>
                                            <p:tgtEl>
                                              <p:spTgt spid="44"/>
                                            </p:tgtEl>
                                            <p:attrNameLst>
                                              <p:attrName>ppt_w</p:attrName>
                                            </p:attrNameLst>
                                          </p:cBhvr>
                                          <p:tavLst>
                                            <p:tav tm="0">
                                              <p:val>
                                                <p:fltVal val="0"/>
                                              </p:val>
                                            </p:tav>
                                            <p:tav tm="100000">
                                              <p:val>
                                                <p:strVal val="#ppt_w"/>
                                              </p:val>
                                            </p:tav>
                                          </p:tavLst>
                                        </p:anim>
                                        <p:anim calcmode="lin" valueType="num">
                                          <p:cBhvr>
                                            <p:cTn id="67" dur="500" fill="hold"/>
                                            <p:tgtEl>
                                              <p:spTgt spid="44"/>
                                            </p:tgtEl>
                                            <p:attrNameLst>
                                              <p:attrName>ppt_h</p:attrName>
                                            </p:attrNameLst>
                                          </p:cBhvr>
                                          <p:tavLst>
                                            <p:tav tm="0">
                                              <p:val>
                                                <p:fltVal val="0"/>
                                              </p:val>
                                            </p:tav>
                                            <p:tav tm="100000">
                                              <p:val>
                                                <p:strVal val="#ppt_h"/>
                                              </p:val>
                                            </p:tav>
                                          </p:tavLst>
                                        </p:anim>
                                        <p:animEffect transition="in" filter="fade">
                                          <p:cBhvr>
                                            <p:cTn id="68" dur="500"/>
                                            <p:tgtEl>
                                              <p:spTgt spid="44"/>
                                            </p:tgtEl>
                                          </p:cBhvr>
                                        </p:animEffect>
                                      </p:childTnLst>
                                    </p:cTn>
                                  </p:par>
                                  <p:par>
                                    <p:cTn id="69" presetID="53" presetClass="entr" presetSubtype="16" fill="hold" nodeType="withEffect">
                                      <p:stCondLst>
                                        <p:cond delay="750"/>
                                      </p:stCondLst>
                                      <p:childTnLst>
                                        <p:set>
                                          <p:cBhvr>
                                            <p:cTn id="70" dur="1" fill="hold">
                                              <p:stCondLst>
                                                <p:cond delay="0"/>
                                              </p:stCondLst>
                                            </p:cTn>
                                            <p:tgtEl>
                                              <p:spTgt spid="39"/>
                                            </p:tgtEl>
                                            <p:attrNameLst>
                                              <p:attrName>style.visibility</p:attrName>
                                            </p:attrNameLst>
                                          </p:cBhvr>
                                          <p:to>
                                            <p:strVal val="visible"/>
                                          </p:to>
                                        </p:set>
                                        <p:anim calcmode="lin" valueType="num">
                                          <p:cBhvr>
                                            <p:cTn id="71" dur="500" fill="hold"/>
                                            <p:tgtEl>
                                              <p:spTgt spid="39"/>
                                            </p:tgtEl>
                                            <p:attrNameLst>
                                              <p:attrName>ppt_w</p:attrName>
                                            </p:attrNameLst>
                                          </p:cBhvr>
                                          <p:tavLst>
                                            <p:tav tm="0">
                                              <p:val>
                                                <p:fltVal val="0"/>
                                              </p:val>
                                            </p:tav>
                                            <p:tav tm="100000">
                                              <p:val>
                                                <p:strVal val="#ppt_w"/>
                                              </p:val>
                                            </p:tav>
                                          </p:tavLst>
                                        </p:anim>
                                        <p:anim calcmode="lin" valueType="num">
                                          <p:cBhvr>
                                            <p:cTn id="72" dur="500" fill="hold"/>
                                            <p:tgtEl>
                                              <p:spTgt spid="39"/>
                                            </p:tgtEl>
                                            <p:attrNameLst>
                                              <p:attrName>ppt_h</p:attrName>
                                            </p:attrNameLst>
                                          </p:cBhvr>
                                          <p:tavLst>
                                            <p:tav tm="0">
                                              <p:val>
                                                <p:fltVal val="0"/>
                                              </p:val>
                                            </p:tav>
                                            <p:tav tm="100000">
                                              <p:val>
                                                <p:strVal val="#ppt_h"/>
                                              </p:val>
                                            </p:tav>
                                          </p:tavLst>
                                        </p:anim>
                                        <p:animEffect transition="in" filter="fade">
                                          <p:cBhvr>
                                            <p:cTn id="7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animBg="1"/>
          <p:bldP spid="136" grpId="0"/>
        </p:bldLst>
      </p:timing>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91" name="组合 90"/>
          <p:cNvGrpSpPr/>
          <p:nvPr/>
        </p:nvGrpSpPr>
        <p:grpSpPr>
          <a:xfrm>
            <a:off x="787211" y="1388713"/>
            <a:ext cx="1702178" cy="3063527"/>
            <a:chOff x="1049615" y="1461092"/>
            <a:chExt cx="2269570" cy="4084703"/>
          </a:xfrm>
        </p:grpSpPr>
        <p:sp>
          <p:nvSpPr>
            <p:cNvPr id="92" name="直角三角形 69"/>
            <p:cNvSpPr/>
            <p:nvPr/>
          </p:nvSpPr>
          <p:spPr>
            <a:xfrm rot="5400000" flipH="1">
              <a:off x="1118718" y="3345328"/>
              <a:ext cx="4084703" cy="3162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直角三角形 69"/>
            <p:cNvSpPr/>
            <p:nvPr/>
          </p:nvSpPr>
          <p:spPr>
            <a:xfrm flipH="1" flipV="1">
              <a:off x="1049615" y="5207338"/>
              <a:ext cx="2267687" cy="2908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381454" y="1857787"/>
              <a:ext cx="1648460" cy="3374952"/>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1381454" y="1857787"/>
              <a:ext cx="1648460" cy="506658"/>
            </a:xfrm>
            <a:prstGeom prst="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6" name="组合 95"/>
          <p:cNvGrpSpPr/>
          <p:nvPr/>
        </p:nvGrpSpPr>
        <p:grpSpPr>
          <a:xfrm>
            <a:off x="1342796" y="1261006"/>
            <a:ext cx="622935" cy="731284"/>
            <a:chOff x="6591300" y="1966752"/>
            <a:chExt cx="830580" cy="975045"/>
          </a:xfrm>
        </p:grpSpPr>
        <p:sp>
          <p:nvSpPr>
            <p:cNvPr id="97" name="任意多边形 96"/>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97"/>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99" name="组合 98"/>
          <p:cNvGrpSpPr/>
          <p:nvPr/>
        </p:nvGrpSpPr>
        <p:grpSpPr>
          <a:xfrm>
            <a:off x="1124581" y="2829613"/>
            <a:ext cx="1139375" cy="762364"/>
            <a:chOff x="223456" y="2735579"/>
            <a:chExt cx="1519166" cy="1016485"/>
          </a:xfrm>
        </p:grpSpPr>
        <p:sp>
          <p:nvSpPr>
            <p:cNvPr id="100" name="文本框 77"/>
            <p:cNvSpPr txBox="1"/>
            <p:nvPr/>
          </p:nvSpPr>
          <p:spPr>
            <a:xfrm>
              <a:off x="223456" y="2735579"/>
              <a:ext cx="1519166" cy="369332"/>
            </a:xfrm>
            <a:prstGeom prst="rect">
              <a:avLst/>
            </a:prstGeom>
            <a:noFill/>
          </p:spPr>
          <p:txBody>
            <a:bodyPr wrap="square" rtlCol="0">
              <a:spAutoFit/>
            </a:bodyPr>
            <a:lstStyle/>
            <a:p>
              <a:r>
                <a:rPr lang="zh-CN" altLang="en-US" sz="1200" dirty="0">
                  <a:solidFill>
                    <a:srgbClr val="00682F"/>
                  </a:solidFill>
                  <a:latin typeface="时尚中黑简体" pitchFamily="2" charset="-122"/>
                  <a:ea typeface="时尚中黑简体" pitchFamily="2" charset="-122"/>
                </a:rPr>
                <a:t>在此添加标题</a:t>
              </a:r>
            </a:p>
          </p:txBody>
        </p:sp>
        <p:sp>
          <p:nvSpPr>
            <p:cNvPr id="101" name="文本框 78"/>
            <p:cNvSpPr txBox="1"/>
            <p:nvPr/>
          </p:nvSpPr>
          <p:spPr>
            <a:xfrm>
              <a:off x="224531" y="2988779"/>
              <a:ext cx="1411666" cy="763285"/>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02" name="Group 8"/>
          <p:cNvGrpSpPr>
            <a:grpSpLocks noChangeAspect="1"/>
          </p:cNvGrpSpPr>
          <p:nvPr/>
        </p:nvGrpSpPr>
        <p:grpSpPr bwMode="auto">
          <a:xfrm>
            <a:off x="1486760" y="2324202"/>
            <a:ext cx="303080" cy="306353"/>
            <a:chOff x="4313" y="1262"/>
            <a:chExt cx="463" cy="468"/>
          </a:xfrm>
          <a:solidFill>
            <a:srgbClr val="00682F"/>
          </a:solidFill>
          <a:effectLst/>
        </p:grpSpPr>
        <p:sp>
          <p:nvSpPr>
            <p:cNvPr id="103" name="Rectangle 9"/>
            <p:cNvSpPr>
              <a:spLocks noChangeArrowheads="1"/>
            </p:cNvSpPr>
            <p:nvPr/>
          </p:nvSpPr>
          <p:spPr bwMode="auto">
            <a:xfrm>
              <a:off x="4603" y="1387"/>
              <a:ext cx="77" cy="3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4" name="Rectangle 10"/>
            <p:cNvSpPr>
              <a:spLocks noChangeArrowheads="1"/>
            </p:cNvSpPr>
            <p:nvPr/>
          </p:nvSpPr>
          <p:spPr bwMode="auto">
            <a:xfrm>
              <a:off x="4699" y="1349"/>
              <a:ext cx="77" cy="3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5" name="Rectangle 11"/>
            <p:cNvSpPr>
              <a:spLocks noChangeArrowheads="1"/>
            </p:cNvSpPr>
            <p:nvPr/>
          </p:nvSpPr>
          <p:spPr bwMode="auto">
            <a:xfrm>
              <a:off x="4515" y="1447"/>
              <a:ext cx="76" cy="28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 name="Rectangle 12"/>
            <p:cNvSpPr>
              <a:spLocks noChangeArrowheads="1"/>
            </p:cNvSpPr>
            <p:nvPr/>
          </p:nvSpPr>
          <p:spPr bwMode="auto">
            <a:xfrm>
              <a:off x="4423" y="1486"/>
              <a:ext cx="80" cy="24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 name="Rectangle 13"/>
            <p:cNvSpPr>
              <a:spLocks noChangeArrowheads="1"/>
            </p:cNvSpPr>
            <p:nvPr/>
          </p:nvSpPr>
          <p:spPr bwMode="auto">
            <a:xfrm>
              <a:off x="4335" y="1565"/>
              <a:ext cx="76" cy="1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8" name="Freeform 14"/>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5"/>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0" name="组合 109"/>
          <p:cNvGrpSpPr/>
          <p:nvPr/>
        </p:nvGrpSpPr>
        <p:grpSpPr>
          <a:xfrm>
            <a:off x="2717611" y="1388713"/>
            <a:ext cx="1702178" cy="3063527"/>
            <a:chOff x="3623482" y="1461092"/>
            <a:chExt cx="2269570" cy="4084703"/>
          </a:xfrm>
        </p:grpSpPr>
        <p:sp>
          <p:nvSpPr>
            <p:cNvPr id="111" name="直角三角形 69"/>
            <p:cNvSpPr/>
            <p:nvPr/>
          </p:nvSpPr>
          <p:spPr>
            <a:xfrm rot="5400000" flipH="1">
              <a:off x="3692585" y="3345328"/>
              <a:ext cx="4084703" cy="3162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直角三角形 69"/>
            <p:cNvSpPr/>
            <p:nvPr/>
          </p:nvSpPr>
          <p:spPr>
            <a:xfrm flipH="1" flipV="1">
              <a:off x="3623482" y="5207338"/>
              <a:ext cx="2267687" cy="2908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3955321" y="1857787"/>
              <a:ext cx="1648460" cy="3374952"/>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3955321" y="1857787"/>
              <a:ext cx="1648460" cy="506658"/>
            </a:xfrm>
            <a:prstGeom prst="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3273197" y="1261006"/>
            <a:ext cx="622935" cy="731284"/>
            <a:chOff x="6591300" y="1966752"/>
            <a:chExt cx="830580" cy="975045"/>
          </a:xfrm>
        </p:grpSpPr>
        <p:sp>
          <p:nvSpPr>
            <p:cNvPr id="116" name="任意多边形 115"/>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任意多边形 116"/>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18" name="组合 117"/>
          <p:cNvGrpSpPr/>
          <p:nvPr/>
        </p:nvGrpSpPr>
        <p:grpSpPr>
          <a:xfrm>
            <a:off x="3054981" y="2829613"/>
            <a:ext cx="1139375" cy="762364"/>
            <a:chOff x="223456" y="2735579"/>
            <a:chExt cx="1519166" cy="1016485"/>
          </a:xfrm>
        </p:grpSpPr>
        <p:sp>
          <p:nvSpPr>
            <p:cNvPr id="119" name="文本框 97"/>
            <p:cNvSpPr txBox="1"/>
            <p:nvPr/>
          </p:nvSpPr>
          <p:spPr>
            <a:xfrm>
              <a:off x="223456" y="2735579"/>
              <a:ext cx="1519166" cy="369332"/>
            </a:xfrm>
            <a:prstGeom prst="rect">
              <a:avLst/>
            </a:prstGeom>
            <a:noFill/>
          </p:spPr>
          <p:txBody>
            <a:bodyPr wrap="square" rtlCol="0">
              <a:spAutoFit/>
            </a:bodyPr>
            <a:lstStyle/>
            <a:p>
              <a:r>
                <a:rPr lang="zh-CN" altLang="en-US" sz="1200" dirty="0">
                  <a:solidFill>
                    <a:srgbClr val="00682F"/>
                  </a:solidFill>
                  <a:latin typeface="时尚中黑简体" pitchFamily="2" charset="-122"/>
                  <a:ea typeface="时尚中黑简体" pitchFamily="2" charset="-122"/>
                </a:rPr>
                <a:t>在此添加标题</a:t>
              </a:r>
            </a:p>
          </p:txBody>
        </p:sp>
        <p:sp>
          <p:nvSpPr>
            <p:cNvPr id="120" name="文本框 98"/>
            <p:cNvSpPr txBox="1"/>
            <p:nvPr/>
          </p:nvSpPr>
          <p:spPr>
            <a:xfrm>
              <a:off x="224531" y="2988779"/>
              <a:ext cx="1411666" cy="763285"/>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21" name="组合 120"/>
          <p:cNvGrpSpPr/>
          <p:nvPr/>
        </p:nvGrpSpPr>
        <p:grpSpPr>
          <a:xfrm>
            <a:off x="4648011" y="1388713"/>
            <a:ext cx="1702178" cy="3063527"/>
            <a:chOff x="6197348" y="1461092"/>
            <a:chExt cx="2269570" cy="4084703"/>
          </a:xfrm>
        </p:grpSpPr>
        <p:sp>
          <p:nvSpPr>
            <p:cNvPr id="122" name="直角三角形 69"/>
            <p:cNvSpPr/>
            <p:nvPr/>
          </p:nvSpPr>
          <p:spPr>
            <a:xfrm rot="5400000" flipH="1">
              <a:off x="6266451" y="3345328"/>
              <a:ext cx="4084703" cy="3162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直角三角形 69"/>
            <p:cNvSpPr/>
            <p:nvPr/>
          </p:nvSpPr>
          <p:spPr>
            <a:xfrm flipH="1" flipV="1">
              <a:off x="6197348" y="5207338"/>
              <a:ext cx="2267687" cy="2908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6529187" y="1857787"/>
              <a:ext cx="1648460" cy="3374952"/>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6529187" y="1857787"/>
              <a:ext cx="1648460" cy="506658"/>
            </a:xfrm>
            <a:prstGeom prst="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5203596" y="1261006"/>
            <a:ext cx="622935" cy="731284"/>
            <a:chOff x="6591300" y="1966752"/>
            <a:chExt cx="830580" cy="975045"/>
          </a:xfrm>
        </p:grpSpPr>
        <p:sp>
          <p:nvSpPr>
            <p:cNvPr id="127" name="任意多边形 126"/>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任意多边形 127"/>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29" name="组合 128"/>
          <p:cNvGrpSpPr/>
          <p:nvPr/>
        </p:nvGrpSpPr>
        <p:grpSpPr>
          <a:xfrm>
            <a:off x="4985380" y="2829613"/>
            <a:ext cx="1139375" cy="762364"/>
            <a:chOff x="223456" y="2735579"/>
            <a:chExt cx="1519166" cy="1016485"/>
          </a:xfrm>
        </p:grpSpPr>
        <p:sp>
          <p:nvSpPr>
            <p:cNvPr id="130" name="文本框 109"/>
            <p:cNvSpPr txBox="1"/>
            <p:nvPr/>
          </p:nvSpPr>
          <p:spPr>
            <a:xfrm>
              <a:off x="223456" y="2735579"/>
              <a:ext cx="1519166" cy="369332"/>
            </a:xfrm>
            <a:prstGeom prst="rect">
              <a:avLst/>
            </a:prstGeom>
            <a:noFill/>
          </p:spPr>
          <p:txBody>
            <a:bodyPr wrap="square" rtlCol="0">
              <a:spAutoFit/>
            </a:bodyPr>
            <a:lstStyle/>
            <a:p>
              <a:r>
                <a:rPr lang="zh-CN" altLang="en-US" sz="1200" dirty="0">
                  <a:solidFill>
                    <a:srgbClr val="00682F"/>
                  </a:solidFill>
                  <a:latin typeface="时尚中黑简体" pitchFamily="2" charset="-122"/>
                  <a:ea typeface="时尚中黑简体" pitchFamily="2" charset="-122"/>
                </a:rPr>
                <a:t>在此添加标题</a:t>
              </a:r>
            </a:p>
          </p:txBody>
        </p:sp>
        <p:sp>
          <p:nvSpPr>
            <p:cNvPr id="131" name="文本框 110"/>
            <p:cNvSpPr txBox="1"/>
            <p:nvPr/>
          </p:nvSpPr>
          <p:spPr>
            <a:xfrm>
              <a:off x="224531" y="2988779"/>
              <a:ext cx="1411666" cy="763285"/>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132" name="组合 131"/>
          <p:cNvGrpSpPr/>
          <p:nvPr/>
        </p:nvGrpSpPr>
        <p:grpSpPr>
          <a:xfrm>
            <a:off x="6578411" y="1388713"/>
            <a:ext cx="1702178" cy="3063527"/>
            <a:chOff x="8771215" y="1461092"/>
            <a:chExt cx="2269570" cy="4084703"/>
          </a:xfrm>
        </p:grpSpPr>
        <p:sp>
          <p:nvSpPr>
            <p:cNvPr id="133" name="直角三角形 69"/>
            <p:cNvSpPr/>
            <p:nvPr/>
          </p:nvSpPr>
          <p:spPr>
            <a:xfrm rot="5400000" flipH="1">
              <a:off x="8840318" y="3345328"/>
              <a:ext cx="4084703" cy="3162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直角三角形 69"/>
            <p:cNvSpPr/>
            <p:nvPr/>
          </p:nvSpPr>
          <p:spPr>
            <a:xfrm flipH="1" flipV="1">
              <a:off x="8771215" y="5207338"/>
              <a:ext cx="2267687" cy="290831"/>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9103054" y="1857787"/>
              <a:ext cx="1648460" cy="3374952"/>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9103054" y="1857787"/>
              <a:ext cx="1648460" cy="506658"/>
            </a:xfrm>
            <a:prstGeom prst="rect">
              <a:avLst/>
            </a:prstGeom>
            <a:solidFill>
              <a:srgbClr val="0068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133996" y="1261006"/>
            <a:ext cx="622935" cy="731284"/>
            <a:chOff x="6591300" y="1966752"/>
            <a:chExt cx="830580" cy="975045"/>
          </a:xfrm>
        </p:grpSpPr>
        <p:sp>
          <p:nvSpPr>
            <p:cNvPr id="225" name="任意多边形 224"/>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任意多边形 225"/>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27" name="组合 226"/>
          <p:cNvGrpSpPr/>
          <p:nvPr/>
        </p:nvGrpSpPr>
        <p:grpSpPr>
          <a:xfrm>
            <a:off x="6915781" y="2829613"/>
            <a:ext cx="1139375" cy="762364"/>
            <a:chOff x="223456" y="2735579"/>
            <a:chExt cx="1519166" cy="1016485"/>
          </a:xfrm>
        </p:grpSpPr>
        <p:sp>
          <p:nvSpPr>
            <p:cNvPr id="228" name="文本框 121"/>
            <p:cNvSpPr txBox="1"/>
            <p:nvPr/>
          </p:nvSpPr>
          <p:spPr>
            <a:xfrm>
              <a:off x="223456" y="2735579"/>
              <a:ext cx="1519166" cy="369332"/>
            </a:xfrm>
            <a:prstGeom prst="rect">
              <a:avLst/>
            </a:prstGeom>
            <a:noFill/>
          </p:spPr>
          <p:txBody>
            <a:bodyPr wrap="square" rtlCol="0">
              <a:spAutoFit/>
            </a:bodyPr>
            <a:lstStyle/>
            <a:p>
              <a:r>
                <a:rPr lang="zh-CN" altLang="en-US" sz="1200" dirty="0">
                  <a:solidFill>
                    <a:srgbClr val="00682F"/>
                  </a:solidFill>
                  <a:latin typeface="时尚中黑简体" pitchFamily="2" charset="-122"/>
                  <a:ea typeface="时尚中黑简体" pitchFamily="2" charset="-122"/>
                </a:rPr>
                <a:t>在此添加标题</a:t>
              </a:r>
            </a:p>
          </p:txBody>
        </p:sp>
        <p:sp>
          <p:nvSpPr>
            <p:cNvPr id="229" name="文本框 122"/>
            <p:cNvSpPr txBox="1"/>
            <p:nvPr/>
          </p:nvSpPr>
          <p:spPr>
            <a:xfrm>
              <a:off x="224531" y="2988779"/>
              <a:ext cx="1411666" cy="763285"/>
            </a:xfrm>
            <a:prstGeom prst="rect">
              <a:avLst/>
            </a:prstGeom>
            <a:noFill/>
          </p:spPr>
          <p:txBody>
            <a:bodyPr wrap="square" rtlCol="0">
              <a:spAutoFit/>
            </a:bodyPr>
            <a:lstStyle/>
            <a:p>
              <a:pPr algn="just">
                <a:lnSpc>
                  <a:spcPct val="130000"/>
                </a:lnSpc>
              </a:pPr>
              <a:r>
                <a:rPr lang="zh-CN" altLang="en-US" sz="8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nvGrpSpPr>
          <p:cNvPr id="230" name="组合 229"/>
          <p:cNvGrpSpPr/>
          <p:nvPr/>
        </p:nvGrpSpPr>
        <p:grpSpPr>
          <a:xfrm>
            <a:off x="1262291" y="3647655"/>
            <a:ext cx="822614" cy="230832"/>
            <a:chOff x="1683053" y="4473008"/>
            <a:chExt cx="1096818" cy="307776"/>
          </a:xfrm>
        </p:grpSpPr>
        <p:sp>
          <p:nvSpPr>
            <p:cNvPr id="231" name="圆角矩形 230"/>
            <p:cNvSpPr/>
            <p:nvPr/>
          </p:nvSpPr>
          <p:spPr>
            <a:xfrm>
              <a:off x="1683053" y="4500368"/>
              <a:ext cx="1096818" cy="222285"/>
            </a:xfrm>
            <a:prstGeom prst="roundRect">
              <a:avLst>
                <a:gd name="adj" fmla="val 50000"/>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文本框 125"/>
            <p:cNvSpPr txBox="1"/>
            <p:nvPr/>
          </p:nvSpPr>
          <p:spPr>
            <a:xfrm>
              <a:off x="1797922" y="4473008"/>
              <a:ext cx="857529" cy="307776"/>
            </a:xfrm>
            <a:prstGeom prst="rect">
              <a:avLst/>
            </a:prstGeom>
            <a:noFill/>
          </p:spPr>
          <p:txBody>
            <a:bodyPr wrap="square" rtlCol="0">
              <a:spAutoFit/>
            </a:bodyPr>
            <a:lstStyle/>
            <a:p>
              <a:pPr algn="ctr"/>
              <a:r>
                <a:rPr lang="zh-CN" altLang="en-US" sz="900" dirty="0">
                  <a:solidFill>
                    <a:schemeClr val="bg1"/>
                  </a:solidFill>
                  <a:latin typeface="时尚中黑简体" pitchFamily="2" charset="-122"/>
                  <a:ea typeface="时尚中黑简体" pitchFamily="2" charset="-122"/>
                </a:rPr>
                <a:t>第一季度</a:t>
              </a:r>
            </a:p>
          </p:txBody>
        </p:sp>
      </p:grpSp>
      <p:grpSp>
        <p:nvGrpSpPr>
          <p:cNvPr id="233" name="组合 232"/>
          <p:cNvGrpSpPr/>
          <p:nvPr/>
        </p:nvGrpSpPr>
        <p:grpSpPr>
          <a:xfrm>
            <a:off x="3192690" y="3647656"/>
            <a:ext cx="822614" cy="230832"/>
            <a:chOff x="4256920" y="4473010"/>
            <a:chExt cx="1096818" cy="307776"/>
          </a:xfrm>
        </p:grpSpPr>
        <p:sp>
          <p:nvSpPr>
            <p:cNvPr id="234" name="圆角矩形 233"/>
            <p:cNvSpPr/>
            <p:nvPr/>
          </p:nvSpPr>
          <p:spPr>
            <a:xfrm>
              <a:off x="4256920" y="4500368"/>
              <a:ext cx="1096818" cy="222285"/>
            </a:xfrm>
            <a:prstGeom prst="roundRect">
              <a:avLst>
                <a:gd name="adj" fmla="val 50000"/>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126"/>
            <p:cNvSpPr txBox="1"/>
            <p:nvPr/>
          </p:nvSpPr>
          <p:spPr>
            <a:xfrm>
              <a:off x="4376564" y="4473010"/>
              <a:ext cx="857529" cy="307776"/>
            </a:xfrm>
            <a:prstGeom prst="rect">
              <a:avLst/>
            </a:prstGeom>
            <a:noFill/>
          </p:spPr>
          <p:txBody>
            <a:bodyPr wrap="square" rtlCol="0">
              <a:spAutoFit/>
            </a:bodyPr>
            <a:lstStyle/>
            <a:p>
              <a:pPr algn="ctr"/>
              <a:r>
                <a:rPr lang="zh-CN" altLang="en-US" sz="900" dirty="0">
                  <a:solidFill>
                    <a:schemeClr val="bg1"/>
                  </a:solidFill>
                  <a:latin typeface="时尚中黑简体" pitchFamily="2" charset="-122"/>
                  <a:ea typeface="时尚中黑简体" pitchFamily="2" charset="-122"/>
                </a:rPr>
                <a:t>第二季度</a:t>
              </a:r>
            </a:p>
          </p:txBody>
        </p:sp>
      </p:grpSp>
      <p:grpSp>
        <p:nvGrpSpPr>
          <p:cNvPr id="236" name="组合 235"/>
          <p:cNvGrpSpPr/>
          <p:nvPr/>
        </p:nvGrpSpPr>
        <p:grpSpPr>
          <a:xfrm>
            <a:off x="5123090" y="3647656"/>
            <a:ext cx="822614" cy="230832"/>
            <a:chOff x="6830786" y="4473010"/>
            <a:chExt cx="1096818" cy="307776"/>
          </a:xfrm>
        </p:grpSpPr>
        <p:sp>
          <p:nvSpPr>
            <p:cNvPr id="237" name="圆角矩形 236"/>
            <p:cNvSpPr/>
            <p:nvPr/>
          </p:nvSpPr>
          <p:spPr>
            <a:xfrm>
              <a:off x="6830786" y="4500368"/>
              <a:ext cx="1096818" cy="222285"/>
            </a:xfrm>
            <a:prstGeom prst="roundRect">
              <a:avLst>
                <a:gd name="adj" fmla="val 50000"/>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文本框 127"/>
            <p:cNvSpPr txBox="1"/>
            <p:nvPr/>
          </p:nvSpPr>
          <p:spPr>
            <a:xfrm>
              <a:off x="6965926" y="4473010"/>
              <a:ext cx="857529" cy="307776"/>
            </a:xfrm>
            <a:prstGeom prst="rect">
              <a:avLst/>
            </a:prstGeom>
            <a:noFill/>
          </p:spPr>
          <p:txBody>
            <a:bodyPr wrap="square" rtlCol="0">
              <a:spAutoFit/>
            </a:bodyPr>
            <a:lstStyle/>
            <a:p>
              <a:pPr algn="ctr"/>
              <a:r>
                <a:rPr lang="zh-CN" altLang="en-US" sz="900" dirty="0">
                  <a:solidFill>
                    <a:schemeClr val="bg1"/>
                  </a:solidFill>
                  <a:latin typeface="时尚中黑简体" pitchFamily="2" charset="-122"/>
                  <a:ea typeface="时尚中黑简体" pitchFamily="2" charset="-122"/>
                </a:rPr>
                <a:t>第三季度</a:t>
              </a:r>
            </a:p>
          </p:txBody>
        </p:sp>
      </p:grpSp>
      <p:grpSp>
        <p:nvGrpSpPr>
          <p:cNvPr id="239" name="组合 238"/>
          <p:cNvGrpSpPr/>
          <p:nvPr/>
        </p:nvGrpSpPr>
        <p:grpSpPr>
          <a:xfrm>
            <a:off x="7053501" y="3647656"/>
            <a:ext cx="822615" cy="230832"/>
            <a:chOff x="9404653" y="4473010"/>
            <a:chExt cx="1096818" cy="307776"/>
          </a:xfrm>
        </p:grpSpPr>
        <p:sp>
          <p:nvSpPr>
            <p:cNvPr id="240" name="圆角矩形 239"/>
            <p:cNvSpPr/>
            <p:nvPr/>
          </p:nvSpPr>
          <p:spPr>
            <a:xfrm>
              <a:off x="9404653" y="4500368"/>
              <a:ext cx="1096818" cy="222285"/>
            </a:xfrm>
            <a:prstGeom prst="roundRect">
              <a:avLst>
                <a:gd name="adj" fmla="val 50000"/>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文本框 128"/>
            <p:cNvSpPr txBox="1"/>
            <p:nvPr/>
          </p:nvSpPr>
          <p:spPr>
            <a:xfrm>
              <a:off x="9498519" y="4473010"/>
              <a:ext cx="857528" cy="307776"/>
            </a:xfrm>
            <a:prstGeom prst="rect">
              <a:avLst/>
            </a:prstGeom>
            <a:noFill/>
          </p:spPr>
          <p:txBody>
            <a:bodyPr wrap="square" rtlCol="0">
              <a:spAutoFit/>
            </a:bodyPr>
            <a:lstStyle/>
            <a:p>
              <a:pPr algn="ctr"/>
              <a:r>
                <a:rPr lang="zh-CN" altLang="en-US" sz="900" dirty="0">
                  <a:solidFill>
                    <a:schemeClr val="bg1"/>
                  </a:solidFill>
                  <a:latin typeface="时尚中黑简体" pitchFamily="2" charset="-122"/>
                  <a:ea typeface="时尚中黑简体" pitchFamily="2" charset="-122"/>
                </a:rPr>
                <a:t>第四季度</a:t>
              </a:r>
            </a:p>
          </p:txBody>
        </p:sp>
      </p:grpSp>
      <p:sp>
        <p:nvSpPr>
          <p:cNvPr id="242" name="Freeform 19"/>
          <p:cNvSpPr/>
          <p:nvPr/>
        </p:nvSpPr>
        <p:spPr bwMode="auto">
          <a:xfrm>
            <a:off x="7419689" y="2309031"/>
            <a:ext cx="172024" cy="336695"/>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rgbClr val="00682F"/>
          </a:solidFill>
          <a:ln>
            <a:noFill/>
          </a:ln>
          <a:effectLst/>
        </p:spPr>
        <p:txBody>
          <a:bodyPr vert="horz" wrap="square" lIns="68580" tIns="34290" rIns="68580" bIns="34290" numCol="1" anchor="t" anchorCtr="0" compatLnSpc="1"/>
          <a:lstStyle/>
          <a:p>
            <a:endParaRPr lang="zh-CN" altLang="en-US"/>
          </a:p>
        </p:txBody>
      </p:sp>
      <p:grpSp>
        <p:nvGrpSpPr>
          <p:cNvPr id="243" name="Group 22"/>
          <p:cNvGrpSpPr>
            <a:grpSpLocks noChangeAspect="1"/>
          </p:cNvGrpSpPr>
          <p:nvPr/>
        </p:nvGrpSpPr>
        <p:grpSpPr bwMode="auto">
          <a:xfrm>
            <a:off x="3458616" y="2341894"/>
            <a:ext cx="270969" cy="270969"/>
            <a:chOff x="3617" y="1935"/>
            <a:chExt cx="446" cy="446"/>
          </a:xfrm>
          <a:solidFill>
            <a:srgbClr val="00682F"/>
          </a:solidFill>
          <a:effectLst/>
        </p:grpSpPr>
        <p:sp>
          <p:nvSpPr>
            <p:cNvPr id="244"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24"/>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46" name="Group 31"/>
          <p:cNvGrpSpPr>
            <a:grpSpLocks noChangeAspect="1"/>
          </p:cNvGrpSpPr>
          <p:nvPr/>
        </p:nvGrpSpPr>
        <p:grpSpPr bwMode="auto">
          <a:xfrm>
            <a:off x="5439629" y="2335516"/>
            <a:ext cx="220542" cy="283727"/>
            <a:chOff x="5177" y="1058"/>
            <a:chExt cx="363" cy="467"/>
          </a:xfrm>
          <a:solidFill>
            <a:srgbClr val="00682F"/>
          </a:solidFill>
          <a:effectLst/>
        </p:grpSpPr>
        <p:sp>
          <p:nvSpPr>
            <p:cNvPr id="247" name="Freeform 32"/>
            <p:cNvSpPr/>
            <p:nvPr/>
          </p:nvSpPr>
          <p:spPr bwMode="auto">
            <a:xfrm>
              <a:off x="5305" y="1288"/>
              <a:ext cx="98" cy="237"/>
            </a:xfrm>
            <a:custGeom>
              <a:avLst/>
              <a:gdLst>
                <a:gd name="T0" fmla="*/ 48 w 98"/>
                <a:gd name="T1" fmla="*/ 237 h 237"/>
                <a:gd name="T2" fmla="*/ 45 w 98"/>
                <a:gd name="T3" fmla="*/ 230 h 237"/>
                <a:gd name="T4" fmla="*/ 21 w 98"/>
                <a:gd name="T5" fmla="*/ 184 h 237"/>
                <a:gd name="T6" fmla="*/ 0 w 98"/>
                <a:gd name="T7" fmla="*/ 139 h 237"/>
                <a:gd name="T8" fmla="*/ 0 w 98"/>
                <a:gd name="T9" fmla="*/ 137 h 237"/>
                <a:gd name="T10" fmla="*/ 0 w 98"/>
                <a:gd name="T11" fmla="*/ 134 h 237"/>
                <a:gd name="T12" fmla="*/ 45 w 98"/>
                <a:gd name="T13" fmla="*/ 12 h 237"/>
                <a:gd name="T14" fmla="*/ 48 w 98"/>
                <a:gd name="T15" fmla="*/ 0 h 237"/>
                <a:gd name="T16" fmla="*/ 52 w 98"/>
                <a:gd name="T17" fmla="*/ 12 h 237"/>
                <a:gd name="T18" fmla="*/ 96 w 98"/>
                <a:gd name="T19" fmla="*/ 134 h 237"/>
                <a:gd name="T20" fmla="*/ 98 w 98"/>
                <a:gd name="T21" fmla="*/ 137 h 237"/>
                <a:gd name="T22" fmla="*/ 96 w 98"/>
                <a:gd name="T23" fmla="*/ 139 h 237"/>
                <a:gd name="T24" fmla="*/ 74 w 98"/>
                <a:gd name="T25" fmla="*/ 184 h 237"/>
                <a:gd name="T26" fmla="*/ 52 w 98"/>
                <a:gd name="T27" fmla="*/ 230 h 237"/>
                <a:gd name="T28" fmla="*/ 48 w 98"/>
                <a:gd name="T29" fmla="*/ 237 h 237"/>
                <a:gd name="T30" fmla="*/ 48 w 98"/>
                <a:gd name="T31"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 h="237">
                  <a:moveTo>
                    <a:pt x="48" y="237"/>
                  </a:moveTo>
                  <a:lnTo>
                    <a:pt x="45" y="230"/>
                  </a:lnTo>
                  <a:lnTo>
                    <a:pt x="21" y="184"/>
                  </a:lnTo>
                  <a:lnTo>
                    <a:pt x="0" y="139"/>
                  </a:lnTo>
                  <a:lnTo>
                    <a:pt x="0" y="137"/>
                  </a:lnTo>
                  <a:lnTo>
                    <a:pt x="0" y="134"/>
                  </a:lnTo>
                  <a:lnTo>
                    <a:pt x="45" y="12"/>
                  </a:lnTo>
                  <a:lnTo>
                    <a:pt x="48" y="0"/>
                  </a:lnTo>
                  <a:lnTo>
                    <a:pt x="52" y="12"/>
                  </a:lnTo>
                  <a:lnTo>
                    <a:pt x="96" y="134"/>
                  </a:lnTo>
                  <a:lnTo>
                    <a:pt x="98" y="137"/>
                  </a:lnTo>
                  <a:lnTo>
                    <a:pt x="96" y="139"/>
                  </a:lnTo>
                  <a:lnTo>
                    <a:pt x="74" y="184"/>
                  </a:lnTo>
                  <a:lnTo>
                    <a:pt x="52" y="230"/>
                  </a:lnTo>
                  <a:lnTo>
                    <a:pt x="48" y="237"/>
                  </a:lnTo>
                  <a:lnTo>
                    <a:pt x="48" y="2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Oval 33"/>
            <p:cNvSpPr>
              <a:spLocks noChangeArrowheads="1"/>
            </p:cNvSpPr>
            <p:nvPr/>
          </p:nvSpPr>
          <p:spPr bwMode="auto">
            <a:xfrm>
              <a:off x="5247" y="1058"/>
              <a:ext cx="212" cy="21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34"/>
            <p:cNvSpPr/>
            <p:nvPr/>
          </p:nvSpPr>
          <p:spPr bwMode="auto">
            <a:xfrm>
              <a:off x="5386" y="1290"/>
              <a:ext cx="154" cy="235"/>
            </a:xfrm>
            <a:custGeom>
              <a:avLst/>
              <a:gdLst>
                <a:gd name="T0" fmla="*/ 50 w 64"/>
                <a:gd name="T1" fmla="*/ 0 h 98"/>
                <a:gd name="T2" fmla="*/ 37 w 64"/>
                <a:gd name="T3" fmla="*/ 0 h 98"/>
                <a:gd name="T4" fmla="*/ 13 w 64"/>
                <a:gd name="T5" fmla="*/ 62 h 98"/>
                <a:gd name="T6" fmla="*/ 0 w 64"/>
                <a:gd name="T7" fmla="*/ 98 h 98"/>
                <a:gd name="T8" fmla="*/ 50 w 64"/>
                <a:gd name="T9" fmla="*/ 98 h 98"/>
                <a:gd name="T10" fmla="*/ 64 w 64"/>
                <a:gd name="T11" fmla="*/ 84 h 98"/>
                <a:gd name="T12" fmla="*/ 64 w 64"/>
                <a:gd name="T13" fmla="*/ 14 h 98"/>
                <a:gd name="T14" fmla="*/ 50 w 64"/>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98">
                  <a:moveTo>
                    <a:pt x="50" y="0"/>
                  </a:moveTo>
                  <a:cubicBezTo>
                    <a:pt x="37" y="0"/>
                    <a:pt x="37" y="0"/>
                    <a:pt x="37" y="0"/>
                  </a:cubicBezTo>
                  <a:cubicBezTo>
                    <a:pt x="13" y="62"/>
                    <a:pt x="13" y="62"/>
                    <a:pt x="13" y="62"/>
                  </a:cubicBezTo>
                  <a:cubicBezTo>
                    <a:pt x="0" y="98"/>
                    <a:pt x="0" y="98"/>
                    <a:pt x="0" y="98"/>
                  </a:cubicBezTo>
                  <a:cubicBezTo>
                    <a:pt x="50" y="98"/>
                    <a:pt x="50" y="98"/>
                    <a:pt x="50" y="98"/>
                  </a:cubicBezTo>
                  <a:cubicBezTo>
                    <a:pt x="58" y="98"/>
                    <a:pt x="64" y="92"/>
                    <a:pt x="64" y="84"/>
                  </a:cubicBezTo>
                  <a:cubicBezTo>
                    <a:pt x="64" y="14"/>
                    <a:pt x="64" y="14"/>
                    <a:pt x="64" y="14"/>
                  </a:cubicBezTo>
                  <a:cubicBezTo>
                    <a:pt x="64" y="6"/>
                    <a:pt x="58" y="0"/>
                    <a:pt x="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35"/>
            <p:cNvSpPr/>
            <p:nvPr/>
          </p:nvSpPr>
          <p:spPr bwMode="auto">
            <a:xfrm>
              <a:off x="5177" y="1290"/>
              <a:ext cx="149" cy="235"/>
            </a:xfrm>
            <a:custGeom>
              <a:avLst/>
              <a:gdLst>
                <a:gd name="T0" fmla="*/ 24 w 62"/>
                <a:gd name="T1" fmla="*/ 0 h 98"/>
                <a:gd name="T2" fmla="*/ 13 w 62"/>
                <a:gd name="T3" fmla="*/ 0 h 98"/>
                <a:gd name="T4" fmla="*/ 0 w 62"/>
                <a:gd name="T5" fmla="*/ 14 h 98"/>
                <a:gd name="T6" fmla="*/ 0 w 62"/>
                <a:gd name="T7" fmla="*/ 84 h 98"/>
                <a:gd name="T8" fmla="*/ 13 w 62"/>
                <a:gd name="T9" fmla="*/ 98 h 98"/>
                <a:gd name="T10" fmla="*/ 62 w 62"/>
                <a:gd name="T11" fmla="*/ 98 h 98"/>
                <a:gd name="T12" fmla="*/ 48 w 62"/>
                <a:gd name="T13" fmla="*/ 62 h 98"/>
                <a:gd name="T14" fmla="*/ 24 w 62"/>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98">
                  <a:moveTo>
                    <a:pt x="24" y="0"/>
                  </a:moveTo>
                  <a:cubicBezTo>
                    <a:pt x="13" y="0"/>
                    <a:pt x="13" y="0"/>
                    <a:pt x="13" y="0"/>
                  </a:cubicBezTo>
                  <a:cubicBezTo>
                    <a:pt x="6" y="0"/>
                    <a:pt x="0" y="6"/>
                    <a:pt x="0" y="14"/>
                  </a:cubicBezTo>
                  <a:cubicBezTo>
                    <a:pt x="0" y="84"/>
                    <a:pt x="0" y="84"/>
                    <a:pt x="0" y="84"/>
                  </a:cubicBezTo>
                  <a:cubicBezTo>
                    <a:pt x="0" y="92"/>
                    <a:pt x="6" y="98"/>
                    <a:pt x="13" y="98"/>
                  </a:cubicBezTo>
                  <a:cubicBezTo>
                    <a:pt x="62" y="98"/>
                    <a:pt x="62" y="98"/>
                    <a:pt x="62" y="98"/>
                  </a:cubicBezTo>
                  <a:cubicBezTo>
                    <a:pt x="48" y="62"/>
                    <a:pt x="48" y="62"/>
                    <a:pt x="48" y="62"/>
                  </a:cubicBezTo>
                  <a:lnTo>
                    <a:pt x="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500"/>
                                        <p:tgtEl>
                                          <p:spTgt spid="87"/>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96"/>
                                        </p:tgtEl>
                                        <p:attrNameLst>
                                          <p:attrName>style.visibility</p:attrName>
                                        </p:attrNameLst>
                                      </p:cBhvr>
                                      <p:to>
                                        <p:strVal val="visible"/>
                                      </p:to>
                                    </p:set>
                                    <p:anim calcmode="lin" valueType="num">
                                      <p:cBhvr additive="base">
                                        <p:cTn id="11" dur="500" fill="hold"/>
                                        <p:tgtEl>
                                          <p:spTgt spid="96"/>
                                        </p:tgtEl>
                                        <p:attrNameLst>
                                          <p:attrName>ppt_x</p:attrName>
                                        </p:attrNameLst>
                                      </p:cBhvr>
                                      <p:tavLst>
                                        <p:tav tm="0">
                                          <p:val>
                                            <p:strVal val="#ppt_x"/>
                                          </p:val>
                                        </p:tav>
                                        <p:tav tm="100000">
                                          <p:val>
                                            <p:strVal val="#ppt_x"/>
                                          </p:val>
                                        </p:tav>
                                      </p:tavLst>
                                    </p:anim>
                                    <p:anim calcmode="lin" valueType="num">
                                      <p:cBhvr additive="base">
                                        <p:cTn id="12" dur="500" fill="hold"/>
                                        <p:tgtEl>
                                          <p:spTgt spid="96"/>
                                        </p:tgtEl>
                                        <p:attrNameLst>
                                          <p:attrName>ppt_y</p:attrName>
                                        </p:attrNameLst>
                                      </p:cBhvr>
                                      <p:tavLst>
                                        <p:tav tm="0">
                                          <p:val>
                                            <p:strVal val="0-#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1"/>
                                        </p:tgtEl>
                                        <p:attrNameLst>
                                          <p:attrName>style.visibility</p:attrName>
                                        </p:attrNameLst>
                                      </p:cBhvr>
                                      <p:to>
                                        <p:strVal val="visible"/>
                                      </p:to>
                                    </p:set>
                                    <p:anim calcmode="lin" valueType="num">
                                      <p:cBhvr additive="base">
                                        <p:cTn id="15" dur="500" fill="hold"/>
                                        <p:tgtEl>
                                          <p:spTgt spid="91"/>
                                        </p:tgtEl>
                                        <p:attrNameLst>
                                          <p:attrName>ppt_x</p:attrName>
                                        </p:attrNameLst>
                                      </p:cBhvr>
                                      <p:tavLst>
                                        <p:tav tm="0">
                                          <p:val>
                                            <p:strVal val="#ppt_x"/>
                                          </p:val>
                                        </p:tav>
                                        <p:tav tm="100000">
                                          <p:val>
                                            <p:strVal val="#ppt_x"/>
                                          </p:val>
                                        </p:tav>
                                      </p:tavLst>
                                    </p:anim>
                                    <p:anim calcmode="lin" valueType="num">
                                      <p:cBhvr additive="base">
                                        <p:cTn id="16" dur="500" fill="hold"/>
                                        <p:tgtEl>
                                          <p:spTgt spid="91"/>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4" fill="hold" nodeType="afterEffect">
                                  <p:stCondLst>
                                    <p:cond delay="0"/>
                                  </p:stCondLst>
                                  <p:childTnLst>
                                    <p:set>
                                      <p:cBhvr>
                                        <p:cTn id="19" dur="1" fill="hold">
                                          <p:stCondLst>
                                            <p:cond delay="0"/>
                                          </p:stCondLst>
                                        </p:cTn>
                                        <p:tgtEl>
                                          <p:spTgt spid="110"/>
                                        </p:tgtEl>
                                        <p:attrNameLst>
                                          <p:attrName>style.visibility</p:attrName>
                                        </p:attrNameLst>
                                      </p:cBhvr>
                                      <p:to>
                                        <p:strVal val="visible"/>
                                      </p:to>
                                    </p:set>
                                    <p:anim calcmode="lin" valueType="num">
                                      <p:cBhvr additive="base">
                                        <p:cTn id="20" dur="500" fill="hold"/>
                                        <p:tgtEl>
                                          <p:spTgt spid="110"/>
                                        </p:tgtEl>
                                        <p:attrNameLst>
                                          <p:attrName>ppt_x</p:attrName>
                                        </p:attrNameLst>
                                      </p:cBhvr>
                                      <p:tavLst>
                                        <p:tav tm="0">
                                          <p:val>
                                            <p:strVal val="#ppt_x"/>
                                          </p:val>
                                        </p:tav>
                                        <p:tav tm="100000">
                                          <p:val>
                                            <p:strVal val="#ppt_x"/>
                                          </p:val>
                                        </p:tav>
                                      </p:tavLst>
                                    </p:anim>
                                    <p:anim calcmode="lin" valueType="num">
                                      <p:cBhvr additive="base">
                                        <p:cTn id="21" dur="500" fill="hold"/>
                                        <p:tgtEl>
                                          <p:spTgt spid="110"/>
                                        </p:tgtEl>
                                        <p:attrNameLst>
                                          <p:attrName>ppt_y</p:attrName>
                                        </p:attrNameLst>
                                      </p:cBhvr>
                                      <p:tavLst>
                                        <p:tav tm="0">
                                          <p:val>
                                            <p:strVal val="1+#ppt_h/2"/>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115"/>
                                        </p:tgtEl>
                                        <p:attrNameLst>
                                          <p:attrName>style.visibility</p:attrName>
                                        </p:attrNameLst>
                                      </p:cBhvr>
                                      <p:to>
                                        <p:strVal val="visible"/>
                                      </p:to>
                                    </p:set>
                                    <p:anim calcmode="lin" valueType="num">
                                      <p:cBhvr additive="base">
                                        <p:cTn id="24" dur="500" fill="hold"/>
                                        <p:tgtEl>
                                          <p:spTgt spid="115"/>
                                        </p:tgtEl>
                                        <p:attrNameLst>
                                          <p:attrName>ppt_x</p:attrName>
                                        </p:attrNameLst>
                                      </p:cBhvr>
                                      <p:tavLst>
                                        <p:tav tm="0">
                                          <p:val>
                                            <p:strVal val="#ppt_x"/>
                                          </p:val>
                                        </p:tav>
                                        <p:tav tm="100000">
                                          <p:val>
                                            <p:strVal val="#ppt_x"/>
                                          </p:val>
                                        </p:tav>
                                      </p:tavLst>
                                    </p:anim>
                                    <p:anim calcmode="lin" valueType="num">
                                      <p:cBhvr additive="base">
                                        <p:cTn id="25" dur="500" fill="hold"/>
                                        <p:tgtEl>
                                          <p:spTgt spid="115"/>
                                        </p:tgtEl>
                                        <p:attrNameLst>
                                          <p:attrName>ppt_y</p:attrName>
                                        </p:attrNameLst>
                                      </p:cBhvr>
                                      <p:tavLst>
                                        <p:tav tm="0">
                                          <p:val>
                                            <p:strVal val="0-#ppt_h/2"/>
                                          </p:val>
                                        </p:tav>
                                        <p:tav tm="100000">
                                          <p:val>
                                            <p:strVal val="#ppt_y"/>
                                          </p:val>
                                        </p:tav>
                                      </p:tavLst>
                                    </p:anim>
                                  </p:childTnLst>
                                </p:cTn>
                              </p:par>
                            </p:childTnLst>
                          </p:cTn>
                        </p:par>
                        <p:par>
                          <p:cTn id="26" fill="hold">
                            <p:stCondLst>
                              <p:cond delay="1500"/>
                            </p:stCondLst>
                            <p:childTnLst>
                              <p:par>
                                <p:cTn id="27" presetID="2" presetClass="entr" presetSubtype="1" fill="hold" nodeType="afterEffect">
                                  <p:stCondLst>
                                    <p:cond delay="0"/>
                                  </p:stCondLst>
                                  <p:childTnLst>
                                    <p:set>
                                      <p:cBhvr>
                                        <p:cTn id="28" dur="1" fill="hold">
                                          <p:stCondLst>
                                            <p:cond delay="0"/>
                                          </p:stCondLst>
                                        </p:cTn>
                                        <p:tgtEl>
                                          <p:spTgt spid="126"/>
                                        </p:tgtEl>
                                        <p:attrNameLst>
                                          <p:attrName>style.visibility</p:attrName>
                                        </p:attrNameLst>
                                      </p:cBhvr>
                                      <p:to>
                                        <p:strVal val="visible"/>
                                      </p:to>
                                    </p:set>
                                    <p:anim calcmode="lin" valueType="num">
                                      <p:cBhvr additive="base">
                                        <p:cTn id="29" dur="500" fill="hold"/>
                                        <p:tgtEl>
                                          <p:spTgt spid="126"/>
                                        </p:tgtEl>
                                        <p:attrNameLst>
                                          <p:attrName>ppt_x</p:attrName>
                                        </p:attrNameLst>
                                      </p:cBhvr>
                                      <p:tavLst>
                                        <p:tav tm="0">
                                          <p:val>
                                            <p:strVal val="#ppt_x"/>
                                          </p:val>
                                        </p:tav>
                                        <p:tav tm="100000">
                                          <p:val>
                                            <p:strVal val="#ppt_x"/>
                                          </p:val>
                                        </p:tav>
                                      </p:tavLst>
                                    </p:anim>
                                    <p:anim calcmode="lin" valueType="num">
                                      <p:cBhvr additive="base">
                                        <p:cTn id="30" dur="500" fill="hold"/>
                                        <p:tgtEl>
                                          <p:spTgt spid="126"/>
                                        </p:tgtEl>
                                        <p:attrNameLst>
                                          <p:attrName>ppt_y</p:attrName>
                                        </p:attrNameLst>
                                      </p:cBhvr>
                                      <p:tavLst>
                                        <p:tav tm="0">
                                          <p:val>
                                            <p:strVal val="0-#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21"/>
                                        </p:tgtEl>
                                        <p:attrNameLst>
                                          <p:attrName>style.visibility</p:attrName>
                                        </p:attrNameLst>
                                      </p:cBhvr>
                                      <p:to>
                                        <p:strVal val="visible"/>
                                      </p:to>
                                    </p:set>
                                    <p:anim calcmode="lin" valueType="num">
                                      <p:cBhvr additive="base">
                                        <p:cTn id="33" dur="500" fill="hold"/>
                                        <p:tgtEl>
                                          <p:spTgt spid="121"/>
                                        </p:tgtEl>
                                        <p:attrNameLst>
                                          <p:attrName>ppt_x</p:attrName>
                                        </p:attrNameLst>
                                      </p:cBhvr>
                                      <p:tavLst>
                                        <p:tav tm="0">
                                          <p:val>
                                            <p:strVal val="#ppt_x"/>
                                          </p:val>
                                        </p:tav>
                                        <p:tav tm="100000">
                                          <p:val>
                                            <p:strVal val="#ppt_x"/>
                                          </p:val>
                                        </p:tav>
                                      </p:tavLst>
                                    </p:anim>
                                    <p:anim calcmode="lin" valueType="num">
                                      <p:cBhvr additive="base">
                                        <p:cTn id="34" dur="500" fill="hold"/>
                                        <p:tgtEl>
                                          <p:spTgt spid="121"/>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ID="2" presetClass="entr" presetSubtype="1" fill="hold" nodeType="afterEffect">
                                  <p:stCondLst>
                                    <p:cond delay="0"/>
                                  </p:stCondLst>
                                  <p:childTnLst>
                                    <p:set>
                                      <p:cBhvr>
                                        <p:cTn id="37" dur="1" fill="hold">
                                          <p:stCondLst>
                                            <p:cond delay="0"/>
                                          </p:stCondLst>
                                        </p:cTn>
                                        <p:tgtEl>
                                          <p:spTgt spid="137"/>
                                        </p:tgtEl>
                                        <p:attrNameLst>
                                          <p:attrName>style.visibility</p:attrName>
                                        </p:attrNameLst>
                                      </p:cBhvr>
                                      <p:to>
                                        <p:strVal val="visible"/>
                                      </p:to>
                                    </p:set>
                                    <p:anim calcmode="lin" valueType="num">
                                      <p:cBhvr additive="base">
                                        <p:cTn id="38" dur="500" fill="hold"/>
                                        <p:tgtEl>
                                          <p:spTgt spid="137"/>
                                        </p:tgtEl>
                                        <p:attrNameLst>
                                          <p:attrName>ppt_x</p:attrName>
                                        </p:attrNameLst>
                                      </p:cBhvr>
                                      <p:tavLst>
                                        <p:tav tm="0">
                                          <p:val>
                                            <p:strVal val="#ppt_x"/>
                                          </p:val>
                                        </p:tav>
                                        <p:tav tm="100000">
                                          <p:val>
                                            <p:strVal val="#ppt_x"/>
                                          </p:val>
                                        </p:tav>
                                      </p:tavLst>
                                    </p:anim>
                                    <p:anim calcmode="lin" valueType="num">
                                      <p:cBhvr additive="base">
                                        <p:cTn id="39" dur="500" fill="hold"/>
                                        <p:tgtEl>
                                          <p:spTgt spid="137"/>
                                        </p:tgtEl>
                                        <p:attrNameLst>
                                          <p:attrName>ppt_y</p:attrName>
                                        </p:attrNameLst>
                                      </p:cBhvr>
                                      <p:tavLst>
                                        <p:tav tm="0">
                                          <p:val>
                                            <p:strVal val="0-#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32"/>
                                        </p:tgtEl>
                                        <p:attrNameLst>
                                          <p:attrName>style.visibility</p:attrName>
                                        </p:attrNameLst>
                                      </p:cBhvr>
                                      <p:to>
                                        <p:strVal val="visible"/>
                                      </p:to>
                                    </p:set>
                                    <p:anim calcmode="lin" valueType="num">
                                      <p:cBhvr additive="base">
                                        <p:cTn id="42" dur="500" fill="hold"/>
                                        <p:tgtEl>
                                          <p:spTgt spid="132"/>
                                        </p:tgtEl>
                                        <p:attrNameLst>
                                          <p:attrName>ppt_x</p:attrName>
                                        </p:attrNameLst>
                                      </p:cBhvr>
                                      <p:tavLst>
                                        <p:tav tm="0">
                                          <p:val>
                                            <p:strVal val="#ppt_x"/>
                                          </p:val>
                                        </p:tav>
                                        <p:tav tm="100000">
                                          <p:val>
                                            <p:strVal val="#ppt_x"/>
                                          </p:val>
                                        </p:tav>
                                      </p:tavLst>
                                    </p:anim>
                                    <p:anim calcmode="lin" valueType="num">
                                      <p:cBhvr additive="base">
                                        <p:cTn id="43" dur="500" fill="hold"/>
                                        <p:tgtEl>
                                          <p:spTgt spid="132"/>
                                        </p:tgtEl>
                                        <p:attrNameLst>
                                          <p:attrName>ppt_y</p:attrName>
                                        </p:attrNameLst>
                                      </p:cBhvr>
                                      <p:tavLst>
                                        <p:tav tm="0">
                                          <p:val>
                                            <p:strVal val="1+#ppt_h/2"/>
                                          </p:val>
                                        </p:tav>
                                        <p:tav tm="100000">
                                          <p:val>
                                            <p:strVal val="#ppt_y"/>
                                          </p:val>
                                        </p:tav>
                                      </p:tavLst>
                                    </p:anim>
                                  </p:childTnLst>
                                </p:cTn>
                              </p:par>
                            </p:childTnLst>
                          </p:cTn>
                        </p:par>
                        <p:par>
                          <p:cTn id="44" fill="hold">
                            <p:stCondLst>
                              <p:cond delay="2500"/>
                            </p:stCondLst>
                            <p:childTnLst>
                              <p:par>
                                <p:cTn id="45" presetID="16" presetClass="entr" presetSubtype="37" fill="hold" nodeType="afterEffect">
                                  <p:stCondLst>
                                    <p:cond delay="0"/>
                                  </p:stCondLst>
                                  <p:childTnLst>
                                    <p:set>
                                      <p:cBhvr>
                                        <p:cTn id="46" dur="1" fill="hold">
                                          <p:stCondLst>
                                            <p:cond delay="0"/>
                                          </p:stCondLst>
                                        </p:cTn>
                                        <p:tgtEl>
                                          <p:spTgt spid="230"/>
                                        </p:tgtEl>
                                        <p:attrNameLst>
                                          <p:attrName>style.visibility</p:attrName>
                                        </p:attrNameLst>
                                      </p:cBhvr>
                                      <p:to>
                                        <p:strVal val="visible"/>
                                      </p:to>
                                    </p:set>
                                    <p:animEffect transition="in" filter="barn(outVertical)">
                                      <p:cBhvr>
                                        <p:cTn id="47" dur="500"/>
                                        <p:tgtEl>
                                          <p:spTgt spid="230"/>
                                        </p:tgtEl>
                                      </p:cBhvr>
                                    </p:animEffect>
                                  </p:childTnLst>
                                </p:cTn>
                              </p:par>
                              <p:par>
                                <p:cTn id="48" presetID="16" presetClass="entr" presetSubtype="37" fill="hold" nodeType="withEffect">
                                  <p:stCondLst>
                                    <p:cond delay="0"/>
                                  </p:stCondLst>
                                  <p:childTnLst>
                                    <p:set>
                                      <p:cBhvr>
                                        <p:cTn id="49" dur="1" fill="hold">
                                          <p:stCondLst>
                                            <p:cond delay="0"/>
                                          </p:stCondLst>
                                        </p:cTn>
                                        <p:tgtEl>
                                          <p:spTgt spid="233"/>
                                        </p:tgtEl>
                                        <p:attrNameLst>
                                          <p:attrName>style.visibility</p:attrName>
                                        </p:attrNameLst>
                                      </p:cBhvr>
                                      <p:to>
                                        <p:strVal val="visible"/>
                                      </p:to>
                                    </p:set>
                                    <p:animEffect transition="in" filter="barn(outVertical)">
                                      <p:cBhvr>
                                        <p:cTn id="50" dur="500"/>
                                        <p:tgtEl>
                                          <p:spTgt spid="233"/>
                                        </p:tgtEl>
                                      </p:cBhvr>
                                    </p:animEffect>
                                  </p:childTnLst>
                                </p:cTn>
                              </p:par>
                              <p:par>
                                <p:cTn id="51" presetID="16" presetClass="entr" presetSubtype="37" fill="hold" nodeType="withEffect">
                                  <p:stCondLst>
                                    <p:cond delay="0"/>
                                  </p:stCondLst>
                                  <p:childTnLst>
                                    <p:set>
                                      <p:cBhvr>
                                        <p:cTn id="52" dur="1" fill="hold">
                                          <p:stCondLst>
                                            <p:cond delay="0"/>
                                          </p:stCondLst>
                                        </p:cTn>
                                        <p:tgtEl>
                                          <p:spTgt spid="236"/>
                                        </p:tgtEl>
                                        <p:attrNameLst>
                                          <p:attrName>style.visibility</p:attrName>
                                        </p:attrNameLst>
                                      </p:cBhvr>
                                      <p:to>
                                        <p:strVal val="visible"/>
                                      </p:to>
                                    </p:set>
                                    <p:animEffect transition="in" filter="barn(outVertical)">
                                      <p:cBhvr>
                                        <p:cTn id="53" dur="500"/>
                                        <p:tgtEl>
                                          <p:spTgt spid="236"/>
                                        </p:tgtEl>
                                      </p:cBhvr>
                                    </p:animEffect>
                                  </p:childTnLst>
                                </p:cTn>
                              </p:par>
                              <p:par>
                                <p:cTn id="54" presetID="16" presetClass="entr" presetSubtype="37" fill="hold" nodeType="withEffect">
                                  <p:stCondLst>
                                    <p:cond delay="0"/>
                                  </p:stCondLst>
                                  <p:childTnLst>
                                    <p:set>
                                      <p:cBhvr>
                                        <p:cTn id="55" dur="1" fill="hold">
                                          <p:stCondLst>
                                            <p:cond delay="0"/>
                                          </p:stCondLst>
                                        </p:cTn>
                                        <p:tgtEl>
                                          <p:spTgt spid="239"/>
                                        </p:tgtEl>
                                        <p:attrNameLst>
                                          <p:attrName>style.visibility</p:attrName>
                                        </p:attrNameLst>
                                      </p:cBhvr>
                                      <p:to>
                                        <p:strVal val="visible"/>
                                      </p:to>
                                    </p:set>
                                    <p:animEffect transition="in" filter="barn(outVertical)">
                                      <p:cBhvr>
                                        <p:cTn id="56" dur="500"/>
                                        <p:tgtEl>
                                          <p:spTgt spid="239"/>
                                        </p:tgtEl>
                                      </p:cBhvr>
                                    </p:animEffect>
                                  </p:childTnLst>
                                </p:cTn>
                              </p:par>
                            </p:childTnLst>
                          </p:cTn>
                        </p:par>
                        <p:par>
                          <p:cTn id="57" fill="hold">
                            <p:stCondLst>
                              <p:cond delay="3000"/>
                            </p:stCondLst>
                            <p:childTnLst>
                              <p:par>
                                <p:cTn id="58" presetID="14" presetClass="entr" presetSubtype="10" fill="hold" nodeType="afterEffect">
                                  <p:stCondLst>
                                    <p:cond delay="0"/>
                                  </p:stCondLst>
                                  <p:childTnLst>
                                    <p:set>
                                      <p:cBhvr>
                                        <p:cTn id="59" dur="1" fill="hold">
                                          <p:stCondLst>
                                            <p:cond delay="0"/>
                                          </p:stCondLst>
                                        </p:cTn>
                                        <p:tgtEl>
                                          <p:spTgt spid="102"/>
                                        </p:tgtEl>
                                        <p:attrNameLst>
                                          <p:attrName>style.visibility</p:attrName>
                                        </p:attrNameLst>
                                      </p:cBhvr>
                                      <p:to>
                                        <p:strVal val="visible"/>
                                      </p:to>
                                    </p:set>
                                    <p:animEffect transition="in" filter="randombar(horizontal)">
                                      <p:cBhvr>
                                        <p:cTn id="60" dur="500"/>
                                        <p:tgtEl>
                                          <p:spTgt spid="102"/>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242"/>
                                        </p:tgtEl>
                                        <p:attrNameLst>
                                          <p:attrName>style.visibility</p:attrName>
                                        </p:attrNameLst>
                                      </p:cBhvr>
                                      <p:to>
                                        <p:strVal val="visible"/>
                                      </p:to>
                                    </p:set>
                                    <p:animEffect transition="in" filter="randombar(horizontal)">
                                      <p:cBhvr>
                                        <p:cTn id="63" dur="500"/>
                                        <p:tgtEl>
                                          <p:spTgt spid="242"/>
                                        </p:tgtEl>
                                      </p:cBhvr>
                                    </p:animEffect>
                                  </p:childTnLst>
                                </p:cTn>
                              </p:par>
                              <p:par>
                                <p:cTn id="64" presetID="14" presetClass="entr" presetSubtype="10" fill="hold" nodeType="withEffect">
                                  <p:stCondLst>
                                    <p:cond delay="0"/>
                                  </p:stCondLst>
                                  <p:childTnLst>
                                    <p:set>
                                      <p:cBhvr>
                                        <p:cTn id="65" dur="1" fill="hold">
                                          <p:stCondLst>
                                            <p:cond delay="0"/>
                                          </p:stCondLst>
                                        </p:cTn>
                                        <p:tgtEl>
                                          <p:spTgt spid="243"/>
                                        </p:tgtEl>
                                        <p:attrNameLst>
                                          <p:attrName>style.visibility</p:attrName>
                                        </p:attrNameLst>
                                      </p:cBhvr>
                                      <p:to>
                                        <p:strVal val="visible"/>
                                      </p:to>
                                    </p:set>
                                    <p:animEffect transition="in" filter="randombar(horizontal)">
                                      <p:cBhvr>
                                        <p:cTn id="66" dur="500"/>
                                        <p:tgtEl>
                                          <p:spTgt spid="243"/>
                                        </p:tgtEl>
                                      </p:cBhvr>
                                    </p:animEffect>
                                  </p:childTnLst>
                                </p:cTn>
                              </p:par>
                              <p:par>
                                <p:cTn id="67" presetID="14" presetClass="entr" presetSubtype="10" fill="hold" nodeType="withEffect">
                                  <p:stCondLst>
                                    <p:cond delay="0"/>
                                  </p:stCondLst>
                                  <p:childTnLst>
                                    <p:set>
                                      <p:cBhvr>
                                        <p:cTn id="68" dur="1" fill="hold">
                                          <p:stCondLst>
                                            <p:cond delay="0"/>
                                          </p:stCondLst>
                                        </p:cTn>
                                        <p:tgtEl>
                                          <p:spTgt spid="246"/>
                                        </p:tgtEl>
                                        <p:attrNameLst>
                                          <p:attrName>style.visibility</p:attrName>
                                        </p:attrNameLst>
                                      </p:cBhvr>
                                      <p:to>
                                        <p:strVal val="visible"/>
                                      </p:to>
                                    </p:set>
                                    <p:animEffect transition="in" filter="randombar(horizontal)">
                                      <p:cBhvr>
                                        <p:cTn id="69" dur="500"/>
                                        <p:tgtEl>
                                          <p:spTgt spid="246"/>
                                        </p:tgtEl>
                                      </p:cBhvr>
                                    </p:animEffect>
                                  </p:childTnLst>
                                </p:cTn>
                              </p:par>
                            </p:childTnLst>
                          </p:cTn>
                        </p:par>
                        <p:par>
                          <p:cTn id="70" fill="hold">
                            <p:stCondLst>
                              <p:cond delay="3500"/>
                            </p:stCondLst>
                            <p:childTnLst>
                              <p:par>
                                <p:cTn id="71" presetID="22" presetClass="entr" presetSubtype="4" fill="hold" nodeType="afterEffect">
                                  <p:stCondLst>
                                    <p:cond delay="0"/>
                                  </p:stCondLst>
                                  <p:childTnLst>
                                    <p:set>
                                      <p:cBhvr>
                                        <p:cTn id="72" dur="1" fill="hold">
                                          <p:stCondLst>
                                            <p:cond delay="0"/>
                                          </p:stCondLst>
                                        </p:cTn>
                                        <p:tgtEl>
                                          <p:spTgt spid="99"/>
                                        </p:tgtEl>
                                        <p:attrNameLst>
                                          <p:attrName>style.visibility</p:attrName>
                                        </p:attrNameLst>
                                      </p:cBhvr>
                                      <p:to>
                                        <p:strVal val="visible"/>
                                      </p:to>
                                    </p:set>
                                    <p:animEffect transition="in" filter="wipe(down)">
                                      <p:cBhvr>
                                        <p:cTn id="73" dur="500"/>
                                        <p:tgtEl>
                                          <p:spTgt spid="99"/>
                                        </p:tgtEl>
                                      </p:cBhvr>
                                    </p:animEffect>
                                  </p:childTnLst>
                                </p:cTn>
                              </p:par>
                              <p:par>
                                <p:cTn id="74" presetID="22" presetClass="entr" presetSubtype="4" fill="hold" nodeType="withEffect">
                                  <p:stCondLst>
                                    <p:cond delay="0"/>
                                  </p:stCondLst>
                                  <p:childTnLst>
                                    <p:set>
                                      <p:cBhvr>
                                        <p:cTn id="75" dur="1" fill="hold">
                                          <p:stCondLst>
                                            <p:cond delay="0"/>
                                          </p:stCondLst>
                                        </p:cTn>
                                        <p:tgtEl>
                                          <p:spTgt spid="118"/>
                                        </p:tgtEl>
                                        <p:attrNameLst>
                                          <p:attrName>style.visibility</p:attrName>
                                        </p:attrNameLst>
                                      </p:cBhvr>
                                      <p:to>
                                        <p:strVal val="visible"/>
                                      </p:to>
                                    </p:set>
                                    <p:animEffect transition="in" filter="wipe(down)">
                                      <p:cBhvr>
                                        <p:cTn id="76" dur="500"/>
                                        <p:tgtEl>
                                          <p:spTgt spid="118"/>
                                        </p:tgtEl>
                                      </p:cBhvr>
                                    </p:animEffect>
                                  </p:childTnLst>
                                </p:cTn>
                              </p:par>
                              <p:par>
                                <p:cTn id="77" presetID="22" presetClass="entr" presetSubtype="4" fill="hold" nodeType="withEffect">
                                  <p:stCondLst>
                                    <p:cond delay="0"/>
                                  </p:stCondLst>
                                  <p:childTnLst>
                                    <p:set>
                                      <p:cBhvr>
                                        <p:cTn id="78" dur="1" fill="hold">
                                          <p:stCondLst>
                                            <p:cond delay="0"/>
                                          </p:stCondLst>
                                        </p:cTn>
                                        <p:tgtEl>
                                          <p:spTgt spid="129"/>
                                        </p:tgtEl>
                                        <p:attrNameLst>
                                          <p:attrName>style.visibility</p:attrName>
                                        </p:attrNameLst>
                                      </p:cBhvr>
                                      <p:to>
                                        <p:strVal val="visible"/>
                                      </p:to>
                                    </p:set>
                                    <p:animEffect transition="in" filter="wipe(down)">
                                      <p:cBhvr>
                                        <p:cTn id="79" dur="500"/>
                                        <p:tgtEl>
                                          <p:spTgt spid="129"/>
                                        </p:tgtEl>
                                      </p:cBhvr>
                                    </p:animEffect>
                                  </p:childTnLst>
                                </p:cTn>
                              </p:par>
                              <p:par>
                                <p:cTn id="80" presetID="22" presetClass="entr" presetSubtype="4" fill="hold" nodeType="withEffect">
                                  <p:stCondLst>
                                    <p:cond delay="0"/>
                                  </p:stCondLst>
                                  <p:childTnLst>
                                    <p:set>
                                      <p:cBhvr>
                                        <p:cTn id="81" dur="1" fill="hold">
                                          <p:stCondLst>
                                            <p:cond delay="0"/>
                                          </p:stCondLst>
                                        </p:cTn>
                                        <p:tgtEl>
                                          <p:spTgt spid="227"/>
                                        </p:tgtEl>
                                        <p:attrNameLst>
                                          <p:attrName>style.visibility</p:attrName>
                                        </p:attrNameLst>
                                      </p:cBhvr>
                                      <p:to>
                                        <p:strVal val="visible"/>
                                      </p:to>
                                    </p:set>
                                    <p:animEffect transition="in" filter="wipe(down)">
                                      <p:cBhvr>
                                        <p:cTn id="82"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42"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5285035" y="1561025"/>
            <a:ext cx="1134214" cy="385763"/>
            <a:chOff x="4452173" y="720606"/>
            <a:chExt cx="1134214" cy="385763"/>
          </a:xfrm>
        </p:grpSpPr>
        <p:grpSp>
          <p:nvGrpSpPr>
            <p:cNvPr id="58" name="组合 57"/>
            <p:cNvGrpSpPr/>
            <p:nvPr/>
          </p:nvGrpSpPr>
          <p:grpSpPr>
            <a:xfrm>
              <a:off x="4452173" y="720606"/>
              <a:ext cx="1134214" cy="385763"/>
              <a:chOff x="2099498" y="1186788"/>
              <a:chExt cx="1134214" cy="385763"/>
            </a:xfrm>
          </p:grpSpPr>
          <p:sp>
            <p:nvSpPr>
              <p:cNvPr id="60" name="圆角矩形 59"/>
              <p:cNvSpPr/>
              <p:nvPr/>
            </p:nvSpPr>
            <p:spPr>
              <a:xfrm>
                <a:off x="2099498" y="1186788"/>
                <a:ext cx="1134214" cy="385763"/>
              </a:xfrm>
              <a:prstGeom prst="roundRect">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mn-ea"/>
                </a:endParaRPr>
              </a:p>
            </p:txBody>
          </p:sp>
          <p:sp>
            <p:nvSpPr>
              <p:cNvPr id="61" name="圆角矩形 60"/>
              <p:cNvSpPr/>
              <p:nvPr/>
            </p:nvSpPr>
            <p:spPr>
              <a:xfrm>
                <a:off x="2140499" y="1219916"/>
                <a:ext cx="1052212" cy="319506"/>
              </a:xfrm>
              <a:prstGeom prst="roundRect">
                <a:avLst/>
              </a:prstGeom>
              <a:solidFill>
                <a:srgbClr val="00682F"/>
              </a:solidFill>
              <a:ln w="25400" cap="flat" cmpd="sng" algn="ctr">
                <a:noFill/>
                <a:prstDash val="solid"/>
              </a:ln>
              <a:effectLst>
                <a:innerShdw blurRad="63500" dist="25400" dir="18660000">
                  <a:prstClr val="black">
                    <a:alpha val="35000"/>
                  </a:prstClr>
                </a:innerShdw>
              </a:effectLst>
            </p:spPr>
            <p:txBody>
              <a:bodyPr anchor="ctr"/>
              <a:lstStyle/>
              <a:p>
                <a:pPr algn="ctr" fontAlgn="base">
                  <a:spcBef>
                    <a:spcPct val="0"/>
                  </a:spcBef>
                  <a:spcAft>
                    <a:spcPct val="0"/>
                  </a:spcAft>
                </a:pPr>
                <a:endParaRPr lang="zh-CN" altLang="en-US" kern="0" dirty="0">
                  <a:solidFill>
                    <a:srgbClr val="FFFFFF"/>
                  </a:solidFill>
                  <a:latin typeface="+mn-ea"/>
                  <a:ea typeface="+mn-ea"/>
                </a:endParaRPr>
              </a:p>
            </p:txBody>
          </p:sp>
        </p:grpSp>
        <p:sp>
          <p:nvSpPr>
            <p:cNvPr id="59" name="矩形 58"/>
            <p:cNvSpPr/>
            <p:nvPr/>
          </p:nvSpPr>
          <p:spPr>
            <a:xfrm>
              <a:off x="4516579" y="759599"/>
              <a:ext cx="1005403" cy="338554"/>
            </a:xfrm>
            <a:prstGeom prst="rect">
              <a:avLst/>
            </a:prstGeom>
          </p:spPr>
          <p:txBody>
            <a:bodyPr wrap="none">
              <a:spAutoFit/>
            </a:bodyPr>
            <a:lstStyle/>
            <a:p>
              <a:pPr algn="ctr"/>
              <a:r>
                <a:rPr lang="zh-CN" altLang="en-US" sz="1600" dirty="0">
                  <a:solidFill>
                    <a:prstClr val="white"/>
                  </a:solidFill>
                  <a:latin typeface="+mn-ea"/>
                  <a:ea typeface="+mn-ea"/>
                </a:rPr>
                <a:t>添加标题</a:t>
              </a:r>
            </a:p>
          </p:txBody>
        </p:sp>
      </p:grpSp>
      <p:sp>
        <p:nvSpPr>
          <p:cNvPr id="62" name="Oval 5"/>
          <p:cNvSpPr/>
          <p:nvPr/>
        </p:nvSpPr>
        <p:spPr>
          <a:xfrm>
            <a:off x="3727414" y="1240195"/>
            <a:ext cx="306303" cy="306303"/>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grpSp>
        <p:nvGrpSpPr>
          <p:cNvPr id="63" name="Group 40"/>
          <p:cNvGrpSpPr/>
          <p:nvPr/>
        </p:nvGrpSpPr>
        <p:grpSpPr>
          <a:xfrm>
            <a:off x="1075266" y="1383037"/>
            <a:ext cx="3080036" cy="3086265"/>
            <a:chOff x="3692576" y="1742634"/>
            <a:chExt cx="2790379" cy="2796023"/>
          </a:xfrm>
        </p:grpSpPr>
        <p:grpSp>
          <p:nvGrpSpPr>
            <p:cNvPr id="64" name="组合 79"/>
            <p:cNvGrpSpPr/>
            <p:nvPr/>
          </p:nvGrpSpPr>
          <p:grpSpPr bwMode="auto">
            <a:xfrm>
              <a:off x="3692576" y="1742634"/>
              <a:ext cx="2790379" cy="2796023"/>
              <a:chOff x="6379729" y="2488774"/>
              <a:chExt cx="2513016" cy="2513016"/>
            </a:xfrm>
          </p:grpSpPr>
          <p:sp>
            <p:nvSpPr>
              <p:cNvPr id="66"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fontAlgn="base">
                  <a:spcBef>
                    <a:spcPct val="0"/>
                  </a:spcBef>
                  <a:spcAft>
                    <a:spcPct val="0"/>
                  </a:spcAft>
                  <a:defRPr/>
                </a:pPr>
                <a:endParaRPr lang="zh-CN" altLang="en-US" kern="0">
                  <a:solidFill>
                    <a:srgbClr val="FFFFFF"/>
                  </a:solidFill>
                  <a:latin typeface="+mn-ea"/>
                  <a:ea typeface="+mn-ea"/>
                </a:endParaRPr>
              </a:p>
            </p:txBody>
          </p:sp>
          <p:sp>
            <p:nvSpPr>
              <p:cNvPr id="67" name="任意多边形 83"/>
              <p:cNvSpPr/>
              <p:nvPr/>
            </p:nvSpPr>
            <p:spPr>
              <a:xfrm rot="16377237">
                <a:off x="6409518" y="2506881"/>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grpSp>
        <p:sp>
          <p:nvSpPr>
            <p:cNvPr id="65" name="椭圆 80"/>
            <p:cNvSpPr/>
            <p:nvPr/>
          </p:nvSpPr>
          <p:spPr bwMode="auto">
            <a:xfrm>
              <a:off x="4101618" y="2137562"/>
              <a:ext cx="2016471" cy="2020558"/>
            </a:xfrm>
            <a:prstGeom prst="ellipse">
              <a:avLst/>
            </a:prstGeom>
            <a:blipFill>
              <a:blip r:embed="rId3"/>
              <a:stretch>
                <a:fillRect/>
              </a:stretch>
            </a:blipFill>
            <a:ln w="25400" cap="flat" cmpd="sng" algn="ctr">
              <a:no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latin typeface="+mn-ea"/>
                <a:ea typeface="+mn-ea"/>
              </a:endParaRPr>
            </a:p>
          </p:txBody>
        </p:sp>
      </p:grpSp>
      <p:sp>
        <p:nvSpPr>
          <p:cNvPr id="68" name="Oval 9"/>
          <p:cNvSpPr/>
          <p:nvPr/>
        </p:nvSpPr>
        <p:spPr>
          <a:xfrm>
            <a:off x="2160729" y="1276548"/>
            <a:ext cx="414906" cy="414906"/>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69" name="Oval 12"/>
          <p:cNvSpPr/>
          <p:nvPr/>
        </p:nvSpPr>
        <p:spPr>
          <a:xfrm>
            <a:off x="2403060" y="4478654"/>
            <a:ext cx="172575" cy="172575"/>
          </a:xfrm>
          <a:prstGeom prst="ellipse">
            <a:avLst/>
          </a:prstGeom>
          <a:solidFill>
            <a:schemeClr val="bg1">
              <a:lumMod val="50000"/>
            </a:schemeClr>
          </a:solidFill>
          <a:ln>
            <a:no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70" name="Oval 14"/>
          <p:cNvSpPr/>
          <p:nvPr/>
        </p:nvSpPr>
        <p:spPr>
          <a:xfrm>
            <a:off x="4653103" y="3021370"/>
            <a:ext cx="354168" cy="354168"/>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71" name="Oval 6"/>
          <p:cNvSpPr/>
          <p:nvPr/>
        </p:nvSpPr>
        <p:spPr>
          <a:xfrm>
            <a:off x="6106260" y="4254896"/>
            <a:ext cx="201018" cy="201018"/>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72" name="矩形 71"/>
          <p:cNvSpPr/>
          <p:nvPr/>
        </p:nvSpPr>
        <p:spPr>
          <a:xfrm>
            <a:off x="5269795" y="2121211"/>
            <a:ext cx="3598192" cy="503728"/>
          </a:xfrm>
          <a:prstGeom prst="rect">
            <a:avLst/>
          </a:prstGeom>
        </p:spPr>
        <p:txBody>
          <a:bodyPr wrap="square" lIns="68580" tIns="34290" rIns="68580" bIns="34290">
            <a:spAutoFit/>
          </a:bodyPr>
          <a:lstStyle/>
          <a:p>
            <a:pPr>
              <a:lnSpc>
                <a:spcPct val="150000"/>
              </a:lnSpc>
              <a:spcBef>
                <a:spcPts val="750"/>
              </a:spcBef>
              <a:buFont typeface="Arial" panose="020B0604020202020204" pitchFamily="34" charset="0"/>
              <a:buChar char="•"/>
            </a:pPr>
            <a:r>
              <a:rPr lang="zh-CN" altLang="en-US" sz="1000" dirty="0">
                <a:solidFill>
                  <a:srgbClr val="7F7F7F"/>
                </a:solidFill>
                <a:latin typeface="+mn-ea"/>
                <a:ea typeface="+mn-ea"/>
                <a:cs typeface="宋体" panose="02010600030101010101" pitchFamily="2" charset="-122"/>
              </a:rPr>
              <a:t>单击此处添加段落文本单击此处添加段落文本单击此处添加段落文本单击此处添加段落文本</a:t>
            </a:r>
          </a:p>
        </p:txBody>
      </p:sp>
      <p:sp>
        <p:nvSpPr>
          <p:cNvPr id="73" name="矩形 72"/>
          <p:cNvSpPr/>
          <p:nvPr/>
        </p:nvSpPr>
        <p:spPr>
          <a:xfrm>
            <a:off x="5269795" y="2746099"/>
            <a:ext cx="3598192" cy="503728"/>
          </a:xfrm>
          <a:prstGeom prst="rect">
            <a:avLst/>
          </a:prstGeom>
        </p:spPr>
        <p:txBody>
          <a:bodyPr wrap="square" lIns="68580" tIns="34290" rIns="68580" bIns="34290">
            <a:spAutoFit/>
          </a:bodyPr>
          <a:lstStyle/>
          <a:p>
            <a:pPr>
              <a:lnSpc>
                <a:spcPct val="150000"/>
              </a:lnSpc>
              <a:spcBef>
                <a:spcPts val="750"/>
              </a:spcBef>
              <a:buFont typeface="Arial" panose="020B0604020202020204" pitchFamily="34" charset="0"/>
              <a:buChar char="•"/>
            </a:pPr>
            <a:r>
              <a:rPr lang="zh-CN" altLang="en-US" sz="1000" dirty="0">
                <a:solidFill>
                  <a:srgbClr val="7F7F7F"/>
                </a:solidFill>
                <a:latin typeface="+mn-ea"/>
                <a:ea typeface="+mn-ea"/>
                <a:cs typeface="宋体" panose="02010600030101010101" pitchFamily="2" charset="-122"/>
              </a:rPr>
              <a:t>单击此处添加段落文本单击此处添加段落文本单击此处添加段落文本单击此处添加段落文本</a:t>
            </a:r>
          </a:p>
        </p:txBody>
      </p:sp>
      <p:grpSp>
        <p:nvGrpSpPr>
          <p:cNvPr id="74" name="组合 73"/>
          <p:cNvGrpSpPr/>
          <p:nvPr/>
        </p:nvGrpSpPr>
        <p:grpSpPr>
          <a:xfrm>
            <a:off x="3876039" y="1858498"/>
            <a:ext cx="748923" cy="739868"/>
            <a:chOff x="3787139" y="1894685"/>
            <a:chExt cx="748923" cy="739868"/>
          </a:xfrm>
        </p:grpSpPr>
        <p:sp>
          <p:nvSpPr>
            <p:cNvPr id="75" name="Oval 32"/>
            <p:cNvSpPr/>
            <p:nvPr/>
          </p:nvSpPr>
          <p:spPr>
            <a:xfrm>
              <a:off x="3791666" y="1894685"/>
              <a:ext cx="739868" cy="739868"/>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solidFill>
                  <a:prstClr val="white"/>
                </a:solidFill>
                <a:latin typeface="+mn-ea"/>
              </a:endParaRPr>
            </a:p>
          </p:txBody>
        </p:sp>
        <p:sp>
          <p:nvSpPr>
            <p:cNvPr id="76" name="矩形 75"/>
            <p:cNvSpPr/>
            <p:nvPr/>
          </p:nvSpPr>
          <p:spPr>
            <a:xfrm>
              <a:off x="3787139" y="2057369"/>
              <a:ext cx="748923" cy="430887"/>
            </a:xfrm>
            <a:prstGeom prst="rect">
              <a:avLst/>
            </a:prstGeom>
          </p:spPr>
          <p:txBody>
            <a:bodyPr wrap="none">
              <a:spAutoFit/>
            </a:bodyPr>
            <a:lstStyle/>
            <a:p>
              <a:pPr algn="ctr"/>
              <a:r>
                <a:rPr lang="zh-CN" altLang="en-US" sz="2200" b="1" dirty="0">
                  <a:solidFill>
                    <a:prstClr val="white"/>
                  </a:solidFill>
                  <a:latin typeface="+mn-ea"/>
                  <a:ea typeface="+mn-ea"/>
                </a:rPr>
                <a:t>专业</a:t>
              </a:r>
            </a:p>
          </p:txBody>
        </p:sp>
      </p:grpSp>
      <p:grpSp>
        <p:nvGrpSpPr>
          <p:cNvPr id="77" name="组合 76"/>
          <p:cNvGrpSpPr/>
          <p:nvPr/>
        </p:nvGrpSpPr>
        <p:grpSpPr>
          <a:xfrm>
            <a:off x="1041693" y="1203598"/>
            <a:ext cx="761747" cy="685800"/>
            <a:chOff x="952793" y="1239785"/>
            <a:chExt cx="761747" cy="685800"/>
          </a:xfr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2700000" scaled="1"/>
            <a:tileRect/>
          </a:gradFill>
        </p:grpSpPr>
        <p:sp>
          <p:nvSpPr>
            <p:cNvPr id="78" name="Oval 35"/>
            <p:cNvSpPr/>
            <p:nvPr/>
          </p:nvSpPr>
          <p:spPr>
            <a:xfrm>
              <a:off x="999188" y="1239785"/>
              <a:ext cx="685800" cy="685800"/>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solidFill>
                  <a:prstClr val="white"/>
                </a:solidFill>
                <a:latin typeface="+mn-ea"/>
              </a:endParaRPr>
            </a:p>
          </p:txBody>
        </p:sp>
        <p:sp>
          <p:nvSpPr>
            <p:cNvPr id="79" name="矩形 78"/>
            <p:cNvSpPr/>
            <p:nvPr/>
          </p:nvSpPr>
          <p:spPr>
            <a:xfrm>
              <a:off x="952793" y="1399022"/>
              <a:ext cx="761747" cy="323165"/>
            </a:xfrm>
            <a:prstGeom prst="rect">
              <a:avLst/>
            </a:prstGeom>
            <a:noFill/>
            <a:ln>
              <a:noFill/>
            </a:ln>
          </p:spPr>
          <p:txBody>
            <a:bodyPr wrap="none">
              <a:spAutoFit/>
            </a:bodyPr>
            <a:lstStyle/>
            <a:p>
              <a:pPr algn="ctr"/>
              <a:r>
                <a:rPr lang="zh-CN" altLang="en-US" sz="1500" b="1" dirty="0">
                  <a:solidFill>
                    <a:prstClr val="white"/>
                  </a:solidFill>
                  <a:latin typeface="+mn-ea"/>
                  <a:ea typeface="+mn-ea"/>
                </a:rPr>
                <a:t>有梦想</a:t>
              </a:r>
            </a:p>
          </p:txBody>
        </p:sp>
      </p:grpSp>
      <p:grpSp>
        <p:nvGrpSpPr>
          <p:cNvPr id="80" name="组合 79"/>
          <p:cNvGrpSpPr/>
          <p:nvPr/>
        </p:nvGrpSpPr>
        <p:grpSpPr>
          <a:xfrm>
            <a:off x="497337" y="2236626"/>
            <a:ext cx="646331" cy="569592"/>
            <a:chOff x="408437" y="2272813"/>
            <a:chExt cx="646331" cy="569592"/>
          </a:xfrm>
        </p:grpSpPr>
        <p:sp>
          <p:nvSpPr>
            <p:cNvPr id="81" name="Oval 13"/>
            <p:cNvSpPr/>
            <p:nvPr/>
          </p:nvSpPr>
          <p:spPr>
            <a:xfrm>
              <a:off x="440281" y="2272813"/>
              <a:ext cx="569592" cy="569592"/>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82" name="矩形 81"/>
            <p:cNvSpPr/>
            <p:nvPr/>
          </p:nvSpPr>
          <p:spPr>
            <a:xfrm>
              <a:off x="408437" y="2355726"/>
              <a:ext cx="646331" cy="369332"/>
            </a:xfrm>
            <a:prstGeom prst="rect">
              <a:avLst/>
            </a:prstGeom>
          </p:spPr>
          <p:txBody>
            <a:bodyPr wrap="none">
              <a:spAutoFit/>
            </a:bodyPr>
            <a:lstStyle/>
            <a:p>
              <a:pPr algn="ctr"/>
              <a:r>
                <a:rPr lang="zh-CN" altLang="en-US" b="1" dirty="0">
                  <a:solidFill>
                    <a:prstClr val="white"/>
                  </a:solidFill>
                  <a:latin typeface="+mn-ea"/>
                  <a:ea typeface="+mn-ea"/>
                </a:rPr>
                <a:t>年轻</a:t>
              </a:r>
            </a:p>
          </p:txBody>
        </p:sp>
      </p:grpSp>
      <p:grpSp>
        <p:nvGrpSpPr>
          <p:cNvPr id="83" name="组合 82"/>
          <p:cNvGrpSpPr/>
          <p:nvPr/>
        </p:nvGrpSpPr>
        <p:grpSpPr>
          <a:xfrm>
            <a:off x="4223787" y="3680285"/>
            <a:ext cx="650955" cy="574611"/>
            <a:chOff x="5094905" y="4056086"/>
            <a:chExt cx="650955" cy="574611"/>
          </a:xfrm>
          <a:solidFill>
            <a:srgbClr val="C00000"/>
          </a:solidFill>
        </p:grpSpPr>
        <p:sp>
          <p:nvSpPr>
            <p:cNvPr id="84" name="Oval 6"/>
            <p:cNvSpPr/>
            <p:nvPr/>
          </p:nvSpPr>
          <p:spPr>
            <a:xfrm>
              <a:off x="5094905" y="4056086"/>
              <a:ext cx="574611" cy="574611"/>
            </a:xfrm>
            <a:prstGeom prst="ellipse">
              <a:avLst/>
            </a:prstGeom>
            <a:gradFill flip="none" rotWithShape="1">
              <a:gsLst>
                <a:gs pos="0">
                  <a:srgbClr val="00682F">
                    <a:shade val="30000"/>
                    <a:satMod val="115000"/>
                  </a:srgbClr>
                </a:gs>
                <a:gs pos="50000">
                  <a:srgbClr val="00682F">
                    <a:shade val="67500"/>
                    <a:satMod val="115000"/>
                  </a:srgbClr>
                </a:gs>
                <a:gs pos="100000">
                  <a:srgbClr val="00682F">
                    <a:shade val="100000"/>
                    <a:satMod val="115000"/>
                  </a:srgbClr>
                </a:gs>
              </a:gsLst>
              <a:lin ang="2700000" scaled="1"/>
              <a:tileRect/>
            </a:gradFill>
            <a:ln>
              <a:solidFill>
                <a:srgbClr val="00682F"/>
              </a:solidFill>
            </a:ln>
          </p:spPr>
          <p:style>
            <a:lnRef idx="2">
              <a:schemeClr val="dk1">
                <a:shade val="50000"/>
              </a:schemeClr>
            </a:lnRef>
            <a:fillRef idx="1">
              <a:schemeClr val="dk1"/>
            </a:fillRef>
            <a:effectRef idx="0">
              <a:schemeClr val="dk1"/>
            </a:effectRef>
            <a:fontRef idx="minor">
              <a:schemeClr val="lt1"/>
            </a:fontRef>
          </p:style>
          <p:txBody>
            <a:bodyPr lIns="68580" tIns="34290" rIns="68580" bIns="34290" rtlCol="0" anchor="ctr"/>
            <a:lstStyle/>
            <a:p>
              <a:pPr algn="ctr"/>
              <a:endParaRPr lang="en-US" sz="1800">
                <a:solidFill>
                  <a:prstClr val="white"/>
                </a:solidFill>
                <a:latin typeface="+mn-ea"/>
              </a:endParaRPr>
            </a:p>
          </p:txBody>
        </p:sp>
        <p:sp>
          <p:nvSpPr>
            <p:cNvPr id="85" name="矩形 84"/>
            <p:cNvSpPr/>
            <p:nvPr/>
          </p:nvSpPr>
          <p:spPr>
            <a:xfrm>
              <a:off x="5099529" y="4158725"/>
              <a:ext cx="646331" cy="369332"/>
            </a:xfrm>
            <a:prstGeom prst="rect">
              <a:avLst/>
            </a:prstGeom>
            <a:noFill/>
          </p:spPr>
          <p:txBody>
            <a:bodyPr wrap="none">
              <a:spAutoFit/>
            </a:bodyPr>
            <a:lstStyle/>
            <a:p>
              <a:pPr algn="ctr"/>
              <a:r>
                <a:rPr lang="zh-CN" altLang="en-US" b="1" dirty="0">
                  <a:solidFill>
                    <a:prstClr val="white"/>
                  </a:solidFill>
                  <a:latin typeface="+mn-ea"/>
                  <a:ea typeface="+mn-ea"/>
                </a:rPr>
                <a:t>潜力</a:t>
              </a:r>
            </a:p>
          </p:txBody>
        </p:sp>
      </p:grpSp>
      <p:sp>
        <p:nvSpPr>
          <p:cNvPr id="32" name="TextBox 31"/>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p:cTn id="11" dur="500" fill="hold"/>
                                        <p:tgtEl>
                                          <p:spTgt spid="63"/>
                                        </p:tgtEl>
                                        <p:attrNameLst>
                                          <p:attrName>ppt_w</p:attrName>
                                        </p:attrNameLst>
                                      </p:cBhvr>
                                      <p:tavLst>
                                        <p:tav tm="0">
                                          <p:val>
                                            <p:fltVal val="0"/>
                                          </p:val>
                                        </p:tav>
                                        <p:tav tm="100000">
                                          <p:val>
                                            <p:strVal val="#ppt_w"/>
                                          </p:val>
                                        </p:tav>
                                      </p:tavLst>
                                    </p:anim>
                                    <p:anim calcmode="lin" valueType="num">
                                      <p:cBhvr>
                                        <p:cTn id="12" dur="500" fill="hold"/>
                                        <p:tgtEl>
                                          <p:spTgt spid="63"/>
                                        </p:tgtEl>
                                        <p:attrNameLst>
                                          <p:attrName>ppt_h</p:attrName>
                                        </p:attrNameLst>
                                      </p:cBhvr>
                                      <p:tavLst>
                                        <p:tav tm="0">
                                          <p:val>
                                            <p:fltVal val="0"/>
                                          </p:val>
                                        </p:tav>
                                        <p:tav tm="100000">
                                          <p:val>
                                            <p:strVal val="#ppt_h"/>
                                          </p:val>
                                        </p:tav>
                                      </p:tavLst>
                                    </p:anim>
                                    <p:animEffect transition="in" filter="fade">
                                      <p:cBhvr>
                                        <p:cTn id="13" dur="500"/>
                                        <p:tgtEl>
                                          <p:spTgt spid="63"/>
                                        </p:tgtEl>
                                      </p:cBhvr>
                                    </p:animEffect>
                                  </p:childTnLst>
                                </p:cTn>
                              </p:par>
                              <p:par>
                                <p:cTn id="14" presetID="2" presetClass="entr" presetSubtype="4" fill="hold" grpId="0" nodeType="withEffect">
                                  <p:stCondLst>
                                    <p:cond delay="0"/>
                                  </p:stCondLst>
                                  <p:childTnLst>
                                    <p:set>
                                      <p:cBhvr>
                                        <p:cTn id="15" dur="1" fill="hold">
                                          <p:stCondLst>
                                            <p:cond delay="0"/>
                                          </p:stCondLst>
                                        </p:cTn>
                                        <p:tgtEl>
                                          <p:spTgt spid="68"/>
                                        </p:tgtEl>
                                        <p:attrNameLst>
                                          <p:attrName>style.visibility</p:attrName>
                                        </p:attrNameLst>
                                      </p:cBhvr>
                                      <p:to>
                                        <p:strVal val="visible"/>
                                      </p:to>
                                    </p:set>
                                    <p:anim calcmode="lin" valueType="num">
                                      <p:cBhvr additive="base">
                                        <p:cTn id="16" dur="500" fill="hold"/>
                                        <p:tgtEl>
                                          <p:spTgt spid="68"/>
                                        </p:tgtEl>
                                        <p:attrNameLst>
                                          <p:attrName>ppt_x</p:attrName>
                                        </p:attrNameLst>
                                      </p:cBhvr>
                                      <p:tavLst>
                                        <p:tav tm="0">
                                          <p:val>
                                            <p:strVal val="#ppt_x"/>
                                          </p:val>
                                        </p:tav>
                                        <p:tav tm="100000">
                                          <p:val>
                                            <p:strVal val="#ppt_x"/>
                                          </p:val>
                                        </p:tav>
                                      </p:tavLst>
                                    </p:anim>
                                    <p:anim calcmode="lin" valueType="num">
                                      <p:cBhvr additive="base">
                                        <p:cTn id="17" dur="500" fill="hold"/>
                                        <p:tgtEl>
                                          <p:spTgt spid="68"/>
                                        </p:tgtEl>
                                        <p:attrNameLst>
                                          <p:attrName>ppt_y</p:attrName>
                                        </p:attrNameLst>
                                      </p:cBhvr>
                                      <p:tavLst>
                                        <p:tav tm="0">
                                          <p:val>
                                            <p:strVal val="1+#ppt_h/2"/>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additive="base">
                                        <p:cTn id="20" dur="500" fill="hold"/>
                                        <p:tgtEl>
                                          <p:spTgt spid="62"/>
                                        </p:tgtEl>
                                        <p:attrNameLst>
                                          <p:attrName>ppt_x</p:attrName>
                                        </p:attrNameLst>
                                      </p:cBhvr>
                                      <p:tavLst>
                                        <p:tav tm="0">
                                          <p:val>
                                            <p:strVal val="#ppt_x"/>
                                          </p:val>
                                        </p:tav>
                                        <p:tav tm="100000">
                                          <p:val>
                                            <p:strVal val="#ppt_x"/>
                                          </p:val>
                                        </p:tav>
                                      </p:tavLst>
                                    </p:anim>
                                    <p:anim calcmode="lin" valueType="num">
                                      <p:cBhvr additive="base">
                                        <p:cTn id="21" dur="500" fill="hold"/>
                                        <p:tgtEl>
                                          <p:spTgt spid="62"/>
                                        </p:tgtEl>
                                        <p:attrNameLst>
                                          <p:attrName>ppt_y</p:attrName>
                                        </p:attrNameLst>
                                      </p:cBhvr>
                                      <p:tavLst>
                                        <p:tav tm="0">
                                          <p:val>
                                            <p:strVal val="0-#ppt_h/2"/>
                                          </p:val>
                                        </p:tav>
                                        <p:tav tm="100000">
                                          <p:val>
                                            <p:strVal val="#ppt_y"/>
                                          </p:val>
                                        </p:tav>
                                      </p:tavLst>
                                    </p:anim>
                                  </p:childTnLst>
                                </p:cTn>
                              </p:par>
                              <p:par>
                                <p:cTn id="22" presetID="53" presetClass="entr" presetSubtype="16" fill="hold" nodeType="withEffect">
                                  <p:stCondLst>
                                    <p:cond delay="0"/>
                                  </p:stCondLst>
                                  <p:childTnLst>
                                    <p:set>
                                      <p:cBhvr>
                                        <p:cTn id="23" dur="1" fill="hold">
                                          <p:stCondLst>
                                            <p:cond delay="0"/>
                                          </p:stCondLst>
                                        </p:cTn>
                                        <p:tgtEl>
                                          <p:spTgt spid="83"/>
                                        </p:tgtEl>
                                        <p:attrNameLst>
                                          <p:attrName>style.visibility</p:attrName>
                                        </p:attrNameLst>
                                      </p:cBhvr>
                                      <p:to>
                                        <p:strVal val="visible"/>
                                      </p:to>
                                    </p:set>
                                    <p:anim calcmode="lin" valueType="num">
                                      <p:cBhvr>
                                        <p:cTn id="24" dur="500" fill="hold"/>
                                        <p:tgtEl>
                                          <p:spTgt spid="83"/>
                                        </p:tgtEl>
                                        <p:attrNameLst>
                                          <p:attrName>ppt_w</p:attrName>
                                        </p:attrNameLst>
                                      </p:cBhvr>
                                      <p:tavLst>
                                        <p:tav tm="0">
                                          <p:val>
                                            <p:fltVal val="0"/>
                                          </p:val>
                                        </p:tav>
                                        <p:tav tm="100000">
                                          <p:val>
                                            <p:strVal val="#ppt_w"/>
                                          </p:val>
                                        </p:tav>
                                      </p:tavLst>
                                    </p:anim>
                                    <p:anim calcmode="lin" valueType="num">
                                      <p:cBhvr>
                                        <p:cTn id="25" dur="500" fill="hold"/>
                                        <p:tgtEl>
                                          <p:spTgt spid="83"/>
                                        </p:tgtEl>
                                        <p:attrNameLst>
                                          <p:attrName>ppt_h</p:attrName>
                                        </p:attrNameLst>
                                      </p:cBhvr>
                                      <p:tavLst>
                                        <p:tav tm="0">
                                          <p:val>
                                            <p:fltVal val="0"/>
                                          </p:val>
                                        </p:tav>
                                        <p:tav tm="100000">
                                          <p:val>
                                            <p:strVal val="#ppt_h"/>
                                          </p:val>
                                        </p:tav>
                                      </p:tavLst>
                                    </p:anim>
                                    <p:animEffect transition="in" filter="fade">
                                      <p:cBhvr>
                                        <p:cTn id="26" dur="500"/>
                                        <p:tgtEl>
                                          <p:spTgt spid="83"/>
                                        </p:tgtEl>
                                      </p:cBhvr>
                                    </p:animEffect>
                                  </p:childTnLst>
                                </p:cTn>
                              </p:par>
                              <p:par>
                                <p:cTn id="27" presetID="53" presetClass="entr" presetSubtype="16" fill="hold" nodeType="withEffect">
                                  <p:stCondLst>
                                    <p:cond delay="0"/>
                                  </p:stCondLst>
                                  <p:childTnLst>
                                    <p:set>
                                      <p:cBhvr>
                                        <p:cTn id="28" dur="1" fill="hold">
                                          <p:stCondLst>
                                            <p:cond delay="0"/>
                                          </p:stCondLst>
                                        </p:cTn>
                                        <p:tgtEl>
                                          <p:spTgt spid="74"/>
                                        </p:tgtEl>
                                        <p:attrNameLst>
                                          <p:attrName>style.visibility</p:attrName>
                                        </p:attrNameLst>
                                      </p:cBhvr>
                                      <p:to>
                                        <p:strVal val="visible"/>
                                      </p:to>
                                    </p:set>
                                    <p:anim calcmode="lin" valueType="num">
                                      <p:cBhvr>
                                        <p:cTn id="29" dur="500" fill="hold"/>
                                        <p:tgtEl>
                                          <p:spTgt spid="74"/>
                                        </p:tgtEl>
                                        <p:attrNameLst>
                                          <p:attrName>ppt_w</p:attrName>
                                        </p:attrNameLst>
                                      </p:cBhvr>
                                      <p:tavLst>
                                        <p:tav tm="0">
                                          <p:val>
                                            <p:fltVal val="0"/>
                                          </p:val>
                                        </p:tav>
                                        <p:tav tm="100000">
                                          <p:val>
                                            <p:strVal val="#ppt_w"/>
                                          </p:val>
                                        </p:tav>
                                      </p:tavLst>
                                    </p:anim>
                                    <p:anim calcmode="lin" valueType="num">
                                      <p:cBhvr>
                                        <p:cTn id="30" dur="500" fill="hold"/>
                                        <p:tgtEl>
                                          <p:spTgt spid="74"/>
                                        </p:tgtEl>
                                        <p:attrNameLst>
                                          <p:attrName>ppt_h</p:attrName>
                                        </p:attrNameLst>
                                      </p:cBhvr>
                                      <p:tavLst>
                                        <p:tav tm="0">
                                          <p:val>
                                            <p:fltVal val="0"/>
                                          </p:val>
                                        </p:tav>
                                        <p:tav tm="100000">
                                          <p:val>
                                            <p:strVal val="#ppt_h"/>
                                          </p:val>
                                        </p:tav>
                                      </p:tavLst>
                                    </p:anim>
                                    <p:animEffect transition="in" filter="fade">
                                      <p:cBhvr>
                                        <p:cTn id="31" dur="500"/>
                                        <p:tgtEl>
                                          <p:spTgt spid="74"/>
                                        </p:tgtEl>
                                      </p:cBhvr>
                                    </p:animEffect>
                                  </p:childTnLst>
                                </p:cTn>
                              </p:par>
                              <p:par>
                                <p:cTn id="32" presetID="53" presetClass="entr" presetSubtype="16" fill="hold" nodeType="withEffect">
                                  <p:stCondLst>
                                    <p:cond delay="0"/>
                                  </p:stCondLst>
                                  <p:childTnLst>
                                    <p:set>
                                      <p:cBhvr>
                                        <p:cTn id="33" dur="1" fill="hold">
                                          <p:stCondLst>
                                            <p:cond delay="0"/>
                                          </p:stCondLst>
                                        </p:cTn>
                                        <p:tgtEl>
                                          <p:spTgt spid="77"/>
                                        </p:tgtEl>
                                        <p:attrNameLst>
                                          <p:attrName>style.visibility</p:attrName>
                                        </p:attrNameLst>
                                      </p:cBhvr>
                                      <p:to>
                                        <p:strVal val="visible"/>
                                      </p:to>
                                    </p:set>
                                    <p:anim calcmode="lin" valueType="num">
                                      <p:cBhvr>
                                        <p:cTn id="34" dur="500" fill="hold"/>
                                        <p:tgtEl>
                                          <p:spTgt spid="77"/>
                                        </p:tgtEl>
                                        <p:attrNameLst>
                                          <p:attrName>ppt_w</p:attrName>
                                        </p:attrNameLst>
                                      </p:cBhvr>
                                      <p:tavLst>
                                        <p:tav tm="0">
                                          <p:val>
                                            <p:fltVal val="0"/>
                                          </p:val>
                                        </p:tav>
                                        <p:tav tm="100000">
                                          <p:val>
                                            <p:strVal val="#ppt_w"/>
                                          </p:val>
                                        </p:tav>
                                      </p:tavLst>
                                    </p:anim>
                                    <p:anim calcmode="lin" valueType="num">
                                      <p:cBhvr>
                                        <p:cTn id="35" dur="500" fill="hold"/>
                                        <p:tgtEl>
                                          <p:spTgt spid="77"/>
                                        </p:tgtEl>
                                        <p:attrNameLst>
                                          <p:attrName>ppt_h</p:attrName>
                                        </p:attrNameLst>
                                      </p:cBhvr>
                                      <p:tavLst>
                                        <p:tav tm="0">
                                          <p:val>
                                            <p:fltVal val="0"/>
                                          </p:val>
                                        </p:tav>
                                        <p:tav tm="100000">
                                          <p:val>
                                            <p:strVal val="#ppt_h"/>
                                          </p:val>
                                        </p:tav>
                                      </p:tavLst>
                                    </p:anim>
                                    <p:animEffect transition="in" filter="fade">
                                      <p:cBhvr>
                                        <p:cTn id="36" dur="500"/>
                                        <p:tgtEl>
                                          <p:spTgt spid="77"/>
                                        </p:tgtEl>
                                      </p:cBhvr>
                                    </p:animEffect>
                                  </p:childTnLst>
                                </p:cTn>
                              </p:par>
                              <p:par>
                                <p:cTn id="37" presetID="53" presetClass="entr" presetSubtype="16" fill="hold" nodeType="withEffect">
                                  <p:stCondLst>
                                    <p:cond delay="0"/>
                                  </p:stCondLst>
                                  <p:childTnLst>
                                    <p:set>
                                      <p:cBhvr>
                                        <p:cTn id="38" dur="1" fill="hold">
                                          <p:stCondLst>
                                            <p:cond delay="0"/>
                                          </p:stCondLst>
                                        </p:cTn>
                                        <p:tgtEl>
                                          <p:spTgt spid="80"/>
                                        </p:tgtEl>
                                        <p:attrNameLst>
                                          <p:attrName>style.visibility</p:attrName>
                                        </p:attrNameLst>
                                      </p:cBhvr>
                                      <p:to>
                                        <p:strVal val="visible"/>
                                      </p:to>
                                    </p:set>
                                    <p:anim calcmode="lin" valueType="num">
                                      <p:cBhvr>
                                        <p:cTn id="39" dur="500" fill="hold"/>
                                        <p:tgtEl>
                                          <p:spTgt spid="80"/>
                                        </p:tgtEl>
                                        <p:attrNameLst>
                                          <p:attrName>ppt_w</p:attrName>
                                        </p:attrNameLst>
                                      </p:cBhvr>
                                      <p:tavLst>
                                        <p:tav tm="0">
                                          <p:val>
                                            <p:fltVal val="0"/>
                                          </p:val>
                                        </p:tav>
                                        <p:tav tm="100000">
                                          <p:val>
                                            <p:strVal val="#ppt_w"/>
                                          </p:val>
                                        </p:tav>
                                      </p:tavLst>
                                    </p:anim>
                                    <p:anim calcmode="lin" valueType="num">
                                      <p:cBhvr>
                                        <p:cTn id="40" dur="500" fill="hold"/>
                                        <p:tgtEl>
                                          <p:spTgt spid="80"/>
                                        </p:tgtEl>
                                        <p:attrNameLst>
                                          <p:attrName>ppt_h</p:attrName>
                                        </p:attrNameLst>
                                      </p:cBhvr>
                                      <p:tavLst>
                                        <p:tav tm="0">
                                          <p:val>
                                            <p:fltVal val="0"/>
                                          </p:val>
                                        </p:tav>
                                        <p:tav tm="100000">
                                          <p:val>
                                            <p:strVal val="#ppt_h"/>
                                          </p:val>
                                        </p:tav>
                                      </p:tavLst>
                                    </p:anim>
                                    <p:animEffect transition="in" filter="fade">
                                      <p:cBhvr>
                                        <p:cTn id="41" dur="500"/>
                                        <p:tgtEl>
                                          <p:spTgt spid="80"/>
                                        </p:tgtEl>
                                      </p:cBhvr>
                                    </p:animEffect>
                                  </p:childTnLst>
                                </p:cTn>
                              </p:par>
                              <p:par>
                                <p:cTn id="42" presetID="2" presetClass="entr" presetSubtype="1"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additive="base">
                                        <p:cTn id="44" dur="500" fill="hold"/>
                                        <p:tgtEl>
                                          <p:spTgt spid="70"/>
                                        </p:tgtEl>
                                        <p:attrNameLst>
                                          <p:attrName>ppt_x</p:attrName>
                                        </p:attrNameLst>
                                      </p:cBhvr>
                                      <p:tavLst>
                                        <p:tav tm="0">
                                          <p:val>
                                            <p:strVal val="#ppt_x"/>
                                          </p:val>
                                        </p:tav>
                                        <p:tav tm="100000">
                                          <p:val>
                                            <p:strVal val="#ppt_x"/>
                                          </p:val>
                                        </p:tav>
                                      </p:tavLst>
                                    </p:anim>
                                    <p:anim calcmode="lin" valueType="num">
                                      <p:cBhvr additive="base">
                                        <p:cTn id="45" dur="500" fill="hold"/>
                                        <p:tgtEl>
                                          <p:spTgt spid="70"/>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0"/>
                                  </p:stCondLst>
                                  <p:childTnLst>
                                    <p:set>
                                      <p:cBhvr>
                                        <p:cTn id="47" dur="1" fill="hold">
                                          <p:stCondLst>
                                            <p:cond delay="0"/>
                                          </p:stCondLst>
                                        </p:cTn>
                                        <p:tgtEl>
                                          <p:spTgt spid="69"/>
                                        </p:tgtEl>
                                        <p:attrNameLst>
                                          <p:attrName>style.visibility</p:attrName>
                                        </p:attrNameLst>
                                      </p:cBhvr>
                                      <p:to>
                                        <p:strVal val="visible"/>
                                      </p:to>
                                    </p:set>
                                    <p:anim calcmode="lin" valueType="num">
                                      <p:cBhvr additive="base">
                                        <p:cTn id="48" dur="500" fill="hold"/>
                                        <p:tgtEl>
                                          <p:spTgt spid="69"/>
                                        </p:tgtEl>
                                        <p:attrNameLst>
                                          <p:attrName>ppt_x</p:attrName>
                                        </p:attrNameLst>
                                      </p:cBhvr>
                                      <p:tavLst>
                                        <p:tav tm="0">
                                          <p:val>
                                            <p:strVal val="#ppt_x"/>
                                          </p:val>
                                        </p:tav>
                                        <p:tav tm="100000">
                                          <p:val>
                                            <p:strVal val="#ppt_x"/>
                                          </p:val>
                                        </p:tav>
                                      </p:tavLst>
                                    </p:anim>
                                    <p:anim calcmode="lin" valueType="num">
                                      <p:cBhvr additive="base">
                                        <p:cTn id="49" dur="500" fill="hold"/>
                                        <p:tgtEl>
                                          <p:spTgt spid="69"/>
                                        </p:tgtEl>
                                        <p:attrNameLst>
                                          <p:attrName>ppt_y</p:attrName>
                                        </p:attrNameLst>
                                      </p:cBhvr>
                                      <p:tavLst>
                                        <p:tav tm="0">
                                          <p:val>
                                            <p:strVal val="0-#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71"/>
                                        </p:tgtEl>
                                        <p:attrNameLst>
                                          <p:attrName>style.visibility</p:attrName>
                                        </p:attrNameLst>
                                      </p:cBhvr>
                                      <p:to>
                                        <p:strVal val="visible"/>
                                      </p:to>
                                    </p:set>
                                    <p:anim calcmode="lin" valueType="num">
                                      <p:cBhvr additive="base">
                                        <p:cTn id="52" dur="500" fill="hold"/>
                                        <p:tgtEl>
                                          <p:spTgt spid="71"/>
                                        </p:tgtEl>
                                        <p:attrNameLst>
                                          <p:attrName>ppt_x</p:attrName>
                                        </p:attrNameLst>
                                      </p:cBhvr>
                                      <p:tavLst>
                                        <p:tav tm="0">
                                          <p:val>
                                            <p:strVal val="#ppt_x"/>
                                          </p:val>
                                        </p:tav>
                                        <p:tav tm="100000">
                                          <p:val>
                                            <p:strVal val="#ppt_x"/>
                                          </p:val>
                                        </p:tav>
                                      </p:tavLst>
                                    </p:anim>
                                    <p:anim calcmode="lin" valueType="num">
                                      <p:cBhvr additive="base">
                                        <p:cTn id="53"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53" presetClass="entr" presetSubtype="16" fill="hold" nodeType="clickEffect">
                                  <p:stCondLst>
                                    <p:cond delay="0"/>
                                  </p:stCondLst>
                                  <p:childTnLst>
                                    <p:set>
                                      <p:cBhvr>
                                        <p:cTn id="57" dur="1" fill="hold">
                                          <p:stCondLst>
                                            <p:cond delay="0"/>
                                          </p:stCondLst>
                                        </p:cTn>
                                        <p:tgtEl>
                                          <p:spTgt spid="57"/>
                                        </p:tgtEl>
                                        <p:attrNameLst>
                                          <p:attrName>style.visibility</p:attrName>
                                        </p:attrNameLst>
                                      </p:cBhvr>
                                      <p:to>
                                        <p:strVal val="visible"/>
                                      </p:to>
                                    </p:set>
                                    <p:anim calcmode="lin" valueType="num">
                                      <p:cBhvr>
                                        <p:cTn id="58" dur="500" fill="hold"/>
                                        <p:tgtEl>
                                          <p:spTgt spid="57"/>
                                        </p:tgtEl>
                                        <p:attrNameLst>
                                          <p:attrName>ppt_w</p:attrName>
                                        </p:attrNameLst>
                                      </p:cBhvr>
                                      <p:tavLst>
                                        <p:tav tm="0">
                                          <p:val>
                                            <p:fltVal val="0"/>
                                          </p:val>
                                        </p:tav>
                                        <p:tav tm="100000">
                                          <p:val>
                                            <p:strVal val="#ppt_w"/>
                                          </p:val>
                                        </p:tav>
                                      </p:tavLst>
                                    </p:anim>
                                    <p:anim calcmode="lin" valueType="num">
                                      <p:cBhvr>
                                        <p:cTn id="59" dur="500" fill="hold"/>
                                        <p:tgtEl>
                                          <p:spTgt spid="57"/>
                                        </p:tgtEl>
                                        <p:attrNameLst>
                                          <p:attrName>ppt_h</p:attrName>
                                        </p:attrNameLst>
                                      </p:cBhvr>
                                      <p:tavLst>
                                        <p:tav tm="0">
                                          <p:val>
                                            <p:fltVal val="0"/>
                                          </p:val>
                                        </p:tav>
                                        <p:tav tm="100000">
                                          <p:val>
                                            <p:strVal val="#ppt_h"/>
                                          </p:val>
                                        </p:tav>
                                      </p:tavLst>
                                    </p:anim>
                                    <p:animEffect transition="in" filter="fade">
                                      <p:cBhvr>
                                        <p:cTn id="60" dur="500"/>
                                        <p:tgtEl>
                                          <p:spTgt spid="57"/>
                                        </p:tgtEl>
                                      </p:cBhvr>
                                    </p:animEffect>
                                  </p:childTnLst>
                                </p:cTn>
                              </p:par>
                            </p:childTnLst>
                          </p:cTn>
                        </p:par>
                      </p:childTnLst>
                    </p:cTn>
                  </p:par>
                  <p:par>
                    <p:cTn id="61" fill="hold">
                      <p:stCondLst>
                        <p:cond delay="indefinite"/>
                      </p:stCondLst>
                      <p:childTnLst>
                        <p:par>
                          <p:cTn id="62" fill="hold">
                            <p:stCondLst>
                              <p:cond delay="0"/>
                            </p:stCondLst>
                            <p:childTnLst>
                              <p:par>
                                <p:cTn id="63" presetID="2" presetClass="entr" presetSubtype="2" fill="hold" grpId="0" nodeType="clickEffect">
                                  <p:stCondLst>
                                    <p:cond delay="0"/>
                                  </p:stCondLst>
                                  <p:childTnLst>
                                    <p:set>
                                      <p:cBhvr>
                                        <p:cTn id="64" dur="1" fill="hold">
                                          <p:stCondLst>
                                            <p:cond delay="0"/>
                                          </p:stCondLst>
                                        </p:cTn>
                                        <p:tgtEl>
                                          <p:spTgt spid="72"/>
                                        </p:tgtEl>
                                        <p:attrNameLst>
                                          <p:attrName>style.visibility</p:attrName>
                                        </p:attrNameLst>
                                      </p:cBhvr>
                                      <p:to>
                                        <p:strVal val="visible"/>
                                      </p:to>
                                    </p:set>
                                    <p:anim calcmode="lin" valueType="num">
                                      <p:cBhvr additive="base">
                                        <p:cTn id="65" dur="500" fill="hold"/>
                                        <p:tgtEl>
                                          <p:spTgt spid="72"/>
                                        </p:tgtEl>
                                        <p:attrNameLst>
                                          <p:attrName>ppt_x</p:attrName>
                                        </p:attrNameLst>
                                      </p:cBhvr>
                                      <p:tavLst>
                                        <p:tav tm="0">
                                          <p:val>
                                            <p:strVal val="1+#ppt_w/2"/>
                                          </p:val>
                                        </p:tav>
                                        <p:tav tm="100000">
                                          <p:val>
                                            <p:strVal val="#ppt_x"/>
                                          </p:val>
                                        </p:tav>
                                      </p:tavLst>
                                    </p:anim>
                                    <p:anim calcmode="lin" valueType="num">
                                      <p:cBhvr additive="base">
                                        <p:cTn id="66" dur="500" fill="hold"/>
                                        <p:tgtEl>
                                          <p:spTgt spid="72"/>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2" fill="hold" grpId="0" nodeType="clickEffect">
                                  <p:stCondLst>
                                    <p:cond delay="0"/>
                                  </p:stCondLst>
                                  <p:childTnLst>
                                    <p:set>
                                      <p:cBhvr>
                                        <p:cTn id="70" dur="1" fill="hold">
                                          <p:stCondLst>
                                            <p:cond delay="0"/>
                                          </p:stCondLst>
                                        </p:cTn>
                                        <p:tgtEl>
                                          <p:spTgt spid="73"/>
                                        </p:tgtEl>
                                        <p:attrNameLst>
                                          <p:attrName>style.visibility</p:attrName>
                                        </p:attrNameLst>
                                      </p:cBhvr>
                                      <p:to>
                                        <p:strVal val="visible"/>
                                      </p:to>
                                    </p:set>
                                    <p:anim calcmode="lin" valueType="num">
                                      <p:cBhvr additive="base">
                                        <p:cTn id="71" dur="500" fill="hold"/>
                                        <p:tgtEl>
                                          <p:spTgt spid="73"/>
                                        </p:tgtEl>
                                        <p:attrNameLst>
                                          <p:attrName>ppt_x</p:attrName>
                                        </p:attrNameLst>
                                      </p:cBhvr>
                                      <p:tavLst>
                                        <p:tav tm="0">
                                          <p:val>
                                            <p:strVal val="1+#ppt_w/2"/>
                                          </p:val>
                                        </p:tav>
                                        <p:tav tm="100000">
                                          <p:val>
                                            <p:strVal val="#ppt_x"/>
                                          </p:val>
                                        </p:tav>
                                      </p:tavLst>
                                    </p:anim>
                                    <p:anim calcmode="lin" valueType="num">
                                      <p:cBhvr additive="base">
                                        <p:cTn id="72" dur="500" fill="hold"/>
                                        <p:tgtEl>
                                          <p:spTgt spid="7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8" grpId="0" animBg="1"/>
      <p:bldP spid="69" grpId="0" animBg="1"/>
      <p:bldP spid="70" grpId="0" animBg="1"/>
      <p:bldP spid="71" grpId="0" animBg="1"/>
      <p:bldP spid="72" grpId="0"/>
      <p:bldP spid="73" grpId="0"/>
      <p:bldP spid="3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46"/>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grpSp>
        <p:nvGrpSpPr>
          <p:cNvPr id="48" name="Group 737"/>
          <p:cNvGrpSpPr>
            <a:grpSpLocks noChangeAspect="1"/>
          </p:cNvGrpSpPr>
          <p:nvPr/>
        </p:nvGrpSpPr>
        <p:grpSpPr bwMode="auto">
          <a:xfrm>
            <a:off x="1502188" y="1468629"/>
            <a:ext cx="2330756" cy="2196344"/>
            <a:chOff x="2105" y="527"/>
            <a:chExt cx="3468" cy="3268"/>
          </a:xfrm>
        </p:grpSpPr>
        <p:sp>
          <p:nvSpPr>
            <p:cNvPr id="49" name="AutoShape 736"/>
            <p:cNvSpPr>
              <a:spLocks noChangeAspect="1" noChangeArrowheads="1" noTextEdit="1"/>
            </p:cNvSpPr>
            <p:nvPr/>
          </p:nvSpPr>
          <p:spPr bwMode="auto">
            <a:xfrm>
              <a:off x="2107" y="527"/>
              <a:ext cx="3466" cy="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Freeform 738"/>
            <p:cNvSpPr>
              <a:spLocks noEditPoints="1"/>
            </p:cNvSpPr>
            <p:nvPr/>
          </p:nvSpPr>
          <p:spPr bwMode="auto">
            <a:xfrm>
              <a:off x="2105" y="2581"/>
              <a:ext cx="333" cy="478"/>
            </a:xfrm>
            <a:custGeom>
              <a:avLst/>
              <a:gdLst>
                <a:gd name="T0" fmla="*/ 50 w 141"/>
                <a:gd name="T1" fmla="*/ 181 h 202"/>
                <a:gd name="T2" fmla="*/ 61 w 141"/>
                <a:gd name="T3" fmla="*/ 177 h 202"/>
                <a:gd name="T4" fmla="*/ 58 w 141"/>
                <a:gd name="T5" fmla="*/ 195 h 202"/>
                <a:gd name="T6" fmla="*/ 131 w 141"/>
                <a:gd name="T7" fmla="*/ 171 h 202"/>
                <a:gd name="T8" fmla="*/ 100 w 141"/>
                <a:gd name="T9" fmla="*/ 173 h 202"/>
                <a:gd name="T10" fmla="*/ 83 w 141"/>
                <a:gd name="T11" fmla="*/ 168 h 202"/>
                <a:gd name="T12" fmla="*/ 88 w 141"/>
                <a:gd name="T13" fmla="*/ 167 h 202"/>
                <a:gd name="T14" fmla="*/ 82 w 141"/>
                <a:gd name="T15" fmla="*/ 185 h 202"/>
                <a:gd name="T16" fmla="*/ 121 w 141"/>
                <a:gd name="T17" fmla="*/ 150 h 202"/>
                <a:gd name="T18" fmla="*/ 131 w 141"/>
                <a:gd name="T19" fmla="*/ 148 h 202"/>
                <a:gd name="T20" fmla="*/ 131 w 141"/>
                <a:gd name="T21" fmla="*/ 148 h 202"/>
                <a:gd name="T22" fmla="*/ 95 w 141"/>
                <a:gd name="T23" fmla="*/ 122 h 202"/>
                <a:gd name="T24" fmla="*/ 38 w 141"/>
                <a:gd name="T25" fmla="*/ 115 h 202"/>
                <a:gd name="T26" fmla="*/ 31 w 141"/>
                <a:gd name="T27" fmla="*/ 113 h 202"/>
                <a:gd name="T28" fmla="*/ 92 w 141"/>
                <a:gd name="T29" fmla="*/ 114 h 202"/>
                <a:gd name="T30" fmla="*/ 92 w 141"/>
                <a:gd name="T31" fmla="*/ 114 h 202"/>
                <a:gd name="T32" fmla="*/ 85 w 141"/>
                <a:gd name="T33" fmla="*/ 109 h 202"/>
                <a:gd name="T34" fmla="*/ 63 w 141"/>
                <a:gd name="T35" fmla="*/ 101 h 202"/>
                <a:gd name="T36" fmla="*/ 72 w 141"/>
                <a:gd name="T37" fmla="*/ 107 h 202"/>
                <a:gd name="T38" fmla="*/ 72 w 141"/>
                <a:gd name="T39" fmla="*/ 107 h 202"/>
                <a:gd name="T40" fmla="*/ 33 w 141"/>
                <a:gd name="T41" fmla="*/ 62 h 202"/>
                <a:gd name="T42" fmla="*/ 51 w 141"/>
                <a:gd name="T43" fmla="*/ 45 h 202"/>
                <a:gd name="T44" fmla="*/ 37 w 141"/>
                <a:gd name="T45" fmla="*/ 75 h 202"/>
                <a:gd name="T46" fmla="*/ 57 w 141"/>
                <a:gd name="T47" fmla="*/ 55 h 202"/>
                <a:gd name="T48" fmla="*/ 62 w 141"/>
                <a:gd name="T49" fmla="*/ 53 h 202"/>
                <a:gd name="T50" fmla="*/ 84 w 141"/>
                <a:gd name="T51" fmla="*/ 41 h 202"/>
                <a:gd name="T52" fmla="*/ 35 w 141"/>
                <a:gd name="T53" fmla="*/ 102 h 202"/>
                <a:gd name="T54" fmla="*/ 17 w 141"/>
                <a:gd name="T55" fmla="*/ 37 h 202"/>
                <a:gd name="T56" fmla="*/ 16 w 141"/>
                <a:gd name="T57" fmla="*/ 36 h 202"/>
                <a:gd name="T58" fmla="*/ 36 w 141"/>
                <a:gd name="T59" fmla="*/ 28 h 202"/>
                <a:gd name="T60" fmla="*/ 40 w 141"/>
                <a:gd name="T61" fmla="*/ 46 h 202"/>
                <a:gd name="T62" fmla="*/ 29 w 141"/>
                <a:gd name="T63" fmla="*/ 79 h 202"/>
                <a:gd name="T64" fmla="*/ 87 w 141"/>
                <a:gd name="T65" fmla="*/ 71 h 202"/>
                <a:gd name="T66" fmla="*/ 114 w 141"/>
                <a:gd name="T67" fmla="*/ 142 h 202"/>
                <a:gd name="T68" fmla="*/ 113 w 141"/>
                <a:gd name="T69" fmla="*/ 144 h 202"/>
                <a:gd name="T70" fmla="*/ 128 w 141"/>
                <a:gd name="T71" fmla="*/ 167 h 202"/>
                <a:gd name="T72" fmla="*/ 94 w 141"/>
                <a:gd name="T73" fmla="*/ 157 h 202"/>
                <a:gd name="T74" fmla="*/ 50 w 141"/>
                <a:gd name="T75" fmla="*/ 151 h 202"/>
                <a:gd name="T76" fmla="*/ 98 w 141"/>
                <a:gd name="T77" fmla="*/ 125 h 202"/>
                <a:gd name="T78" fmla="*/ 84 w 141"/>
                <a:gd name="T79" fmla="*/ 95 h 202"/>
                <a:gd name="T80" fmla="*/ 36 w 141"/>
                <a:gd name="T81" fmla="*/ 102 h 202"/>
                <a:gd name="T82" fmla="*/ 2 w 141"/>
                <a:gd name="T83" fmla="*/ 16 h 202"/>
                <a:gd name="T84" fmla="*/ 1 w 141"/>
                <a:gd name="T85" fmla="*/ 17 h 202"/>
                <a:gd name="T86" fmla="*/ 2 w 141"/>
                <a:gd name="T87" fmla="*/ 19 h 202"/>
                <a:gd name="T88" fmla="*/ 8 w 141"/>
                <a:gd name="T89" fmla="*/ 92 h 202"/>
                <a:gd name="T90" fmla="*/ 24 w 141"/>
                <a:gd name="T91" fmla="*/ 114 h 202"/>
                <a:gd name="T92" fmla="*/ 38 w 141"/>
                <a:gd name="T93" fmla="*/ 119 h 202"/>
                <a:gd name="T94" fmla="*/ 77 w 141"/>
                <a:gd name="T95" fmla="*/ 112 h 202"/>
                <a:gd name="T96" fmla="*/ 87 w 141"/>
                <a:gd name="T97" fmla="*/ 115 h 202"/>
                <a:gd name="T98" fmla="*/ 87 w 141"/>
                <a:gd name="T99" fmla="*/ 130 h 202"/>
                <a:gd name="T100" fmla="*/ 55 w 141"/>
                <a:gd name="T101" fmla="*/ 198 h 202"/>
                <a:gd name="T102" fmla="*/ 57 w 141"/>
                <a:gd name="T103" fmla="*/ 199 h 202"/>
                <a:gd name="T104" fmla="*/ 60 w 141"/>
                <a:gd name="T105" fmla="*/ 198 h 202"/>
                <a:gd name="T106" fmla="*/ 116 w 141"/>
                <a:gd name="T107" fmla="*/ 200 h 202"/>
                <a:gd name="T108" fmla="*/ 140 w 141"/>
                <a:gd name="T109" fmla="*/ 182 h 202"/>
                <a:gd name="T110" fmla="*/ 141 w 141"/>
                <a:gd name="T111" fmla="*/ 131 h 202"/>
                <a:gd name="T112" fmla="*/ 128 w 141"/>
                <a:gd name="T113" fmla="*/ 97 h 202"/>
                <a:gd name="T114" fmla="*/ 47 w 141"/>
                <a:gd name="T115" fmla="*/ 77 h 202"/>
                <a:gd name="T116" fmla="*/ 41 w 141"/>
                <a:gd name="T117" fmla="*/ 68 h 202"/>
                <a:gd name="T118" fmla="*/ 86 w 141"/>
                <a:gd name="T119" fmla="*/ 51 h 202"/>
                <a:gd name="T120" fmla="*/ 78 w 141"/>
                <a:gd name="T121" fmla="*/ 8 h 202"/>
                <a:gd name="T122" fmla="*/ 24 w 141"/>
                <a:gd name="T123" fmla="*/ 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 h="202">
                  <a:moveTo>
                    <a:pt x="116" y="191"/>
                  </a:moveTo>
                  <a:cubicBezTo>
                    <a:pt x="115" y="189"/>
                    <a:pt x="114" y="187"/>
                    <a:pt x="113" y="186"/>
                  </a:cubicBezTo>
                  <a:cubicBezTo>
                    <a:pt x="115" y="184"/>
                    <a:pt x="118" y="182"/>
                    <a:pt x="120" y="180"/>
                  </a:cubicBezTo>
                  <a:cubicBezTo>
                    <a:pt x="119" y="183"/>
                    <a:pt x="117" y="187"/>
                    <a:pt x="116" y="191"/>
                  </a:cubicBezTo>
                  <a:moveTo>
                    <a:pt x="53" y="187"/>
                  </a:moveTo>
                  <a:cubicBezTo>
                    <a:pt x="52" y="185"/>
                    <a:pt x="51" y="183"/>
                    <a:pt x="50" y="181"/>
                  </a:cubicBezTo>
                  <a:cubicBezTo>
                    <a:pt x="52" y="181"/>
                    <a:pt x="53" y="180"/>
                    <a:pt x="55" y="179"/>
                  </a:cubicBezTo>
                  <a:cubicBezTo>
                    <a:pt x="55" y="182"/>
                    <a:pt x="54" y="184"/>
                    <a:pt x="53" y="187"/>
                  </a:cubicBezTo>
                  <a:moveTo>
                    <a:pt x="58" y="195"/>
                  </a:moveTo>
                  <a:cubicBezTo>
                    <a:pt x="57" y="194"/>
                    <a:pt x="57" y="192"/>
                    <a:pt x="56" y="191"/>
                  </a:cubicBezTo>
                  <a:cubicBezTo>
                    <a:pt x="56" y="191"/>
                    <a:pt x="56" y="191"/>
                    <a:pt x="56" y="191"/>
                  </a:cubicBezTo>
                  <a:cubicBezTo>
                    <a:pt x="58" y="186"/>
                    <a:pt x="59" y="182"/>
                    <a:pt x="61" y="177"/>
                  </a:cubicBezTo>
                  <a:cubicBezTo>
                    <a:pt x="61" y="177"/>
                    <a:pt x="61" y="177"/>
                    <a:pt x="61" y="177"/>
                  </a:cubicBezTo>
                  <a:cubicBezTo>
                    <a:pt x="63" y="176"/>
                    <a:pt x="66" y="175"/>
                    <a:pt x="69" y="174"/>
                  </a:cubicBezTo>
                  <a:cubicBezTo>
                    <a:pt x="67" y="180"/>
                    <a:pt x="65" y="186"/>
                    <a:pt x="63" y="192"/>
                  </a:cubicBezTo>
                  <a:cubicBezTo>
                    <a:pt x="63" y="193"/>
                    <a:pt x="63" y="193"/>
                    <a:pt x="63" y="193"/>
                  </a:cubicBezTo>
                  <a:cubicBezTo>
                    <a:pt x="63" y="193"/>
                    <a:pt x="62" y="193"/>
                    <a:pt x="62" y="193"/>
                  </a:cubicBezTo>
                  <a:cubicBezTo>
                    <a:pt x="60" y="194"/>
                    <a:pt x="59" y="194"/>
                    <a:pt x="58" y="195"/>
                  </a:cubicBezTo>
                  <a:moveTo>
                    <a:pt x="119" y="197"/>
                  </a:moveTo>
                  <a:cubicBezTo>
                    <a:pt x="119" y="196"/>
                    <a:pt x="119" y="196"/>
                    <a:pt x="119" y="196"/>
                  </a:cubicBezTo>
                  <a:cubicBezTo>
                    <a:pt x="119" y="196"/>
                    <a:pt x="119" y="196"/>
                    <a:pt x="119" y="196"/>
                  </a:cubicBezTo>
                  <a:cubicBezTo>
                    <a:pt x="121" y="189"/>
                    <a:pt x="124" y="182"/>
                    <a:pt x="127" y="174"/>
                  </a:cubicBezTo>
                  <a:cubicBezTo>
                    <a:pt x="127" y="174"/>
                    <a:pt x="127" y="174"/>
                    <a:pt x="127" y="174"/>
                  </a:cubicBezTo>
                  <a:cubicBezTo>
                    <a:pt x="128" y="173"/>
                    <a:pt x="129" y="172"/>
                    <a:pt x="131" y="171"/>
                  </a:cubicBezTo>
                  <a:cubicBezTo>
                    <a:pt x="133" y="175"/>
                    <a:pt x="134" y="178"/>
                    <a:pt x="136" y="182"/>
                  </a:cubicBezTo>
                  <a:cubicBezTo>
                    <a:pt x="136" y="183"/>
                    <a:pt x="136" y="183"/>
                    <a:pt x="136" y="183"/>
                  </a:cubicBezTo>
                  <a:cubicBezTo>
                    <a:pt x="130" y="187"/>
                    <a:pt x="126" y="191"/>
                    <a:pt x="119" y="197"/>
                  </a:cubicBezTo>
                  <a:moveTo>
                    <a:pt x="95" y="179"/>
                  </a:moveTo>
                  <a:cubicBezTo>
                    <a:pt x="96" y="176"/>
                    <a:pt x="97" y="173"/>
                    <a:pt x="98" y="170"/>
                  </a:cubicBezTo>
                  <a:cubicBezTo>
                    <a:pt x="99" y="171"/>
                    <a:pt x="99" y="172"/>
                    <a:pt x="100" y="173"/>
                  </a:cubicBezTo>
                  <a:cubicBezTo>
                    <a:pt x="100" y="174"/>
                    <a:pt x="101" y="175"/>
                    <a:pt x="101" y="176"/>
                  </a:cubicBezTo>
                  <a:cubicBezTo>
                    <a:pt x="99" y="177"/>
                    <a:pt x="97" y="178"/>
                    <a:pt x="95" y="179"/>
                  </a:cubicBezTo>
                  <a:moveTo>
                    <a:pt x="68" y="191"/>
                  </a:moveTo>
                  <a:cubicBezTo>
                    <a:pt x="70" y="185"/>
                    <a:pt x="72" y="178"/>
                    <a:pt x="74" y="172"/>
                  </a:cubicBezTo>
                  <a:cubicBezTo>
                    <a:pt x="74" y="172"/>
                    <a:pt x="74" y="172"/>
                    <a:pt x="74" y="172"/>
                  </a:cubicBezTo>
                  <a:cubicBezTo>
                    <a:pt x="77" y="170"/>
                    <a:pt x="80" y="169"/>
                    <a:pt x="83" y="168"/>
                  </a:cubicBezTo>
                  <a:cubicBezTo>
                    <a:pt x="81" y="174"/>
                    <a:pt x="79" y="181"/>
                    <a:pt x="77" y="187"/>
                  </a:cubicBezTo>
                  <a:cubicBezTo>
                    <a:pt x="77" y="188"/>
                    <a:pt x="77" y="188"/>
                    <a:pt x="77" y="188"/>
                  </a:cubicBezTo>
                  <a:cubicBezTo>
                    <a:pt x="76" y="188"/>
                    <a:pt x="75" y="188"/>
                    <a:pt x="74" y="189"/>
                  </a:cubicBezTo>
                  <a:cubicBezTo>
                    <a:pt x="72" y="189"/>
                    <a:pt x="70" y="190"/>
                    <a:pt x="68" y="191"/>
                  </a:cubicBezTo>
                  <a:moveTo>
                    <a:pt x="82" y="185"/>
                  </a:moveTo>
                  <a:cubicBezTo>
                    <a:pt x="84" y="179"/>
                    <a:pt x="86" y="173"/>
                    <a:pt x="88" y="167"/>
                  </a:cubicBezTo>
                  <a:cubicBezTo>
                    <a:pt x="88" y="166"/>
                    <a:pt x="88" y="166"/>
                    <a:pt x="88" y="165"/>
                  </a:cubicBezTo>
                  <a:cubicBezTo>
                    <a:pt x="90" y="164"/>
                    <a:pt x="92" y="163"/>
                    <a:pt x="94" y="162"/>
                  </a:cubicBezTo>
                  <a:cubicBezTo>
                    <a:pt x="94" y="163"/>
                    <a:pt x="95" y="164"/>
                    <a:pt x="95" y="165"/>
                  </a:cubicBezTo>
                  <a:cubicBezTo>
                    <a:pt x="93" y="170"/>
                    <a:pt x="92" y="175"/>
                    <a:pt x="90" y="181"/>
                  </a:cubicBezTo>
                  <a:cubicBezTo>
                    <a:pt x="90" y="181"/>
                    <a:pt x="90" y="181"/>
                    <a:pt x="90" y="182"/>
                  </a:cubicBezTo>
                  <a:cubicBezTo>
                    <a:pt x="87" y="183"/>
                    <a:pt x="85" y="184"/>
                    <a:pt x="82" y="185"/>
                  </a:cubicBezTo>
                  <a:moveTo>
                    <a:pt x="118" y="146"/>
                  </a:moveTo>
                  <a:cubicBezTo>
                    <a:pt x="118" y="145"/>
                    <a:pt x="118" y="145"/>
                    <a:pt x="118" y="144"/>
                  </a:cubicBezTo>
                  <a:cubicBezTo>
                    <a:pt x="118" y="144"/>
                    <a:pt x="119" y="143"/>
                    <a:pt x="119" y="143"/>
                  </a:cubicBezTo>
                  <a:cubicBezTo>
                    <a:pt x="119" y="144"/>
                    <a:pt x="119" y="145"/>
                    <a:pt x="118" y="146"/>
                  </a:cubicBezTo>
                  <a:moveTo>
                    <a:pt x="124" y="155"/>
                  </a:moveTo>
                  <a:cubicBezTo>
                    <a:pt x="123" y="154"/>
                    <a:pt x="122" y="152"/>
                    <a:pt x="121" y="150"/>
                  </a:cubicBezTo>
                  <a:cubicBezTo>
                    <a:pt x="123" y="145"/>
                    <a:pt x="125" y="140"/>
                    <a:pt x="127" y="135"/>
                  </a:cubicBezTo>
                  <a:cubicBezTo>
                    <a:pt x="127" y="135"/>
                    <a:pt x="127" y="135"/>
                    <a:pt x="127" y="135"/>
                  </a:cubicBezTo>
                  <a:cubicBezTo>
                    <a:pt x="128" y="133"/>
                    <a:pt x="130" y="131"/>
                    <a:pt x="131" y="128"/>
                  </a:cubicBezTo>
                  <a:cubicBezTo>
                    <a:pt x="129" y="133"/>
                    <a:pt x="128" y="139"/>
                    <a:pt x="127" y="143"/>
                  </a:cubicBezTo>
                  <a:cubicBezTo>
                    <a:pt x="126" y="148"/>
                    <a:pt x="125" y="153"/>
                    <a:pt x="124" y="155"/>
                  </a:cubicBezTo>
                  <a:moveTo>
                    <a:pt x="131" y="148"/>
                  </a:moveTo>
                  <a:cubicBezTo>
                    <a:pt x="132" y="143"/>
                    <a:pt x="133" y="138"/>
                    <a:pt x="134" y="133"/>
                  </a:cubicBezTo>
                  <a:cubicBezTo>
                    <a:pt x="135" y="130"/>
                    <a:pt x="135" y="127"/>
                    <a:pt x="136" y="125"/>
                  </a:cubicBezTo>
                  <a:cubicBezTo>
                    <a:pt x="136" y="127"/>
                    <a:pt x="137" y="128"/>
                    <a:pt x="137" y="128"/>
                  </a:cubicBezTo>
                  <a:cubicBezTo>
                    <a:pt x="137" y="129"/>
                    <a:pt x="137" y="130"/>
                    <a:pt x="137" y="130"/>
                  </a:cubicBezTo>
                  <a:cubicBezTo>
                    <a:pt x="137" y="130"/>
                    <a:pt x="137" y="130"/>
                    <a:pt x="137" y="130"/>
                  </a:cubicBezTo>
                  <a:cubicBezTo>
                    <a:pt x="137" y="136"/>
                    <a:pt x="134" y="143"/>
                    <a:pt x="131" y="148"/>
                  </a:cubicBezTo>
                  <a:moveTo>
                    <a:pt x="133" y="119"/>
                  </a:moveTo>
                  <a:cubicBezTo>
                    <a:pt x="133" y="119"/>
                    <a:pt x="133" y="118"/>
                    <a:pt x="133" y="118"/>
                  </a:cubicBezTo>
                  <a:cubicBezTo>
                    <a:pt x="133" y="118"/>
                    <a:pt x="133" y="118"/>
                    <a:pt x="133" y="118"/>
                  </a:cubicBezTo>
                  <a:cubicBezTo>
                    <a:pt x="133" y="119"/>
                    <a:pt x="133" y="119"/>
                    <a:pt x="133" y="119"/>
                  </a:cubicBezTo>
                  <a:cubicBezTo>
                    <a:pt x="133" y="119"/>
                    <a:pt x="133" y="119"/>
                    <a:pt x="133" y="119"/>
                  </a:cubicBezTo>
                  <a:moveTo>
                    <a:pt x="95" y="122"/>
                  </a:moveTo>
                  <a:cubicBezTo>
                    <a:pt x="95" y="121"/>
                    <a:pt x="95" y="121"/>
                    <a:pt x="95" y="120"/>
                  </a:cubicBezTo>
                  <a:cubicBezTo>
                    <a:pt x="95" y="118"/>
                    <a:pt x="96" y="116"/>
                    <a:pt x="97" y="113"/>
                  </a:cubicBezTo>
                  <a:cubicBezTo>
                    <a:pt x="97" y="113"/>
                    <a:pt x="97" y="113"/>
                    <a:pt x="97" y="113"/>
                  </a:cubicBezTo>
                  <a:cubicBezTo>
                    <a:pt x="97" y="116"/>
                    <a:pt x="96" y="119"/>
                    <a:pt x="95" y="122"/>
                  </a:cubicBezTo>
                  <a:moveTo>
                    <a:pt x="39" y="115"/>
                  </a:moveTo>
                  <a:cubicBezTo>
                    <a:pt x="39" y="115"/>
                    <a:pt x="38" y="115"/>
                    <a:pt x="38" y="115"/>
                  </a:cubicBezTo>
                  <a:cubicBezTo>
                    <a:pt x="37" y="115"/>
                    <a:pt x="36" y="115"/>
                    <a:pt x="35" y="115"/>
                  </a:cubicBezTo>
                  <a:cubicBezTo>
                    <a:pt x="36" y="112"/>
                    <a:pt x="36" y="109"/>
                    <a:pt x="37" y="106"/>
                  </a:cubicBezTo>
                  <a:cubicBezTo>
                    <a:pt x="40" y="106"/>
                    <a:pt x="43" y="106"/>
                    <a:pt x="45" y="105"/>
                  </a:cubicBezTo>
                  <a:cubicBezTo>
                    <a:pt x="44" y="108"/>
                    <a:pt x="43" y="112"/>
                    <a:pt x="42" y="115"/>
                  </a:cubicBezTo>
                  <a:cubicBezTo>
                    <a:pt x="41" y="115"/>
                    <a:pt x="40" y="115"/>
                    <a:pt x="39" y="115"/>
                  </a:cubicBezTo>
                  <a:moveTo>
                    <a:pt x="31" y="113"/>
                  </a:moveTo>
                  <a:cubicBezTo>
                    <a:pt x="29" y="113"/>
                    <a:pt x="28" y="112"/>
                    <a:pt x="26" y="110"/>
                  </a:cubicBezTo>
                  <a:cubicBezTo>
                    <a:pt x="24" y="108"/>
                    <a:pt x="23" y="105"/>
                    <a:pt x="21" y="103"/>
                  </a:cubicBezTo>
                  <a:cubicBezTo>
                    <a:pt x="23" y="104"/>
                    <a:pt x="25" y="105"/>
                    <a:pt x="28" y="105"/>
                  </a:cubicBezTo>
                  <a:cubicBezTo>
                    <a:pt x="29" y="106"/>
                    <a:pt x="31" y="106"/>
                    <a:pt x="33" y="106"/>
                  </a:cubicBezTo>
                  <a:cubicBezTo>
                    <a:pt x="32" y="108"/>
                    <a:pt x="31" y="111"/>
                    <a:pt x="31" y="113"/>
                  </a:cubicBezTo>
                  <a:moveTo>
                    <a:pt x="92" y="114"/>
                  </a:moveTo>
                  <a:cubicBezTo>
                    <a:pt x="92" y="114"/>
                    <a:pt x="91" y="113"/>
                    <a:pt x="91" y="112"/>
                  </a:cubicBezTo>
                  <a:cubicBezTo>
                    <a:pt x="90" y="112"/>
                    <a:pt x="89" y="111"/>
                    <a:pt x="89" y="111"/>
                  </a:cubicBezTo>
                  <a:cubicBezTo>
                    <a:pt x="90" y="108"/>
                    <a:pt x="91" y="106"/>
                    <a:pt x="92" y="103"/>
                  </a:cubicBezTo>
                  <a:cubicBezTo>
                    <a:pt x="93" y="104"/>
                    <a:pt x="94" y="105"/>
                    <a:pt x="95" y="106"/>
                  </a:cubicBezTo>
                  <a:cubicBezTo>
                    <a:pt x="95" y="106"/>
                    <a:pt x="95" y="106"/>
                    <a:pt x="95" y="106"/>
                  </a:cubicBezTo>
                  <a:cubicBezTo>
                    <a:pt x="94" y="109"/>
                    <a:pt x="93" y="112"/>
                    <a:pt x="92" y="114"/>
                  </a:cubicBezTo>
                  <a:moveTo>
                    <a:pt x="47" y="114"/>
                  </a:moveTo>
                  <a:cubicBezTo>
                    <a:pt x="48" y="111"/>
                    <a:pt x="49" y="107"/>
                    <a:pt x="50" y="104"/>
                  </a:cubicBezTo>
                  <a:cubicBezTo>
                    <a:pt x="53" y="103"/>
                    <a:pt x="55" y="103"/>
                    <a:pt x="58" y="102"/>
                  </a:cubicBezTo>
                  <a:cubicBezTo>
                    <a:pt x="57" y="105"/>
                    <a:pt x="56" y="108"/>
                    <a:pt x="54" y="112"/>
                  </a:cubicBezTo>
                  <a:cubicBezTo>
                    <a:pt x="52" y="112"/>
                    <a:pt x="49" y="113"/>
                    <a:pt x="47" y="114"/>
                  </a:cubicBezTo>
                  <a:moveTo>
                    <a:pt x="85" y="109"/>
                  </a:moveTo>
                  <a:cubicBezTo>
                    <a:pt x="84" y="108"/>
                    <a:pt x="82" y="108"/>
                    <a:pt x="80" y="107"/>
                  </a:cubicBezTo>
                  <a:cubicBezTo>
                    <a:pt x="81" y="105"/>
                    <a:pt x="82" y="102"/>
                    <a:pt x="83" y="99"/>
                  </a:cubicBezTo>
                  <a:cubicBezTo>
                    <a:pt x="85" y="99"/>
                    <a:pt x="87" y="100"/>
                    <a:pt x="88" y="100"/>
                  </a:cubicBezTo>
                  <a:cubicBezTo>
                    <a:pt x="87" y="103"/>
                    <a:pt x="86" y="106"/>
                    <a:pt x="85" y="109"/>
                  </a:cubicBezTo>
                  <a:moveTo>
                    <a:pt x="60" y="110"/>
                  </a:moveTo>
                  <a:cubicBezTo>
                    <a:pt x="61" y="107"/>
                    <a:pt x="62" y="104"/>
                    <a:pt x="63" y="101"/>
                  </a:cubicBezTo>
                  <a:cubicBezTo>
                    <a:pt x="63" y="100"/>
                    <a:pt x="63" y="100"/>
                    <a:pt x="63" y="100"/>
                  </a:cubicBezTo>
                  <a:cubicBezTo>
                    <a:pt x="64" y="100"/>
                    <a:pt x="64" y="100"/>
                    <a:pt x="65" y="100"/>
                  </a:cubicBezTo>
                  <a:cubicBezTo>
                    <a:pt x="67" y="99"/>
                    <a:pt x="69" y="99"/>
                    <a:pt x="71" y="98"/>
                  </a:cubicBezTo>
                  <a:cubicBezTo>
                    <a:pt x="70" y="101"/>
                    <a:pt x="69" y="105"/>
                    <a:pt x="67" y="108"/>
                  </a:cubicBezTo>
                  <a:cubicBezTo>
                    <a:pt x="65" y="108"/>
                    <a:pt x="62" y="109"/>
                    <a:pt x="60" y="110"/>
                  </a:cubicBezTo>
                  <a:moveTo>
                    <a:pt x="72" y="107"/>
                  </a:moveTo>
                  <a:cubicBezTo>
                    <a:pt x="73" y="104"/>
                    <a:pt x="74" y="101"/>
                    <a:pt x="76" y="98"/>
                  </a:cubicBezTo>
                  <a:cubicBezTo>
                    <a:pt x="76" y="98"/>
                    <a:pt x="76" y="98"/>
                    <a:pt x="76" y="98"/>
                  </a:cubicBezTo>
                  <a:cubicBezTo>
                    <a:pt x="77" y="98"/>
                    <a:pt x="78" y="98"/>
                    <a:pt x="79" y="98"/>
                  </a:cubicBezTo>
                  <a:cubicBezTo>
                    <a:pt x="78" y="101"/>
                    <a:pt x="77" y="104"/>
                    <a:pt x="76" y="107"/>
                  </a:cubicBezTo>
                  <a:cubicBezTo>
                    <a:pt x="75" y="107"/>
                    <a:pt x="75" y="107"/>
                    <a:pt x="75" y="107"/>
                  </a:cubicBezTo>
                  <a:cubicBezTo>
                    <a:pt x="74" y="107"/>
                    <a:pt x="73" y="107"/>
                    <a:pt x="72" y="107"/>
                  </a:cubicBezTo>
                  <a:moveTo>
                    <a:pt x="30" y="74"/>
                  </a:moveTo>
                  <a:cubicBezTo>
                    <a:pt x="28" y="72"/>
                    <a:pt x="27" y="70"/>
                    <a:pt x="26" y="67"/>
                  </a:cubicBezTo>
                  <a:cubicBezTo>
                    <a:pt x="26" y="67"/>
                    <a:pt x="26" y="67"/>
                    <a:pt x="26" y="67"/>
                  </a:cubicBezTo>
                  <a:cubicBezTo>
                    <a:pt x="26" y="64"/>
                    <a:pt x="28" y="61"/>
                    <a:pt x="31" y="57"/>
                  </a:cubicBezTo>
                  <a:cubicBezTo>
                    <a:pt x="33" y="56"/>
                    <a:pt x="34" y="54"/>
                    <a:pt x="36" y="53"/>
                  </a:cubicBezTo>
                  <a:cubicBezTo>
                    <a:pt x="35" y="56"/>
                    <a:pt x="34" y="59"/>
                    <a:pt x="33" y="62"/>
                  </a:cubicBezTo>
                  <a:cubicBezTo>
                    <a:pt x="32" y="67"/>
                    <a:pt x="31" y="71"/>
                    <a:pt x="30" y="74"/>
                  </a:cubicBezTo>
                  <a:moveTo>
                    <a:pt x="38" y="77"/>
                  </a:moveTo>
                  <a:cubicBezTo>
                    <a:pt x="36" y="77"/>
                    <a:pt x="35" y="77"/>
                    <a:pt x="34" y="76"/>
                  </a:cubicBezTo>
                  <a:cubicBezTo>
                    <a:pt x="34" y="73"/>
                    <a:pt x="36" y="68"/>
                    <a:pt x="38" y="63"/>
                  </a:cubicBezTo>
                  <a:cubicBezTo>
                    <a:pt x="39" y="58"/>
                    <a:pt x="41" y="52"/>
                    <a:pt x="42" y="49"/>
                  </a:cubicBezTo>
                  <a:cubicBezTo>
                    <a:pt x="45" y="48"/>
                    <a:pt x="48" y="46"/>
                    <a:pt x="51" y="45"/>
                  </a:cubicBezTo>
                  <a:cubicBezTo>
                    <a:pt x="49" y="49"/>
                    <a:pt x="46" y="54"/>
                    <a:pt x="45" y="58"/>
                  </a:cubicBezTo>
                  <a:cubicBezTo>
                    <a:pt x="44" y="59"/>
                    <a:pt x="44" y="60"/>
                    <a:pt x="45" y="60"/>
                  </a:cubicBezTo>
                  <a:cubicBezTo>
                    <a:pt x="44" y="61"/>
                    <a:pt x="44" y="61"/>
                    <a:pt x="43" y="61"/>
                  </a:cubicBezTo>
                  <a:cubicBezTo>
                    <a:pt x="41" y="63"/>
                    <a:pt x="39" y="64"/>
                    <a:pt x="38" y="66"/>
                  </a:cubicBezTo>
                  <a:cubicBezTo>
                    <a:pt x="37" y="67"/>
                    <a:pt x="36" y="69"/>
                    <a:pt x="36" y="72"/>
                  </a:cubicBezTo>
                  <a:cubicBezTo>
                    <a:pt x="36" y="73"/>
                    <a:pt x="36" y="74"/>
                    <a:pt x="37" y="75"/>
                  </a:cubicBezTo>
                  <a:cubicBezTo>
                    <a:pt x="37" y="76"/>
                    <a:pt x="37" y="77"/>
                    <a:pt x="38" y="77"/>
                  </a:cubicBezTo>
                  <a:moveTo>
                    <a:pt x="49" y="58"/>
                  </a:moveTo>
                  <a:cubicBezTo>
                    <a:pt x="51" y="53"/>
                    <a:pt x="54" y="48"/>
                    <a:pt x="56" y="43"/>
                  </a:cubicBezTo>
                  <a:cubicBezTo>
                    <a:pt x="57" y="43"/>
                    <a:pt x="57" y="43"/>
                    <a:pt x="57" y="43"/>
                  </a:cubicBezTo>
                  <a:cubicBezTo>
                    <a:pt x="59" y="42"/>
                    <a:pt x="61" y="41"/>
                    <a:pt x="63" y="41"/>
                  </a:cubicBezTo>
                  <a:cubicBezTo>
                    <a:pt x="61" y="45"/>
                    <a:pt x="59" y="50"/>
                    <a:pt x="57" y="55"/>
                  </a:cubicBezTo>
                  <a:cubicBezTo>
                    <a:pt x="54" y="56"/>
                    <a:pt x="52" y="57"/>
                    <a:pt x="49" y="58"/>
                  </a:cubicBezTo>
                  <a:moveTo>
                    <a:pt x="73" y="50"/>
                  </a:moveTo>
                  <a:cubicBezTo>
                    <a:pt x="75" y="46"/>
                    <a:pt x="77" y="43"/>
                    <a:pt x="78" y="39"/>
                  </a:cubicBezTo>
                  <a:cubicBezTo>
                    <a:pt x="79" y="42"/>
                    <a:pt x="81" y="45"/>
                    <a:pt x="82" y="47"/>
                  </a:cubicBezTo>
                  <a:cubicBezTo>
                    <a:pt x="80" y="48"/>
                    <a:pt x="77" y="49"/>
                    <a:pt x="73" y="50"/>
                  </a:cubicBezTo>
                  <a:moveTo>
                    <a:pt x="62" y="53"/>
                  </a:moveTo>
                  <a:cubicBezTo>
                    <a:pt x="64" y="48"/>
                    <a:pt x="66" y="44"/>
                    <a:pt x="69" y="39"/>
                  </a:cubicBezTo>
                  <a:cubicBezTo>
                    <a:pt x="70" y="39"/>
                    <a:pt x="72" y="39"/>
                    <a:pt x="74" y="39"/>
                  </a:cubicBezTo>
                  <a:cubicBezTo>
                    <a:pt x="72" y="42"/>
                    <a:pt x="70" y="46"/>
                    <a:pt x="68" y="50"/>
                  </a:cubicBezTo>
                  <a:cubicBezTo>
                    <a:pt x="68" y="51"/>
                    <a:pt x="68" y="51"/>
                    <a:pt x="68" y="51"/>
                  </a:cubicBezTo>
                  <a:cubicBezTo>
                    <a:pt x="66" y="52"/>
                    <a:pt x="64" y="52"/>
                    <a:pt x="62" y="53"/>
                  </a:cubicBezTo>
                  <a:moveTo>
                    <a:pt x="84" y="41"/>
                  </a:moveTo>
                  <a:cubicBezTo>
                    <a:pt x="83" y="39"/>
                    <a:pt x="82" y="37"/>
                    <a:pt x="81" y="35"/>
                  </a:cubicBezTo>
                  <a:cubicBezTo>
                    <a:pt x="81" y="29"/>
                    <a:pt x="80" y="23"/>
                    <a:pt x="80" y="17"/>
                  </a:cubicBezTo>
                  <a:cubicBezTo>
                    <a:pt x="81" y="20"/>
                    <a:pt x="83" y="23"/>
                    <a:pt x="84" y="25"/>
                  </a:cubicBezTo>
                  <a:cubicBezTo>
                    <a:pt x="85" y="26"/>
                    <a:pt x="85" y="26"/>
                    <a:pt x="85" y="26"/>
                  </a:cubicBezTo>
                  <a:cubicBezTo>
                    <a:pt x="84" y="31"/>
                    <a:pt x="84" y="36"/>
                    <a:pt x="84" y="41"/>
                  </a:cubicBezTo>
                  <a:moveTo>
                    <a:pt x="35" y="102"/>
                  </a:moveTo>
                  <a:cubicBezTo>
                    <a:pt x="33" y="102"/>
                    <a:pt x="31" y="102"/>
                    <a:pt x="29" y="101"/>
                  </a:cubicBezTo>
                  <a:cubicBezTo>
                    <a:pt x="20" y="99"/>
                    <a:pt x="15" y="94"/>
                    <a:pt x="11" y="89"/>
                  </a:cubicBezTo>
                  <a:cubicBezTo>
                    <a:pt x="8" y="84"/>
                    <a:pt x="6" y="79"/>
                    <a:pt x="5" y="77"/>
                  </a:cubicBezTo>
                  <a:cubicBezTo>
                    <a:pt x="5" y="75"/>
                    <a:pt x="4" y="72"/>
                    <a:pt x="4" y="70"/>
                  </a:cubicBezTo>
                  <a:cubicBezTo>
                    <a:pt x="4" y="59"/>
                    <a:pt x="10" y="46"/>
                    <a:pt x="16" y="39"/>
                  </a:cubicBezTo>
                  <a:cubicBezTo>
                    <a:pt x="16" y="39"/>
                    <a:pt x="17" y="38"/>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6" y="36"/>
                    <a:pt x="16" y="36"/>
                    <a:pt x="16" y="36"/>
                  </a:cubicBezTo>
                  <a:cubicBezTo>
                    <a:pt x="16" y="35"/>
                    <a:pt x="14" y="32"/>
                    <a:pt x="12" y="27"/>
                  </a:cubicBezTo>
                  <a:cubicBezTo>
                    <a:pt x="11" y="24"/>
                    <a:pt x="9" y="21"/>
                    <a:pt x="6" y="18"/>
                  </a:cubicBezTo>
                  <a:cubicBezTo>
                    <a:pt x="12" y="14"/>
                    <a:pt x="16" y="10"/>
                    <a:pt x="21" y="6"/>
                  </a:cubicBezTo>
                  <a:cubicBezTo>
                    <a:pt x="25" y="12"/>
                    <a:pt x="29" y="19"/>
                    <a:pt x="33" y="27"/>
                  </a:cubicBezTo>
                  <a:cubicBezTo>
                    <a:pt x="33" y="27"/>
                    <a:pt x="34" y="28"/>
                    <a:pt x="35" y="28"/>
                  </a:cubicBezTo>
                  <a:cubicBezTo>
                    <a:pt x="35" y="28"/>
                    <a:pt x="35" y="28"/>
                    <a:pt x="36" y="28"/>
                  </a:cubicBezTo>
                  <a:cubicBezTo>
                    <a:pt x="36" y="27"/>
                    <a:pt x="37" y="27"/>
                    <a:pt x="37" y="26"/>
                  </a:cubicBezTo>
                  <a:cubicBezTo>
                    <a:pt x="45" y="22"/>
                    <a:pt x="64" y="15"/>
                    <a:pt x="75" y="13"/>
                  </a:cubicBezTo>
                  <a:cubicBezTo>
                    <a:pt x="76" y="20"/>
                    <a:pt x="76" y="27"/>
                    <a:pt x="77" y="34"/>
                  </a:cubicBezTo>
                  <a:cubicBezTo>
                    <a:pt x="76" y="34"/>
                    <a:pt x="76" y="34"/>
                    <a:pt x="76" y="34"/>
                  </a:cubicBezTo>
                  <a:cubicBezTo>
                    <a:pt x="67" y="34"/>
                    <a:pt x="54" y="38"/>
                    <a:pt x="43" y="44"/>
                  </a:cubicBezTo>
                  <a:cubicBezTo>
                    <a:pt x="42" y="45"/>
                    <a:pt x="41" y="45"/>
                    <a:pt x="40" y="46"/>
                  </a:cubicBezTo>
                  <a:cubicBezTo>
                    <a:pt x="39" y="46"/>
                    <a:pt x="39" y="46"/>
                    <a:pt x="39" y="46"/>
                  </a:cubicBezTo>
                  <a:cubicBezTo>
                    <a:pt x="35" y="49"/>
                    <a:pt x="31" y="51"/>
                    <a:pt x="28" y="54"/>
                  </a:cubicBezTo>
                  <a:cubicBezTo>
                    <a:pt x="25" y="58"/>
                    <a:pt x="22" y="62"/>
                    <a:pt x="22" y="67"/>
                  </a:cubicBezTo>
                  <a:cubicBezTo>
                    <a:pt x="22" y="68"/>
                    <a:pt x="22" y="68"/>
                    <a:pt x="22" y="68"/>
                  </a:cubicBezTo>
                  <a:cubicBezTo>
                    <a:pt x="23" y="73"/>
                    <a:pt x="25" y="76"/>
                    <a:pt x="29" y="79"/>
                  </a:cubicBezTo>
                  <a:cubicBezTo>
                    <a:pt x="29" y="79"/>
                    <a:pt x="29" y="79"/>
                    <a:pt x="29" y="79"/>
                  </a:cubicBezTo>
                  <a:cubicBezTo>
                    <a:pt x="29" y="79"/>
                    <a:pt x="30" y="80"/>
                    <a:pt x="30" y="80"/>
                  </a:cubicBezTo>
                  <a:cubicBezTo>
                    <a:pt x="31" y="80"/>
                    <a:pt x="31" y="80"/>
                    <a:pt x="31" y="80"/>
                  </a:cubicBezTo>
                  <a:cubicBezTo>
                    <a:pt x="34" y="81"/>
                    <a:pt x="38" y="82"/>
                    <a:pt x="41" y="82"/>
                  </a:cubicBezTo>
                  <a:cubicBezTo>
                    <a:pt x="43" y="82"/>
                    <a:pt x="46" y="82"/>
                    <a:pt x="48" y="81"/>
                  </a:cubicBezTo>
                  <a:cubicBezTo>
                    <a:pt x="58" y="79"/>
                    <a:pt x="68" y="73"/>
                    <a:pt x="77" y="72"/>
                  </a:cubicBezTo>
                  <a:cubicBezTo>
                    <a:pt x="81" y="72"/>
                    <a:pt x="84" y="71"/>
                    <a:pt x="87" y="71"/>
                  </a:cubicBezTo>
                  <a:cubicBezTo>
                    <a:pt x="92" y="71"/>
                    <a:pt x="97" y="72"/>
                    <a:pt x="101" y="74"/>
                  </a:cubicBezTo>
                  <a:cubicBezTo>
                    <a:pt x="106" y="77"/>
                    <a:pt x="110" y="80"/>
                    <a:pt x="115" y="85"/>
                  </a:cubicBezTo>
                  <a:cubicBezTo>
                    <a:pt x="123" y="94"/>
                    <a:pt x="129" y="105"/>
                    <a:pt x="129" y="116"/>
                  </a:cubicBezTo>
                  <a:cubicBezTo>
                    <a:pt x="129" y="120"/>
                    <a:pt x="128" y="123"/>
                    <a:pt x="127" y="127"/>
                  </a:cubicBezTo>
                  <a:cubicBezTo>
                    <a:pt x="126" y="129"/>
                    <a:pt x="123" y="132"/>
                    <a:pt x="121" y="135"/>
                  </a:cubicBezTo>
                  <a:cubicBezTo>
                    <a:pt x="118" y="138"/>
                    <a:pt x="116" y="140"/>
                    <a:pt x="114" y="142"/>
                  </a:cubicBezTo>
                  <a:cubicBezTo>
                    <a:pt x="113" y="143"/>
                    <a:pt x="113" y="143"/>
                    <a:pt x="113" y="143"/>
                  </a:cubicBezTo>
                  <a:cubicBezTo>
                    <a:pt x="113" y="143"/>
                    <a:pt x="113" y="143"/>
                    <a:pt x="113" y="143"/>
                  </a:cubicBezTo>
                  <a:cubicBezTo>
                    <a:pt x="113" y="143"/>
                    <a:pt x="113" y="143"/>
                    <a:pt x="113" y="143"/>
                  </a:cubicBezTo>
                  <a:cubicBezTo>
                    <a:pt x="113" y="144"/>
                    <a:pt x="113" y="144"/>
                    <a:pt x="113" y="144"/>
                  </a:cubicBezTo>
                  <a:cubicBezTo>
                    <a:pt x="113" y="144"/>
                    <a:pt x="113" y="144"/>
                    <a:pt x="113" y="144"/>
                  </a:cubicBezTo>
                  <a:cubicBezTo>
                    <a:pt x="113" y="144"/>
                    <a:pt x="113" y="144"/>
                    <a:pt x="113" y="144"/>
                  </a:cubicBezTo>
                  <a:cubicBezTo>
                    <a:pt x="113" y="145"/>
                    <a:pt x="113" y="145"/>
                    <a:pt x="113" y="145"/>
                  </a:cubicBezTo>
                  <a:cubicBezTo>
                    <a:pt x="113" y="145"/>
                    <a:pt x="113" y="145"/>
                    <a:pt x="113" y="145"/>
                  </a:cubicBezTo>
                  <a:cubicBezTo>
                    <a:pt x="114" y="147"/>
                    <a:pt x="116" y="149"/>
                    <a:pt x="117" y="151"/>
                  </a:cubicBezTo>
                  <a:cubicBezTo>
                    <a:pt x="116" y="152"/>
                    <a:pt x="117" y="153"/>
                    <a:pt x="118" y="153"/>
                  </a:cubicBezTo>
                  <a:cubicBezTo>
                    <a:pt x="118" y="154"/>
                    <a:pt x="118" y="154"/>
                    <a:pt x="118" y="154"/>
                  </a:cubicBezTo>
                  <a:cubicBezTo>
                    <a:pt x="121" y="158"/>
                    <a:pt x="124" y="162"/>
                    <a:pt x="128" y="167"/>
                  </a:cubicBezTo>
                  <a:cubicBezTo>
                    <a:pt x="123" y="172"/>
                    <a:pt x="116" y="178"/>
                    <a:pt x="110" y="182"/>
                  </a:cubicBezTo>
                  <a:cubicBezTo>
                    <a:pt x="110" y="182"/>
                    <a:pt x="110" y="182"/>
                    <a:pt x="110" y="182"/>
                  </a:cubicBezTo>
                  <a:cubicBezTo>
                    <a:pt x="109" y="182"/>
                    <a:pt x="109" y="182"/>
                    <a:pt x="109" y="182"/>
                  </a:cubicBezTo>
                  <a:cubicBezTo>
                    <a:pt x="107" y="177"/>
                    <a:pt x="105" y="174"/>
                    <a:pt x="104" y="171"/>
                  </a:cubicBezTo>
                  <a:cubicBezTo>
                    <a:pt x="102" y="168"/>
                    <a:pt x="100" y="164"/>
                    <a:pt x="96" y="158"/>
                  </a:cubicBezTo>
                  <a:cubicBezTo>
                    <a:pt x="96" y="157"/>
                    <a:pt x="95" y="157"/>
                    <a:pt x="94" y="157"/>
                  </a:cubicBezTo>
                  <a:cubicBezTo>
                    <a:pt x="94" y="157"/>
                    <a:pt x="94" y="157"/>
                    <a:pt x="93" y="157"/>
                  </a:cubicBezTo>
                  <a:cubicBezTo>
                    <a:pt x="93" y="157"/>
                    <a:pt x="93" y="158"/>
                    <a:pt x="92" y="158"/>
                  </a:cubicBezTo>
                  <a:cubicBezTo>
                    <a:pt x="88" y="161"/>
                    <a:pt x="79" y="165"/>
                    <a:pt x="70" y="169"/>
                  </a:cubicBezTo>
                  <a:cubicBezTo>
                    <a:pt x="62" y="172"/>
                    <a:pt x="55" y="175"/>
                    <a:pt x="50" y="177"/>
                  </a:cubicBezTo>
                  <a:cubicBezTo>
                    <a:pt x="50" y="173"/>
                    <a:pt x="51" y="168"/>
                    <a:pt x="51" y="164"/>
                  </a:cubicBezTo>
                  <a:cubicBezTo>
                    <a:pt x="51" y="160"/>
                    <a:pt x="50" y="155"/>
                    <a:pt x="50" y="151"/>
                  </a:cubicBezTo>
                  <a:cubicBezTo>
                    <a:pt x="56" y="149"/>
                    <a:pt x="66" y="146"/>
                    <a:pt x="75" y="142"/>
                  </a:cubicBezTo>
                  <a:cubicBezTo>
                    <a:pt x="80" y="139"/>
                    <a:pt x="84" y="137"/>
                    <a:pt x="88" y="135"/>
                  </a:cubicBezTo>
                  <a:cubicBezTo>
                    <a:pt x="89" y="134"/>
                    <a:pt x="89" y="134"/>
                    <a:pt x="89" y="134"/>
                  </a:cubicBezTo>
                  <a:cubicBezTo>
                    <a:pt x="89" y="134"/>
                    <a:pt x="89" y="134"/>
                    <a:pt x="89" y="134"/>
                  </a:cubicBezTo>
                  <a:cubicBezTo>
                    <a:pt x="89" y="134"/>
                    <a:pt x="89" y="134"/>
                    <a:pt x="89" y="134"/>
                  </a:cubicBezTo>
                  <a:cubicBezTo>
                    <a:pt x="93" y="131"/>
                    <a:pt x="97" y="128"/>
                    <a:pt x="98" y="125"/>
                  </a:cubicBezTo>
                  <a:cubicBezTo>
                    <a:pt x="100" y="121"/>
                    <a:pt x="101" y="117"/>
                    <a:pt x="101" y="113"/>
                  </a:cubicBezTo>
                  <a:cubicBezTo>
                    <a:pt x="101" y="107"/>
                    <a:pt x="98" y="102"/>
                    <a:pt x="94" y="99"/>
                  </a:cubicBezTo>
                  <a:cubicBezTo>
                    <a:pt x="93" y="98"/>
                    <a:pt x="93" y="98"/>
                    <a:pt x="93" y="98"/>
                  </a:cubicBezTo>
                  <a:cubicBezTo>
                    <a:pt x="93" y="98"/>
                    <a:pt x="92" y="97"/>
                    <a:pt x="92" y="97"/>
                  </a:cubicBezTo>
                  <a:cubicBezTo>
                    <a:pt x="91" y="97"/>
                    <a:pt x="91" y="97"/>
                    <a:pt x="91" y="97"/>
                  </a:cubicBezTo>
                  <a:cubicBezTo>
                    <a:pt x="89" y="96"/>
                    <a:pt x="86" y="95"/>
                    <a:pt x="84" y="95"/>
                  </a:cubicBezTo>
                  <a:cubicBezTo>
                    <a:pt x="83" y="94"/>
                    <a:pt x="83" y="94"/>
                    <a:pt x="83" y="94"/>
                  </a:cubicBezTo>
                  <a:cubicBezTo>
                    <a:pt x="83" y="94"/>
                    <a:pt x="83" y="94"/>
                    <a:pt x="82" y="94"/>
                  </a:cubicBezTo>
                  <a:cubicBezTo>
                    <a:pt x="82" y="94"/>
                    <a:pt x="82" y="94"/>
                    <a:pt x="82" y="94"/>
                  </a:cubicBezTo>
                  <a:cubicBezTo>
                    <a:pt x="80" y="94"/>
                    <a:pt x="78" y="94"/>
                    <a:pt x="76" y="94"/>
                  </a:cubicBezTo>
                  <a:cubicBezTo>
                    <a:pt x="72" y="94"/>
                    <a:pt x="68" y="94"/>
                    <a:pt x="64" y="95"/>
                  </a:cubicBezTo>
                  <a:cubicBezTo>
                    <a:pt x="55" y="98"/>
                    <a:pt x="45" y="102"/>
                    <a:pt x="36" y="102"/>
                  </a:cubicBezTo>
                  <a:cubicBezTo>
                    <a:pt x="36" y="102"/>
                    <a:pt x="36" y="102"/>
                    <a:pt x="36" y="102"/>
                  </a:cubicBezTo>
                  <a:cubicBezTo>
                    <a:pt x="36" y="102"/>
                    <a:pt x="36" y="102"/>
                    <a:pt x="36" y="102"/>
                  </a:cubicBezTo>
                  <a:cubicBezTo>
                    <a:pt x="35" y="102"/>
                    <a:pt x="35" y="102"/>
                    <a:pt x="35" y="102"/>
                  </a:cubicBezTo>
                  <a:moveTo>
                    <a:pt x="21" y="0"/>
                  </a:moveTo>
                  <a:cubicBezTo>
                    <a:pt x="21" y="0"/>
                    <a:pt x="20" y="1"/>
                    <a:pt x="20" y="1"/>
                  </a:cubicBezTo>
                  <a:cubicBezTo>
                    <a:pt x="13" y="6"/>
                    <a:pt x="9" y="11"/>
                    <a:pt x="2" y="16"/>
                  </a:cubicBezTo>
                  <a:cubicBezTo>
                    <a:pt x="2" y="16"/>
                    <a:pt x="2" y="16"/>
                    <a:pt x="2" y="16"/>
                  </a:cubicBezTo>
                  <a:cubicBezTo>
                    <a:pt x="2" y="16"/>
                    <a:pt x="2" y="16"/>
                    <a:pt x="2" y="16"/>
                  </a:cubicBezTo>
                  <a:cubicBezTo>
                    <a:pt x="1" y="16"/>
                    <a:pt x="1" y="16"/>
                    <a:pt x="1" y="16"/>
                  </a:cubicBezTo>
                  <a:cubicBezTo>
                    <a:pt x="1" y="16"/>
                    <a:pt x="1" y="16"/>
                    <a:pt x="1" y="16"/>
                  </a:cubicBezTo>
                  <a:cubicBezTo>
                    <a:pt x="1" y="17"/>
                    <a:pt x="1" y="17"/>
                    <a:pt x="1" y="17"/>
                  </a:cubicBezTo>
                  <a:cubicBezTo>
                    <a:pt x="1" y="17"/>
                    <a:pt x="1" y="17"/>
                    <a:pt x="1" y="17"/>
                  </a:cubicBezTo>
                  <a:cubicBezTo>
                    <a:pt x="1" y="18"/>
                    <a:pt x="1" y="18"/>
                    <a:pt x="1" y="18"/>
                  </a:cubicBezTo>
                  <a:cubicBezTo>
                    <a:pt x="1" y="18"/>
                    <a:pt x="1" y="18"/>
                    <a:pt x="1" y="18"/>
                  </a:cubicBezTo>
                  <a:cubicBezTo>
                    <a:pt x="1" y="18"/>
                    <a:pt x="1" y="18"/>
                    <a:pt x="1" y="18"/>
                  </a:cubicBezTo>
                  <a:cubicBezTo>
                    <a:pt x="1" y="19"/>
                    <a:pt x="1" y="19"/>
                    <a:pt x="1" y="19"/>
                  </a:cubicBezTo>
                  <a:cubicBezTo>
                    <a:pt x="1" y="19"/>
                    <a:pt x="1" y="19"/>
                    <a:pt x="1" y="19"/>
                  </a:cubicBezTo>
                  <a:cubicBezTo>
                    <a:pt x="2" y="19"/>
                    <a:pt x="2" y="19"/>
                    <a:pt x="2" y="19"/>
                  </a:cubicBezTo>
                  <a:cubicBezTo>
                    <a:pt x="4" y="21"/>
                    <a:pt x="7" y="26"/>
                    <a:pt x="9" y="30"/>
                  </a:cubicBezTo>
                  <a:cubicBezTo>
                    <a:pt x="10" y="32"/>
                    <a:pt x="11" y="34"/>
                    <a:pt x="12" y="36"/>
                  </a:cubicBezTo>
                  <a:cubicBezTo>
                    <a:pt x="12" y="36"/>
                    <a:pt x="12" y="37"/>
                    <a:pt x="12" y="37"/>
                  </a:cubicBezTo>
                  <a:cubicBezTo>
                    <a:pt x="6" y="45"/>
                    <a:pt x="0" y="58"/>
                    <a:pt x="0" y="70"/>
                  </a:cubicBezTo>
                  <a:cubicBezTo>
                    <a:pt x="0" y="73"/>
                    <a:pt x="0" y="75"/>
                    <a:pt x="1" y="78"/>
                  </a:cubicBezTo>
                  <a:cubicBezTo>
                    <a:pt x="2" y="80"/>
                    <a:pt x="4" y="86"/>
                    <a:pt x="8" y="92"/>
                  </a:cubicBezTo>
                  <a:cubicBezTo>
                    <a:pt x="8" y="92"/>
                    <a:pt x="8" y="92"/>
                    <a:pt x="9" y="93"/>
                  </a:cubicBezTo>
                  <a:cubicBezTo>
                    <a:pt x="9" y="93"/>
                    <a:pt x="9" y="94"/>
                    <a:pt x="9" y="94"/>
                  </a:cubicBezTo>
                  <a:cubicBezTo>
                    <a:pt x="14" y="101"/>
                    <a:pt x="17" y="105"/>
                    <a:pt x="22" y="111"/>
                  </a:cubicBezTo>
                  <a:cubicBezTo>
                    <a:pt x="22" y="111"/>
                    <a:pt x="22" y="112"/>
                    <a:pt x="22" y="112"/>
                  </a:cubicBezTo>
                  <a:cubicBezTo>
                    <a:pt x="22" y="112"/>
                    <a:pt x="23" y="113"/>
                    <a:pt x="23" y="113"/>
                  </a:cubicBezTo>
                  <a:cubicBezTo>
                    <a:pt x="24" y="114"/>
                    <a:pt x="24" y="114"/>
                    <a:pt x="24" y="114"/>
                  </a:cubicBezTo>
                  <a:cubicBezTo>
                    <a:pt x="24" y="114"/>
                    <a:pt x="24" y="114"/>
                    <a:pt x="25" y="114"/>
                  </a:cubicBezTo>
                  <a:cubicBezTo>
                    <a:pt x="26" y="116"/>
                    <a:pt x="28" y="117"/>
                    <a:pt x="30" y="118"/>
                  </a:cubicBezTo>
                  <a:cubicBezTo>
                    <a:pt x="30" y="118"/>
                    <a:pt x="31" y="119"/>
                    <a:pt x="31" y="119"/>
                  </a:cubicBezTo>
                  <a:cubicBezTo>
                    <a:pt x="32" y="119"/>
                    <a:pt x="32" y="119"/>
                    <a:pt x="32" y="119"/>
                  </a:cubicBezTo>
                  <a:cubicBezTo>
                    <a:pt x="32" y="119"/>
                    <a:pt x="33" y="119"/>
                    <a:pt x="33" y="119"/>
                  </a:cubicBezTo>
                  <a:cubicBezTo>
                    <a:pt x="35" y="119"/>
                    <a:pt x="37" y="119"/>
                    <a:pt x="38" y="119"/>
                  </a:cubicBezTo>
                  <a:cubicBezTo>
                    <a:pt x="38" y="119"/>
                    <a:pt x="38" y="119"/>
                    <a:pt x="38" y="119"/>
                  </a:cubicBezTo>
                  <a:cubicBezTo>
                    <a:pt x="45" y="119"/>
                    <a:pt x="51" y="117"/>
                    <a:pt x="57" y="115"/>
                  </a:cubicBezTo>
                  <a:cubicBezTo>
                    <a:pt x="63" y="113"/>
                    <a:pt x="70" y="111"/>
                    <a:pt x="75" y="111"/>
                  </a:cubicBezTo>
                  <a:cubicBezTo>
                    <a:pt x="75" y="111"/>
                    <a:pt x="75" y="111"/>
                    <a:pt x="75" y="111"/>
                  </a:cubicBezTo>
                  <a:cubicBezTo>
                    <a:pt x="76" y="111"/>
                    <a:pt x="76" y="111"/>
                    <a:pt x="76" y="111"/>
                  </a:cubicBezTo>
                  <a:cubicBezTo>
                    <a:pt x="77" y="112"/>
                    <a:pt x="77" y="112"/>
                    <a:pt x="77" y="112"/>
                  </a:cubicBezTo>
                  <a:cubicBezTo>
                    <a:pt x="77" y="112"/>
                    <a:pt x="77" y="112"/>
                    <a:pt x="77" y="112"/>
                  </a:cubicBezTo>
                  <a:cubicBezTo>
                    <a:pt x="78" y="112"/>
                    <a:pt x="78" y="112"/>
                    <a:pt x="78" y="111"/>
                  </a:cubicBezTo>
                  <a:cubicBezTo>
                    <a:pt x="81" y="112"/>
                    <a:pt x="82" y="112"/>
                    <a:pt x="84" y="113"/>
                  </a:cubicBezTo>
                  <a:cubicBezTo>
                    <a:pt x="84" y="114"/>
                    <a:pt x="85" y="114"/>
                    <a:pt x="85" y="115"/>
                  </a:cubicBezTo>
                  <a:cubicBezTo>
                    <a:pt x="85" y="115"/>
                    <a:pt x="86" y="115"/>
                    <a:pt x="86" y="115"/>
                  </a:cubicBezTo>
                  <a:cubicBezTo>
                    <a:pt x="86" y="115"/>
                    <a:pt x="86" y="115"/>
                    <a:pt x="87" y="115"/>
                  </a:cubicBezTo>
                  <a:cubicBezTo>
                    <a:pt x="88" y="115"/>
                    <a:pt x="88" y="115"/>
                    <a:pt x="88" y="115"/>
                  </a:cubicBezTo>
                  <a:cubicBezTo>
                    <a:pt x="89" y="117"/>
                    <a:pt x="90" y="118"/>
                    <a:pt x="90" y="120"/>
                  </a:cubicBezTo>
                  <a:cubicBezTo>
                    <a:pt x="90" y="120"/>
                    <a:pt x="90" y="120"/>
                    <a:pt x="90" y="120"/>
                  </a:cubicBezTo>
                  <a:cubicBezTo>
                    <a:pt x="90" y="121"/>
                    <a:pt x="90" y="121"/>
                    <a:pt x="90" y="122"/>
                  </a:cubicBezTo>
                  <a:cubicBezTo>
                    <a:pt x="90" y="122"/>
                    <a:pt x="90" y="122"/>
                    <a:pt x="90" y="122"/>
                  </a:cubicBezTo>
                  <a:cubicBezTo>
                    <a:pt x="90" y="125"/>
                    <a:pt x="89" y="128"/>
                    <a:pt x="87" y="130"/>
                  </a:cubicBezTo>
                  <a:cubicBezTo>
                    <a:pt x="75" y="138"/>
                    <a:pt x="55" y="146"/>
                    <a:pt x="47" y="147"/>
                  </a:cubicBezTo>
                  <a:cubicBezTo>
                    <a:pt x="46" y="147"/>
                    <a:pt x="45" y="148"/>
                    <a:pt x="45" y="150"/>
                  </a:cubicBezTo>
                  <a:cubicBezTo>
                    <a:pt x="46" y="154"/>
                    <a:pt x="46" y="159"/>
                    <a:pt x="46" y="164"/>
                  </a:cubicBezTo>
                  <a:cubicBezTo>
                    <a:pt x="46" y="169"/>
                    <a:pt x="46" y="174"/>
                    <a:pt x="45" y="179"/>
                  </a:cubicBezTo>
                  <a:cubicBezTo>
                    <a:pt x="45" y="179"/>
                    <a:pt x="45" y="180"/>
                    <a:pt x="45" y="181"/>
                  </a:cubicBezTo>
                  <a:cubicBezTo>
                    <a:pt x="49" y="187"/>
                    <a:pt x="52" y="193"/>
                    <a:pt x="55" y="198"/>
                  </a:cubicBezTo>
                  <a:cubicBezTo>
                    <a:pt x="56" y="199"/>
                    <a:pt x="56" y="199"/>
                    <a:pt x="56" y="199"/>
                  </a:cubicBezTo>
                  <a:cubicBezTo>
                    <a:pt x="56" y="199"/>
                    <a:pt x="56" y="199"/>
                    <a:pt x="56" y="199"/>
                  </a:cubicBezTo>
                  <a:cubicBezTo>
                    <a:pt x="56" y="199"/>
                    <a:pt x="56" y="199"/>
                    <a:pt x="56" y="199"/>
                  </a:cubicBezTo>
                  <a:cubicBezTo>
                    <a:pt x="56" y="199"/>
                    <a:pt x="56" y="199"/>
                    <a:pt x="56" y="199"/>
                  </a:cubicBezTo>
                  <a:cubicBezTo>
                    <a:pt x="57" y="199"/>
                    <a:pt x="57" y="199"/>
                    <a:pt x="57" y="199"/>
                  </a:cubicBezTo>
                  <a:cubicBezTo>
                    <a:pt x="57" y="199"/>
                    <a:pt x="57" y="199"/>
                    <a:pt x="57" y="199"/>
                  </a:cubicBezTo>
                  <a:cubicBezTo>
                    <a:pt x="57" y="199"/>
                    <a:pt x="57" y="199"/>
                    <a:pt x="57" y="199"/>
                  </a:cubicBezTo>
                  <a:cubicBezTo>
                    <a:pt x="58" y="199"/>
                    <a:pt x="58" y="199"/>
                    <a:pt x="58" y="199"/>
                  </a:cubicBezTo>
                  <a:cubicBezTo>
                    <a:pt x="58" y="199"/>
                    <a:pt x="58" y="199"/>
                    <a:pt x="58" y="199"/>
                  </a:cubicBezTo>
                  <a:cubicBezTo>
                    <a:pt x="58" y="199"/>
                    <a:pt x="58" y="199"/>
                    <a:pt x="58" y="199"/>
                  </a:cubicBezTo>
                  <a:cubicBezTo>
                    <a:pt x="58" y="199"/>
                    <a:pt x="58" y="199"/>
                    <a:pt x="58" y="199"/>
                  </a:cubicBezTo>
                  <a:cubicBezTo>
                    <a:pt x="58" y="199"/>
                    <a:pt x="59" y="199"/>
                    <a:pt x="60" y="198"/>
                  </a:cubicBezTo>
                  <a:cubicBezTo>
                    <a:pt x="64" y="197"/>
                    <a:pt x="72" y="194"/>
                    <a:pt x="81" y="191"/>
                  </a:cubicBezTo>
                  <a:cubicBezTo>
                    <a:pt x="89" y="187"/>
                    <a:pt x="97" y="183"/>
                    <a:pt x="103" y="179"/>
                  </a:cubicBezTo>
                  <a:cubicBezTo>
                    <a:pt x="104" y="182"/>
                    <a:pt x="106" y="184"/>
                    <a:pt x="107" y="187"/>
                  </a:cubicBezTo>
                  <a:cubicBezTo>
                    <a:pt x="108" y="188"/>
                    <a:pt x="108" y="188"/>
                    <a:pt x="109" y="188"/>
                  </a:cubicBezTo>
                  <a:cubicBezTo>
                    <a:pt x="109" y="188"/>
                    <a:pt x="109" y="188"/>
                    <a:pt x="109" y="188"/>
                  </a:cubicBezTo>
                  <a:cubicBezTo>
                    <a:pt x="112" y="192"/>
                    <a:pt x="114" y="196"/>
                    <a:pt x="116" y="200"/>
                  </a:cubicBezTo>
                  <a:cubicBezTo>
                    <a:pt x="116" y="201"/>
                    <a:pt x="117" y="201"/>
                    <a:pt x="118" y="201"/>
                  </a:cubicBezTo>
                  <a:cubicBezTo>
                    <a:pt x="118" y="201"/>
                    <a:pt x="118" y="201"/>
                    <a:pt x="118" y="201"/>
                  </a:cubicBezTo>
                  <a:cubicBezTo>
                    <a:pt x="118" y="201"/>
                    <a:pt x="119" y="202"/>
                    <a:pt x="119" y="202"/>
                  </a:cubicBezTo>
                  <a:cubicBezTo>
                    <a:pt x="120" y="202"/>
                    <a:pt x="120" y="201"/>
                    <a:pt x="120" y="201"/>
                  </a:cubicBezTo>
                  <a:cubicBezTo>
                    <a:pt x="129" y="195"/>
                    <a:pt x="133" y="190"/>
                    <a:pt x="140" y="185"/>
                  </a:cubicBezTo>
                  <a:cubicBezTo>
                    <a:pt x="141" y="184"/>
                    <a:pt x="141" y="183"/>
                    <a:pt x="140" y="182"/>
                  </a:cubicBezTo>
                  <a:cubicBezTo>
                    <a:pt x="140" y="182"/>
                    <a:pt x="140" y="182"/>
                    <a:pt x="140" y="182"/>
                  </a:cubicBezTo>
                  <a:cubicBezTo>
                    <a:pt x="140" y="182"/>
                    <a:pt x="140" y="181"/>
                    <a:pt x="140" y="181"/>
                  </a:cubicBezTo>
                  <a:cubicBezTo>
                    <a:pt x="138" y="176"/>
                    <a:pt x="136" y="172"/>
                    <a:pt x="134" y="168"/>
                  </a:cubicBezTo>
                  <a:cubicBezTo>
                    <a:pt x="134" y="167"/>
                    <a:pt x="134" y="167"/>
                    <a:pt x="133" y="166"/>
                  </a:cubicBezTo>
                  <a:cubicBezTo>
                    <a:pt x="131" y="163"/>
                    <a:pt x="129" y="161"/>
                    <a:pt x="127" y="159"/>
                  </a:cubicBezTo>
                  <a:cubicBezTo>
                    <a:pt x="134" y="152"/>
                    <a:pt x="140" y="142"/>
                    <a:pt x="141" y="131"/>
                  </a:cubicBezTo>
                  <a:cubicBezTo>
                    <a:pt x="141" y="131"/>
                    <a:pt x="141" y="131"/>
                    <a:pt x="141" y="131"/>
                  </a:cubicBezTo>
                  <a:cubicBezTo>
                    <a:pt x="141" y="130"/>
                    <a:pt x="141" y="130"/>
                    <a:pt x="141" y="130"/>
                  </a:cubicBezTo>
                  <a:cubicBezTo>
                    <a:pt x="141" y="130"/>
                    <a:pt x="141" y="130"/>
                    <a:pt x="141" y="130"/>
                  </a:cubicBezTo>
                  <a:cubicBezTo>
                    <a:pt x="141" y="130"/>
                    <a:pt x="141" y="130"/>
                    <a:pt x="141" y="130"/>
                  </a:cubicBezTo>
                  <a:cubicBezTo>
                    <a:pt x="141" y="130"/>
                    <a:pt x="139" y="117"/>
                    <a:pt x="128" y="97"/>
                  </a:cubicBezTo>
                  <a:cubicBezTo>
                    <a:pt x="128" y="97"/>
                    <a:pt x="128" y="97"/>
                    <a:pt x="128" y="97"/>
                  </a:cubicBezTo>
                  <a:cubicBezTo>
                    <a:pt x="125" y="91"/>
                    <a:pt x="122" y="86"/>
                    <a:pt x="118" y="82"/>
                  </a:cubicBezTo>
                  <a:cubicBezTo>
                    <a:pt x="113" y="77"/>
                    <a:pt x="108" y="73"/>
                    <a:pt x="103" y="71"/>
                  </a:cubicBezTo>
                  <a:cubicBezTo>
                    <a:pt x="98" y="68"/>
                    <a:pt x="93" y="67"/>
                    <a:pt x="87" y="67"/>
                  </a:cubicBezTo>
                  <a:cubicBezTo>
                    <a:pt x="87" y="67"/>
                    <a:pt x="87" y="67"/>
                    <a:pt x="87" y="67"/>
                  </a:cubicBezTo>
                  <a:cubicBezTo>
                    <a:pt x="84" y="67"/>
                    <a:pt x="80" y="67"/>
                    <a:pt x="77" y="68"/>
                  </a:cubicBezTo>
                  <a:cubicBezTo>
                    <a:pt x="66" y="69"/>
                    <a:pt x="57" y="75"/>
                    <a:pt x="47" y="77"/>
                  </a:cubicBezTo>
                  <a:cubicBezTo>
                    <a:pt x="46" y="77"/>
                    <a:pt x="45" y="77"/>
                    <a:pt x="44" y="77"/>
                  </a:cubicBezTo>
                  <a:cubicBezTo>
                    <a:pt x="44" y="77"/>
                    <a:pt x="44" y="77"/>
                    <a:pt x="44" y="77"/>
                  </a:cubicBezTo>
                  <a:cubicBezTo>
                    <a:pt x="43" y="77"/>
                    <a:pt x="43" y="76"/>
                    <a:pt x="42" y="76"/>
                  </a:cubicBezTo>
                  <a:cubicBezTo>
                    <a:pt x="41" y="75"/>
                    <a:pt x="41" y="74"/>
                    <a:pt x="40" y="73"/>
                  </a:cubicBezTo>
                  <a:cubicBezTo>
                    <a:pt x="40" y="73"/>
                    <a:pt x="40" y="72"/>
                    <a:pt x="40" y="72"/>
                  </a:cubicBezTo>
                  <a:cubicBezTo>
                    <a:pt x="40" y="71"/>
                    <a:pt x="40" y="70"/>
                    <a:pt x="41" y="68"/>
                  </a:cubicBezTo>
                  <a:cubicBezTo>
                    <a:pt x="43" y="66"/>
                    <a:pt x="46" y="64"/>
                    <a:pt x="50" y="62"/>
                  </a:cubicBezTo>
                  <a:cubicBezTo>
                    <a:pt x="56" y="59"/>
                    <a:pt x="64" y="57"/>
                    <a:pt x="71" y="55"/>
                  </a:cubicBezTo>
                  <a:cubicBezTo>
                    <a:pt x="78" y="53"/>
                    <a:pt x="83" y="51"/>
                    <a:pt x="85" y="51"/>
                  </a:cubicBezTo>
                  <a:cubicBezTo>
                    <a:pt x="85" y="51"/>
                    <a:pt x="85" y="51"/>
                    <a:pt x="85" y="51"/>
                  </a:cubicBezTo>
                  <a:cubicBezTo>
                    <a:pt x="86" y="51"/>
                    <a:pt x="86" y="51"/>
                    <a:pt x="86" y="51"/>
                  </a:cubicBezTo>
                  <a:cubicBezTo>
                    <a:pt x="86" y="51"/>
                    <a:pt x="86" y="51"/>
                    <a:pt x="86" y="51"/>
                  </a:cubicBezTo>
                  <a:cubicBezTo>
                    <a:pt x="87" y="51"/>
                    <a:pt x="88" y="50"/>
                    <a:pt x="88" y="49"/>
                  </a:cubicBezTo>
                  <a:cubicBezTo>
                    <a:pt x="88" y="41"/>
                    <a:pt x="89" y="33"/>
                    <a:pt x="89" y="25"/>
                  </a:cubicBezTo>
                  <a:cubicBezTo>
                    <a:pt x="89" y="25"/>
                    <a:pt x="89" y="24"/>
                    <a:pt x="88" y="24"/>
                  </a:cubicBezTo>
                  <a:cubicBezTo>
                    <a:pt x="88" y="23"/>
                    <a:pt x="88" y="23"/>
                    <a:pt x="88" y="23"/>
                  </a:cubicBezTo>
                  <a:cubicBezTo>
                    <a:pt x="86" y="19"/>
                    <a:pt x="83" y="14"/>
                    <a:pt x="80" y="9"/>
                  </a:cubicBezTo>
                  <a:cubicBezTo>
                    <a:pt x="80" y="8"/>
                    <a:pt x="79" y="8"/>
                    <a:pt x="78" y="8"/>
                  </a:cubicBezTo>
                  <a:cubicBezTo>
                    <a:pt x="78" y="8"/>
                    <a:pt x="78" y="8"/>
                    <a:pt x="77" y="8"/>
                  </a:cubicBezTo>
                  <a:cubicBezTo>
                    <a:pt x="77" y="9"/>
                    <a:pt x="77" y="9"/>
                    <a:pt x="77" y="9"/>
                  </a:cubicBezTo>
                  <a:cubicBezTo>
                    <a:pt x="77" y="9"/>
                    <a:pt x="77" y="9"/>
                    <a:pt x="77" y="9"/>
                  </a:cubicBezTo>
                  <a:cubicBezTo>
                    <a:pt x="66" y="10"/>
                    <a:pt x="45" y="17"/>
                    <a:pt x="36" y="22"/>
                  </a:cubicBezTo>
                  <a:cubicBezTo>
                    <a:pt x="32" y="15"/>
                    <a:pt x="28" y="9"/>
                    <a:pt x="24" y="3"/>
                  </a:cubicBezTo>
                  <a:cubicBezTo>
                    <a:pt x="24" y="2"/>
                    <a:pt x="24" y="2"/>
                    <a:pt x="24" y="2"/>
                  </a:cubicBezTo>
                  <a:cubicBezTo>
                    <a:pt x="24" y="2"/>
                    <a:pt x="23" y="2"/>
                    <a:pt x="23" y="1"/>
                  </a:cubicBezTo>
                  <a:cubicBezTo>
                    <a:pt x="23" y="1"/>
                    <a:pt x="22" y="0"/>
                    <a:pt x="2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739"/>
            <p:cNvSpPr>
              <a:spLocks noEditPoints="1"/>
            </p:cNvSpPr>
            <p:nvPr/>
          </p:nvSpPr>
          <p:spPr bwMode="auto">
            <a:xfrm>
              <a:off x="4761" y="650"/>
              <a:ext cx="362" cy="220"/>
            </a:xfrm>
            <a:custGeom>
              <a:avLst/>
              <a:gdLst>
                <a:gd name="T0" fmla="*/ 114 w 153"/>
                <a:gd name="T1" fmla="*/ 13 h 93"/>
                <a:gd name="T2" fmla="*/ 136 w 153"/>
                <a:gd name="T3" fmla="*/ 7 h 93"/>
                <a:gd name="T4" fmla="*/ 148 w 153"/>
                <a:gd name="T5" fmla="*/ 5 h 93"/>
                <a:gd name="T6" fmla="*/ 143 w 153"/>
                <a:gd name="T7" fmla="*/ 38 h 93"/>
                <a:gd name="T8" fmla="*/ 139 w 153"/>
                <a:gd name="T9" fmla="*/ 36 h 93"/>
                <a:gd name="T10" fmla="*/ 139 w 153"/>
                <a:gd name="T11" fmla="*/ 18 h 93"/>
                <a:gd name="T12" fmla="*/ 137 w 153"/>
                <a:gd name="T13" fmla="*/ 19 h 93"/>
                <a:gd name="T14" fmla="*/ 97 w 153"/>
                <a:gd name="T15" fmla="*/ 66 h 93"/>
                <a:gd name="T16" fmla="*/ 90 w 153"/>
                <a:gd name="T17" fmla="*/ 71 h 93"/>
                <a:gd name="T18" fmla="*/ 84 w 153"/>
                <a:gd name="T19" fmla="*/ 68 h 93"/>
                <a:gd name="T20" fmla="*/ 45 w 153"/>
                <a:gd name="T21" fmla="*/ 48 h 93"/>
                <a:gd name="T22" fmla="*/ 5 w 153"/>
                <a:gd name="T23" fmla="*/ 87 h 93"/>
                <a:gd name="T24" fmla="*/ 39 w 153"/>
                <a:gd name="T25" fmla="*/ 44 h 93"/>
                <a:gd name="T26" fmla="*/ 50 w 153"/>
                <a:gd name="T27" fmla="*/ 43 h 93"/>
                <a:gd name="T28" fmla="*/ 90 w 153"/>
                <a:gd name="T29" fmla="*/ 63 h 93"/>
                <a:gd name="T30" fmla="*/ 92 w 153"/>
                <a:gd name="T31" fmla="*/ 63 h 93"/>
                <a:gd name="T32" fmla="*/ 128 w 153"/>
                <a:gd name="T33" fmla="*/ 22 h 93"/>
                <a:gd name="T34" fmla="*/ 133 w 153"/>
                <a:gd name="T35" fmla="*/ 15 h 93"/>
                <a:gd name="T36" fmla="*/ 131 w 153"/>
                <a:gd name="T37" fmla="*/ 14 h 93"/>
                <a:gd name="T38" fmla="*/ 151 w 153"/>
                <a:gd name="T39" fmla="*/ 0 h 93"/>
                <a:gd name="T40" fmla="*/ 108 w 153"/>
                <a:gd name="T41" fmla="*/ 9 h 93"/>
                <a:gd name="T42" fmla="*/ 107 w 153"/>
                <a:gd name="T43" fmla="*/ 12 h 93"/>
                <a:gd name="T44" fmla="*/ 115 w 153"/>
                <a:gd name="T45" fmla="*/ 18 h 93"/>
                <a:gd name="T46" fmla="*/ 126 w 153"/>
                <a:gd name="T47" fmla="*/ 18 h 93"/>
                <a:gd name="T48" fmla="*/ 73 w 153"/>
                <a:gd name="T49" fmla="*/ 50 h 93"/>
                <a:gd name="T50" fmla="*/ 46 w 153"/>
                <a:gd name="T51" fmla="*/ 37 h 93"/>
                <a:gd name="T52" fmla="*/ 0 w 153"/>
                <a:gd name="T53" fmla="*/ 80 h 93"/>
                <a:gd name="T54" fmla="*/ 2 w 153"/>
                <a:gd name="T55" fmla="*/ 91 h 93"/>
                <a:gd name="T56" fmla="*/ 4 w 153"/>
                <a:gd name="T57" fmla="*/ 93 h 93"/>
                <a:gd name="T58" fmla="*/ 45 w 153"/>
                <a:gd name="T59" fmla="*/ 52 h 93"/>
                <a:gd name="T60" fmla="*/ 90 w 153"/>
                <a:gd name="T61" fmla="*/ 74 h 93"/>
                <a:gd name="T62" fmla="*/ 100 w 153"/>
                <a:gd name="T63" fmla="*/ 69 h 93"/>
                <a:gd name="T64" fmla="*/ 135 w 153"/>
                <a:gd name="T65" fmla="*/ 36 h 93"/>
                <a:gd name="T66" fmla="*/ 138 w 153"/>
                <a:gd name="T67" fmla="*/ 40 h 93"/>
                <a:gd name="T68" fmla="*/ 144 w 153"/>
                <a:gd name="T69" fmla="*/ 43 h 93"/>
                <a:gd name="T70" fmla="*/ 146 w 153"/>
                <a:gd name="T71" fmla="*/ 42 h 93"/>
                <a:gd name="T72" fmla="*/ 153 w 153"/>
                <a:gd name="T73" fmla="*/ 3 h 93"/>
                <a:gd name="T74" fmla="*/ 151 w 153"/>
                <a:gd name="T7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93">
                  <a:moveTo>
                    <a:pt x="116" y="14"/>
                  </a:moveTo>
                  <a:cubicBezTo>
                    <a:pt x="115" y="14"/>
                    <a:pt x="114" y="13"/>
                    <a:pt x="114" y="13"/>
                  </a:cubicBezTo>
                  <a:cubicBezTo>
                    <a:pt x="113" y="12"/>
                    <a:pt x="113" y="12"/>
                    <a:pt x="112" y="11"/>
                  </a:cubicBezTo>
                  <a:cubicBezTo>
                    <a:pt x="119" y="10"/>
                    <a:pt x="128" y="8"/>
                    <a:pt x="136" y="7"/>
                  </a:cubicBezTo>
                  <a:cubicBezTo>
                    <a:pt x="140" y="6"/>
                    <a:pt x="144" y="5"/>
                    <a:pt x="147" y="5"/>
                  </a:cubicBezTo>
                  <a:cubicBezTo>
                    <a:pt x="147" y="5"/>
                    <a:pt x="148" y="5"/>
                    <a:pt x="148" y="5"/>
                  </a:cubicBezTo>
                  <a:cubicBezTo>
                    <a:pt x="148" y="8"/>
                    <a:pt x="147" y="13"/>
                    <a:pt x="146" y="19"/>
                  </a:cubicBezTo>
                  <a:cubicBezTo>
                    <a:pt x="145" y="26"/>
                    <a:pt x="144" y="34"/>
                    <a:pt x="143" y="38"/>
                  </a:cubicBezTo>
                  <a:cubicBezTo>
                    <a:pt x="142" y="38"/>
                    <a:pt x="141" y="37"/>
                    <a:pt x="141" y="37"/>
                  </a:cubicBezTo>
                  <a:cubicBezTo>
                    <a:pt x="140" y="36"/>
                    <a:pt x="139" y="36"/>
                    <a:pt x="139" y="36"/>
                  </a:cubicBezTo>
                  <a:cubicBezTo>
                    <a:pt x="140" y="20"/>
                    <a:pt x="140" y="20"/>
                    <a:pt x="140" y="20"/>
                  </a:cubicBezTo>
                  <a:cubicBezTo>
                    <a:pt x="140" y="20"/>
                    <a:pt x="140" y="19"/>
                    <a:pt x="139" y="18"/>
                  </a:cubicBezTo>
                  <a:cubicBezTo>
                    <a:pt x="139" y="18"/>
                    <a:pt x="139" y="18"/>
                    <a:pt x="138" y="18"/>
                  </a:cubicBezTo>
                  <a:cubicBezTo>
                    <a:pt x="138" y="18"/>
                    <a:pt x="137" y="19"/>
                    <a:pt x="137" y="19"/>
                  </a:cubicBezTo>
                  <a:cubicBezTo>
                    <a:pt x="137" y="19"/>
                    <a:pt x="135" y="21"/>
                    <a:pt x="133" y="24"/>
                  </a:cubicBezTo>
                  <a:cubicBezTo>
                    <a:pt x="125" y="33"/>
                    <a:pt x="109" y="53"/>
                    <a:pt x="97" y="66"/>
                  </a:cubicBezTo>
                  <a:cubicBezTo>
                    <a:pt x="95" y="68"/>
                    <a:pt x="93" y="70"/>
                    <a:pt x="91" y="70"/>
                  </a:cubicBezTo>
                  <a:cubicBezTo>
                    <a:pt x="91" y="71"/>
                    <a:pt x="91" y="71"/>
                    <a:pt x="90" y="71"/>
                  </a:cubicBezTo>
                  <a:cubicBezTo>
                    <a:pt x="90" y="71"/>
                    <a:pt x="90" y="71"/>
                    <a:pt x="90" y="71"/>
                  </a:cubicBezTo>
                  <a:cubicBezTo>
                    <a:pt x="88" y="71"/>
                    <a:pt x="86" y="70"/>
                    <a:pt x="84" y="68"/>
                  </a:cubicBezTo>
                  <a:cubicBezTo>
                    <a:pt x="71" y="62"/>
                    <a:pt x="58" y="55"/>
                    <a:pt x="46" y="48"/>
                  </a:cubicBezTo>
                  <a:cubicBezTo>
                    <a:pt x="45" y="48"/>
                    <a:pt x="45" y="48"/>
                    <a:pt x="45" y="48"/>
                  </a:cubicBezTo>
                  <a:cubicBezTo>
                    <a:pt x="44" y="48"/>
                    <a:pt x="44" y="48"/>
                    <a:pt x="43" y="48"/>
                  </a:cubicBezTo>
                  <a:cubicBezTo>
                    <a:pt x="5" y="87"/>
                    <a:pt x="5" y="87"/>
                    <a:pt x="5" y="87"/>
                  </a:cubicBezTo>
                  <a:cubicBezTo>
                    <a:pt x="4" y="85"/>
                    <a:pt x="4" y="84"/>
                    <a:pt x="4" y="82"/>
                  </a:cubicBezTo>
                  <a:cubicBezTo>
                    <a:pt x="16" y="70"/>
                    <a:pt x="27" y="57"/>
                    <a:pt x="39" y="44"/>
                  </a:cubicBezTo>
                  <a:cubicBezTo>
                    <a:pt x="41" y="42"/>
                    <a:pt x="43" y="41"/>
                    <a:pt x="46" y="41"/>
                  </a:cubicBezTo>
                  <a:cubicBezTo>
                    <a:pt x="47" y="41"/>
                    <a:pt x="49" y="42"/>
                    <a:pt x="50" y="43"/>
                  </a:cubicBezTo>
                  <a:cubicBezTo>
                    <a:pt x="56" y="46"/>
                    <a:pt x="64" y="50"/>
                    <a:pt x="71" y="54"/>
                  </a:cubicBezTo>
                  <a:cubicBezTo>
                    <a:pt x="79" y="57"/>
                    <a:pt x="86" y="61"/>
                    <a:pt x="90" y="63"/>
                  </a:cubicBezTo>
                  <a:cubicBezTo>
                    <a:pt x="90" y="63"/>
                    <a:pt x="90" y="63"/>
                    <a:pt x="91" y="63"/>
                  </a:cubicBezTo>
                  <a:cubicBezTo>
                    <a:pt x="91" y="63"/>
                    <a:pt x="92" y="63"/>
                    <a:pt x="92" y="63"/>
                  </a:cubicBezTo>
                  <a:cubicBezTo>
                    <a:pt x="100" y="53"/>
                    <a:pt x="110" y="42"/>
                    <a:pt x="118" y="33"/>
                  </a:cubicBezTo>
                  <a:cubicBezTo>
                    <a:pt x="122" y="28"/>
                    <a:pt x="126" y="24"/>
                    <a:pt x="128" y="22"/>
                  </a:cubicBezTo>
                  <a:cubicBezTo>
                    <a:pt x="131" y="19"/>
                    <a:pt x="132" y="17"/>
                    <a:pt x="132" y="17"/>
                  </a:cubicBezTo>
                  <a:cubicBezTo>
                    <a:pt x="133" y="16"/>
                    <a:pt x="133" y="16"/>
                    <a:pt x="133" y="15"/>
                  </a:cubicBezTo>
                  <a:cubicBezTo>
                    <a:pt x="132" y="14"/>
                    <a:pt x="132" y="14"/>
                    <a:pt x="131" y="14"/>
                  </a:cubicBezTo>
                  <a:cubicBezTo>
                    <a:pt x="131" y="14"/>
                    <a:pt x="131" y="14"/>
                    <a:pt x="131" y="14"/>
                  </a:cubicBezTo>
                  <a:cubicBezTo>
                    <a:pt x="116" y="14"/>
                    <a:pt x="116" y="14"/>
                    <a:pt x="116" y="14"/>
                  </a:cubicBezTo>
                  <a:moveTo>
                    <a:pt x="151" y="0"/>
                  </a:moveTo>
                  <a:cubicBezTo>
                    <a:pt x="151" y="0"/>
                    <a:pt x="151" y="0"/>
                    <a:pt x="150" y="0"/>
                  </a:cubicBezTo>
                  <a:cubicBezTo>
                    <a:pt x="150" y="0"/>
                    <a:pt x="123" y="4"/>
                    <a:pt x="108" y="9"/>
                  </a:cubicBezTo>
                  <a:cubicBezTo>
                    <a:pt x="107" y="9"/>
                    <a:pt x="107" y="9"/>
                    <a:pt x="106" y="10"/>
                  </a:cubicBezTo>
                  <a:cubicBezTo>
                    <a:pt x="106" y="11"/>
                    <a:pt x="106" y="11"/>
                    <a:pt x="107" y="12"/>
                  </a:cubicBezTo>
                  <a:cubicBezTo>
                    <a:pt x="109" y="13"/>
                    <a:pt x="114" y="18"/>
                    <a:pt x="114" y="18"/>
                  </a:cubicBezTo>
                  <a:cubicBezTo>
                    <a:pt x="114" y="18"/>
                    <a:pt x="115" y="18"/>
                    <a:pt x="115" y="18"/>
                  </a:cubicBezTo>
                  <a:cubicBezTo>
                    <a:pt x="115" y="18"/>
                    <a:pt x="115" y="18"/>
                    <a:pt x="115" y="18"/>
                  </a:cubicBezTo>
                  <a:cubicBezTo>
                    <a:pt x="126" y="18"/>
                    <a:pt x="126" y="18"/>
                    <a:pt x="126" y="18"/>
                  </a:cubicBezTo>
                  <a:cubicBezTo>
                    <a:pt x="119" y="26"/>
                    <a:pt x="102" y="44"/>
                    <a:pt x="90" y="59"/>
                  </a:cubicBezTo>
                  <a:cubicBezTo>
                    <a:pt x="86" y="56"/>
                    <a:pt x="80" y="53"/>
                    <a:pt x="73" y="50"/>
                  </a:cubicBezTo>
                  <a:cubicBezTo>
                    <a:pt x="66" y="47"/>
                    <a:pt x="58" y="43"/>
                    <a:pt x="52" y="39"/>
                  </a:cubicBezTo>
                  <a:cubicBezTo>
                    <a:pt x="50" y="38"/>
                    <a:pt x="48" y="37"/>
                    <a:pt x="46" y="37"/>
                  </a:cubicBezTo>
                  <a:cubicBezTo>
                    <a:pt x="42" y="37"/>
                    <a:pt x="39" y="39"/>
                    <a:pt x="36" y="42"/>
                  </a:cubicBezTo>
                  <a:cubicBezTo>
                    <a:pt x="24" y="55"/>
                    <a:pt x="12" y="67"/>
                    <a:pt x="0" y="80"/>
                  </a:cubicBezTo>
                  <a:cubicBezTo>
                    <a:pt x="0" y="81"/>
                    <a:pt x="0" y="81"/>
                    <a:pt x="0" y="82"/>
                  </a:cubicBezTo>
                  <a:cubicBezTo>
                    <a:pt x="0" y="86"/>
                    <a:pt x="2" y="89"/>
                    <a:pt x="2" y="91"/>
                  </a:cubicBezTo>
                  <a:cubicBezTo>
                    <a:pt x="2" y="92"/>
                    <a:pt x="2" y="93"/>
                    <a:pt x="3" y="93"/>
                  </a:cubicBezTo>
                  <a:cubicBezTo>
                    <a:pt x="3" y="93"/>
                    <a:pt x="3" y="93"/>
                    <a:pt x="4" y="93"/>
                  </a:cubicBezTo>
                  <a:cubicBezTo>
                    <a:pt x="4" y="93"/>
                    <a:pt x="5" y="93"/>
                    <a:pt x="5" y="93"/>
                  </a:cubicBezTo>
                  <a:cubicBezTo>
                    <a:pt x="45" y="52"/>
                    <a:pt x="45" y="52"/>
                    <a:pt x="45" y="52"/>
                  </a:cubicBezTo>
                  <a:cubicBezTo>
                    <a:pt x="57" y="59"/>
                    <a:pt x="70" y="65"/>
                    <a:pt x="82" y="72"/>
                  </a:cubicBezTo>
                  <a:cubicBezTo>
                    <a:pt x="84" y="73"/>
                    <a:pt x="87" y="74"/>
                    <a:pt x="90" y="74"/>
                  </a:cubicBezTo>
                  <a:cubicBezTo>
                    <a:pt x="91" y="74"/>
                    <a:pt x="92" y="74"/>
                    <a:pt x="92" y="74"/>
                  </a:cubicBezTo>
                  <a:cubicBezTo>
                    <a:pt x="96" y="74"/>
                    <a:pt x="98" y="71"/>
                    <a:pt x="100" y="69"/>
                  </a:cubicBezTo>
                  <a:cubicBezTo>
                    <a:pt x="112" y="56"/>
                    <a:pt x="128" y="36"/>
                    <a:pt x="136" y="27"/>
                  </a:cubicBezTo>
                  <a:cubicBezTo>
                    <a:pt x="135" y="36"/>
                    <a:pt x="135" y="36"/>
                    <a:pt x="135" y="36"/>
                  </a:cubicBezTo>
                  <a:cubicBezTo>
                    <a:pt x="135" y="37"/>
                    <a:pt x="135" y="38"/>
                    <a:pt x="136" y="38"/>
                  </a:cubicBezTo>
                  <a:cubicBezTo>
                    <a:pt x="136" y="38"/>
                    <a:pt x="137" y="39"/>
                    <a:pt x="138" y="40"/>
                  </a:cubicBezTo>
                  <a:cubicBezTo>
                    <a:pt x="140" y="41"/>
                    <a:pt x="142" y="42"/>
                    <a:pt x="144" y="43"/>
                  </a:cubicBezTo>
                  <a:cubicBezTo>
                    <a:pt x="144" y="43"/>
                    <a:pt x="144" y="43"/>
                    <a:pt x="144" y="43"/>
                  </a:cubicBezTo>
                  <a:cubicBezTo>
                    <a:pt x="145" y="43"/>
                    <a:pt x="145" y="43"/>
                    <a:pt x="145" y="43"/>
                  </a:cubicBezTo>
                  <a:cubicBezTo>
                    <a:pt x="146" y="43"/>
                    <a:pt x="146" y="42"/>
                    <a:pt x="146" y="42"/>
                  </a:cubicBezTo>
                  <a:cubicBezTo>
                    <a:pt x="147" y="38"/>
                    <a:pt x="149" y="28"/>
                    <a:pt x="150" y="19"/>
                  </a:cubicBezTo>
                  <a:cubicBezTo>
                    <a:pt x="152" y="10"/>
                    <a:pt x="153" y="3"/>
                    <a:pt x="153" y="3"/>
                  </a:cubicBezTo>
                  <a:cubicBezTo>
                    <a:pt x="153" y="2"/>
                    <a:pt x="153" y="1"/>
                    <a:pt x="152" y="1"/>
                  </a:cubicBezTo>
                  <a:cubicBezTo>
                    <a:pt x="152" y="1"/>
                    <a:pt x="151" y="0"/>
                    <a:pt x="15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740"/>
            <p:cNvSpPr>
              <a:spLocks noEditPoints="1"/>
            </p:cNvSpPr>
            <p:nvPr/>
          </p:nvSpPr>
          <p:spPr bwMode="auto">
            <a:xfrm>
              <a:off x="4699" y="641"/>
              <a:ext cx="427" cy="340"/>
            </a:xfrm>
            <a:custGeom>
              <a:avLst/>
              <a:gdLst>
                <a:gd name="T0" fmla="*/ 115 w 180"/>
                <a:gd name="T1" fmla="*/ 123 h 144"/>
                <a:gd name="T2" fmla="*/ 82 w 180"/>
                <a:gd name="T3" fmla="*/ 123 h 144"/>
                <a:gd name="T4" fmla="*/ 43 w 180"/>
                <a:gd name="T5" fmla="*/ 123 h 144"/>
                <a:gd name="T6" fmla="*/ 121 w 180"/>
                <a:gd name="T7" fmla="*/ 114 h 144"/>
                <a:gd name="T8" fmla="*/ 138 w 180"/>
                <a:gd name="T9" fmla="*/ 123 h 144"/>
                <a:gd name="T10" fmla="*/ 154 w 180"/>
                <a:gd name="T11" fmla="*/ 123 h 144"/>
                <a:gd name="T12" fmla="*/ 88 w 180"/>
                <a:gd name="T13" fmla="*/ 107 h 144"/>
                <a:gd name="T14" fmla="*/ 74 w 180"/>
                <a:gd name="T15" fmla="*/ 123 h 144"/>
                <a:gd name="T16" fmla="*/ 39 w 180"/>
                <a:gd name="T17" fmla="*/ 114 h 144"/>
                <a:gd name="T18" fmla="*/ 39 w 180"/>
                <a:gd name="T19" fmla="*/ 120 h 144"/>
                <a:gd name="T20" fmla="*/ 121 w 180"/>
                <a:gd name="T21" fmla="*/ 105 h 144"/>
                <a:gd name="T22" fmla="*/ 71 w 180"/>
                <a:gd name="T23" fmla="*/ 105 h 144"/>
                <a:gd name="T24" fmla="*/ 137 w 180"/>
                <a:gd name="T25" fmla="*/ 114 h 144"/>
                <a:gd name="T26" fmla="*/ 153 w 180"/>
                <a:gd name="T27" fmla="*/ 103 h 144"/>
                <a:gd name="T28" fmla="*/ 109 w 180"/>
                <a:gd name="T29" fmla="*/ 92 h 144"/>
                <a:gd name="T30" fmla="*/ 121 w 180"/>
                <a:gd name="T31" fmla="*/ 91 h 144"/>
                <a:gd name="T32" fmla="*/ 38 w 180"/>
                <a:gd name="T33" fmla="*/ 109 h 144"/>
                <a:gd name="T34" fmla="*/ 38 w 180"/>
                <a:gd name="T35" fmla="*/ 109 h 144"/>
                <a:gd name="T36" fmla="*/ 88 w 180"/>
                <a:gd name="T37" fmla="*/ 84 h 144"/>
                <a:gd name="T38" fmla="*/ 137 w 180"/>
                <a:gd name="T39" fmla="*/ 92 h 144"/>
                <a:gd name="T40" fmla="*/ 154 w 180"/>
                <a:gd name="T41" fmla="*/ 89 h 144"/>
                <a:gd name="T42" fmla="*/ 70 w 180"/>
                <a:gd name="T43" fmla="*/ 79 h 144"/>
                <a:gd name="T44" fmla="*/ 70 w 180"/>
                <a:gd name="T45" fmla="*/ 85 h 144"/>
                <a:gd name="T46" fmla="*/ 73 w 180"/>
                <a:gd name="T47" fmla="*/ 73 h 144"/>
                <a:gd name="T48" fmla="*/ 153 w 180"/>
                <a:gd name="T49" fmla="*/ 63 h 144"/>
                <a:gd name="T50" fmla="*/ 16 w 180"/>
                <a:gd name="T51" fmla="*/ 0 h 144"/>
                <a:gd name="T52" fmla="*/ 8 w 180"/>
                <a:gd name="T53" fmla="*/ 34 h 144"/>
                <a:gd name="T54" fmla="*/ 10 w 180"/>
                <a:gd name="T55" fmla="*/ 49 h 144"/>
                <a:gd name="T56" fmla="*/ 14 w 180"/>
                <a:gd name="T57" fmla="*/ 68 h 144"/>
                <a:gd name="T58" fmla="*/ 14 w 180"/>
                <a:gd name="T59" fmla="*/ 72 h 144"/>
                <a:gd name="T60" fmla="*/ 10 w 180"/>
                <a:gd name="T61" fmla="*/ 90 h 144"/>
                <a:gd name="T62" fmla="*/ 8 w 180"/>
                <a:gd name="T63" fmla="*/ 107 h 144"/>
                <a:gd name="T64" fmla="*/ 2 w 180"/>
                <a:gd name="T65" fmla="*/ 124 h 144"/>
                <a:gd name="T66" fmla="*/ 14 w 180"/>
                <a:gd name="T67" fmla="*/ 142 h 144"/>
                <a:gd name="T68" fmla="*/ 178 w 180"/>
                <a:gd name="T69" fmla="*/ 128 h 144"/>
                <a:gd name="T70" fmla="*/ 158 w 180"/>
                <a:gd name="T71" fmla="*/ 112 h 144"/>
                <a:gd name="T72" fmla="*/ 156 w 180"/>
                <a:gd name="T73" fmla="*/ 57 h 144"/>
                <a:gd name="T74" fmla="*/ 136 w 180"/>
                <a:gd name="T75" fmla="*/ 75 h 144"/>
                <a:gd name="T76" fmla="*/ 134 w 180"/>
                <a:gd name="T77" fmla="*/ 118 h 144"/>
                <a:gd name="T78" fmla="*/ 125 w 180"/>
                <a:gd name="T79" fmla="*/ 87 h 144"/>
                <a:gd name="T80" fmla="*/ 118 w 180"/>
                <a:gd name="T81" fmla="*/ 88 h 144"/>
                <a:gd name="T82" fmla="*/ 106 w 180"/>
                <a:gd name="T83" fmla="*/ 86 h 144"/>
                <a:gd name="T84" fmla="*/ 100 w 180"/>
                <a:gd name="T85" fmla="*/ 85 h 144"/>
                <a:gd name="T86" fmla="*/ 101 w 180"/>
                <a:gd name="T87" fmla="*/ 124 h 144"/>
                <a:gd name="T88" fmla="*/ 92 w 180"/>
                <a:gd name="T89" fmla="*/ 104 h 144"/>
                <a:gd name="T90" fmla="*/ 91 w 180"/>
                <a:gd name="T91" fmla="*/ 81 h 144"/>
                <a:gd name="T92" fmla="*/ 72 w 180"/>
                <a:gd name="T93" fmla="*/ 70 h 144"/>
                <a:gd name="T94" fmla="*/ 66 w 180"/>
                <a:gd name="T95" fmla="*/ 79 h 144"/>
                <a:gd name="T96" fmla="*/ 59 w 180"/>
                <a:gd name="T97" fmla="*/ 84 h 144"/>
                <a:gd name="T98" fmla="*/ 35 w 180"/>
                <a:gd name="T99" fmla="*/ 103 h 144"/>
                <a:gd name="T100" fmla="*/ 18 w 180"/>
                <a:gd name="T101" fmla="*/ 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0" h="144">
                  <a:moveTo>
                    <a:pt x="115" y="123"/>
                  </a:moveTo>
                  <a:cubicBezTo>
                    <a:pt x="117" y="121"/>
                    <a:pt x="119" y="120"/>
                    <a:pt x="121" y="119"/>
                  </a:cubicBezTo>
                  <a:cubicBezTo>
                    <a:pt x="121" y="120"/>
                    <a:pt x="121" y="121"/>
                    <a:pt x="121" y="123"/>
                  </a:cubicBezTo>
                  <a:cubicBezTo>
                    <a:pt x="115" y="123"/>
                    <a:pt x="115" y="123"/>
                    <a:pt x="115" y="123"/>
                  </a:cubicBezTo>
                  <a:moveTo>
                    <a:pt x="82" y="123"/>
                  </a:moveTo>
                  <a:cubicBezTo>
                    <a:pt x="84" y="121"/>
                    <a:pt x="86" y="120"/>
                    <a:pt x="88" y="118"/>
                  </a:cubicBezTo>
                  <a:cubicBezTo>
                    <a:pt x="88" y="120"/>
                    <a:pt x="88" y="121"/>
                    <a:pt x="88" y="123"/>
                  </a:cubicBezTo>
                  <a:cubicBezTo>
                    <a:pt x="82" y="123"/>
                    <a:pt x="82" y="123"/>
                    <a:pt x="82" y="123"/>
                  </a:cubicBezTo>
                  <a:moveTo>
                    <a:pt x="43" y="123"/>
                  </a:moveTo>
                  <a:cubicBezTo>
                    <a:pt x="47" y="120"/>
                    <a:pt x="51" y="118"/>
                    <a:pt x="55" y="116"/>
                  </a:cubicBezTo>
                  <a:cubicBezTo>
                    <a:pt x="55" y="118"/>
                    <a:pt x="55" y="120"/>
                    <a:pt x="55" y="123"/>
                  </a:cubicBezTo>
                  <a:cubicBezTo>
                    <a:pt x="43" y="123"/>
                    <a:pt x="43" y="123"/>
                    <a:pt x="43" y="123"/>
                  </a:cubicBezTo>
                  <a:moveTo>
                    <a:pt x="105" y="123"/>
                  </a:moveTo>
                  <a:cubicBezTo>
                    <a:pt x="105" y="122"/>
                    <a:pt x="105" y="121"/>
                    <a:pt x="105" y="120"/>
                  </a:cubicBezTo>
                  <a:cubicBezTo>
                    <a:pt x="110" y="115"/>
                    <a:pt x="115" y="112"/>
                    <a:pt x="121" y="109"/>
                  </a:cubicBezTo>
                  <a:cubicBezTo>
                    <a:pt x="121" y="111"/>
                    <a:pt x="121" y="113"/>
                    <a:pt x="121" y="114"/>
                  </a:cubicBezTo>
                  <a:cubicBezTo>
                    <a:pt x="117" y="117"/>
                    <a:pt x="112" y="120"/>
                    <a:pt x="108" y="122"/>
                  </a:cubicBezTo>
                  <a:cubicBezTo>
                    <a:pt x="108" y="123"/>
                    <a:pt x="108" y="123"/>
                    <a:pt x="108" y="123"/>
                  </a:cubicBezTo>
                  <a:cubicBezTo>
                    <a:pt x="105" y="123"/>
                    <a:pt x="105" y="123"/>
                    <a:pt x="105" y="123"/>
                  </a:cubicBezTo>
                  <a:moveTo>
                    <a:pt x="138" y="123"/>
                  </a:moveTo>
                  <a:cubicBezTo>
                    <a:pt x="138" y="121"/>
                    <a:pt x="138" y="120"/>
                    <a:pt x="138" y="118"/>
                  </a:cubicBezTo>
                  <a:cubicBezTo>
                    <a:pt x="144" y="114"/>
                    <a:pt x="148" y="111"/>
                    <a:pt x="154" y="108"/>
                  </a:cubicBezTo>
                  <a:cubicBezTo>
                    <a:pt x="154" y="109"/>
                    <a:pt x="154" y="110"/>
                    <a:pt x="154" y="112"/>
                  </a:cubicBezTo>
                  <a:cubicBezTo>
                    <a:pt x="154" y="115"/>
                    <a:pt x="154" y="119"/>
                    <a:pt x="154" y="123"/>
                  </a:cubicBezTo>
                  <a:cubicBezTo>
                    <a:pt x="138" y="123"/>
                    <a:pt x="138" y="123"/>
                    <a:pt x="138" y="123"/>
                  </a:cubicBezTo>
                  <a:moveTo>
                    <a:pt x="72" y="123"/>
                  </a:moveTo>
                  <a:cubicBezTo>
                    <a:pt x="72" y="120"/>
                    <a:pt x="72" y="118"/>
                    <a:pt x="71" y="116"/>
                  </a:cubicBezTo>
                  <a:cubicBezTo>
                    <a:pt x="79" y="112"/>
                    <a:pt x="82" y="111"/>
                    <a:pt x="88" y="107"/>
                  </a:cubicBezTo>
                  <a:cubicBezTo>
                    <a:pt x="88" y="109"/>
                    <a:pt x="88" y="111"/>
                    <a:pt x="88" y="113"/>
                  </a:cubicBezTo>
                  <a:cubicBezTo>
                    <a:pt x="88" y="114"/>
                    <a:pt x="88" y="114"/>
                    <a:pt x="88" y="114"/>
                  </a:cubicBezTo>
                  <a:cubicBezTo>
                    <a:pt x="84" y="117"/>
                    <a:pt x="78" y="120"/>
                    <a:pt x="74" y="122"/>
                  </a:cubicBezTo>
                  <a:cubicBezTo>
                    <a:pt x="74" y="123"/>
                    <a:pt x="74" y="123"/>
                    <a:pt x="74" y="123"/>
                  </a:cubicBezTo>
                  <a:cubicBezTo>
                    <a:pt x="72" y="123"/>
                    <a:pt x="72" y="123"/>
                    <a:pt x="72" y="123"/>
                  </a:cubicBezTo>
                  <a:moveTo>
                    <a:pt x="39" y="120"/>
                  </a:moveTo>
                  <a:cubicBezTo>
                    <a:pt x="39" y="118"/>
                    <a:pt x="38" y="116"/>
                    <a:pt x="38" y="114"/>
                  </a:cubicBezTo>
                  <a:cubicBezTo>
                    <a:pt x="39" y="114"/>
                    <a:pt x="39" y="114"/>
                    <a:pt x="39" y="114"/>
                  </a:cubicBezTo>
                  <a:cubicBezTo>
                    <a:pt x="44" y="112"/>
                    <a:pt x="50" y="109"/>
                    <a:pt x="55" y="106"/>
                  </a:cubicBezTo>
                  <a:cubicBezTo>
                    <a:pt x="55" y="108"/>
                    <a:pt x="55" y="109"/>
                    <a:pt x="55" y="111"/>
                  </a:cubicBezTo>
                  <a:cubicBezTo>
                    <a:pt x="55" y="111"/>
                    <a:pt x="55" y="111"/>
                    <a:pt x="55" y="111"/>
                  </a:cubicBezTo>
                  <a:cubicBezTo>
                    <a:pt x="49" y="115"/>
                    <a:pt x="44" y="117"/>
                    <a:pt x="39" y="120"/>
                  </a:cubicBezTo>
                  <a:moveTo>
                    <a:pt x="104" y="115"/>
                  </a:moveTo>
                  <a:cubicBezTo>
                    <a:pt x="104" y="112"/>
                    <a:pt x="104" y="108"/>
                    <a:pt x="104" y="105"/>
                  </a:cubicBezTo>
                  <a:cubicBezTo>
                    <a:pt x="109" y="103"/>
                    <a:pt x="116" y="100"/>
                    <a:pt x="121" y="98"/>
                  </a:cubicBezTo>
                  <a:cubicBezTo>
                    <a:pt x="121" y="100"/>
                    <a:pt x="121" y="103"/>
                    <a:pt x="121" y="105"/>
                  </a:cubicBezTo>
                  <a:cubicBezTo>
                    <a:pt x="115" y="108"/>
                    <a:pt x="110" y="111"/>
                    <a:pt x="104" y="115"/>
                  </a:cubicBezTo>
                  <a:moveTo>
                    <a:pt x="71" y="112"/>
                  </a:moveTo>
                  <a:cubicBezTo>
                    <a:pt x="71" y="109"/>
                    <a:pt x="71" y="107"/>
                    <a:pt x="71" y="105"/>
                  </a:cubicBezTo>
                  <a:cubicBezTo>
                    <a:pt x="71" y="105"/>
                    <a:pt x="71" y="105"/>
                    <a:pt x="71" y="105"/>
                  </a:cubicBezTo>
                  <a:cubicBezTo>
                    <a:pt x="77" y="101"/>
                    <a:pt x="82" y="98"/>
                    <a:pt x="88" y="95"/>
                  </a:cubicBezTo>
                  <a:cubicBezTo>
                    <a:pt x="88" y="97"/>
                    <a:pt x="88" y="100"/>
                    <a:pt x="88" y="103"/>
                  </a:cubicBezTo>
                  <a:cubicBezTo>
                    <a:pt x="81" y="107"/>
                    <a:pt x="78" y="108"/>
                    <a:pt x="71" y="112"/>
                  </a:cubicBezTo>
                  <a:moveTo>
                    <a:pt x="137" y="114"/>
                  </a:moveTo>
                  <a:cubicBezTo>
                    <a:pt x="137" y="111"/>
                    <a:pt x="137" y="109"/>
                    <a:pt x="137" y="106"/>
                  </a:cubicBezTo>
                  <a:cubicBezTo>
                    <a:pt x="144" y="101"/>
                    <a:pt x="147" y="100"/>
                    <a:pt x="154" y="94"/>
                  </a:cubicBezTo>
                  <a:cubicBezTo>
                    <a:pt x="154" y="97"/>
                    <a:pt x="154" y="100"/>
                    <a:pt x="154" y="103"/>
                  </a:cubicBezTo>
                  <a:cubicBezTo>
                    <a:pt x="153" y="103"/>
                    <a:pt x="153" y="103"/>
                    <a:pt x="153" y="103"/>
                  </a:cubicBezTo>
                  <a:cubicBezTo>
                    <a:pt x="147" y="107"/>
                    <a:pt x="143" y="110"/>
                    <a:pt x="137" y="114"/>
                  </a:cubicBezTo>
                  <a:moveTo>
                    <a:pt x="104" y="101"/>
                  </a:moveTo>
                  <a:cubicBezTo>
                    <a:pt x="104" y="97"/>
                    <a:pt x="104" y="93"/>
                    <a:pt x="104" y="90"/>
                  </a:cubicBezTo>
                  <a:cubicBezTo>
                    <a:pt x="105" y="90"/>
                    <a:pt x="107" y="91"/>
                    <a:pt x="109" y="92"/>
                  </a:cubicBezTo>
                  <a:cubicBezTo>
                    <a:pt x="109" y="92"/>
                    <a:pt x="110" y="92"/>
                    <a:pt x="111" y="92"/>
                  </a:cubicBezTo>
                  <a:cubicBezTo>
                    <a:pt x="112" y="93"/>
                    <a:pt x="112" y="93"/>
                    <a:pt x="113" y="93"/>
                  </a:cubicBezTo>
                  <a:cubicBezTo>
                    <a:pt x="115" y="93"/>
                    <a:pt x="116" y="93"/>
                    <a:pt x="117" y="93"/>
                  </a:cubicBezTo>
                  <a:cubicBezTo>
                    <a:pt x="118" y="92"/>
                    <a:pt x="120" y="92"/>
                    <a:pt x="121" y="91"/>
                  </a:cubicBezTo>
                  <a:cubicBezTo>
                    <a:pt x="121" y="91"/>
                    <a:pt x="121" y="91"/>
                    <a:pt x="121" y="91"/>
                  </a:cubicBezTo>
                  <a:cubicBezTo>
                    <a:pt x="121" y="92"/>
                    <a:pt x="121" y="93"/>
                    <a:pt x="121" y="94"/>
                  </a:cubicBezTo>
                  <a:cubicBezTo>
                    <a:pt x="116" y="96"/>
                    <a:pt x="109" y="99"/>
                    <a:pt x="104" y="101"/>
                  </a:cubicBezTo>
                  <a:moveTo>
                    <a:pt x="38" y="109"/>
                  </a:moveTo>
                  <a:cubicBezTo>
                    <a:pt x="38" y="108"/>
                    <a:pt x="38" y="107"/>
                    <a:pt x="38" y="105"/>
                  </a:cubicBezTo>
                  <a:cubicBezTo>
                    <a:pt x="44" y="101"/>
                    <a:pt x="50" y="95"/>
                    <a:pt x="55" y="89"/>
                  </a:cubicBezTo>
                  <a:cubicBezTo>
                    <a:pt x="55" y="93"/>
                    <a:pt x="55" y="97"/>
                    <a:pt x="55" y="101"/>
                  </a:cubicBezTo>
                  <a:cubicBezTo>
                    <a:pt x="49" y="104"/>
                    <a:pt x="44" y="106"/>
                    <a:pt x="38" y="109"/>
                  </a:cubicBezTo>
                  <a:moveTo>
                    <a:pt x="71" y="100"/>
                  </a:moveTo>
                  <a:cubicBezTo>
                    <a:pt x="71" y="97"/>
                    <a:pt x="71" y="93"/>
                    <a:pt x="71" y="90"/>
                  </a:cubicBezTo>
                  <a:cubicBezTo>
                    <a:pt x="75" y="87"/>
                    <a:pt x="79" y="85"/>
                    <a:pt x="85" y="82"/>
                  </a:cubicBezTo>
                  <a:cubicBezTo>
                    <a:pt x="86" y="82"/>
                    <a:pt x="87" y="83"/>
                    <a:pt x="88" y="84"/>
                  </a:cubicBezTo>
                  <a:cubicBezTo>
                    <a:pt x="88" y="86"/>
                    <a:pt x="88" y="88"/>
                    <a:pt x="88" y="90"/>
                  </a:cubicBezTo>
                  <a:cubicBezTo>
                    <a:pt x="82" y="93"/>
                    <a:pt x="77" y="97"/>
                    <a:pt x="71" y="100"/>
                  </a:cubicBezTo>
                  <a:moveTo>
                    <a:pt x="137" y="101"/>
                  </a:moveTo>
                  <a:cubicBezTo>
                    <a:pt x="137" y="98"/>
                    <a:pt x="137" y="95"/>
                    <a:pt x="137" y="92"/>
                  </a:cubicBezTo>
                  <a:cubicBezTo>
                    <a:pt x="137" y="92"/>
                    <a:pt x="137" y="92"/>
                    <a:pt x="137" y="92"/>
                  </a:cubicBezTo>
                  <a:cubicBezTo>
                    <a:pt x="141" y="89"/>
                    <a:pt x="145" y="87"/>
                    <a:pt x="148" y="84"/>
                  </a:cubicBezTo>
                  <a:cubicBezTo>
                    <a:pt x="150" y="82"/>
                    <a:pt x="151" y="80"/>
                    <a:pt x="154" y="78"/>
                  </a:cubicBezTo>
                  <a:cubicBezTo>
                    <a:pt x="154" y="81"/>
                    <a:pt x="154" y="85"/>
                    <a:pt x="154" y="89"/>
                  </a:cubicBezTo>
                  <a:cubicBezTo>
                    <a:pt x="153" y="89"/>
                    <a:pt x="153" y="89"/>
                    <a:pt x="153" y="89"/>
                  </a:cubicBezTo>
                  <a:cubicBezTo>
                    <a:pt x="146" y="96"/>
                    <a:pt x="143" y="97"/>
                    <a:pt x="137" y="101"/>
                  </a:cubicBezTo>
                  <a:moveTo>
                    <a:pt x="70" y="85"/>
                  </a:moveTo>
                  <a:cubicBezTo>
                    <a:pt x="70" y="83"/>
                    <a:pt x="70" y="81"/>
                    <a:pt x="70" y="79"/>
                  </a:cubicBezTo>
                  <a:cubicBezTo>
                    <a:pt x="71" y="78"/>
                    <a:pt x="72" y="77"/>
                    <a:pt x="73" y="75"/>
                  </a:cubicBezTo>
                  <a:cubicBezTo>
                    <a:pt x="73" y="75"/>
                    <a:pt x="74" y="74"/>
                    <a:pt x="74" y="73"/>
                  </a:cubicBezTo>
                  <a:cubicBezTo>
                    <a:pt x="76" y="75"/>
                    <a:pt x="79" y="77"/>
                    <a:pt x="81" y="79"/>
                  </a:cubicBezTo>
                  <a:cubicBezTo>
                    <a:pt x="77" y="81"/>
                    <a:pt x="74" y="83"/>
                    <a:pt x="70" y="85"/>
                  </a:cubicBezTo>
                  <a:moveTo>
                    <a:pt x="73" y="73"/>
                  </a:moveTo>
                  <a:cubicBezTo>
                    <a:pt x="74" y="71"/>
                    <a:pt x="74" y="71"/>
                    <a:pt x="74" y="71"/>
                  </a:cubicBezTo>
                  <a:cubicBezTo>
                    <a:pt x="74" y="71"/>
                    <a:pt x="74" y="71"/>
                    <a:pt x="74" y="71"/>
                  </a:cubicBezTo>
                  <a:cubicBezTo>
                    <a:pt x="73" y="73"/>
                    <a:pt x="73" y="73"/>
                    <a:pt x="73" y="73"/>
                  </a:cubicBezTo>
                  <a:moveTo>
                    <a:pt x="137" y="87"/>
                  </a:moveTo>
                  <a:cubicBezTo>
                    <a:pt x="137" y="85"/>
                    <a:pt x="136" y="83"/>
                    <a:pt x="136" y="80"/>
                  </a:cubicBezTo>
                  <a:cubicBezTo>
                    <a:pt x="137" y="80"/>
                    <a:pt x="138" y="79"/>
                    <a:pt x="139" y="78"/>
                  </a:cubicBezTo>
                  <a:cubicBezTo>
                    <a:pt x="143" y="74"/>
                    <a:pt x="149" y="68"/>
                    <a:pt x="153" y="63"/>
                  </a:cubicBezTo>
                  <a:cubicBezTo>
                    <a:pt x="153" y="66"/>
                    <a:pt x="153" y="69"/>
                    <a:pt x="154" y="72"/>
                  </a:cubicBezTo>
                  <a:cubicBezTo>
                    <a:pt x="150" y="76"/>
                    <a:pt x="148" y="78"/>
                    <a:pt x="145" y="81"/>
                  </a:cubicBezTo>
                  <a:cubicBezTo>
                    <a:pt x="143" y="83"/>
                    <a:pt x="140" y="85"/>
                    <a:pt x="137" y="87"/>
                  </a:cubicBezTo>
                  <a:moveTo>
                    <a:pt x="16" y="0"/>
                  </a:moveTo>
                  <a:cubicBezTo>
                    <a:pt x="15" y="0"/>
                    <a:pt x="14" y="1"/>
                    <a:pt x="14" y="2"/>
                  </a:cubicBezTo>
                  <a:cubicBezTo>
                    <a:pt x="14" y="32"/>
                    <a:pt x="14" y="32"/>
                    <a:pt x="14" y="32"/>
                  </a:cubicBezTo>
                  <a:cubicBezTo>
                    <a:pt x="13" y="32"/>
                    <a:pt x="11" y="32"/>
                    <a:pt x="10" y="32"/>
                  </a:cubicBezTo>
                  <a:cubicBezTo>
                    <a:pt x="8" y="32"/>
                    <a:pt x="8" y="33"/>
                    <a:pt x="8" y="34"/>
                  </a:cubicBezTo>
                  <a:cubicBezTo>
                    <a:pt x="8" y="35"/>
                    <a:pt x="8" y="36"/>
                    <a:pt x="10" y="36"/>
                  </a:cubicBezTo>
                  <a:cubicBezTo>
                    <a:pt x="11" y="36"/>
                    <a:pt x="13" y="36"/>
                    <a:pt x="14" y="36"/>
                  </a:cubicBezTo>
                  <a:cubicBezTo>
                    <a:pt x="14" y="49"/>
                    <a:pt x="14" y="49"/>
                    <a:pt x="14" y="49"/>
                  </a:cubicBezTo>
                  <a:cubicBezTo>
                    <a:pt x="13" y="49"/>
                    <a:pt x="11" y="49"/>
                    <a:pt x="10" y="49"/>
                  </a:cubicBezTo>
                  <a:cubicBezTo>
                    <a:pt x="8" y="49"/>
                    <a:pt x="8" y="50"/>
                    <a:pt x="8" y="51"/>
                  </a:cubicBezTo>
                  <a:cubicBezTo>
                    <a:pt x="8" y="52"/>
                    <a:pt x="8" y="53"/>
                    <a:pt x="10" y="53"/>
                  </a:cubicBezTo>
                  <a:cubicBezTo>
                    <a:pt x="11" y="53"/>
                    <a:pt x="13" y="53"/>
                    <a:pt x="14" y="53"/>
                  </a:cubicBezTo>
                  <a:cubicBezTo>
                    <a:pt x="14" y="68"/>
                    <a:pt x="14" y="68"/>
                    <a:pt x="14" y="68"/>
                  </a:cubicBezTo>
                  <a:cubicBezTo>
                    <a:pt x="13" y="68"/>
                    <a:pt x="11" y="68"/>
                    <a:pt x="10" y="68"/>
                  </a:cubicBezTo>
                  <a:cubicBezTo>
                    <a:pt x="8" y="68"/>
                    <a:pt x="8" y="69"/>
                    <a:pt x="8" y="70"/>
                  </a:cubicBezTo>
                  <a:cubicBezTo>
                    <a:pt x="8" y="71"/>
                    <a:pt x="8" y="72"/>
                    <a:pt x="10" y="72"/>
                  </a:cubicBezTo>
                  <a:cubicBezTo>
                    <a:pt x="11" y="72"/>
                    <a:pt x="13" y="72"/>
                    <a:pt x="14" y="72"/>
                  </a:cubicBezTo>
                  <a:cubicBezTo>
                    <a:pt x="14" y="86"/>
                    <a:pt x="14" y="86"/>
                    <a:pt x="14" y="86"/>
                  </a:cubicBezTo>
                  <a:cubicBezTo>
                    <a:pt x="13" y="86"/>
                    <a:pt x="11" y="86"/>
                    <a:pt x="10" y="86"/>
                  </a:cubicBezTo>
                  <a:cubicBezTo>
                    <a:pt x="8" y="86"/>
                    <a:pt x="8" y="87"/>
                    <a:pt x="8" y="88"/>
                  </a:cubicBezTo>
                  <a:cubicBezTo>
                    <a:pt x="8" y="90"/>
                    <a:pt x="8" y="90"/>
                    <a:pt x="10" y="90"/>
                  </a:cubicBezTo>
                  <a:cubicBezTo>
                    <a:pt x="11" y="90"/>
                    <a:pt x="13" y="90"/>
                    <a:pt x="14" y="90"/>
                  </a:cubicBezTo>
                  <a:cubicBezTo>
                    <a:pt x="14" y="105"/>
                    <a:pt x="14" y="105"/>
                    <a:pt x="14" y="105"/>
                  </a:cubicBezTo>
                  <a:cubicBezTo>
                    <a:pt x="13" y="105"/>
                    <a:pt x="11" y="105"/>
                    <a:pt x="10" y="105"/>
                  </a:cubicBezTo>
                  <a:cubicBezTo>
                    <a:pt x="8" y="105"/>
                    <a:pt x="8" y="106"/>
                    <a:pt x="8" y="107"/>
                  </a:cubicBezTo>
                  <a:cubicBezTo>
                    <a:pt x="8" y="109"/>
                    <a:pt x="8" y="109"/>
                    <a:pt x="10" y="109"/>
                  </a:cubicBezTo>
                  <a:cubicBezTo>
                    <a:pt x="11" y="109"/>
                    <a:pt x="13" y="109"/>
                    <a:pt x="14" y="109"/>
                  </a:cubicBezTo>
                  <a:cubicBezTo>
                    <a:pt x="14" y="124"/>
                    <a:pt x="14" y="124"/>
                    <a:pt x="14" y="124"/>
                  </a:cubicBezTo>
                  <a:cubicBezTo>
                    <a:pt x="2" y="124"/>
                    <a:pt x="2" y="124"/>
                    <a:pt x="2" y="124"/>
                  </a:cubicBezTo>
                  <a:cubicBezTo>
                    <a:pt x="1" y="124"/>
                    <a:pt x="0" y="125"/>
                    <a:pt x="0" y="126"/>
                  </a:cubicBezTo>
                  <a:cubicBezTo>
                    <a:pt x="0" y="127"/>
                    <a:pt x="1" y="128"/>
                    <a:pt x="2" y="128"/>
                  </a:cubicBezTo>
                  <a:cubicBezTo>
                    <a:pt x="14" y="128"/>
                    <a:pt x="14" y="128"/>
                    <a:pt x="14" y="128"/>
                  </a:cubicBezTo>
                  <a:cubicBezTo>
                    <a:pt x="14" y="142"/>
                    <a:pt x="14" y="142"/>
                    <a:pt x="14" y="142"/>
                  </a:cubicBezTo>
                  <a:cubicBezTo>
                    <a:pt x="14" y="143"/>
                    <a:pt x="15" y="144"/>
                    <a:pt x="16" y="144"/>
                  </a:cubicBezTo>
                  <a:cubicBezTo>
                    <a:pt x="17" y="144"/>
                    <a:pt x="18" y="143"/>
                    <a:pt x="18" y="142"/>
                  </a:cubicBezTo>
                  <a:cubicBezTo>
                    <a:pt x="18" y="128"/>
                    <a:pt x="18" y="128"/>
                    <a:pt x="18" y="128"/>
                  </a:cubicBezTo>
                  <a:cubicBezTo>
                    <a:pt x="178" y="128"/>
                    <a:pt x="178" y="128"/>
                    <a:pt x="178" y="128"/>
                  </a:cubicBezTo>
                  <a:cubicBezTo>
                    <a:pt x="179" y="128"/>
                    <a:pt x="180" y="127"/>
                    <a:pt x="180" y="126"/>
                  </a:cubicBezTo>
                  <a:cubicBezTo>
                    <a:pt x="180" y="125"/>
                    <a:pt x="179" y="124"/>
                    <a:pt x="178" y="124"/>
                  </a:cubicBezTo>
                  <a:cubicBezTo>
                    <a:pt x="158" y="124"/>
                    <a:pt x="158" y="124"/>
                    <a:pt x="158" y="124"/>
                  </a:cubicBezTo>
                  <a:cubicBezTo>
                    <a:pt x="158" y="120"/>
                    <a:pt x="158" y="116"/>
                    <a:pt x="158" y="112"/>
                  </a:cubicBezTo>
                  <a:cubicBezTo>
                    <a:pt x="158" y="99"/>
                    <a:pt x="158" y="86"/>
                    <a:pt x="157" y="74"/>
                  </a:cubicBezTo>
                  <a:cubicBezTo>
                    <a:pt x="158" y="73"/>
                    <a:pt x="158" y="72"/>
                    <a:pt x="157" y="72"/>
                  </a:cubicBezTo>
                  <a:cubicBezTo>
                    <a:pt x="157" y="67"/>
                    <a:pt x="157" y="63"/>
                    <a:pt x="157" y="58"/>
                  </a:cubicBezTo>
                  <a:cubicBezTo>
                    <a:pt x="157" y="58"/>
                    <a:pt x="157" y="57"/>
                    <a:pt x="156" y="57"/>
                  </a:cubicBezTo>
                  <a:cubicBezTo>
                    <a:pt x="156" y="56"/>
                    <a:pt x="155" y="56"/>
                    <a:pt x="155" y="56"/>
                  </a:cubicBezTo>
                  <a:cubicBezTo>
                    <a:pt x="155" y="56"/>
                    <a:pt x="154" y="57"/>
                    <a:pt x="154" y="57"/>
                  </a:cubicBezTo>
                  <a:cubicBezTo>
                    <a:pt x="151" y="60"/>
                    <a:pt x="146" y="65"/>
                    <a:pt x="142" y="69"/>
                  </a:cubicBezTo>
                  <a:cubicBezTo>
                    <a:pt x="140" y="71"/>
                    <a:pt x="138" y="73"/>
                    <a:pt x="136" y="75"/>
                  </a:cubicBezTo>
                  <a:cubicBezTo>
                    <a:pt x="134" y="76"/>
                    <a:pt x="133" y="78"/>
                    <a:pt x="133" y="78"/>
                  </a:cubicBezTo>
                  <a:cubicBezTo>
                    <a:pt x="133" y="78"/>
                    <a:pt x="132" y="79"/>
                    <a:pt x="132" y="79"/>
                  </a:cubicBezTo>
                  <a:cubicBezTo>
                    <a:pt x="133" y="93"/>
                    <a:pt x="133" y="104"/>
                    <a:pt x="134" y="117"/>
                  </a:cubicBezTo>
                  <a:cubicBezTo>
                    <a:pt x="133" y="117"/>
                    <a:pt x="134" y="117"/>
                    <a:pt x="134" y="118"/>
                  </a:cubicBezTo>
                  <a:cubicBezTo>
                    <a:pt x="134" y="120"/>
                    <a:pt x="134" y="122"/>
                    <a:pt x="134" y="124"/>
                  </a:cubicBezTo>
                  <a:cubicBezTo>
                    <a:pt x="125" y="124"/>
                    <a:pt x="125" y="124"/>
                    <a:pt x="125" y="124"/>
                  </a:cubicBezTo>
                  <a:cubicBezTo>
                    <a:pt x="125" y="121"/>
                    <a:pt x="125" y="118"/>
                    <a:pt x="125" y="115"/>
                  </a:cubicBezTo>
                  <a:cubicBezTo>
                    <a:pt x="125" y="105"/>
                    <a:pt x="125" y="97"/>
                    <a:pt x="125" y="87"/>
                  </a:cubicBezTo>
                  <a:cubicBezTo>
                    <a:pt x="125" y="86"/>
                    <a:pt x="124" y="85"/>
                    <a:pt x="123" y="85"/>
                  </a:cubicBezTo>
                  <a:cubicBezTo>
                    <a:pt x="123" y="85"/>
                    <a:pt x="123" y="85"/>
                    <a:pt x="123" y="85"/>
                  </a:cubicBezTo>
                  <a:cubicBezTo>
                    <a:pt x="122" y="85"/>
                    <a:pt x="122" y="85"/>
                    <a:pt x="121" y="85"/>
                  </a:cubicBezTo>
                  <a:cubicBezTo>
                    <a:pt x="119" y="87"/>
                    <a:pt x="119" y="88"/>
                    <a:pt x="118" y="88"/>
                  </a:cubicBezTo>
                  <a:cubicBezTo>
                    <a:pt x="117" y="89"/>
                    <a:pt x="117" y="89"/>
                    <a:pt x="116" y="89"/>
                  </a:cubicBezTo>
                  <a:cubicBezTo>
                    <a:pt x="116" y="89"/>
                    <a:pt x="115" y="89"/>
                    <a:pt x="113" y="89"/>
                  </a:cubicBezTo>
                  <a:cubicBezTo>
                    <a:pt x="113" y="89"/>
                    <a:pt x="112" y="89"/>
                    <a:pt x="111" y="88"/>
                  </a:cubicBezTo>
                  <a:cubicBezTo>
                    <a:pt x="110" y="88"/>
                    <a:pt x="108" y="87"/>
                    <a:pt x="106" y="86"/>
                  </a:cubicBezTo>
                  <a:cubicBezTo>
                    <a:pt x="105" y="86"/>
                    <a:pt x="105" y="86"/>
                    <a:pt x="104" y="86"/>
                  </a:cubicBezTo>
                  <a:cubicBezTo>
                    <a:pt x="103" y="85"/>
                    <a:pt x="103" y="85"/>
                    <a:pt x="102" y="85"/>
                  </a:cubicBezTo>
                  <a:cubicBezTo>
                    <a:pt x="102" y="85"/>
                    <a:pt x="102" y="85"/>
                    <a:pt x="102" y="85"/>
                  </a:cubicBezTo>
                  <a:cubicBezTo>
                    <a:pt x="101" y="85"/>
                    <a:pt x="101" y="85"/>
                    <a:pt x="100" y="85"/>
                  </a:cubicBezTo>
                  <a:cubicBezTo>
                    <a:pt x="100" y="86"/>
                    <a:pt x="100" y="86"/>
                    <a:pt x="100" y="87"/>
                  </a:cubicBezTo>
                  <a:cubicBezTo>
                    <a:pt x="100" y="97"/>
                    <a:pt x="100" y="108"/>
                    <a:pt x="101" y="118"/>
                  </a:cubicBezTo>
                  <a:cubicBezTo>
                    <a:pt x="100" y="119"/>
                    <a:pt x="100" y="119"/>
                    <a:pt x="101" y="119"/>
                  </a:cubicBezTo>
                  <a:cubicBezTo>
                    <a:pt x="101" y="121"/>
                    <a:pt x="101" y="122"/>
                    <a:pt x="101" y="124"/>
                  </a:cubicBezTo>
                  <a:cubicBezTo>
                    <a:pt x="92" y="124"/>
                    <a:pt x="92" y="124"/>
                    <a:pt x="92" y="124"/>
                  </a:cubicBezTo>
                  <a:cubicBezTo>
                    <a:pt x="92" y="120"/>
                    <a:pt x="92" y="117"/>
                    <a:pt x="92" y="113"/>
                  </a:cubicBezTo>
                  <a:cubicBezTo>
                    <a:pt x="92" y="110"/>
                    <a:pt x="92" y="107"/>
                    <a:pt x="92" y="104"/>
                  </a:cubicBezTo>
                  <a:cubicBezTo>
                    <a:pt x="92" y="104"/>
                    <a:pt x="92" y="104"/>
                    <a:pt x="92" y="104"/>
                  </a:cubicBezTo>
                  <a:cubicBezTo>
                    <a:pt x="92" y="100"/>
                    <a:pt x="92" y="96"/>
                    <a:pt x="92" y="92"/>
                  </a:cubicBezTo>
                  <a:cubicBezTo>
                    <a:pt x="92" y="91"/>
                    <a:pt x="92" y="91"/>
                    <a:pt x="92" y="91"/>
                  </a:cubicBezTo>
                  <a:cubicBezTo>
                    <a:pt x="92" y="88"/>
                    <a:pt x="92" y="86"/>
                    <a:pt x="92" y="83"/>
                  </a:cubicBezTo>
                  <a:cubicBezTo>
                    <a:pt x="92" y="82"/>
                    <a:pt x="91" y="82"/>
                    <a:pt x="91" y="81"/>
                  </a:cubicBezTo>
                  <a:cubicBezTo>
                    <a:pt x="85" y="77"/>
                    <a:pt x="80" y="73"/>
                    <a:pt x="76" y="70"/>
                  </a:cubicBezTo>
                  <a:cubicBezTo>
                    <a:pt x="75" y="69"/>
                    <a:pt x="75" y="69"/>
                    <a:pt x="74" y="69"/>
                  </a:cubicBezTo>
                  <a:cubicBezTo>
                    <a:pt x="74" y="69"/>
                    <a:pt x="74" y="69"/>
                    <a:pt x="74" y="69"/>
                  </a:cubicBezTo>
                  <a:cubicBezTo>
                    <a:pt x="73" y="69"/>
                    <a:pt x="73" y="69"/>
                    <a:pt x="72" y="70"/>
                  </a:cubicBezTo>
                  <a:cubicBezTo>
                    <a:pt x="72" y="70"/>
                    <a:pt x="71" y="71"/>
                    <a:pt x="70" y="72"/>
                  </a:cubicBezTo>
                  <a:cubicBezTo>
                    <a:pt x="70" y="73"/>
                    <a:pt x="69" y="74"/>
                    <a:pt x="68" y="75"/>
                  </a:cubicBezTo>
                  <a:cubicBezTo>
                    <a:pt x="67" y="76"/>
                    <a:pt x="67" y="77"/>
                    <a:pt x="67" y="78"/>
                  </a:cubicBezTo>
                  <a:cubicBezTo>
                    <a:pt x="66" y="78"/>
                    <a:pt x="66" y="78"/>
                    <a:pt x="66" y="79"/>
                  </a:cubicBezTo>
                  <a:cubicBezTo>
                    <a:pt x="67" y="97"/>
                    <a:pt x="67" y="106"/>
                    <a:pt x="68" y="124"/>
                  </a:cubicBezTo>
                  <a:cubicBezTo>
                    <a:pt x="59" y="124"/>
                    <a:pt x="59" y="124"/>
                    <a:pt x="59" y="124"/>
                  </a:cubicBezTo>
                  <a:cubicBezTo>
                    <a:pt x="59" y="120"/>
                    <a:pt x="59" y="117"/>
                    <a:pt x="59" y="113"/>
                  </a:cubicBezTo>
                  <a:cubicBezTo>
                    <a:pt x="59" y="104"/>
                    <a:pt x="59" y="94"/>
                    <a:pt x="59" y="84"/>
                  </a:cubicBezTo>
                  <a:cubicBezTo>
                    <a:pt x="59" y="83"/>
                    <a:pt x="58" y="83"/>
                    <a:pt x="57" y="82"/>
                  </a:cubicBezTo>
                  <a:cubicBezTo>
                    <a:pt x="57" y="82"/>
                    <a:pt x="57" y="82"/>
                    <a:pt x="57" y="82"/>
                  </a:cubicBezTo>
                  <a:cubicBezTo>
                    <a:pt x="56" y="82"/>
                    <a:pt x="56" y="82"/>
                    <a:pt x="55" y="83"/>
                  </a:cubicBezTo>
                  <a:cubicBezTo>
                    <a:pt x="49" y="90"/>
                    <a:pt x="42" y="98"/>
                    <a:pt x="35" y="103"/>
                  </a:cubicBezTo>
                  <a:cubicBezTo>
                    <a:pt x="34" y="103"/>
                    <a:pt x="34" y="104"/>
                    <a:pt x="34" y="104"/>
                  </a:cubicBezTo>
                  <a:cubicBezTo>
                    <a:pt x="34" y="112"/>
                    <a:pt x="35" y="117"/>
                    <a:pt x="35" y="124"/>
                  </a:cubicBezTo>
                  <a:cubicBezTo>
                    <a:pt x="18" y="124"/>
                    <a:pt x="18" y="124"/>
                    <a:pt x="18" y="124"/>
                  </a:cubicBezTo>
                  <a:cubicBezTo>
                    <a:pt x="18" y="2"/>
                    <a:pt x="18" y="2"/>
                    <a:pt x="18" y="2"/>
                  </a:cubicBezTo>
                  <a:cubicBezTo>
                    <a:pt x="18" y="1"/>
                    <a:pt x="17" y="0"/>
                    <a:pt x="1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741"/>
            <p:cNvSpPr>
              <a:spLocks noEditPoints="1"/>
            </p:cNvSpPr>
            <p:nvPr/>
          </p:nvSpPr>
          <p:spPr bwMode="auto">
            <a:xfrm>
              <a:off x="3035" y="1218"/>
              <a:ext cx="187" cy="187"/>
            </a:xfrm>
            <a:custGeom>
              <a:avLst/>
              <a:gdLst>
                <a:gd name="T0" fmla="*/ 75 w 79"/>
                <a:gd name="T1" fmla="*/ 34 h 79"/>
                <a:gd name="T2" fmla="*/ 72 w 79"/>
                <a:gd name="T3" fmla="*/ 34 h 79"/>
                <a:gd name="T4" fmla="*/ 74 w 79"/>
                <a:gd name="T5" fmla="*/ 32 h 79"/>
                <a:gd name="T6" fmla="*/ 71 w 79"/>
                <a:gd name="T7" fmla="*/ 31 h 79"/>
                <a:gd name="T8" fmla="*/ 73 w 79"/>
                <a:gd name="T9" fmla="*/ 29 h 79"/>
                <a:gd name="T10" fmla="*/ 67 w 79"/>
                <a:gd name="T11" fmla="*/ 26 h 79"/>
                <a:gd name="T12" fmla="*/ 69 w 79"/>
                <a:gd name="T13" fmla="*/ 28 h 79"/>
                <a:gd name="T14" fmla="*/ 69 w 79"/>
                <a:gd name="T15" fmla="*/ 20 h 79"/>
                <a:gd name="T16" fmla="*/ 64 w 79"/>
                <a:gd name="T17" fmla="*/ 23 h 79"/>
                <a:gd name="T18" fmla="*/ 67 w 79"/>
                <a:gd name="T19" fmla="*/ 18 h 79"/>
                <a:gd name="T20" fmla="*/ 12 w 79"/>
                <a:gd name="T21" fmla="*/ 25 h 79"/>
                <a:gd name="T22" fmla="*/ 62 w 79"/>
                <a:gd name="T23" fmla="*/ 25 h 79"/>
                <a:gd name="T24" fmla="*/ 65 w 79"/>
                <a:gd name="T25" fmla="*/ 65 h 79"/>
                <a:gd name="T26" fmla="*/ 41 w 79"/>
                <a:gd name="T27" fmla="*/ 76 h 79"/>
                <a:gd name="T28" fmla="*/ 3 w 79"/>
                <a:gd name="T29" fmla="*/ 39 h 79"/>
                <a:gd name="T30" fmla="*/ 61 w 79"/>
                <a:gd name="T31" fmla="*/ 20 h 79"/>
                <a:gd name="T32" fmla="*/ 64 w 79"/>
                <a:gd name="T33" fmla="*/ 15 h 79"/>
                <a:gd name="T34" fmla="*/ 3 w 79"/>
                <a:gd name="T35" fmla="*/ 32 h 79"/>
                <a:gd name="T36" fmla="*/ 12 w 79"/>
                <a:gd name="T37" fmla="*/ 16 h 79"/>
                <a:gd name="T38" fmla="*/ 8 w 79"/>
                <a:gd name="T39" fmla="*/ 26 h 79"/>
                <a:gd name="T40" fmla="*/ 57 w 79"/>
                <a:gd name="T41" fmla="*/ 18 h 79"/>
                <a:gd name="T42" fmla="*/ 62 w 79"/>
                <a:gd name="T43" fmla="*/ 13 h 79"/>
                <a:gd name="T44" fmla="*/ 49 w 79"/>
                <a:gd name="T45" fmla="*/ 14 h 79"/>
                <a:gd name="T46" fmla="*/ 58 w 79"/>
                <a:gd name="T47" fmla="*/ 10 h 79"/>
                <a:gd name="T48" fmla="*/ 46 w 79"/>
                <a:gd name="T49" fmla="*/ 13 h 79"/>
                <a:gd name="T50" fmla="*/ 54 w 79"/>
                <a:gd name="T51" fmla="*/ 7 h 79"/>
                <a:gd name="T52" fmla="*/ 20 w 79"/>
                <a:gd name="T53" fmla="*/ 8 h 79"/>
                <a:gd name="T54" fmla="*/ 16 w 79"/>
                <a:gd name="T55" fmla="*/ 18 h 79"/>
                <a:gd name="T56" fmla="*/ 40 w 79"/>
                <a:gd name="T57" fmla="*/ 12 h 79"/>
                <a:gd name="T58" fmla="*/ 50 w 79"/>
                <a:gd name="T59" fmla="*/ 5 h 79"/>
                <a:gd name="T60" fmla="*/ 28 w 79"/>
                <a:gd name="T61" fmla="*/ 5 h 79"/>
                <a:gd name="T62" fmla="*/ 22 w 79"/>
                <a:gd name="T63" fmla="*/ 15 h 79"/>
                <a:gd name="T64" fmla="*/ 42 w 79"/>
                <a:gd name="T65" fmla="*/ 3 h 79"/>
                <a:gd name="T66" fmla="*/ 39 w 79"/>
                <a:gd name="T67" fmla="*/ 12 h 79"/>
                <a:gd name="T68" fmla="*/ 36 w 79"/>
                <a:gd name="T69" fmla="*/ 12 h 79"/>
                <a:gd name="T70" fmla="*/ 35 w 79"/>
                <a:gd name="T71" fmla="*/ 3 h 79"/>
                <a:gd name="T72" fmla="*/ 30 w 79"/>
                <a:gd name="T73" fmla="*/ 12 h 79"/>
                <a:gd name="T74" fmla="*/ 38 w 79"/>
                <a:gd name="T75" fmla="*/ 3 h 79"/>
                <a:gd name="T76" fmla="*/ 30 w 79"/>
                <a:gd name="T77" fmla="*/ 12 h 79"/>
                <a:gd name="T78" fmla="*/ 11 w 79"/>
                <a:gd name="T79" fmla="*/ 12 h 79"/>
                <a:gd name="T80" fmla="*/ 41 w 79"/>
                <a:gd name="T81" fmla="*/ 79 h 79"/>
                <a:gd name="T82" fmla="*/ 65 w 79"/>
                <a:gd name="T83" fmla="*/ 70 h 79"/>
                <a:gd name="T84" fmla="*/ 67 w 79"/>
                <a:gd name="T85" fmla="*/ 67 h 79"/>
                <a:gd name="T86" fmla="*/ 69 w 79"/>
                <a:gd name="T87" fmla="*/ 66 h 79"/>
                <a:gd name="T88" fmla="*/ 69 w 79"/>
                <a:gd name="T89" fmla="*/ 65 h 79"/>
                <a:gd name="T90" fmla="*/ 69 w 79"/>
                <a:gd name="T91" fmla="*/ 65 h 79"/>
                <a:gd name="T92" fmla="*/ 69 w 79"/>
                <a:gd name="T93" fmla="*/ 65 h 79"/>
                <a:gd name="T94" fmla="*/ 38 w 79"/>
                <a:gd name="T9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79">
                  <a:moveTo>
                    <a:pt x="76" y="41"/>
                  </a:moveTo>
                  <a:cubicBezTo>
                    <a:pt x="75" y="39"/>
                    <a:pt x="74" y="37"/>
                    <a:pt x="73" y="35"/>
                  </a:cubicBezTo>
                  <a:cubicBezTo>
                    <a:pt x="75" y="34"/>
                    <a:pt x="75" y="34"/>
                    <a:pt x="75" y="34"/>
                  </a:cubicBezTo>
                  <a:cubicBezTo>
                    <a:pt x="75" y="36"/>
                    <a:pt x="76" y="39"/>
                    <a:pt x="76" y="41"/>
                  </a:cubicBezTo>
                  <a:cubicBezTo>
                    <a:pt x="76" y="41"/>
                    <a:pt x="76" y="41"/>
                    <a:pt x="76" y="41"/>
                  </a:cubicBezTo>
                  <a:moveTo>
                    <a:pt x="72" y="34"/>
                  </a:moveTo>
                  <a:cubicBezTo>
                    <a:pt x="72" y="33"/>
                    <a:pt x="72" y="33"/>
                    <a:pt x="71" y="32"/>
                  </a:cubicBezTo>
                  <a:cubicBezTo>
                    <a:pt x="72" y="31"/>
                    <a:pt x="73" y="31"/>
                    <a:pt x="74" y="30"/>
                  </a:cubicBezTo>
                  <a:cubicBezTo>
                    <a:pt x="74" y="31"/>
                    <a:pt x="74" y="31"/>
                    <a:pt x="74" y="32"/>
                  </a:cubicBezTo>
                  <a:cubicBezTo>
                    <a:pt x="74" y="32"/>
                    <a:pt x="74" y="32"/>
                    <a:pt x="74" y="32"/>
                  </a:cubicBezTo>
                  <a:cubicBezTo>
                    <a:pt x="74" y="33"/>
                    <a:pt x="73" y="33"/>
                    <a:pt x="72" y="34"/>
                  </a:cubicBezTo>
                  <a:moveTo>
                    <a:pt x="71" y="31"/>
                  </a:moveTo>
                  <a:cubicBezTo>
                    <a:pt x="70" y="30"/>
                    <a:pt x="70" y="30"/>
                    <a:pt x="70" y="30"/>
                  </a:cubicBezTo>
                  <a:cubicBezTo>
                    <a:pt x="71" y="29"/>
                    <a:pt x="72" y="28"/>
                    <a:pt x="73" y="27"/>
                  </a:cubicBezTo>
                  <a:cubicBezTo>
                    <a:pt x="73" y="27"/>
                    <a:pt x="73" y="28"/>
                    <a:pt x="73" y="29"/>
                  </a:cubicBezTo>
                  <a:cubicBezTo>
                    <a:pt x="72" y="29"/>
                    <a:pt x="71" y="30"/>
                    <a:pt x="71" y="31"/>
                  </a:cubicBezTo>
                  <a:moveTo>
                    <a:pt x="69" y="28"/>
                  </a:moveTo>
                  <a:cubicBezTo>
                    <a:pt x="68" y="28"/>
                    <a:pt x="67" y="27"/>
                    <a:pt x="67" y="26"/>
                  </a:cubicBezTo>
                  <a:cubicBezTo>
                    <a:pt x="68" y="25"/>
                    <a:pt x="69" y="24"/>
                    <a:pt x="70" y="23"/>
                  </a:cubicBezTo>
                  <a:cubicBezTo>
                    <a:pt x="71" y="24"/>
                    <a:pt x="71" y="25"/>
                    <a:pt x="72" y="26"/>
                  </a:cubicBezTo>
                  <a:cubicBezTo>
                    <a:pt x="71" y="26"/>
                    <a:pt x="70" y="27"/>
                    <a:pt x="69" y="28"/>
                  </a:cubicBezTo>
                  <a:moveTo>
                    <a:pt x="66" y="25"/>
                  </a:moveTo>
                  <a:cubicBezTo>
                    <a:pt x="65" y="24"/>
                    <a:pt x="65" y="24"/>
                    <a:pt x="65" y="24"/>
                  </a:cubicBezTo>
                  <a:cubicBezTo>
                    <a:pt x="66" y="23"/>
                    <a:pt x="67" y="22"/>
                    <a:pt x="69" y="20"/>
                  </a:cubicBezTo>
                  <a:cubicBezTo>
                    <a:pt x="70" y="22"/>
                    <a:pt x="70" y="22"/>
                    <a:pt x="70" y="22"/>
                  </a:cubicBezTo>
                  <a:cubicBezTo>
                    <a:pt x="68" y="23"/>
                    <a:pt x="67" y="24"/>
                    <a:pt x="66" y="25"/>
                  </a:cubicBezTo>
                  <a:moveTo>
                    <a:pt x="64" y="23"/>
                  </a:moveTo>
                  <a:cubicBezTo>
                    <a:pt x="64" y="23"/>
                    <a:pt x="64" y="23"/>
                    <a:pt x="64" y="23"/>
                  </a:cubicBezTo>
                  <a:cubicBezTo>
                    <a:pt x="63" y="22"/>
                    <a:pt x="62" y="22"/>
                    <a:pt x="62" y="21"/>
                  </a:cubicBezTo>
                  <a:cubicBezTo>
                    <a:pt x="63" y="20"/>
                    <a:pt x="65" y="19"/>
                    <a:pt x="67" y="18"/>
                  </a:cubicBezTo>
                  <a:cubicBezTo>
                    <a:pt x="67" y="18"/>
                    <a:pt x="68" y="19"/>
                    <a:pt x="68" y="19"/>
                  </a:cubicBezTo>
                  <a:cubicBezTo>
                    <a:pt x="67" y="20"/>
                    <a:pt x="65" y="22"/>
                    <a:pt x="64" y="23"/>
                  </a:cubicBezTo>
                  <a:moveTo>
                    <a:pt x="12" y="25"/>
                  </a:moveTo>
                  <a:cubicBezTo>
                    <a:pt x="20" y="18"/>
                    <a:pt x="28" y="15"/>
                    <a:pt x="36" y="15"/>
                  </a:cubicBezTo>
                  <a:cubicBezTo>
                    <a:pt x="36" y="15"/>
                    <a:pt x="36" y="15"/>
                    <a:pt x="36" y="15"/>
                  </a:cubicBezTo>
                  <a:cubicBezTo>
                    <a:pt x="46" y="15"/>
                    <a:pt x="55" y="19"/>
                    <a:pt x="62" y="25"/>
                  </a:cubicBezTo>
                  <a:cubicBezTo>
                    <a:pt x="69" y="31"/>
                    <a:pt x="73" y="40"/>
                    <a:pt x="74" y="49"/>
                  </a:cubicBezTo>
                  <a:cubicBezTo>
                    <a:pt x="74" y="50"/>
                    <a:pt x="74" y="50"/>
                    <a:pt x="74" y="50"/>
                  </a:cubicBezTo>
                  <a:cubicBezTo>
                    <a:pt x="73" y="55"/>
                    <a:pt x="70" y="60"/>
                    <a:pt x="65" y="65"/>
                  </a:cubicBezTo>
                  <a:cubicBezTo>
                    <a:pt x="65" y="65"/>
                    <a:pt x="65" y="65"/>
                    <a:pt x="65" y="65"/>
                  </a:cubicBezTo>
                  <a:cubicBezTo>
                    <a:pt x="57" y="73"/>
                    <a:pt x="49" y="76"/>
                    <a:pt x="41" y="76"/>
                  </a:cubicBezTo>
                  <a:cubicBezTo>
                    <a:pt x="41" y="76"/>
                    <a:pt x="41" y="76"/>
                    <a:pt x="41" y="76"/>
                  </a:cubicBezTo>
                  <a:cubicBezTo>
                    <a:pt x="31" y="76"/>
                    <a:pt x="21" y="72"/>
                    <a:pt x="14" y="65"/>
                  </a:cubicBezTo>
                  <a:cubicBezTo>
                    <a:pt x="7" y="58"/>
                    <a:pt x="3" y="49"/>
                    <a:pt x="3" y="40"/>
                  </a:cubicBezTo>
                  <a:cubicBezTo>
                    <a:pt x="3" y="39"/>
                    <a:pt x="3" y="39"/>
                    <a:pt x="3" y="39"/>
                  </a:cubicBezTo>
                  <a:cubicBezTo>
                    <a:pt x="5" y="34"/>
                    <a:pt x="8" y="30"/>
                    <a:pt x="12" y="25"/>
                  </a:cubicBezTo>
                  <a:cubicBezTo>
                    <a:pt x="12" y="25"/>
                    <a:pt x="12" y="25"/>
                    <a:pt x="12" y="25"/>
                  </a:cubicBezTo>
                  <a:moveTo>
                    <a:pt x="61" y="20"/>
                  </a:moveTo>
                  <a:cubicBezTo>
                    <a:pt x="60" y="20"/>
                    <a:pt x="59" y="19"/>
                    <a:pt x="58" y="18"/>
                  </a:cubicBezTo>
                  <a:cubicBezTo>
                    <a:pt x="60" y="17"/>
                    <a:pt x="62" y="15"/>
                    <a:pt x="63" y="14"/>
                  </a:cubicBezTo>
                  <a:cubicBezTo>
                    <a:pt x="64" y="15"/>
                    <a:pt x="64" y="15"/>
                    <a:pt x="64" y="15"/>
                  </a:cubicBezTo>
                  <a:cubicBezTo>
                    <a:pt x="65" y="15"/>
                    <a:pt x="65" y="16"/>
                    <a:pt x="66" y="16"/>
                  </a:cubicBezTo>
                  <a:cubicBezTo>
                    <a:pt x="64" y="18"/>
                    <a:pt x="62" y="19"/>
                    <a:pt x="61" y="20"/>
                  </a:cubicBezTo>
                  <a:moveTo>
                    <a:pt x="3" y="32"/>
                  </a:moveTo>
                  <a:cubicBezTo>
                    <a:pt x="3" y="31"/>
                    <a:pt x="4" y="30"/>
                    <a:pt x="4" y="29"/>
                  </a:cubicBezTo>
                  <a:cubicBezTo>
                    <a:pt x="4" y="29"/>
                    <a:pt x="4" y="29"/>
                    <a:pt x="4" y="29"/>
                  </a:cubicBezTo>
                  <a:cubicBezTo>
                    <a:pt x="7" y="25"/>
                    <a:pt x="10" y="21"/>
                    <a:pt x="12" y="16"/>
                  </a:cubicBezTo>
                  <a:cubicBezTo>
                    <a:pt x="13" y="15"/>
                    <a:pt x="14" y="14"/>
                    <a:pt x="15" y="12"/>
                  </a:cubicBezTo>
                  <a:cubicBezTo>
                    <a:pt x="15" y="12"/>
                    <a:pt x="16" y="11"/>
                    <a:pt x="17" y="11"/>
                  </a:cubicBezTo>
                  <a:cubicBezTo>
                    <a:pt x="13" y="16"/>
                    <a:pt x="10" y="21"/>
                    <a:pt x="8" y="26"/>
                  </a:cubicBezTo>
                  <a:cubicBezTo>
                    <a:pt x="8" y="26"/>
                    <a:pt x="8" y="26"/>
                    <a:pt x="8" y="26"/>
                  </a:cubicBezTo>
                  <a:cubicBezTo>
                    <a:pt x="6" y="28"/>
                    <a:pt x="4" y="30"/>
                    <a:pt x="3" y="32"/>
                  </a:cubicBezTo>
                  <a:moveTo>
                    <a:pt x="57" y="18"/>
                  </a:moveTo>
                  <a:cubicBezTo>
                    <a:pt x="56" y="17"/>
                    <a:pt x="55" y="16"/>
                    <a:pt x="53" y="16"/>
                  </a:cubicBezTo>
                  <a:cubicBezTo>
                    <a:pt x="55" y="14"/>
                    <a:pt x="57" y="12"/>
                    <a:pt x="59" y="11"/>
                  </a:cubicBezTo>
                  <a:cubicBezTo>
                    <a:pt x="60" y="11"/>
                    <a:pt x="61" y="12"/>
                    <a:pt x="62" y="13"/>
                  </a:cubicBezTo>
                  <a:cubicBezTo>
                    <a:pt x="60" y="14"/>
                    <a:pt x="59" y="16"/>
                    <a:pt x="57" y="18"/>
                  </a:cubicBezTo>
                  <a:moveTo>
                    <a:pt x="52" y="15"/>
                  </a:moveTo>
                  <a:cubicBezTo>
                    <a:pt x="51" y="15"/>
                    <a:pt x="50" y="14"/>
                    <a:pt x="49" y="14"/>
                  </a:cubicBezTo>
                  <a:cubicBezTo>
                    <a:pt x="51" y="12"/>
                    <a:pt x="53" y="10"/>
                    <a:pt x="55" y="8"/>
                  </a:cubicBezTo>
                  <a:cubicBezTo>
                    <a:pt x="55" y="8"/>
                    <a:pt x="55" y="8"/>
                    <a:pt x="55" y="8"/>
                  </a:cubicBezTo>
                  <a:cubicBezTo>
                    <a:pt x="56" y="8"/>
                    <a:pt x="57" y="9"/>
                    <a:pt x="58" y="10"/>
                  </a:cubicBezTo>
                  <a:cubicBezTo>
                    <a:pt x="56" y="11"/>
                    <a:pt x="54" y="13"/>
                    <a:pt x="52" y="15"/>
                  </a:cubicBezTo>
                  <a:moveTo>
                    <a:pt x="47" y="13"/>
                  </a:moveTo>
                  <a:cubicBezTo>
                    <a:pt x="47" y="13"/>
                    <a:pt x="46" y="13"/>
                    <a:pt x="46" y="13"/>
                  </a:cubicBezTo>
                  <a:cubicBezTo>
                    <a:pt x="48" y="10"/>
                    <a:pt x="49" y="8"/>
                    <a:pt x="52" y="6"/>
                  </a:cubicBezTo>
                  <a:cubicBezTo>
                    <a:pt x="52" y="6"/>
                    <a:pt x="53" y="7"/>
                    <a:pt x="54" y="7"/>
                  </a:cubicBezTo>
                  <a:cubicBezTo>
                    <a:pt x="54" y="7"/>
                    <a:pt x="54" y="7"/>
                    <a:pt x="54" y="7"/>
                  </a:cubicBezTo>
                  <a:cubicBezTo>
                    <a:pt x="51" y="9"/>
                    <a:pt x="49" y="11"/>
                    <a:pt x="47" y="13"/>
                  </a:cubicBezTo>
                  <a:moveTo>
                    <a:pt x="11" y="22"/>
                  </a:moveTo>
                  <a:cubicBezTo>
                    <a:pt x="14" y="17"/>
                    <a:pt x="17" y="13"/>
                    <a:pt x="20" y="8"/>
                  </a:cubicBezTo>
                  <a:cubicBezTo>
                    <a:pt x="22" y="7"/>
                    <a:pt x="24" y="6"/>
                    <a:pt x="25" y="6"/>
                  </a:cubicBezTo>
                  <a:cubicBezTo>
                    <a:pt x="22" y="10"/>
                    <a:pt x="19" y="14"/>
                    <a:pt x="16" y="18"/>
                  </a:cubicBezTo>
                  <a:cubicBezTo>
                    <a:pt x="16" y="18"/>
                    <a:pt x="16" y="18"/>
                    <a:pt x="16" y="18"/>
                  </a:cubicBezTo>
                  <a:cubicBezTo>
                    <a:pt x="14" y="19"/>
                    <a:pt x="13" y="21"/>
                    <a:pt x="11" y="22"/>
                  </a:cubicBezTo>
                  <a:moveTo>
                    <a:pt x="44" y="12"/>
                  </a:moveTo>
                  <a:cubicBezTo>
                    <a:pt x="43" y="12"/>
                    <a:pt x="42" y="12"/>
                    <a:pt x="40" y="12"/>
                  </a:cubicBezTo>
                  <a:cubicBezTo>
                    <a:pt x="41" y="10"/>
                    <a:pt x="43" y="8"/>
                    <a:pt x="44" y="7"/>
                  </a:cubicBezTo>
                  <a:cubicBezTo>
                    <a:pt x="45" y="6"/>
                    <a:pt x="46" y="5"/>
                    <a:pt x="46" y="4"/>
                  </a:cubicBezTo>
                  <a:cubicBezTo>
                    <a:pt x="48" y="5"/>
                    <a:pt x="49" y="5"/>
                    <a:pt x="50" y="5"/>
                  </a:cubicBezTo>
                  <a:cubicBezTo>
                    <a:pt x="48" y="8"/>
                    <a:pt x="46" y="10"/>
                    <a:pt x="44" y="12"/>
                  </a:cubicBezTo>
                  <a:moveTo>
                    <a:pt x="19" y="16"/>
                  </a:moveTo>
                  <a:cubicBezTo>
                    <a:pt x="22" y="12"/>
                    <a:pt x="25" y="9"/>
                    <a:pt x="28" y="5"/>
                  </a:cubicBezTo>
                  <a:cubicBezTo>
                    <a:pt x="28" y="4"/>
                    <a:pt x="29" y="4"/>
                    <a:pt x="30" y="4"/>
                  </a:cubicBezTo>
                  <a:cubicBezTo>
                    <a:pt x="27" y="7"/>
                    <a:pt x="25" y="11"/>
                    <a:pt x="22" y="14"/>
                  </a:cubicBezTo>
                  <a:cubicBezTo>
                    <a:pt x="22" y="15"/>
                    <a:pt x="22" y="15"/>
                    <a:pt x="22" y="15"/>
                  </a:cubicBezTo>
                  <a:cubicBezTo>
                    <a:pt x="21" y="15"/>
                    <a:pt x="20" y="16"/>
                    <a:pt x="19" y="16"/>
                  </a:cubicBezTo>
                  <a:moveTo>
                    <a:pt x="36" y="12"/>
                  </a:moveTo>
                  <a:cubicBezTo>
                    <a:pt x="38" y="9"/>
                    <a:pt x="40" y="6"/>
                    <a:pt x="42" y="3"/>
                  </a:cubicBezTo>
                  <a:cubicBezTo>
                    <a:pt x="43" y="4"/>
                    <a:pt x="44" y="4"/>
                    <a:pt x="45" y="4"/>
                  </a:cubicBezTo>
                  <a:cubicBezTo>
                    <a:pt x="44" y="4"/>
                    <a:pt x="44" y="5"/>
                    <a:pt x="43" y="6"/>
                  </a:cubicBezTo>
                  <a:cubicBezTo>
                    <a:pt x="42" y="7"/>
                    <a:pt x="40" y="9"/>
                    <a:pt x="39" y="12"/>
                  </a:cubicBezTo>
                  <a:cubicBezTo>
                    <a:pt x="39" y="12"/>
                    <a:pt x="39" y="12"/>
                    <a:pt x="39" y="12"/>
                  </a:cubicBezTo>
                  <a:cubicBezTo>
                    <a:pt x="38" y="12"/>
                    <a:pt x="37" y="12"/>
                    <a:pt x="36" y="12"/>
                  </a:cubicBezTo>
                  <a:cubicBezTo>
                    <a:pt x="36" y="12"/>
                    <a:pt x="36" y="12"/>
                    <a:pt x="36" y="12"/>
                  </a:cubicBezTo>
                  <a:moveTo>
                    <a:pt x="24" y="14"/>
                  </a:moveTo>
                  <a:cubicBezTo>
                    <a:pt x="27" y="10"/>
                    <a:pt x="30" y="7"/>
                    <a:pt x="32" y="4"/>
                  </a:cubicBezTo>
                  <a:cubicBezTo>
                    <a:pt x="33" y="3"/>
                    <a:pt x="34" y="3"/>
                    <a:pt x="35" y="3"/>
                  </a:cubicBezTo>
                  <a:cubicBezTo>
                    <a:pt x="32" y="6"/>
                    <a:pt x="30" y="10"/>
                    <a:pt x="27" y="13"/>
                  </a:cubicBezTo>
                  <a:cubicBezTo>
                    <a:pt x="26" y="13"/>
                    <a:pt x="25" y="13"/>
                    <a:pt x="24" y="14"/>
                  </a:cubicBezTo>
                  <a:moveTo>
                    <a:pt x="30" y="12"/>
                  </a:moveTo>
                  <a:cubicBezTo>
                    <a:pt x="32" y="9"/>
                    <a:pt x="34" y="6"/>
                    <a:pt x="37" y="3"/>
                  </a:cubicBezTo>
                  <a:cubicBezTo>
                    <a:pt x="38" y="3"/>
                    <a:pt x="38" y="3"/>
                    <a:pt x="38" y="3"/>
                  </a:cubicBezTo>
                  <a:cubicBezTo>
                    <a:pt x="38" y="3"/>
                    <a:pt x="38" y="3"/>
                    <a:pt x="38" y="3"/>
                  </a:cubicBezTo>
                  <a:cubicBezTo>
                    <a:pt x="39" y="3"/>
                    <a:pt x="39" y="3"/>
                    <a:pt x="40" y="3"/>
                  </a:cubicBezTo>
                  <a:cubicBezTo>
                    <a:pt x="38" y="6"/>
                    <a:pt x="36" y="9"/>
                    <a:pt x="34" y="12"/>
                  </a:cubicBezTo>
                  <a:cubicBezTo>
                    <a:pt x="32" y="12"/>
                    <a:pt x="31" y="12"/>
                    <a:pt x="30" y="12"/>
                  </a:cubicBezTo>
                  <a:moveTo>
                    <a:pt x="38" y="0"/>
                  </a:moveTo>
                  <a:cubicBezTo>
                    <a:pt x="29" y="0"/>
                    <a:pt x="19" y="4"/>
                    <a:pt x="11" y="12"/>
                  </a:cubicBezTo>
                  <a:cubicBezTo>
                    <a:pt x="11" y="12"/>
                    <a:pt x="11" y="12"/>
                    <a:pt x="11" y="12"/>
                  </a:cubicBezTo>
                  <a:cubicBezTo>
                    <a:pt x="3" y="20"/>
                    <a:pt x="0" y="29"/>
                    <a:pt x="0" y="38"/>
                  </a:cubicBezTo>
                  <a:cubicBezTo>
                    <a:pt x="0" y="49"/>
                    <a:pt x="5" y="59"/>
                    <a:pt x="12" y="67"/>
                  </a:cubicBezTo>
                  <a:cubicBezTo>
                    <a:pt x="20" y="74"/>
                    <a:pt x="30" y="79"/>
                    <a:pt x="41" y="79"/>
                  </a:cubicBezTo>
                  <a:cubicBezTo>
                    <a:pt x="41" y="79"/>
                    <a:pt x="41" y="79"/>
                    <a:pt x="41" y="79"/>
                  </a:cubicBezTo>
                  <a:cubicBezTo>
                    <a:pt x="49" y="79"/>
                    <a:pt x="57" y="76"/>
                    <a:pt x="64" y="70"/>
                  </a:cubicBezTo>
                  <a:cubicBezTo>
                    <a:pt x="65" y="70"/>
                    <a:pt x="65" y="70"/>
                    <a:pt x="65" y="70"/>
                  </a:cubicBezTo>
                  <a:cubicBezTo>
                    <a:pt x="65" y="69"/>
                    <a:pt x="65" y="69"/>
                    <a:pt x="65" y="69"/>
                  </a:cubicBezTo>
                  <a:cubicBezTo>
                    <a:pt x="65" y="69"/>
                    <a:pt x="65" y="69"/>
                    <a:pt x="65" y="69"/>
                  </a:cubicBezTo>
                  <a:cubicBezTo>
                    <a:pt x="65" y="69"/>
                    <a:pt x="66" y="69"/>
                    <a:pt x="67" y="67"/>
                  </a:cubicBezTo>
                  <a:cubicBezTo>
                    <a:pt x="67" y="67"/>
                    <a:pt x="67" y="67"/>
                    <a:pt x="67" y="67"/>
                  </a:cubicBezTo>
                  <a:cubicBezTo>
                    <a:pt x="68" y="67"/>
                    <a:pt x="68" y="66"/>
                    <a:pt x="68" y="66"/>
                  </a:cubicBezTo>
                  <a:cubicBezTo>
                    <a:pt x="69" y="66"/>
                    <a:pt x="69" y="66"/>
                    <a:pt x="69" y="66"/>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76" y="57"/>
                    <a:pt x="79" y="49"/>
                    <a:pt x="79" y="41"/>
                  </a:cubicBezTo>
                  <a:cubicBezTo>
                    <a:pt x="79" y="30"/>
                    <a:pt x="74" y="20"/>
                    <a:pt x="66" y="13"/>
                  </a:cubicBezTo>
                  <a:cubicBezTo>
                    <a:pt x="59" y="5"/>
                    <a:pt x="48" y="0"/>
                    <a:pt x="38" y="0"/>
                  </a:cubicBezTo>
                  <a:cubicBezTo>
                    <a:pt x="38" y="0"/>
                    <a:pt x="38" y="0"/>
                    <a:pt x="3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742"/>
            <p:cNvSpPr>
              <a:spLocks noEditPoints="1"/>
            </p:cNvSpPr>
            <p:nvPr/>
          </p:nvSpPr>
          <p:spPr bwMode="auto">
            <a:xfrm>
              <a:off x="2976" y="1164"/>
              <a:ext cx="301" cy="324"/>
            </a:xfrm>
            <a:custGeom>
              <a:avLst/>
              <a:gdLst>
                <a:gd name="T0" fmla="*/ 64 w 127"/>
                <a:gd name="T1" fmla="*/ 126 h 137"/>
                <a:gd name="T2" fmla="*/ 60 w 127"/>
                <a:gd name="T3" fmla="*/ 125 h 137"/>
                <a:gd name="T4" fmla="*/ 68 w 127"/>
                <a:gd name="T5" fmla="*/ 134 h 137"/>
                <a:gd name="T6" fmla="*/ 53 w 127"/>
                <a:gd name="T7" fmla="*/ 124 h 137"/>
                <a:gd name="T8" fmla="*/ 97 w 127"/>
                <a:gd name="T9" fmla="*/ 120 h 137"/>
                <a:gd name="T10" fmla="*/ 76 w 127"/>
                <a:gd name="T11" fmla="*/ 116 h 137"/>
                <a:gd name="T12" fmla="*/ 90 w 127"/>
                <a:gd name="T13" fmla="*/ 113 h 137"/>
                <a:gd name="T14" fmla="*/ 25 w 127"/>
                <a:gd name="T15" fmla="*/ 121 h 137"/>
                <a:gd name="T16" fmla="*/ 42 w 127"/>
                <a:gd name="T17" fmla="*/ 120 h 137"/>
                <a:gd name="T18" fmla="*/ 104 w 127"/>
                <a:gd name="T19" fmla="*/ 111 h 137"/>
                <a:gd name="T20" fmla="*/ 98 w 127"/>
                <a:gd name="T21" fmla="*/ 112 h 137"/>
                <a:gd name="T22" fmla="*/ 22 w 127"/>
                <a:gd name="T23" fmla="*/ 118 h 137"/>
                <a:gd name="T24" fmla="*/ 79 w 127"/>
                <a:gd name="T25" fmla="*/ 121 h 137"/>
                <a:gd name="T26" fmla="*/ 34 w 127"/>
                <a:gd name="T27" fmla="*/ 109 h 137"/>
                <a:gd name="T28" fmla="*/ 41 w 127"/>
                <a:gd name="T29" fmla="*/ 110 h 137"/>
                <a:gd name="T30" fmla="*/ 93 w 127"/>
                <a:gd name="T31" fmla="*/ 115 h 137"/>
                <a:gd name="T32" fmla="*/ 87 w 127"/>
                <a:gd name="T33" fmla="*/ 118 h 137"/>
                <a:gd name="T34" fmla="*/ 106 w 127"/>
                <a:gd name="T35" fmla="*/ 109 h 137"/>
                <a:gd name="T36" fmla="*/ 20 w 127"/>
                <a:gd name="T37" fmla="*/ 108 h 137"/>
                <a:gd name="T38" fmla="*/ 109 w 127"/>
                <a:gd name="T39" fmla="*/ 113 h 137"/>
                <a:gd name="T40" fmla="*/ 16 w 127"/>
                <a:gd name="T41" fmla="*/ 104 h 137"/>
                <a:gd name="T42" fmla="*/ 15 w 127"/>
                <a:gd name="T43" fmla="*/ 89 h 137"/>
                <a:gd name="T44" fmla="*/ 113 w 127"/>
                <a:gd name="T45" fmla="*/ 85 h 137"/>
                <a:gd name="T46" fmla="*/ 14 w 127"/>
                <a:gd name="T47" fmla="*/ 80 h 137"/>
                <a:gd name="T48" fmla="*/ 116 w 127"/>
                <a:gd name="T49" fmla="*/ 77 h 137"/>
                <a:gd name="T50" fmla="*/ 3 w 127"/>
                <a:gd name="T51" fmla="*/ 82 h 137"/>
                <a:gd name="T52" fmla="*/ 116 w 127"/>
                <a:gd name="T53" fmla="*/ 81 h 137"/>
                <a:gd name="T54" fmla="*/ 123 w 127"/>
                <a:gd name="T55" fmla="*/ 74 h 137"/>
                <a:gd name="T56" fmla="*/ 3 w 127"/>
                <a:gd name="T57" fmla="*/ 74 h 137"/>
                <a:gd name="T58" fmla="*/ 17 w 127"/>
                <a:gd name="T59" fmla="*/ 40 h 137"/>
                <a:gd name="T60" fmla="*/ 109 w 127"/>
                <a:gd name="T61" fmla="*/ 34 h 137"/>
                <a:gd name="T62" fmla="*/ 16 w 127"/>
                <a:gd name="T63" fmla="*/ 31 h 137"/>
                <a:gd name="T64" fmla="*/ 64 w 127"/>
                <a:gd name="T65" fmla="*/ 2 h 137"/>
                <a:gd name="T66" fmla="*/ 100 w 127"/>
                <a:gd name="T67" fmla="*/ 14 h 137"/>
                <a:gd name="T68" fmla="*/ 113 w 127"/>
                <a:gd name="T69" fmla="*/ 53 h 137"/>
                <a:gd name="T70" fmla="*/ 112 w 127"/>
                <a:gd name="T71" fmla="*/ 76 h 137"/>
                <a:gd name="T72" fmla="*/ 92 w 127"/>
                <a:gd name="T73" fmla="*/ 104 h 137"/>
                <a:gd name="T74" fmla="*/ 54 w 127"/>
                <a:gd name="T75" fmla="*/ 111 h 137"/>
                <a:gd name="T76" fmla="*/ 16 w 127"/>
                <a:gd name="T77" fmla="*/ 98 h 137"/>
                <a:gd name="T78" fmla="*/ 5 w 127"/>
                <a:gd name="T79" fmla="*/ 54 h 137"/>
                <a:gd name="T80" fmla="*/ 35 w 127"/>
                <a:gd name="T81" fmla="*/ 21 h 137"/>
                <a:gd name="T82" fmla="*/ 30 w 127"/>
                <a:gd name="T83" fmla="*/ 11 h 137"/>
                <a:gd name="T84" fmla="*/ 12 w 127"/>
                <a:gd name="T85" fmla="*/ 36 h 137"/>
                <a:gd name="T86" fmla="*/ 13 w 127"/>
                <a:gd name="T87" fmla="*/ 51 h 137"/>
                <a:gd name="T88" fmla="*/ 1 w 127"/>
                <a:gd name="T89" fmla="*/ 85 h 137"/>
                <a:gd name="T90" fmla="*/ 12 w 127"/>
                <a:gd name="T91" fmla="*/ 99 h 137"/>
                <a:gd name="T92" fmla="*/ 27 w 127"/>
                <a:gd name="T93" fmla="*/ 125 h 137"/>
                <a:gd name="T94" fmla="*/ 63 w 127"/>
                <a:gd name="T95" fmla="*/ 137 h 137"/>
                <a:gd name="T96" fmla="*/ 100 w 127"/>
                <a:gd name="T97" fmla="*/ 125 h 137"/>
                <a:gd name="T98" fmla="*/ 115 w 127"/>
                <a:gd name="T99" fmla="*/ 97 h 137"/>
                <a:gd name="T100" fmla="*/ 124 w 127"/>
                <a:gd name="T101" fmla="*/ 85 h 137"/>
                <a:gd name="T102" fmla="*/ 112 w 127"/>
                <a:gd name="T103" fmla="*/ 40 h 137"/>
                <a:gd name="T104" fmla="*/ 115 w 127"/>
                <a:gd name="T105" fmla="*/ 26 h 137"/>
                <a:gd name="T106" fmla="*/ 102 w 127"/>
                <a:gd name="T107" fmla="*/ 12 h 137"/>
                <a:gd name="T108" fmla="*/ 76 w 127"/>
                <a:gd name="T109" fmla="*/ 1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7" h="137">
                  <a:moveTo>
                    <a:pt x="70" y="134"/>
                  </a:moveTo>
                  <a:cubicBezTo>
                    <a:pt x="71" y="132"/>
                    <a:pt x="72" y="130"/>
                    <a:pt x="72" y="128"/>
                  </a:cubicBezTo>
                  <a:cubicBezTo>
                    <a:pt x="72" y="130"/>
                    <a:pt x="72" y="132"/>
                    <a:pt x="72" y="133"/>
                  </a:cubicBezTo>
                  <a:cubicBezTo>
                    <a:pt x="71" y="134"/>
                    <a:pt x="70" y="134"/>
                    <a:pt x="70" y="134"/>
                  </a:cubicBezTo>
                  <a:moveTo>
                    <a:pt x="63" y="134"/>
                  </a:moveTo>
                  <a:cubicBezTo>
                    <a:pt x="62" y="134"/>
                    <a:pt x="61" y="134"/>
                    <a:pt x="61" y="134"/>
                  </a:cubicBezTo>
                  <a:cubicBezTo>
                    <a:pt x="62" y="131"/>
                    <a:pt x="63" y="128"/>
                    <a:pt x="64" y="126"/>
                  </a:cubicBezTo>
                  <a:cubicBezTo>
                    <a:pt x="65" y="126"/>
                    <a:pt x="66" y="126"/>
                    <a:pt x="67" y="125"/>
                  </a:cubicBezTo>
                  <a:cubicBezTo>
                    <a:pt x="66" y="128"/>
                    <a:pt x="65" y="131"/>
                    <a:pt x="64" y="134"/>
                  </a:cubicBezTo>
                  <a:cubicBezTo>
                    <a:pt x="64" y="134"/>
                    <a:pt x="64" y="134"/>
                    <a:pt x="64" y="134"/>
                  </a:cubicBezTo>
                  <a:cubicBezTo>
                    <a:pt x="63" y="134"/>
                    <a:pt x="63" y="134"/>
                    <a:pt x="63" y="134"/>
                  </a:cubicBezTo>
                  <a:moveTo>
                    <a:pt x="59" y="134"/>
                  </a:moveTo>
                  <a:cubicBezTo>
                    <a:pt x="58" y="134"/>
                    <a:pt x="57" y="134"/>
                    <a:pt x="56" y="134"/>
                  </a:cubicBezTo>
                  <a:cubicBezTo>
                    <a:pt x="58" y="131"/>
                    <a:pt x="59" y="128"/>
                    <a:pt x="60" y="125"/>
                  </a:cubicBezTo>
                  <a:cubicBezTo>
                    <a:pt x="61" y="125"/>
                    <a:pt x="62" y="126"/>
                    <a:pt x="63" y="126"/>
                  </a:cubicBezTo>
                  <a:cubicBezTo>
                    <a:pt x="61" y="128"/>
                    <a:pt x="60" y="131"/>
                    <a:pt x="59" y="134"/>
                  </a:cubicBezTo>
                  <a:moveTo>
                    <a:pt x="66" y="134"/>
                  </a:moveTo>
                  <a:cubicBezTo>
                    <a:pt x="66" y="131"/>
                    <a:pt x="68" y="128"/>
                    <a:pt x="69" y="125"/>
                  </a:cubicBezTo>
                  <a:cubicBezTo>
                    <a:pt x="70" y="125"/>
                    <a:pt x="71" y="125"/>
                    <a:pt x="72" y="125"/>
                  </a:cubicBezTo>
                  <a:cubicBezTo>
                    <a:pt x="72" y="125"/>
                    <a:pt x="72" y="125"/>
                    <a:pt x="72" y="125"/>
                  </a:cubicBezTo>
                  <a:cubicBezTo>
                    <a:pt x="71" y="128"/>
                    <a:pt x="69" y="131"/>
                    <a:pt x="68" y="134"/>
                  </a:cubicBezTo>
                  <a:cubicBezTo>
                    <a:pt x="67" y="134"/>
                    <a:pt x="66" y="134"/>
                    <a:pt x="66" y="134"/>
                  </a:cubicBezTo>
                  <a:moveTo>
                    <a:pt x="55" y="133"/>
                  </a:moveTo>
                  <a:cubicBezTo>
                    <a:pt x="55" y="130"/>
                    <a:pt x="56" y="128"/>
                    <a:pt x="56" y="125"/>
                  </a:cubicBezTo>
                  <a:cubicBezTo>
                    <a:pt x="57" y="125"/>
                    <a:pt x="58" y="125"/>
                    <a:pt x="59" y="125"/>
                  </a:cubicBezTo>
                  <a:cubicBezTo>
                    <a:pt x="57" y="128"/>
                    <a:pt x="56" y="130"/>
                    <a:pt x="55" y="133"/>
                  </a:cubicBezTo>
                  <a:moveTo>
                    <a:pt x="53" y="125"/>
                  </a:moveTo>
                  <a:cubicBezTo>
                    <a:pt x="53" y="125"/>
                    <a:pt x="53" y="124"/>
                    <a:pt x="53" y="124"/>
                  </a:cubicBezTo>
                  <a:cubicBezTo>
                    <a:pt x="53" y="123"/>
                    <a:pt x="52" y="123"/>
                    <a:pt x="51" y="123"/>
                  </a:cubicBezTo>
                  <a:cubicBezTo>
                    <a:pt x="50" y="122"/>
                    <a:pt x="49" y="122"/>
                    <a:pt x="48" y="122"/>
                  </a:cubicBezTo>
                  <a:cubicBezTo>
                    <a:pt x="49" y="120"/>
                    <a:pt x="51" y="118"/>
                    <a:pt x="52" y="116"/>
                  </a:cubicBezTo>
                  <a:cubicBezTo>
                    <a:pt x="52" y="118"/>
                    <a:pt x="52" y="121"/>
                    <a:pt x="52" y="123"/>
                  </a:cubicBezTo>
                  <a:cubicBezTo>
                    <a:pt x="52" y="124"/>
                    <a:pt x="53" y="124"/>
                    <a:pt x="53" y="124"/>
                  </a:cubicBezTo>
                  <a:cubicBezTo>
                    <a:pt x="53" y="125"/>
                    <a:pt x="53" y="125"/>
                    <a:pt x="53" y="125"/>
                  </a:cubicBezTo>
                  <a:moveTo>
                    <a:pt x="97" y="120"/>
                  </a:moveTo>
                  <a:cubicBezTo>
                    <a:pt x="97" y="120"/>
                    <a:pt x="96" y="119"/>
                    <a:pt x="96" y="119"/>
                  </a:cubicBezTo>
                  <a:cubicBezTo>
                    <a:pt x="96" y="118"/>
                    <a:pt x="97" y="116"/>
                    <a:pt x="98" y="115"/>
                  </a:cubicBezTo>
                  <a:cubicBezTo>
                    <a:pt x="97" y="117"/>
                    <a:pt x="97" y="119"/>
                    <a:pt x="97" y="120"/>
                  </a:cubicBezTo>
                  <a:moveTo>
                    <a:pt x="76" y="116"/>
                  </a:moveTo>
                  <a:cubicBezTo>
                    <a:pt x="76" y="116"/>
                    <a:pt x="76" y="115"/>
                    <a:pt x="76" y="114"/>
                  </a:cubicBezTo>
                  <a:cubicBezTo>
                    <a:pt x="76" y="114"/>
                    <a:pt x="77" y="114"/>
                    <a:pt x="77" y="114"/>
                  </a:cubicBezTo>
                  <a:cubicBezTo>
                    <a:pt x="77" y="115"/>
                    <a:pt x="76" y="116"/>
                    <a:pt x="76" y="116"/>
                  </a:cubicBezTo>
                  <a:moveTo>
                    <a:pt x="46" y="121"/>
                  </a:moveTo>
                  <a:cubicBezTo>
                    <a:pt x="45" y="121"/>
                    <a:pt x="44" y="121"/>
                    <a:pt x="44" y="120"/>
                  </a:cubicBezTo>
                  <a:cubicBezTo>
                    <a:pt x="45" y="118"/>
                    <a:pt x="47" y="115"/>
                    <a:pt x="49" y="113"/>
                  </a:cubicBezTo>
                  <a:cubicBezTo>
                    <a:pt x="50" y="114"/>
                    <a:pt x="51" y="114"/>
                    <a:pt x="52" y="114"/>
                  </a:cubicBezTo>
                  <a:cubicBezTo>
                    <a:pt x="50" y="116"/>
                    <a:pt x="48" y="119"/>
                    <a:pt x="46" y="121"/>
                  </a:cubicBezTo>
                  <a:moveTo>
                    <a:pt x="89" y="116"/>
                  </a:moveTo>
                  <a:cubicBezTo>
                    <a:pt x="90" y="115"/>
                    <a:pt x="90" y="114"/>
                    <a:pt x="90" y="113"/>
                  </a:cubicBezTo>
                  <a:cubicBezTo>
                    <a:pt x="90" y="114"/>
                    <a:pt x="90" y="115"/>
                    <a:pt x="90" y="116"/>
                  </a:cubicBezTo>
                  <a:cubicBezTo>
                    <a:pt x="89" y="116"/>
                    <a:pt x="89" y="116"/>
                    <a:pt x="89" y="116"/>
                  </a:cubicBezTo>
                  <a:moveTo>
                    <a:pt x="25" y="121"/>
                  </a:moveTo>
                  <a:cubicBezTo>
                    <a:pt x="24" y="120"/>
                    <a:pt x="24" y="120"/>
                    <a:pt x="23" y="119"/>
                  </a:cubicBezTo>
                  <a:cubicBezTo>
                    <a:pt x="24" y="117"/>
                    <a:pt x="25" y="115"/>
                    <a:pt x="26" y="113"/>
                  </a:cubicBezTo>
                  <a:cubicBezTo>
                    <a:pt x="26" y="113"/>
                    <a:pt x="26" y="113"/>
                    <a:pt x="26" y="113"/>
                  </a:cubicBezTo>
                  <a:cubicBezTo>
                    <a:pt x="26" y="115"/>
                    <a:pt x="25" y="118"/>
                    <a:pt x="25" y="121"/>
                  </a:cubicBezTo>
                  <a:moveTo>
                    <a:pt x="76" y="122"/>
                  </a:moveTo>
                  <a:cubicBezTo>
                    <a:pt x="76" y="121"/>
                    <a:pt x="76" y="120"/>
                    <a:pt x="76" y="119"/>
                  </a:cubicBezTo>
                  <a:cubicBezTo>
                    <a:pt x="77" y="117"/>
                    <a:pt x="78" y="115"/>
                    <a:pt x="79" y="113"/>
                  </a:cubicBezTo>
                  <a:cubicBezTo>
                    <a:pt x="80" y="113"/>
                    <a:pt x="81" y="113"/>
                    <a:pt x="81" y="112"/>
                  </a:cubicBezTo>
                  <a:cubicBezTo>
                    <a:pt x="80" y="115"/>
                    <a:pt x="78" y="118"/>
                    <a:pt x="77" y="122"/>
                  </a:cubicBezTo>
                  <a:cubicBezTo>
                    <a:pt x="76" y="122"/>
                    <a:pt x="76" y="122"/>
                    <a:pt x="76" y="122"/>
                  </a:cubicBezTo>
                  <a:moveTo>
                    <a:pt x="42" y="120"/>
                  </a:moveTo>
                  <a:cubicBezTo>
                    <a:pt x="42" y="119"/>
                    <a:pt x="41" y="119"/>
                    <a:pt x="40" y="119"/>
                  </a:cubicBezTo>
                  <a:cubicBezTo>
                    <a:pt x="42" y="116"/>
                    <a:pt x="44" y="114"/>
                    <a:pt x="46" y="112"/>
                  </a:cubicBezTo>
                  <a:cubicBezTo>
                    <a:pt x="47" y="112"/>
                    <a:pt x="47" y="113"/>
                    <a:pt x="48" y="113"/>
                  </a:cubicBezTo>
                  <a:cubicBezTo>
                    <a:pt x="46" y="115"/>
                    <a:pt x="44" y="117"/>
                    <a:pt x="42" y="120"/>
                  </a:cubicBezTo>
                  <a:moveTo>
                    <a:pt x="100" y="121"/>
                  </a:moveTo>
                  <a:cubicBezTo>
                    <a:pt x="100" y="119"/>
                    <a:pt x="100" y="116"/>
                    <a:pt x="101" y="114"/>
                  </a:cubicBezTo>
                  <a:cubicBezTo>
                    <a:pt x="102" y="113"/>
                    <a:pt x="103" y="112"/>
                    <a:pt x="104" y="111"/>
                  </a:cubicBezTo>
                  <a:cubicBezTo>
                    <a:pt x="103" y="114"/>
                    <a:pt x="102" y="118"/>
                    <a:pt x="101" y="121"/>
                  </a:cubicBezTo>
                  <a:cubicBezTo>
                    <a:pt x="101" y="121"/>
                    <a:pt x="101" y="121"/>
                    <a:pt x="101" y="121"/>
                  </a:cubicBezTo>
                  <a:cubicBezTo>
                    <a:pt x="100" y="121"/>
                    <a:pt x="100" y="121"/>
                    <a:pt x="100" y="121"/>
                  </a:cubicBezTo>
                  <a:moveTo>
                    <a:pt x="95" y="118"/>
                  </a:moveTo>
                  <a:cubicBezTo>
                    <a:pt x="94" y="117"/>
                    <a:pt x="94" y="117"/>
                    <a:pt x="94" y="117"/>
                  </a:cubicBezTo>
                  <a:cubicBezTo>
                    <a:pt x="95" y="115"/>
                    <a:pt x="96" y="113"/>
                    <a:pt x="97" y="111"/>
                  </a:cubicBezTo>
                  <a:cubicBezTo>
                    <a:pt x="98" y="112"/>
                    <a:pt x="98" y="112"/>
                    <a:pt x="98" y="112"/>
                  </a:cubicBezTo>
                  <a:cubicBezTo>
                    <a:pt x="97" y="112"/>
                    <a:pt x="97" y="112"/>
                    <a:pt x="97" y="112"/>
                  </a:cubicBezTo>
                  <a:cubicBezTo>
                    <a:pt x="97" y="114"/>
                    <a:pt x="96" y="116"/>
                    <a:pt x="95" y="118"/>
                  </a:cubicBezTo>
                  <a:moveTo>
                    <a:pt x="22" y="118"/>
                  </a:moveTo>
                  <a:cubicBezTo>
                    <a:pt x="21" y="117"/>
                    <a:pt x="21" y="117"/>
                    <a:pt x="20" y="116"/>
                  </a:cubicBezTo>
                  <a:cubicBezTo>
                    <a:pt x="21" y="115"/>
                    <a:pt x="22" y="113"/>
                    <a:pt x="24" y="111"/>
                  </a:cubicBezTo>
                  <a:cubicBezTo>
                    <a:pt x="24" y="111"/>
                    <a:pt x="25" y="112"/>
                    <a:pt x="25" y="112"/>
                  </a:cubicBezTo>
                  <a:cubicBezTo>
                    <a:pt x="24" y="114"/>
                    <a:pt x="23" y="116"/>
                    <a:pt x="22" y="118"/>
                  </a:cubicBezTo>
                  <a:moveTo>
                    <a:pt x="39" y="118"/>
                  </a:moveTo>
                  <a:cubicBezTo>
                    <a:pt x="39" y="118"/>
                    <a:pt x="38" y="117"/>
                    <a:pt x="37" y="117"/>
                  </a:cubicBezTo>
                  <a:cubicBezTo>
                    <a:pt x="39" y="115"/>
                    <a:pt x="41" y="113"/>
                    <a:pt x="42" y="111"/>
                  </a:cubicBezTo>
                  <a:cubicBezTo>
                    <a:pt x="42" y="111"/>
                    <a:pt x="42" y="111"/>
                    <a:pt x="42" y="111"/>
                  </a:cubicBezTo>
                  <a:cubicBezTo>
                    <a:pt x="43" y="111"/>
                    <a:pt x="44" y="111"/>
                    <a:pt x="44" y="112"/>
                  </a:cubicBezTo>
                  <a:cubicBezTo>
                    <a:pt x="42" y="114"/>
                    <a:pt x="41" y="116"/>
                    <a:pt x="39" y="118"/>
                  </a:cubicBezTo>
                  <a:moveTo>
                    <a:pt x="79" y="121"/>
                  </a:moveTo>
                  <a:cubicBezTo>
                    <a:pt x="80" y="118"/>
                    <a:pt x="82" y="115"/>
                    <a:pt x="83" y="112"/>
                  </a:cubicBezTo>
                  <a:cubicBezTo>
                    <a:pt x="85" y="111"/>
                    <a:pt x="86" y="111"/>
                    <a:pt x="87" y="110"/>
                  </a:cubicBezTo>
                  <a:cubicBezTo>
                    <a:pt x="85" y="113"/>
                    <a:pt x="84" y="116"/>
                    <a:pt x="83" y="120"/>
                  </a:cubicBezTo>
                  <a:cubicBezTo>
                    <a:pt x="82" y="120"/>
                    <a:pt x="80" y="121"/>
                    <a:pt x="79" y="121"/>
                  </a:cubicBezTo>
                  <a:moveTo>
                    <a:pt x="28" y="121"/>
                  </a:moveTo>
                  <a:cubicBezTo>
                    <a:pt x="28" y="119"/>
                    <a:pt x="29" y="116"/>
                    <a:pt x="29" y="114"/>
                  </a:cubicBezTo>
                  <a:cubicBezTo>
                    <a:pt x="31" y="112"/>
                    <a:pt x="32" y="111"/>
                    <a:pt x="34" y="109"/>
                  </a:cubicBezTo>
                  <a:cubicBezTo>
                    <a:pt x="33" y="111"/>
                    <a:pt x="33" y="114"/>
                    <a:pt x="33" y="116"/>
                  </a:cubicBezTo>
                  <a:cubicBezTo>
                    <a:pt x="31" y="118"/>
                    <a:pt x="30" y="119"/>
                    <a:pt x="28" y="121"/>
                  </a:cubicBezTo>
                  <a:moveTo>
                    <a:pt x="36" y="116"/>
                  </a:moveTo>
                  <a:cubicBezTo>
                    <a:pt x="36" y="116"/>
                    <a:pt x="36" y="116"/>
                    <a:pt x="36" y="116"/>
                  </a:cubicBezTo>
                  <a:cubicBezTo>
                    <a:pt x="36" y="115"/>
                    <a:pt x="36" y="114"/>
                    <a:pt x="36" y="113"/>
                  </a:cubicBezTo>
                  <a:cubicBezTo>
                    <a:pt x="37" y="112"/>
                    <a:pt x="38" y="110"/>
                    <a:pt x="39" y="109"/>
                  </a:cubicBezTo>
                  <a:cubicBezTo>
                    <a:pt x="40" y="109"/>
                    <a:pt x="40" y="110"/>
                    <a:pt x="41" y="110"/>
                  </a:cubicBezTo>
                  <a:cubicBezTo>
                    <a:pt x="39" y="112"/>
                    <a:pt x="38" y="114"/>
                    <a:pt x="36" y="116"/>
                  </a:cubicBezTo>
                  <a:moveTo>
                    <a:pt x="19" y="115"/>
                  </a:moveTo>
                  <a:cubicBezTo>
                    <a:pt x="19" y="115"/>
                    <a:pt x="18" y="114"/>
                    <a:pt x="18" y="114"/>
                  </a:cubicBezTo>
                  <a:cubicBezTo>
                    <a:pt x="19" y="112"/>
                    <a:pt x="20" y="111"/>
                    <a:pt x="21" y="109"/>
                  </a:cubicBezTo>
                  <a:cubicBezTo>
                    <a:pt x="22" y="109"/>
                    <a:pt x="22" y="110"/>
                    <a:pt x="23" y="110"/>
                  </a:cubicBezTo>
                  <a:cubicBezTo>
                    <a:pt x="21" y="112"/>
                    <a:pt x="20" y="113"/>
                    <a:pt x="19" y="115"/>
                  </a:cubicBezTo>
                  <a:moveTo>
                    <a:pt x="93" y="115"/>
                  </a:moveTo>
                  <a:cubicBezTo>
                    <a:pt x="93" y="113"/>
                    <a:pt x="94" y="111"/>
                    <a:pt x="94" y="109"/>
                  </a:cubicBezTo>
                  <a:cubicBezTo>
                    <a:pt x="94" y="109"/>
                    <a:pt x="95" y="110"/>
                    <a:pt x="95" y="110"/>
                  </a:cubicBezTo>
                  <a:cubicBezTo>
                    <a:pt x="95" y="112"/>
                    <a:pt x="94" y="113"/>
                    <a:pt x="93" y="115"/>
                  </a:cubicBezTo>
                  <a:moveTo>
                    <a:pt x="85" y="119"/>
                  </a:moveTo>
                  <a:cubicBezTo>
                    <a:pt x="86" y="116"/>
                    <a:pt x="87" y="112"/>
                    <a:pt x="89" y="109"/>
                  </a:cubicBezTo>
                  <a:cubicBezTo>
                    <a:pt x="89" y="109"/>
                    <a:pt x="90" y="108"/>
                    <a:pt x="91" y="108"/>
                  </a:cubicBezTo>
                  <a:cubicBezTo>
                    <a:pt x="90" y="111"/>
                    <a:pt x="88" y="114"/>
                    <a:pt x="87" y="118"/>
                  </a:cubicBezTo>
                  <a:cubicBezTo>
                    <a:pt x="86" y="118"/>
                    <a:pt x="86" y="118"/>
                    <a:pt x="85" y="119"/>
                  </a:cubicBezTo>
                  <a:moveTo>
                    <a:pt x="37" y="110"/>
                  </a:moveTo>
                  <a:cubicBezTo>
                    <a:pt x="37" y="109"/>
                    <a:pt x="37" y="109"/>
                    <a:pt x="37" y="108"/>
                  </a:cubicBezTo>
                  <a:cubicBezTo>
                    <a:pt x="37" y="108"/>
                    <a:pt x="38" y="108"/>
                    <a:pt x="38" y="108"/>
                  </a:cubicBezTo>
                  <a:cubicBezTo>
                    <a:pt x="37" y="109"/>
                    <a:pt x="37" y="110"/>
                    <a:pt x="37" y="110"/>
                  </a:cubicBezTo>
                  <a:moveTo>
                    <a:pt x="103" y="119"/>
                  </a:moveTo>
                  <a:cubicBezTo>
                    <a:pt x="104" y="116"/>
                    <a:pt x="105" y="113"/>
                    <a:pt x="106" y="109"/>
                  </a:cubicBezTo>
                  <a:cubicBezTo>
                    <a:pt x="107" y="109"/>
                    <a:pt x="108" y="108"/>
                    <a:pt x="109" y="107"/>
                  </a:cubicBezTo>
                  <a:cubicBezTo>
                    <a:pt x="108" y="110"/>
                    <a:pt x="107" y="113"/>
                    <a:pt x="106" y="116"/>
                  </a:cubicBezTo>
                  <a:cubicBezTo>
                    <a:pt x="105" y="117"/>
                    <a:pt x="104" y="118"/>
                    <a:pt x="103" y="119"/>
                  </a:cubicBezTo>
                  <a:moveTo>
                    <a:pt x="17" y="113"/>
                  </a:moveTo>
                  <a:cubicBezTo>
                    <a:pt x="17" y="112"/>
                    <a:pt x="16" y="112"/>
                    <a:pt x="16" y="112"/>
                  </a:cubicBezTo>
                  <a:cubicBezTo>
                    <a:pt x="17" y="110"/>
                    <a:pt x="18" y="108"/>
                    <a:pt x="19" y="107"/>
                  </a:cubicBezTo>
                  <a:cubicBezTo>
                    <a:pt x="20" y="107"/>
                    <a:pt x="20" y="108"/>
                    <a:pt x="20" y="108"/>
                  </a:cubicBezTo>
                  <a:cubicBezTo>
                    <a:pt x="19" y="110"/>
                    <a:pt x="18" y="111"/>
                    <a:pt x="17" y="113"/>
                  </a:cubicBezTo>
                  <a:moveTo>
                    <a:pt x="15" y="110"/>
                  </a:moveTo>
                  <a:cubicBezTo>
                    <a:pt x="14" y="109"/>
                    <a:pt x="14" y="109"/>
                    <a:pt x="14" y="109"/>
                  </a:cubicBezTo>
                  <a:cubicBezTo>
                    <a:pt x="15" y="108"/>
                    <a:pt x="16" y="106"/>
                    <a:pt x="17" y="105"/>
                  </a:cubicBezTo>
                  <a:cubicBezTo>
                    <a:pt x="18" y="106"/>
                    <a:pt x="18" y="106"/>
                    <a:pt x="18" y="106"/>
                  </a:cubicBezTo>
                  <a:cubicBezTo>
                    <a:pt x="17" y="107"/>
                    <a:pt x="16" y="109"/>
                    <a:pt x="15" y="110"/>
                  </a:cubicBezTo>
                  <a:moveTo>
                    <a:pt x="109" y="113"/>
                  </a:moveTo>
                  <a:cubicBezTo>
                    <a:pt x="109" y="110"/>
                    <a:pt x="110" y="107"/>
                    <a:pt x="111" y="104"/>
                  </a:cubicBezTo>
                  <a:cubicBezTo>
                    <a:pt x="112" y="104"/>
                    <a:pt x="112" y="103"/>
                    <a:pt x="112" y="103"/>
                  </a:cubicBezTo>
                  <a:cubicBezTo>
                    <a:pt x="112" y="105"/>
                    <a:pt x="112" y="107"/>
                    <a:pt x="112" y="109"/>
                  </a:cubicBezTo>
                  <a:cubicBezTo>
                    <a:pt x="111" y="110"/>
                    <a:pt x="110" y="112"/>
                    <a:pt x="109" y="113"/>
                  </a:cubicBezTo>
                  <a:moveTo>
                    <a:pt x="15" y="106"/>
                  </a:moveTo>
                  <a:cubicBezTo>
                    <a:pt x="15" y="105"/>
                    <a:pt x="15" y="103"/>
                    <a:pt x="15" y="102"/>
                  </a:cubicBezTo>
                  <a:cubicBezTo>
                    <a:pt x="16" y="103"/>
                    <a:pt x="16" y="103"/>
                    <a:pt x="16" y="104"/>
                  </a:cubicBezTo>
                  <a:cubicBezTo>
                    <a:pt x="16" y="104"/>
                    <a:pt x="15" y="105"/>
                    <a:pt x="15" y="106"/>
                  </a:cubicBezTo>
                  <a:moveTo>
                    <a:pt x="18" y="92"/>
                  </a:moveTo>
                  <a:cubicBezTo>
                    <a:pt x="18" y="91"/>
                    <a:pt x="18" y="90"/>
                    <a:pt x="19" y="90"/>
                  </a:cubicBezTo>
                  <a:cubicBezTo>
                    <a:pt x="19" y="90"/>
                    <a:pt x="19" y="90"/>
                    <a:pt x="19" y="91"/>
                  </a:cubicBezTo>
                  <a:cubicBezTo>
                    <a:pt x="19" y="91"/>
                    <a:pt x="18" y="92"/>
                    <a:pt x="18" y="92"/>
                  </a:cubicBezTo>
                  <a:moveTo>
                    <a:pt x="16" y="92"/>
                  </a:moveTo>
                  <a:cubicBezTo>
                    <a:pt x="16" y="91"/>
                    <a:pt x="16" y="90"/>
                    <a:pt x="15" y="89"/>
                  </a:cubicBezTo>
                  <a:cubicBezTo>
                    <a:pt x="16" y="87"/>
                    <a:pt x="16" y="86"/>
                    <a:pt x="16" y="85"/>
                  </a:cubicBezTo>
                  <a:cubicBezTo>
                    <a:pt x="17" y="86"/>
                    <a:pt x="17" y="87"/>
                    <a:pt x="18" y="88"/>
                  </a:cubicBezTo>
                  <a:cubicBezTo>
                    <a:pt x="17" y="89"/>
                    <a:pt x="17" y="91"/>
                    <a:pt x="16" y="92"/>
                  </a:cubicBezTo>
                  <a:moveTo>
                    <a:pt x="110" y="92"/>
                  </a:moveTo>
                  <a:cubicBezTo>
                    <a:pt x="109" y="91"/>
                    <a:pt x="109" y="91"/>
                    <a:pt x="109" y="91"/>
                  </a:cubicBezTo>
                  <a:cubicBezTo>
                    <a:pt x="111" y="87"/>
                    <a:pt x="112" y="84"/>
                    <a:pt x="113" y="81"/>
                  </a:cubicBezTo>
                  <a:cubicBezTo>
                    <a:pt x="113" y="82"/>
                    <a:pt x="113" y="84"/>
                    <a:pt x="113" y="85"/>
                  </a:cubicBezTo>
                  <a:cubicBezTo>
                    <a:pt x="113" y="86"/>
                    <a:pt x="113" y="86"/>
                    <a:pt x="113" y="86"/>
                  </a:cubicBezTo>
                  <a:cubicBezTo>
                    <a:pt x="113" y="86"/>
                    <a:pt x="113" y="86"/>
                    <a:pt x="113" y="86"/>
                  </a:cubicBezTo>
                  <a:cubicBezTo>
                    <a:pt x="112" y="88"/>
                    <a:pt x="111" y="89"/>
                    <a:pt x="110" y="92"/>
                  </a:cubicBezTo>
                  <a:moveTo>
                    <a:pt x="15" y="86"/>
                  </a:moveTo>
                  <a:cubicBezTo>
                    <a:pt x="14" y="85"/>
                    <a:pt x="14" y="85"/>
                    <a:pt x="14" y="84"/>
                  </a:cubicBezTo>
                  <a:cubicBezTo>
                    <a:pt x="14" y="84"/>
                    <a:pt x="14" y="84"/>
                    <a:pt x="14" y="84"/>
                  </a:cubicBezTo>
                  <a:cubicBezTo>
                    <a:pt x="14" y="83"/>
                    <a:pt x="14" y="81"/>
                    <a:pt x="14" y="80"/>
                  </a:cubicBezTo>
                  <a:cubicBezTo>
                    <a:pt x="15" y="81"/>
                    <a:pt x="15" y="82"/>
                    <a:pt x="15" y="83"/>
                  </a:cubicBezTo>
                  <a:cubicBezTo>
                    <a:pt x="15" y="84"/>
                    <a:pt x="15" y="85"/>
                    <a:pt x="15" y="86"/>
                  </a:cubicBezTo>
                  <a:moveTo>
                    <a:pt x="116" y="77"/>
                  </a:moveTo>
                  <a:cubicBezTo>
                    <a:pt x="116" y="77"/>
                    <a:pt x="116" y="76"/>
                    <a:pt x="116" y="75"/>
                  </a:cubicBezTo>
                  <a:cubicBezTo>
                    <a:pt x="117" y="75"/>
                    <a:pt x="117" y="75"/>
                    <a:pt x="117" y="75"/>
                  </a:cubicBezTo>
                  <a:cubicBezTo>
                    <a:pt x="117" y="75"/>
                    <a:pt x="117" y="75"/>
                    <a:pt x="117" y="75"/>
                  </a:cubicBezTo>
                  <a:cubicBezTo>
                    <a:pt x="117" y="76"/>
                    <a:pt x="117" y="77"/>
                    <a:pt x="116" y="77"/>
                  </a:cubicBezTo>
                  <a:moveTo>
                    <a:pt x="8" y="82"/>
                  </a:moveTo>
                  <a:cubicBezTo>
                    <a:pt x="9" y="80"/>
                    <a:pt x="10" y="77"/>
                    <a:pt x="12" y="74"/>
                  </a:cubicBezTo>
                  <a:cubicBezTo>
                    <a:pt x="12" y="76"/>
                    <a:pt x="11" y="77"/>
                    <a:pt x="11" y="79"/>
                  </a:cubicBezTo>
                  <a:cubicBezTo>
                    <a:pt x="11" y="80"/>
                    <a:pt x="11" y="81"/>
                    <a:pt x="10" y="82"/>
                  </a:cubicBezTo>
                  <a:cubicBezTo>
                    <a:pt x="9" y="82"/>
                    <a:pt x="9" y="82"/>
                    <a:pt x="8" y="82"/>
                  </a:cubicBezTo>
                  <a:moveTo>
                    <a:pt x="3" y="82"/>
                  </a:moveTo>
                  <a:cubicBezTo>
                    <a:pt x="3" y="82"/>
                    <a:pt x="3" y="82"/>
                    <a:pt x="3" y="82"/>
                  </a:cubicBezTo>
                  <a:cubicBezTo>
                    <a:pt x="5" y="79"/>
                    <a:pt x="6" y="77"/>
                    <a:pt x="7" y="74"/>
                  </a:cubicBezTo>
                  <a:cubicBezTo>
                    <a:pt x="8" y="74"/>
                    <a:pt x="9" y="74"/>
                    <a:pt x="10" y="74"/>
                  </a:cubicBezTo>
                  <a:cubicBezTo>
                    <a:pt x="9" y="77"/>
                    <a:pt x="8" y="80"/>
                    <a:pt x="6" y="82"/>
                  </a:cubicBezTo>
                  <a:cubicBezTo>
                    <a:pt x="5" y="82"/>
                    <a:pt x="4" y="82"/>
                    <a:pt x="3" y="82"/>
                  </a:cubicBezTo>
                  <a:moveTo>
                    <a:pt x="116" y="83"/>
                  </a:moveTo>
                  <a:cubicBezTo>
                    <a:pt x="116" y="82"/>
                    <a:pt x="116" y="82"/>
                    <a:pt x="116" y="81"/>
                  </a:cubicBezTo>
                  <a:cubicBezTo>
                    <a:pt x="116" y="81"/>
                    <a:pt x="116" y="81"/>
                    <a:pt x="116" y="81"/>
                  </a:cubicBezTo>
                  <a:cubicBezTo>
                    <a:pt x="117" y="79"/>
                    <a:pt x="118" y="76"/>
                    <a:pt x="119" y="74"/>
                  </a:cubicBezTo>
                  <a:cubicBezTo>
                    <a:pt x="120" y="74"/>
                    <a:pt x="120" y="74"/>
                    <a:pt x="121" y="74"/>
                  </a:cubicBezTo>
                  <a:cubicBezTo>
                    <a:pt x="120" y="77"/>
                    <a:pt x="119" y="80"/>
                    <a:pt x="118" y="83"/>
                  </a:cubicBezTo>
                  <a:cubicBezTo>
                    <a:pt x="117" y="83"/>
                    <a:pt x="117" y="83"/>
                    <a:pt x="116" y="83"/>
                  </a:cubicBezTo>
                  <a:cubicBezTo>
                    <a:pt x="116" y="83"/>
                    <a:pt x="116" y="83"/>
                    <a:pt x="116" y="83"/>
                  </a:cubicBezTo>
                  <a:moveTo>
                    <a:pt x="119" y="82"/>
                  </a:moveTo>
                  <a:cubicBezTo>
                    <a:pt x="120" y="79"/>
                    <a:pt x="121" y="77"/>
                    <a:pt x="123" y="74"/>
                  </a:cubicBezTo>
                  <a:cubicBezTo>
                    <a:pt x="123" y="74"/>
                    <a:pt x="123" y="74"/>
                    <a:pt x="123" y="74"/>
                  </a:cubicBezTo>
                  <a:cubicBezTo>
                    <a:pt x="123" y="77"/>
                    <a:pt x="123" y="80"/>
                    <a:pt x="122" y="82"/>
                  </a:cubicBezTo>
                  <a:cubicBezTo>
                    <a:pt x="122" y="82"/>
                    <a:pt x="121" y="82"/>
                    <a:pt x="120" y="82"/>
                  </a:cubicBezTo>
                  <a:cubicBezTo>
                    <a:pt x="119" y="82"/>
                    <a:pt x="119" y="82"/>
                    <a:pt x="119" y="82"/>
                  </a:cubicBezTo>
                  <a:moveTo>
                    <a:pt x="3" y="79"/>
                  </a:moveTo>
                  <a:cubicBezTo>
                    <a:pt x="3" y="77"/>
                    <a:pt x="3" y="76"/>
                    <a:pt x="3" y="74"/>
                  </a:cubicBezTo>
                  <a:cubicBezTo>
                    <a:pt x="3" y="74"/>
                    <a:pt x="3" y="74"/>
                    <a:pt x="3" y="74"/>
                  </a:cubicBezTo>
                  <a:cubicBezTo>
                    <a:pt x="4" y="74"/>
                    <a:pt x="5" y="74"/>
                    <a:pt x="5" y="74"/>
                  </a:cubicBezTo>
                  <a:cubicBezTo>
                    <a:pt x="5" y="76"/>
                    <a:pt x="4" y="77"/>
                    <a:pt x="3" y="79"/>
                  </a:cubicBezTo>
                  <a:moveTo>
                    <a:pt x="17" y="40"/>
                  </a:moveTo>
                  <a:cubicBezTo>
                    <a:pt x="16" y="39"/>
                    <a:pt x="16" y="39"/>
                    <a:pt x="15" y="38"/>
                  </a:cubicBezTo>
                  <a:cubicBezTo>
                    <a:pt x="16" y="37"/>
                    <a:pt x="18" y="35"/>
                    <a:pt x="19" y="34"/>
                  </a:cubicBezTo>
                  <a:cubicBezTo>
                    <a:pt x="20" y="34"/>
                    <a:pt x="20" y="34"/>
                    <a:pt x="20" y="34"/>
                  </a:cubicBezTo>
                  <a:cubicBezTo>
                    <a:pt x="18" y="36"/>
                    <a:pt x="17" y="38"/>
                    <a:pt x="17" y="40"/>
                  </a:cubicBezTo>
                  <a:moveTo>
                    <a:pt x="15" y="37"/>
                  </a:moveTo>
                  <a:cubicBezTo>
                    <a:pt x="15" y="36"/>
                    <a:pt x="15" y="35"/>
                    <a:pt x="15" y="35"/>
                  </a:cubicBezTo>
                  <a:cubicBezTo>
                    <a:pt x="16" y="34"/>
                    <a:pt x="17" y="33"/>
                    <a:pt x="17" y="32"/>
                  </a:cubicBezTo>
                  <a:cubicBezTo>
                    <a:pt x="18" y="33"/>
                    <a:pt x="18" y="33"/>
                    <a:pt x="18" y="33"/>
                  </a:cubicBezTo>
                  <a:cubicBezTo>
                    <a:pt x="17" y="34"/>
                    <a:pt x="16" y="35"/>
                    <a:pt x="15" y="37"/>
                  </a:cubicBezTo>
                  <a:moveTo>
                    <a:pt x="111" y="38"/>
                  </a:moveTo>
                  <a:cubicBezTo>
                    <a:pt x="110" y="36"/>
                    <a:pt x="109" y="35"/>
                    <a:pt x="109" y="34"/>
                  </a:cubicBezTo>
                  <a:cubicBezTo>
                    <a:pt x="110" y="33"/>
                    <a:pt x="111" y="32"/>
                    <a:pt x="112" y="30"/>
                  </a:cubicBezTo>
                  <a:cubicBezTo>
                    <a:pt x="112" y="32"/>
                    <a:pt x="112" y="33"/>
                    <a:pt x="112" y="34"/>
                  </a:cubicBezTo>
                  <a:cubicBezTo>
                    <a:pt x="112" y="35"/>
                    <a:pt x="112" y="35"/>
                    <a:pt x="112" y="36"/>
                  </a:cubicBezTo>
                  <a:cubicBezTo>
                    <a:pt x="112" y="37"/>
                    <a:pt x="111" y="37"/>
                    <a:pt x="111" y="38"/>
                  </a:cubicBezTo>
                  <a:moveTo>
                    <a:pt x="15" y="32"/>
                  </a:moveTo>
                  <a:cubicBezTo>
                    <a:pt x="15" y="31"/>
                    <a:pt x="15" y="31"/>
                    <a:pt x="15" y="30"/>
                  </a:cubicBezTo>
                  <a:cubicBezTo>
                    <a:pt x="16" y="31"/>
                    <a:pt x="16" y="31"/>
                    <a:pt x="16" y="31"/>
                  </a:cubicBezTo>
                  <a:cubicBezTo>
                    <a:pt x="16" y="31"/>
                    <a:pt x="16" y="32"/>
                    <a:pt x="15" y="32"/>
                  </a:cubicBezTo>
                  <a:moveTo>
                    <a:pt x="36" y="21"/>
                  </a:moveTo>
                  <a:cubicBezTo>
                    <a:pt x="36" y="21"/>
                    <a:pt x="36" y="21"/>
                    <a:pt x="37" y="21"/>
                  </a:cubicBezTo>
                  <a:cubicBezTo>
                    <a:pt x="42" y="17"/>
                    <a:pt x="48" y="15"/>
                    <a:pt x="54" y="14"/>
                  </a:cubicBezTo>
                  <a:cubicBezTo>
                    <a:pt x="55" y="14"/>
                    <a:pt x="55" y="13"/>
                    <a:pt x="55" y="12"/>
                  </a:cubicBezTo>
                  <a:cubicBezTo>
                    <a:pt x="55" y="9"/>
                    <a:pt x="55" y="6"/>
                    <a:pt x="55" y="3"/>
                  </a:cubicBezTo>
                  <a:cubicBezTo>
                    <a:pt x="58" y="3"/>
                    <a:pt x="61" y="2"/>
                    <a:pt x="64" y="2"/>
                  </a:cubicBezTo>
                  <a:cubicBezTo>
                    <a:pt x="67" y="2"/>
                    <a:pt x="70" y="3"/>
                    <a:pt x="73" y="3"/>
                  </a:cubicBezTo>
                  <a:cubicBezTo>
                    <a:pt x="73" y="6"/>
                    <a:pt x="73" y="9"/>
                    <a:pt x="73" y="12"/>
                  </a:cubicBezTo>
                  <a:cubicBezTo>
                    <a:pt x="73" y="13"/>
                    <a:pt x="73" y="14"/>
                    <a:pt x="74" y="14"/>
                  </a:cubicBezTo>
                  <a:cubicBezTo>
                    <a:pt x="80" y="15"/>
                    <a:pt x="86" y="17"/>
                    <a:pt x="92" y="21"/>
                  </a:cubicBezTo>
                  <a:cubicBezTo>
                    <a:pt x="92" y="21"/>
                    <a:pt x="92" y="21"/>
                    <a:pt x="92" y="21"/>
                  </a:cubicBezTo>
                  <a:cubicBezTo>
                    <a:pt x="93" y="21"/>
                    <a:pt x="93" y="21"/>
                    <a:pt x="93" y="21"/>
                  </a:cubicBezTo>
                  <a:cubicBezTo>
                    <a:pt x="96" y="19"/>
                    <a:pt x="98" y="16"/>
                    <a:pt x="100" y="14"/>
                  </a:cubicBezTo>
                  <a:cubicBezTo>
                    <a:pt x="100" y="14"/>
                    <a:pt x="100" y="14"/>
                    <a:pt x="100" y="14"/>
                  </a:cubicBezTo>
                  <a:cubicBezTo>
                    <a:pt x="103" y="16"/>
                    <a:pt x="109" y="23"/>
                    <a:pt x="110" y="23"/>
                  </a:cubicBezTo>
                  <a:cubicBezTo>
                    <a:pt x="110" y="24"/>
                    <a:pt x="111" y="25"/>
                    <a:pt x="112" y="26"/>
                  </a:cubicBezTo>
                  <a:cubicBezTo>
                    <a:pt x="112" y="27"/>
                    <a:pt x="112" y="27"/>
                    <a:pt x="112" y="27"/>
                  </a:cubicBezTo>
                  <a:cubicBezTo>
                    <a:pt x="110" y="29"/>
                    <a:pt x="108" y="31"/>
                    <a:pt x="106" y="33"/>
                  </a:cubicBezTo>
                  <a:cubicBezTo>
                    <a:pt x="105" y="33"/>
                    <a:pt x="105" y="34"/>
                    <a:pt x="106" y="35"/>
                  </a:cubicBezTo>
                  <a:cubicBezTo>
                    <a:pt x="109" y="40"/>
                    <a:pt x="112" y="46"/>
                    <a:pt x="113" y="53"/>
                  </a:cubicBezTo>
                  <a:cubicBezTo>
                    <a:pt x="113" y="53"/>
                    <a:pt x="114" y="54"/>
                    <a:pt x="114" y="54"/>
                  </a:cubicBezTo>
                  <a:cubicBezTo>
                    <a:pt x="117" y="54"/>
                    <a:pt x="120" y="54"/>
                    <a:pt x="123" y="54"/>
                  </a:cubicBezTo>
                  <a:cubicBezTo>
                    <a:pt x="124" y="57"/>
                    <a:pt x="124" y="60"/>
                    <a:pt x="124" y="63"/>
                  </a:cubicBezTo>
                  <a:cubicBezTo>
                    <a:pt x="124" y="65"/>
                    <a:pt x="124" y="68"/>
                    <a:pt x="124" y="71"/>
                  </a:cubicBezTo>
                  <a:cubicBezTo>
                    <a:pt x="123" y="71"/>
                    <a:pt x="123" y="71"/>
                    <a:pt x="122" y="71"/>
                  </a:cubicBezTo>
                  <a:cubicBezTo>
                    <a:pt x="119" y="71"/>
                    <a:pt x="117" y="71"/>
                    <a:pt x="115" y="73"/>
                  </a:cubicBezTo>
                  <a:cubicBezTo>
                    <a:pt x="114" y="73"/>
                    <a:pt x="113" y="75"/>
                    <a:pt x="112" y="76"/>
                  </a:cubicBezTo>
                  <a:cubicBezTo>
                    <a:pt x="110" y="80"/>
                    <a:pt x="109" y="84"/>
                    <a:pt x="106" y="90"/>
                  </a:cubicBezTo>
                  <a:cubicBezTo>
                    <a:pt x="105" y="91"/>
                    <a:pt x="105" y="91"/>
                    <a:pt x="106" y="92"/>
                  </a:cubicBezTo>
                  <a:cubicBezTo>
                    <a:pt x="108" y="94"/>
                    <a:pt x="110" y="96"/>
                    <a:pt x="112" y="98"/>
                  </a:cubicBezTo>
                  <a:cubicBezTo>
                    <a:pt x="109" y="103"/>
                    <a:pt x="105" y="107"/>
                    <a:pt x="100" y="111"/>
                  </a:cubicBezTo>
                  <a:cubicBezTo>
                    <a:pt x="98" y="108"/>
                    <a:pt x="96" y="106"/>
                    <a:pt x="94" y="104"/>
                  </a:cubicBezTo>
                  <a:cubicBezTo>
                    <a:pt x="93" y="104"/>
                    <a:pt x="93" y="104"/>
                    <a:pt x="93" y="104"/>
                  </a:cubicBezTo>
                  <a:cubicBezTo>
                    <a:pt x="92" y="104"/>
                    <a:pt x="92" y="104"/>
                    <a:pt x="92" y="104"/>
                  </a:cubicBezTo>
                  <a:cubicBezTo>
                    <a:pt x="86" y="108"/>
                    <a:pt x="80" y="110"/>
                    <a:pt x="74" y="111"/>
                  </a:cubicBezTo>
                  <a:cubicBezTo>
                    <a:pt x="73" y="112"/>
                    <a:pt x="73" y="112"/>
                    <a:pt x="73" y="113"/>
                  </a:cubicBezTo>
                  <a:cubicBezTo>
                    <a:pt x="73" y="116"/>
                    <a:pt x="73" y="119"/>
                    <a:pt x="73" y="122"/>
                  </a:cubicBezTo>
                  <a:cubicBezTo>
                    <a:pt x="70" y="122"/>
                    <a:pt x="67" y="123"/>
                    <a:pt x="64" y="123"/>
                  </a:cubicBezTo>
                  <a:cubicBezTo>
                    <a:pt x="61" y="123"/>
                    <a:pt x="58" y="122"/>
                    <a:pt x="55" y="122"/>
                  </a:cubicBezTo>
                  <a:cubicBezTo>
                    <a:pt x="55" y="119"/>
                    <a:pt x="55" y="116"/>
                    <a:pt x="55" y="113"/>
                  </a:cubicBezTo>
                  <a:cubicBezTo>
                    <a:pt x="55" y="112"/>
                    <a:pt x="55" y="112"/>
                    <a:pt x="54" y="111"/>
                  </a:cubicBezTo>
                  <a:cubicBezTo>
                    <a:pt x="48" y="110"/>
                    <a:pt x="42" y="108"/>
                    <a:pt x="36" y="104"/>
                  </a:cubicBezTo>
                  <a:cubicBezTo>
                    <a:pt x="36" y="104"/>
                    <a:pt x="36" y="104"/>
                    <a:pt x="36" y="104"/>
                  </a:cubicBezTo>
                  <a:cubicBezTo>
                    <a:pt x="35" y="104"/>
                    <a:pt x="35" y="104"/>
                    <a:pt x="34" y="104"/>
                  </a:cubicBezTo>
                  <a:cubicBezTo>
                    <a:pt x="32" y="106"/>
                    <a:pt x="30" y="108"/>
                    <a:pt x="28" y="111"/>
                  </a:cubicBezTo>
                  <a:cubicBezTo>
                    <a:pt x="28" y="111"/>
                    <a:pt x="28" y="111"/>
                    <a:pt x="28" y="111"/>
                  </a:cubicBezTo>
                  <a:cubicBezTo>
                    <a:pt x="28" y="111"/>
                    <a:pt x="28" y="111"/>
                    <a:pt x="28" y="111"/>
                  </a:cubicBezTo>
                  <a:cubicBezTo>
                    <a:pt x="23" y="107"/>
                    <a:pt x="19" y="103"/>
                    <a:pt x="16" y="98"/>
                  </a:cubicBezTo>
                  <a:cubicBezTo>
                    <a:pt x="18" y="96"/>
                    <a:pt x="20" y="94"/>
                    <a:pt x="22" y="92"/>
                  </a:cubicBezTo>
                  <a:cubicBezTo>
                    <a:pt x="23" y="91"/>
                    <a:pt x="23" y="91"/>
                    <a:pt x="22" y="90"/>
                  </a:cubicBezTo>
                  <a:cubicBezTo>
                    <a:pt x="19" y="85"/>
                    <a:pt x="16" y="79"/>
                    <a:pt x="15" y="72"/>
                  </a:cubicBezTo>
                  <a:cubicBezTo>
                    <a:pt x="15" y="72"/>
                    <a:pt x="14" y="71"/>
                    <a:pt x="14" y="71"/>
                  </a:cubicBezTo>
                  <a:cubicBezTo>
                    <a:pt x="11" y="71"/>
                    <a:pt x="8" y="71"/>
                    <a:pt x="5" y="71"/>
                  </a:cubicBezTo>
                  <a:cubicBezTo>
                    <a:pt x="4" y="68"/>
                    <a:pt x="4" y="66"/>
                    <a:pt x="4" y="63"/>
                  </a:cubicBezTo>
                  <a:cubicBezTo>
                    <a:pt x="4" y="60"/>
                    <a:pt x="4" y="57"/>
                    <a:pt x="5" y="54"/>
                  </a:cubicBezTo>
                  <a:cubicBezTo>
                    <a:pt x="8" y="54"/>
                    <a:pt x="11" y="54"/>
                    <a:pt x="14" y="54"/>
                  </a:cubicBezTo>
                  <a:cubicBezTo>
                    <a:pt x="14" y="54"/>
                    <a:pt x="15" y="53"/>
                    <a:pt x="15" y="53"/>
                  </a:cubicBezTo>
                  <a:cubicBezTo>
                    <a:pt x="17" y="46"/>
                    <a:pt x="19" y="40"/>
                    <a:pt x="23" y="35"/>
                  </a:cubicBezTo>
                  <a:cubicBezTo>
                    <a:pt x="23" y="34"/>
                    <a:pt x="23" y="33"/>
                    <a:pt x="22" y="33"/>
                  </a:cubicBezTo>
                  <a:cubicBezTo>
                    <a:pt x="20" y="31"/>
                    <a:pt x="18" y="29"/>
                    <a:pt x="16" y="27"/>
                  </a:cubicBezTo>
                  <a:cubicBezTo>
                    <a:pt x="20" y="22"/>
                    <a:pt x="24" y="18"/>
                    <a:pt x="28" y="14"/>
                  </a:cubicBezTo>
                  <a:cubicBezTo>
                    <a:pt x="30" y="16"/>
                    <a:pt x="33" y="19"/>
                    <a:pt x="35" y="21"/>
                  </a:cubicBezTo>
                  <a:cubicBezTo>
                    <a:pt x="35" y="21"/>
                    <a:pt x="35" y="21"/>
                    <a:pt x="36" y="21"/>
                  </a:cubicBezTo>
                  <a:moveTo>
                    <a:pt x="64" y="0"/>
                  </a:moveTo>
                  <a:cubicBezTo>
                    <a:pt x="61" y="0"/>
                    <a:pt x="57" y="0"/>
                    <a:pt x="54" y="0"/>
                  </a:cubicBezTo>
                  <a:cubicBezTo>
                    <a:pt x="53" y="1"/>
                    <a:pt x="52" y="1"/>
                    <a:pt x="52" y="2"/>
                  </a:cubicBezTo>
                  <a:cubicBezTo>
                    <a:pt x="52" y="5"/>
                    <a:pt x="52" y="8"/>
                    <a:pt x="52" y="11"/>
                  </a:cubicBezTo>
                  <a:cubicBezTo>
                    <a:pt x="47" y="12"/>
                    <a:pt x="41" y="15"/>
                    <a:pt x="36" y="18"/>
                  </a:cubicBezTo>
                  <a:cubicBezTo>
                    <a:pt x="34" y="16"/>
                    <a:pt x="32" y="14"/>
                    <a:pt x="30" y="11"/>
                  </a:cubicBezTo>
                  <a:cubicBezTo>
                    <a:pt x="29" y="11"/>
                    <a:pt x="29" y="11"/>
                    <a:pt x="28" y="11"/>
                  </a:cubicBezTo>
                  <a:cubicBezTo>
                    <a:pt x="28" y="11"/>
                    <a:pt x="28" y="11"/>
                    <a:pt x="28" y="11"/>
                  </a:cubicBezTo>
                  <a:cubicBezTo>
                    <a:pt x="22" y="15"/>
                    <a:pt x="17" y="20"/>
                    <a:pt x="13" y="26"/>
                  </a:cubicBezTo>
                  <a:cubicBezTo>
                    <a:pt x="13" y="26"/>
                    <a:pt x="13" y="27"/>
                    <a:pt x="13" y="27"/>
                  </a:cubicBezTo>
                  <a:cubicBezTo>
                    <a:pt x="13" y="27"/>
                    <a:pt x="13" y="27"/>
                    <a:pt x="13" y="27"/>
                  </a:cubicBezTo>
                  <a:cubicBezTo>
                    <a:pt x="13" y="30"/>
                    <a:pt x="12" y="33"/>
                    <a:pt x="12" y="36"/>
                  </a:cubicBezTo>
                  <a:cubicBezTo>
                    <a:pt x="12" y="36"/>
                    <a:pt x="12" y="36"/>
                    <a:pt x="12" y="36"/>
                  </a:cubicBezTo>
                  <a:cubicBezTo>
                    <a:pt x="12" y="36"/>
                    <a:pt x="12" y="36"/>
                    <a:pt x="12" y="36"/>
                  </a:cubicBezTo>
                  <a:cubicBezTo>
                    <a:pt x="11" y="36"/>
                    <a:pt x="11" y="36"/>
                    <a:pt x="11" y="36"/>
                  </a:cubicBezTo>
                  <a:cubicBezTo>
                    <a:pt x="12" y="37"/>
                    <a:pt x="12" y="37"/>
                    <a:pt x="12" y="37"/>
                  </a:cubicBezTo>
                  <a:cubicBezTo>
                    <a:pt x="11" y="38"/>
                    <a:pt x="11" y="38"/>
                    <a:pt x="11" y="38"/>
                  </a:cubicBezTo>
                  <a:cubicBezTo>
                    <a:pt x="11" y="38"/>
                    <a:pt x="12" y="39"/>
                    <a:pt x="12" y="39"/>
                  </a:cubicBezTo>
                  <a:cubicBezTo>
                    <a:pt x="13" y="40"/>
                    <a:pt x="14" y="41"/>
                    <a:pt x="15" y="43"/>
                  </a:cubicBezTo>
                  <a:cubicBezTo>
                    <a:pt x="14" y="45"/>
                    <a:pt x="13" y="48"/>
                    <a:pt x="13" y="51"/>
                  </a:cubicBezTo>
                  <a:cubicBezTo>
                    <a:pt x="10" y="51"/>
                    <a:pt x="6" y="51"/>
                    <a:pt x="3" y="51"/>
                  </a:cubicBezTo>
                  <a:cubicBezTo>
                    <a:pt x="3" y="51"/>
                    <a:pt x="2" y="51"/>
                    <a:pt x="2" y="52"/>
                  </a:cubicBezTo>
                  <a:cubicBezTo>
                    <a:pt x="2" y="53"/>
                    <a:pt x="2" y="53"/>
                    <a:pt x="2" y="54"/>
                  </a:cubicBezTo>
                  <a:cubicBezTo>
                    <a:pt x="1" y="54"/>
                    <a:pt x="1" y="54"/>
                    <a:pt x="1" y="55"/>
                  </a:cubicBezTo>
                  <a:cubicBezTo>
                    <a:pt x="0" y="59"/>
                    <a:pt x="0" y="66"/>
                    <a:pt x="0" y="72"/>
                  </a:cubicBezTo>
                  <a:cubicBezTo>
                    <a:pt x="0" y="77"/>
                    <a:pt x="0" y="81"/>
                    <a:pt x="1" y="84"/>
                  </a:cubicBezTo>
                  <a:cubicBezTo>
                    <a:pt x="1" y="85"/>
                    <a:pt x="1" y="85"/>
                    <a:pt x="1" y="85"/>
                  </a:cubicBezTo>
                  <a:cubicBezTo>
                    <a:pt x="1" y="85"/>
                    <a:pt x="1" y="85"/>
                    <a:pt x="1" y="85"/>
                  </a:cubicBezTo>
                  <a:cubicBezTo>
                    <a:pt x="1" y="85"/>
                    <a:pt x="2" y="85"/>
                    <a:pt x="2" y="85"/>
                  </a:cubicBezTo>
                  <a:cubicBezTo>
                    <a:pt x="5" y="85"/>
                    <a:pt x="8" y="85"/>
                    <a:pt x="11" y="85"/>
                  </a:cubicBezTo>
                  <a:cubicBezTo>
                    <a:pt x="12" y="89"/>
                    <a:pt x="13" y="92"/>
                    <a:pt x="15" y="95"/>
                  </a:cubicBezTo>
                  <a:cubicBezTo>
                    <a:pt x="14" y="96"/>
                    <a:pt x="14" y="96"/>
                    <a:pt x="13" y="97"/>
                  </a:cubicBezTo>
                  <a:cubicBezTo>
                    <a:pt x="13" y="97"/>
                    <a:pt x="12" y="98"/>
                    <a:pt x="12" y="98"/>
                  </a:cubicBezTo>
                  <a:cubicBezTo>
                    <a:pt x="12" y="99"/>
                    <a:pt x="12" y="99"/>
                    <a:pt x="12" y="99"/>
                  </a:cubicBezTo>
                  <a:cubicBezTo>
                    <a:pt x="12" y="102"/>
                    <a:pt x="12" y="106"/>
                    <a:pt x="11" y="109"/>
                  </a:cubicBezTo>
                  <a:cubicBezTo>
                    <a:pt x="11" y="109"/>
                    <a:pt x="11" y="109"/>
                    <a:pt x="11" y="109"/>
                  </a:cubicBezTo>
                  <a:cubicBezTo>
                    <a:pt x="11" y="110"/>
                    <a:pt x="11" y="110"/>
                    <a:pt x="11" y="110"/>
                  </a:cubicBezTo>
                  <a:cubicBezTo>
                    <a:pt x="11" y="111"/>
                    <a:pt x="12" y="112"/>
                    <a:pt x="12" y="112"/>
                  </a:cubicBezTo>
                  <a:cubicBezTo>
                    <a:pt x="13" y="112"/>
                    <a:pt x="13" y="112"/>
                    <a:pt x="13" y="112"/>
                  </a:cubicBezTo>
                  <a:cubicBezTo>
                    <a:pt x="16" y="117"/>
                    <a:pt x="20" y="121"/>
                    <a:pt x="25" y="125"/>
                  </a:cubicBezTo>
                  <a:cubicBezTo>
                    <a:pt x="26" y="125"/>
                    <a:pt x="26" y="125"/>
                    <a:pt x="27" y="125"/>
                  </a:cubicBezTo>
                  <a:cubicBezTo>
                    <a:pt x="27" y="125"/>
                    <a:pt x="27" y="125"/>
                    <a:pt x="27" y="125"/>
                  </a:cubicBezTo>
                  <a:cubicBezTo>
                    <a:pt x="28" y="125"/>
                    <a:pt x="28" y="125"/>
                    <a:pt x="28" y="125"/>
                  </a:cubicBezTo>
                  <a:cubicBezTo>
                    <a:pt x="30" y="123"/>
                    <a:pt x="32" y="121"/>
                    <a:pt x="35" y="119"/>
                  </a:cubicBezTo>
                  <a:cubicBezTo>
                    <a:pt x="40" y="122"/>
                    <a:pt x="44" y="124"/>
                    <a:pt x="50" y="125"/>
                  </a:cubicBezTo>
                  <a:cubicBezTo>
                    <a:pt x="50" y="129"/>
                    <a:pt x="51" y="131"/>
                    <a:pt x="51" y="135"/>
                  </a:cubicBezTo>
                  <a:cubicBezTo>
                    <a:pt x="51" y="136"/>
                    <a:pt x="52" y="136"/>
                    <a:pt x="53" y="136"/>
                  </a:cubicBezTo>
                  <a:cubicBezTo>
                    <a:pt x="56" y="137"/>
                    <a:pt x="59" y="137"/>
                    <a:pt x="63" y="137"/>
                  </a:cubicBezTo>
                  <a:cubicBezTo>
                    <a:pt x="66" y="137"/>
                    <a:pt x="70" y="137"/>
                    <a:pt x="73" y="136"/>
                  </a:cubicBezTo>
                  <a:cubicBezTo>
                    <a:pt x="74" y="136"/>
                    <a:pt x="75" y="135"/>
                    <a:pt x="75" y="135"/>
                  </a:cubicBezTo>
                  <a:cubicBezTo>
                    <a:pt x="75" y="132"/>
                    <a:pt x="75" y="129"/>
                    <a:pt x="76" y="125"/>
                  </a:cubicBezTo>
                  <a:cubicBezTo>
                    <a:pt x="81" y="124"/>
                    <a:pt x="86" y="122"/>
                    <a:pt x="91" y="119"/>
                  </a:cubicBezTo>
                  <a:cubicBezTo>
                    <a:pt x="93" y="121"/>
                    <a:pt x="96" y="123"/>
                    <a:pt x="98" y="125"/>
                  </a:cubicBezTo>
                  <a:cubicBezTo>
                    <a:pt x="98" y="125"/>
                    <a:pt x="98" y="126"/>
                    <a:pt x="99" y="126"/>
                  </a:cubicBezTo>
                  <a:cubicBezTo>
                    <a:pt x="99" y="126"/>
                    <a:pt x="99" y="125"/>
                    <a:pt x="100" y="125"/>
                  </a:cubicBezTo>
                  <a:cubicBezTo>
                    <a:pt x="105" y="121"/>
                    <a:pt x="110" y="116"/>
                    <a:pt x="114" y="111"/>
                  </a:cubicBezTo>
                  <a:cubicBezTo>
                    <a:pt x="115" y="110"/>
                    <a:pt x="115" y="110"/>
                    <a:pt x="115" y="110"/>
                  </a:cubicBezTo>
                  <a:cubicBezTo>
                    <a:pt x="115" y="106"/>
                    <a:pt x="115" y="103"/>
                    <a:pt x="116" y="98"/>
                  </a:cubicBezTo>
                  <a:cubicBezTo>
                    <a:pt x="116" y="98"/>
                    <a:pt x="116" y="98"/>
                    <a:pt x="116" y="98"/>
                  </a:cubicBezTo>
                  <a:cubicBezTo>
                    <a:pt x="116" y="98"/>
                    <a:pt x="116" y="98"/>
                    <a:pt x="116" y="98"/>
                  </a:cubicBezTo>
                  <a:cubicBezTo>
                    <a:pt x="115" y="97"/>
                    <a:pt x="115" y="97"/>
                    <a:pt x="115" y="97"/>
                  </a:cubicBezTo>
                  <a:cubicBezTo>
                    <a:pt x="115" y="97"/>
                    <a:pt x="115" y="97"/>
                    <a:pt x="115" y="97"/>
                  </a:cubicBezTo>
                  <a:cubicBezTo>
                    <a:pt x="114" y="96"/>
                    <a:pt x="113" y="95"/>
                    <a:pt x="112" y="94"/>
                  </a:cubicBezTo>
                  <a:cubicBezTo>
                    <a:pt x="114" y="90"/>
                    <a:pt x="115" y="88"/>
                    <a:pt x="116" y="87"/>
                  </a:cubicBezTo>
                  <a:cubicBezTo>
                    <a:pt x="117" y="86"/>
                    <a:pt x="117" y="86"/>
                    <a:pt x="117" y="86"/>
                  </a:cubicBezTo>
                  <a:cubicBezTo>
                    <a:pt x="118" y="85"/>
                    <a:pt x="119" y="85"/>
                    <a:pt x="120" y="85"/>
                  </a:cubicBezTo>
                  <a:cubicBezTo>
                    <a:pt x="120" y="85"/>
                    <a:pt x="120" y="85"/>
                    <a:pt x="120" y="85"/>
                  </a:cubicBezTo>
                  <a:cubicBezTo>
                    <a:pt x="121" y="85"/>
                    <a:pt x="122" y="85"/>
                    <a:pt x="124" y="85"/>
                  </a:cubicBezTo>
                  <a:cubicBezTo>
                    <a:pt x="124" y="85"/>
                    <a:pt x="124" y="85"/>
                    <a:pt x="124" y="85"/>
                  </a:cubicBezTo>
                  <a:cubicBezTo>
                    <a:pt x="124" y="85"/>
                    <a:pt x="125" y="85"/>
                    <a:pt x="125" y="84"/>
                  </a:cubicBezTo>
                  <a:cubicBezTo>
                    <a:pt x="126" y="80"/>
                    <a:pt x="126" y="77"/>
                    <a:pt x="126" y="73"/>
                  </a:cubicBezTo>
                  <a:cubicBezTo>
                    <a:pt x="127" y="69"/>
                    <a:pt x="127" y="66"/>
                    <a:pt x="127" y="63"/>
                  </a:cubicBezTo>
                  <a:cubicBezTo>
                    <a:pt x="127" y="59"/>
                    <a:pt x="127" y="56"/>
                    <a:pt x="126" y="52"/>
                  </a:cubicBezTo>
                  <a:cubicBezTo>
                    <a:pt x="126" y="51"/>
                    <a:pt x="125" y="51"/>
                    <a:pt x="125" y="51"/>
                  </a:cubicBezTo>
                  <a:cubicBezTo>
                    <a:pt x="122" y="51"/>
                    <a:pt x="119" y="51"/>
                    <a:pt x="116" y="51"/>
                  </a:cubicBezTo>
                  <a:cubicBezTo>
                    <a:pt x="115" y="47"/>
                    <a:pt x="114" y="44"/>
                    <a:pt x="112" y="40"/>
                  </a:cubicBezTo>
                  <a:cubicBezTo>
                    <a:pt x="113" y="40"/>
                    <a:pt x="113" y="39"/>
                    <a:pt x="114" y="39"/>
                  </a:cubicBezTo>
                  <a:cubicBezTo>
                    <a:pt x="115" y="39"/>
                    <a:pt x="115" y="38"/>
                    <a:pt x="115" y="37"/>
                  </a:cubicBezTo>
                  <a:cubicBezTo>
                    <a:pt x="115" y="36"/>
                    <a:pt x="115" y="35"/>
                    <a:pt x="115" y="34"/>
                  </a:cubicBezTo>
                  <a:cubicBezTo>
                    <a:pt x="115" y="32"/>
                    <a:pt x="115" y="30"/>
                    <a:pt x="115" y="29"/>
                  </a:cubicBezTo>
                  <a:cubicBezTo>
                    <a:pt x="115" y="28"/>
                    <a:pt x="116" y="28"/>
                    <a:pt x="116" y="28"/>
                  </a:cubicBezTo>
                  <a:cubicBezTo>
                    <a:pt x="115" y="27"/>
                    <a:pt x="115" y="27"/>
                    <a:pt x="115" y="27"/>
                  </a:cubicBezTo>
                  <a:cubicBezTo>
                    <a:pt x="116" y="27"/>
                    <a:pt x="116" y="26"/>
                    <a:pt x="115" y="26"/>
                  </a:cubicBezTo>
                  <a:cubicBezTo>
                    <a:pt x="115" y="26"/>
                    <a:pt x="115" y="26"/>
                    <a:pt x="115" y="26"/>
                  </a:cubicBezTo>
                  <a:cubicBezTo>
                    <a:pt x="115" y="25"/>
                    <a:pt x="115" y="25"/>
                    <a:pt x="114" y="24"/>
                  </a:cubicBezTo>
                  <a:cubicBezTo>
                    <a:pt x="114" y="24"/>
                    <a:pt x="114" y="24"/>
                    <a:pt x="114" y="24"/>
                  </a:cubicBezTo>
                  <a:cubicBezTo>
                    <a:pt x="113" y="23"/>
                    <a:pt x="113" y="22"/>
                    <a:pt x="112" y="21"/>
                  </a:cubicBezTo>
                  <a:cubicBezTo>
                    <a:pt x="112" y="21"/>
                    <a:pt x="111" y="20"/>
                    <a:pt x="110" y="19"/>
                  </a:cubicBezTo>
                  <a:cubicBezTo>
                    <a:pt x="108" y="18"/>
                    <a:pt x="106" y="16"/>
                    <a:pt x="105" y="14"/>
                  </a:cubicBezTo>
                  <a:cubicBezTo>
                    <a:pt x="104" y="13"/>
                    <a:pt x="103" y="13"/>
                    <a:pt x="102" y="12"/>
                  </a:cubicBezTo>
                  <a:cubicBezTo>
                    <a:pt x="102" y="12"/>
                    <a:pt x="101" y="12"/>
                    <a:pt x="101" y="11"/>
                  </a:cubicBezTo>
                  <a:cubicBezTo>
                    <a:pt x="101" y="11"/>
                    <a:pt x="101" y="11"/>
                    <a:pt x="100" y="11"/>
                  </a:cubicBezTo>
                  <a:cubicBezTo>
                    <a:pt x="100" y="11"/>
                    <a:pt x="100" y="11"/>
                    <a:pt x="100" y="11"/>
                  </a:cubicBezTo>
                  <a:cubicBezTo>
                    <a:pt x="100" y="11"/>
                    <a:pt x="99" y="11"/>
                    <a:pt x="99" y="11"/>
                  </a:cubicBezTo>
                  <a:cubicBezTo>
                    <a:pt x="99" y="11"/>
                    <a:pt x="99" y="11"/>
                    <a:pt x="99" y="11"/>
                  </a:cubicBezTo>
                  <a:cubicBezTo>
                    <a:pt x="97" y="14"/>
                    <a:pt x="94" y="16"/>
                    <a:pt x="92" y="18"/>
                  </a:cubicBezTo>
                  <a:cubicBezTo>
                    <a:pt x="87" y="15"/>
                    <a:pt x="82" y="12"/>
                    <a:pt x="76" y="11"/>
                  </a:cubicBezTo>
                  <a:cubicBezTo>
                    <a:pt x="76" y="8"/>
                    <a:pt x="76" y="5"/>
                    <a:pt x="76" y="2"/>
                  </a:cubicBezTo>
                  <a:cubicBezTo>
                    <a:pt x="76" y="1"/>
                    <a:pt x="75" y="1"/>
                    <a:pt x="74" y="0"/>
                  </a:cubicBezTo>
                  <a:cubicBezTo>
                    <a:pt x="71" y="0"/>
                    <a:pt x="68" y="0"/>
                    <a:pt x="6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743"/>
            <p:cNvSpPr>
              <a:spLocks noEditPoints="1"/>
            </p:cNvSpPr>
            <p:nvPr/>
          </p:nvSpPr>
          <p:spPr bwMode="auto">
            <a:xfrm>
              <a:off x="3300" y="1114"/>
              <a:ext cx="140" cy="140"/>
            </a:xfrm>
            <a:custGeom>
              <a:avLst/>
              <a:gdLst>
                <a:gd name="T0" fmla="*/ 56 w 59"/>
                <a:gd name="T1" fmla="*/ 30 h 59"/>
                <a:gd name="T2" fmla="*/ 54 w 59"/>
                <a:gd name="T3" fmla="*/ 29 h 59"/>
                <a:gd name="T4" fmla="*/ 55 w 59"/>
                <a:gd name="T5" fmla="*/ 28 h 59"/>
                <a:gd name="T6" fmla="*/ 53 w 59"/>
                <a:gd name="T7" fmla="*/ 26 h 59"/>
                <a:gd name="T8" fmla="*/ 53 w 59"/>
                <a:gd name="T9" fmla="*/ 26 h 59"/>
                <a:gd name="T10" fmla="*/ 54 w 59"/>
                <a:gd name="T11" fmla="*/ 21 h 59"/>
                <a:gd name="T12" fmla="*/ 51 w 59"/>
                <a:gd name="T13" fmla="*/ 21 h 59"/>
                <a:gd name="T14" fmla="*/ 53 w 59"/>
                <a:gd name="T15" fmla="*/ 20 h 59"/>
                <a:gd name="T16" fmla="*/ 49 w 59"/>
                <a:gd name="T17" fmla="*/ 19 h 59"/>
                <a:gd name="T18" fmla="*/ 50 w 59"/>
                <a:gd name="T19" fmla="*/ 20 h 59"/>
                <a:gd name="T20" fmla="*/ 46 w 59"/>
                <a:gd name="T21" fmla="*/ 16 h 59"/>
                <a:gd name="T22" fmla="*/ 48 w 59"/>
                <a:gd name="T23" fmla="*/ 18 h 59"/>
                <a:gd name="T24" fmla="*/ 47 w 59"/>
                <a:gd name="T25" fmla="*/ 11 h 59"/>
                <a:gd name="T26" fmla="*/ 45 w 59"/>
                <a:gd name="T27" fmla="*/ 15 h 59"/>
                <a:gd name="T28" fmla="*/ 3 w 59"/>
                <a:gd name="T29" fmla="*/ 28 h 59"/>
                <a:gd name="T30" fmla="*/ 12 w 59"/>
                <a:gd name="T31" fmla="*/ 16 h 59"/>
                <a:gd name="T32" fmla="*/ 45 w 59"/>
                <a:gd name="T33" fmla="*/ 19 h 59"/>
                <a:gd name="T34" fmla="*/ 53 w 59"/>
                <a:gd name="T35" fmla="*/ 41 h 59"/>
                <a:gd name="T36" fmla="*/ 30 w 59"/>
                <a:gd name="T37" fmla="*/ 56 h 59"/>
                <a:gd name="T38" fmla="*/ 40 w 59"/>
                <a:gd name="T39" fmla="*/ 12 h 59"/>
                <a:gd name="T40" fmla="*/ 46 w 59"/>
                <a:gd name="T41" fmla="*/ 10 h 59"/>
                <a:gd name="T42" fmla="*/ 6 w 59"/>
                <a:gd name="T43" fmla="*/ 17 h 59"/>
                <a:gd name="T44" fmla="*/ 9 w 59"/>
                <a:gd name="T45" fmla="*/ 15 h 59"/>
                <a:gd name="T46" fmla="*/ 15 w 59"/>
                <a:gd name="T47" fmla="*/ 7 h 59"/>
                <a:gd name="T48" fmla="*/ 39 w 59"/>
                <a:gd name="T49" fmla="*/ 11 h 59"/>
                <a:gd name="T50" fmla="*/ 43 w 59"/>
                <a:gd name="T51" fmla="*/ 8 h 59"/>
                <a:gd name="T52" fmla="*/ 34 w 59"/>
                <a:gd name="T53" fmla="*/ 9 h 59"/>
                <a:gd name="T54" fmla="*/ 41 w 59"/>
                <a:gd name="T55" fmla="*/ 6 h 59"/>
                <a:gd name="T56" fmla="*/ 31 w 59"/>
                <a:gd name="T57" fmla="*/ 8 h 59"/>
                <a:gd name="T58" fmla="*/ 36 w 59"/>
                <a:gd name="T59" fmla="*/ 5 h 59"/>
                <a:gd name="T60" fmla="*/ 19 w 59"/>
                <a:gd name="T61" fmla="*/ 5 h 59"/>
                <a:gd name="T62" fmla="*/ 13 w 59"/>
                <a:gd name="T63" fmla="*/ 12 h 59"/>
                <a:gd name="T64" fmla="*/ 34 w 59"/>
                <a:gd name="T65" fmla="*/ 3 h 59"/>
                <a:gd name="T66" fmla="*/ 27 w 59"/>
                <a:gd name="T67" fmla="*/ 8 h 59"/>
                <a:gd name="T68" fmla="*/ 26 w 59"/>
                <a:gd name="T69" fmla="*/ 3 h 59"/>
                <a:gd name="T70" fmla="*/ 19 w 59"/>
                <a:gd name="T71" fmla="*/ 9 h 59"/>
                <a:gd name="T72" fmla="*/ 29 w 59"/>
                <a:gd name="T73" fmla="*/ 3 h 59"/>
                <a:gd name="T74" fmla="*/ 23 w 59"/>
                <a:gd name="T75" fmla="*/ 8 h 59"/>
                <a:gd name="T76" fmla="*/ 12 w 59"/>
                <a:gd name="T77" fmla="*/ 5 h 59"/>
                <a:gd name="T78" fmla="*/ 30 w 59"/>
                <a:gd name="T79" fmla="*/ 59 h 59"/>
                <a:gd name="T80" fmla="*/ 45 w 59"/>
                <a:gd name="T81" fmla="*/ 54 h 59"/>
                <a:gd name="T82" fmla="*/ 46 w 59"/>
                <a:gd name="T83" fmla="*/ 53 h 59"/>
                <a:gd name="T84" fmla="*/ 48 w 59"/>
                <a:gd name="T85" fmla="*/ 52 h 59"/>
                <a:gd name="T86" fmla="*/ 48 w 59"/>
                <a:gd name="T87" fmla="*/ 52 h 59"/>
                <a:gd name="T88" fmla="*/ 48 w 59"/>
                <a:gd name="T89" fmla="*/ 52 h 59"/>
                <a:gd name="T90" fmla="*/ 48 w 59"/>
                <a:gd name="T91" fmla="*/ 52 h 59"/>
                <a:gd name="T92" fmla="*/ 59 w 59"/>
                <a:gd name="T93" fmla="*/ 31 h 59"/>
                <a:gd name="T94" fmla="*/ 29 w 59"/>
                <a:gd name="T9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 h="59">
                  <a:moveTo>
                    <a:pt x="56" y="32"/>
                  </a:moveTo>
                  <a:cubicBezTo>
                    <a:pt x="55" y="32"/>
                    <a:pt x="55" y="31"/>
                    <a:pt x="55" y="30"/>
                  </a:cubicBezTo>
                  <a:cubicBezTo>
                    <a:pt x="56" y="30"/>
                    <a:pt x="56" y="30"/>
                    <a:pt x="56" y="30"/>
                  </a:cubicBezTo>
                  <a:cubicBezTo>
                    <a:pt x="56" y="31"/>
                    <a:pt x="56" y="31"/>
                    <a:pt x="56" y="31"/>
                  </a:cubicBezTo>
                  <a:cubicBezTo>
                    <a:pt x="56" y="31"/>
                    <a:pt x="56" y="32"/>
                    <a:pt x="56" y="32"/>
                  </a:cubicBezTo>
                  <a:moveTo>
                    <a:pt x="54" y="29"/>
                  </a:moveTo>
                  <a:cubicBezTo>
                    <a:pt x="54" y="28"/>
                    <a:pt x="54" y="28"/>
                    <a:pt x="54" y="28"/>
                  </a:cubicBezTo>
                  <a:cubicBezTo>
                    <a:pt x="54" y="27"/>
                    <a:pt x="55" y="27"/>
                    <a:pt x="55" y="27"/>
                  </a:cubicBezTo>
                  <a:cubicBezTo>
                    <a:pt x="55" y="27"/>
                    <a:pt x="55" y="28"/>
                    <a:pt x="55" y="28"/>
                  </a:cubicBezTo>
                  <a:cubicBezTo>
                    <a:pt x="54" y="29"/>
                    <a:pt x="54" y="29"/>
                    <a:pt x="54" y="29"/>
                  </a:cubicBezTo>
                  <a:moveTo>
                    <a:pt x="53" y="26"/>
                  </a:moveTo>
                  <a:cubicBezTo>
                    <a:pt x="53" y="26"/>
                    <a:pt x="53" y="26"/>
                    <a:pt x="53" y="26"/>
                  </a:cubicBezTo>
                  <a:cubicBezTo>
                    <a:pt x="54" y="25"/>
                    <a:pt x="54" y="25"/>
                    <a:pt x="55" y="25"/>
                  </a:cubicBezTo>
                  <a:cubicBezTo>
                    <a:pt x="55" y="25"/>
                    <a:pt x="55" y="25"/>
                    <a:pt x="55" y="25"/>
                  </a:cubicBezTo>
                  <a:cubicBezTo>
                    <a:pt x="55" y="26"/>
                    <a:pt x="54" y="26"/>
                    <a:pt x="53" y="26"/>
                  </a:cubicBezTo>
                  <a:moveTo>
                    <a:pt x="52" y="24"/>
                  </a:moveTo>
                  <a:cubicBezTo>
                    <a:pt x="52" y="24"/>
                    <a:pt x="52" y="23"/>
                    <a:pt x="52" y="23"/>
                  </a:cubicBezTo>
                  <a:cubicBezTo>
                    <a:pt x="52" y="22"/>
                    <a:pt x="53" y="22"/>
                    <a:pt x="54" y="21"/>
                  </a:cubicBezTo>
                  <a:cubicBezTo>
                    <a:pt x="54" y="22"/>
                    <a:pt x="54" y="22"/>
                    <a:pt x="54" y="23"/>
                  </a:cubicBezTo>
                  <a:cubicBezTo>
                    <a:pt x="54" y="23"/>
                    <a:pt x="53" y="24"/>
                    <a:pt x="52" y="24"/>
                  </a:cubicBezTo>
                  <a:moveTo>
                    <a:pt x="51" y="21"/>
                  </a:moveTo>
                  <a:cubicBezTo>
                    <a:pt x="50" y="21"/>
                    <a:pt x="50" y="21"/>
                    <a:pt x="50" y="21"/>
                  </a:cubicBezTo>
                  <a:cubicBezTo>
                    <a:pt x="51" y="20"/>
                    <a:pt x="52" y="20"/>
                    <a:pt x="53" y="19"/>
                  </a:cubicBezTo>
                  <a:cubicBezTo>
                    <a:pt x="53" y="20"/>
                    <a:pt x="53" y="20"/>
                    <a:pt x="53" y="20"/>
                  </a:cubicBezTo>
                  <a:cubicBezTo>
                    <a:pt x="52" y="20"/>
                    <a:pt x="52" y="21"/>
                    <a:pt x="51" y="21"/>
                  </a:cubicBezTo>
                  <a:moveTo>
                    <a:pt x="50" y="20"/>
                  </a:moveTo>
                  <a:cubicBezTo>
                    <a:pt x="49" y="19"/>
                    <a:pt x="49" y="19"/>
                    <a:pt x="49" y="19"/>
                  </a:cubicBezTo>
                  <a:cubicBezTo>
                    <a:pt x="50" y="18"/>
                    <a:pt x="51" y="18"/>
                    <a:pt x="52" y="17"/>
                  </a:cubicBezTo>
                  <a:cubicBezTo>
                    <a:pt x="52" y="17"/>
                    <a:pt x="52" y="18"/>
                    <a:pt x="52" y="18"/>
                  </a:cubicBezTo>
                  <a:cubicBezTo>
                    <a:pt x="51" y="19"/>
                    <a:pt x="50" y="19"/>
                    <a:pt x="50" y="20"/>
                  </a:cubicBezTo>
                  <a:moveTo>
                    <a:pt x="48" y="18"/>
                  </a:moveTo>
                  <a:cubicBezTo>
                    <a:pt x="48" y="17"/>
                    <a:pt x="48" y="17"/>
                    <a:pt x="48" y="17"/>
                  </a:cubicBezTo>
                  <a:cubicBezTo>
                    <a:pt x="47" y="17"/>
                    <a:pt x="47" y="17"/>
                    <a:pt x="46" y="16"/>
                  </a:cubicBezTo>
                  <a:cubicBezTo>
                    <a:pt x="47" y="15"/>
                    <a:pt x="49" y="15"/>
                    <a:pt x="50" y="14"/>
                  </a:cubicBezTo>
                  <a:cubicBezTo>
                    <a:pt x="50" y="15"/>
                    <a:pt x="51" y="15"/>
                    <a:pt x="51" y="16"/>
                  </a:cubicBezTo>
                  <a:cubicBezTo>
                    <a:pt x="50" y="16"/>
                    <a:pt x="49" y="17"/>
                    <a:pt x="48" y="18"/>
                  </a:cubicBezTo>
                  <a:moveTo>
                    <a:pt x="45" y="15"/>
                  </a:moveTo>
                  <a:cubicBezTo>
                    <a:pt x="45" y="15"/>
                    <a:pt x="44" y="14"/>
                    <a:pt x="43" y="14"/>
                  </a:cubicBezTo>
                  <a:cubicBezTo>
                    <a:pt x="45" y="13"/>
                    <a:pt x="46" y="12"/>
                    <a:pt x="47" y="11"/>
                  </a:cubicBezTo>
                  <a:cubicBezTo>
                    <a:pt x="48" y="11"/>
                    <a:pt x="48" y="11"/>
                    <a:pt x="48" y="11"/>
                  </a:cubicBezTo>
                  <a:cubicBezTo>
                    <a:pt x="48" y="12"/>
                    <a:pt x="49" y="12"/>
                    <a:pt x="49" y="13"/>
                  </a:cubicBezTo>
                  <a:cubicBezTo>
                    <a:pt x="48" y="14"/>
                    <a:pt x="46" y="14"/>
                    <a:pt x="45" y="15"/>
                  </a:cubicBezTo>
                  <a:moveTo>
                    <a:pt x="30" y="56"/>
                  </a:moveTo>
                  <a:cubicBezTo>
                    <a:pt x="23" y="56"/>
                    <a:pt x="16" y="52"/>
                    <a:pt x="11" y="47"/>
                  </a:cubicBezTo>
                  <a:cubicBezTo>
                    <a:pt x="6" y="42"/>
                    <a:pt x="3" y="35"/>
                    <a:pt x="3" y="28"/>
                  </a:cubicBezTo>
                  <a:cubicBezTo>
                    <a:pt x="3" y="27"/>
                    <a:pt x="3" y="26"/>
                    <a:pt x="3" y="25"/>
                  </a:cubicBezTo>
                  <a:cubicBezTo>
                    <a:pt x="4" y="24"/>
                    <a:pt x="4" y="24"/>
                    <a:pt x="4" y="24"/>
                  </a:cubicBezTo>
                  <a:cubicBezTo>
                    <a:pt x="6" y="21"/>
                    <a:pt x="8" y="18"/>
                    <a:pt x="12" y="16"/>
                  </a:cubicBezTo>
                  <a:cubicBezTo>
                    <a:pt x="17" y="12"/>
                    <a:pt x="22" y="11"/>
                    <a:pt x="27" y="11"/>
                  </a:cubicBezTo>
                  <a:cubicBezTo>
                    <a:pt x="27" y="11"/>
                    <a:pt x="27" y="11"/>
                    <a:pt x="27" y="11"/>
                  </a:cubicBezTo>
                  <a:cubicBezTo>
                    <a:pt x="34" y="11"/>
                    <a:pt x="41" y="14"/>
                    <a:pt x="45" y="19"/>
                  </a:cubicBezTo>
                  <a:cubicBezTo>
                    <a:pt x="50" y="25"/>
                    <a:pt x="53" y="32"/>
                    <a:pt x="53" y="39"/>
                  </a:cubicBezTo>
                  <a:cubicBezTo>
                    <a:pt x="53" y="39"/>
                    <a:pt x="53" y="40"/>
                    <a:pt x="53" y="41"/>
                  </a:cubicBezTo>
                  <a:cubicBezTo>
                    <a:pt x="53" y="41"/>
                    <a:pt x="53" y="41"/>
                    <a:pt x="53" y="41"/>
                  </a:cubicBezTo>
                  <a:cubicBezTo>
                    <a:pt x="52" y="44"/>
                    <a:pt x="49" y="48"/>
                    <a:pt x="45" y="51"/>
                  </a:cubicBezTo>
                  <a:cubicBezTo>
                    <a:pt x="45" y="51"/>
                    <a:pt x="45" y="51"/>
                    <a:pt x="45" y="51"/>
                  </a:cubicBezTo>
                  <a:cubicBezTo>
                    <a:pt x="40" y="54"/>
                    <a:pt x="35" y="56"/>
                    <a:pt x="30" y="56"/>
                  </a:cubicBezTo>
                  <a:cubicBezTo>
                    <a:pt x="30" y="56"/>
                    <a:pt x="30" y="56"/>
                    <a:pt x="30" y="56"/>
                  </a:cubicBezTo>
                  <a:moveTo>
                    <a:pt x="42" y="13"/>
                  </a:moveTo>
                  <a:cubicBezTo>
                    <a:pt x="41" y="12"/>
                    <a:pt x="41" y="12"/>
                    <a:pt x="40" y="12"/>
                  </a:cubicBezTo>
                  <a:cubicBezTo>
                    <a:pt x="42" y="11"/>
                    <a:pt x="43" y="10"/>
                    <a:pt x="45" y="9"/>
                  </a:cubicBezTo>
                  <a:cubicBezTo>
                    <a:pt x="45" y="9"/>
                    <a:pt x="45" y="9"/>
                    <a:pt x="45" y="9"/>
                  </a:cubicBezTo>
                  <a:cubicBezTo>
                    <a:pt x="45" y="9"/>
                    <a:pt x="46" y="9"/>
                    <a:pt x="46" y="10"/>
                  </a:cubicBezTo>
                  <a:cubicBezTo>
                    <a:pt x="45" y="11"/>
                    <a:pt x="43" y="12"/>
                    <a:pt x="42" y="13"/>
                  </a:cubicBezTo>
                  <a:moveTo>
                    <a:pt x="6" y="17"/>
                  </a:moveTo>
                  <a:cubicBezTo>
                    <a:pt x="6" y="17"/>
                    <a:pt x="6" y="17"/>
                    <a:pt x="6" y="17"/>
                  </a:cubicBezTo>
                  <a:cubicBezTo>
                    <a:pt x="8" y="14"/>
                    <a:pt x="11" y="12"/>
                    <a:pt x="13" y="9"/>
                  </a:cubicBezTo>
                  <a:cubicBezTo>
                    <a:pt x="14" y="8"/>
                    <a:pt x="14" y="8"/>
                    <a:pt x="14" y="8"/>
                  </a:cubicBezTo>
                  <a:cubicBezTo>
                    <a:pt x="12" y="10"/>
                    <a:pt x="10" y="12"/>
                    <a:pt x="9" y="15"/>
                  </a:cubicBezTo>
                  <a:cubicBezTo>
                    <a:pt x="8" y="15"/>
                    <a:pt x="7" y="16"/>
                    <a:pt x="6" y="17"/>
                  </a:cubicBezTo>
                  <a:moveTo>
                    <a:pt x="14" y="8"/>
                  </a:moveTo>
                  <a:cubicBezTo>
                    <a:pt x="15" y="7"/>
                    <a:pt x="15" y="7"/>
                    <a:pt x="15" y="7"/>
                  </a:cubicBezTo>
                  <a:cubicBezTo>
                    <a:pt x="15" y="7"/>
                    <a:pt x="15" y="7"/>
                    <a:pt x="15" y="7"/>
                  </a:cubicBezTo>
                  <a:cubicBezTo>
                    <a:pt x="15" y="7"/>
                    <a:pt x="14" y="8"/>
                    <a:pt x="14" y="8"/>
                  </a:cubicBezTo>
                  <a:moveTo>
                    <a:pt x="39" y="11"/>
                  </a:moveTo>
                  <a:cubicBezTo>
                    <a:pt x="38" y="10"/>
                    <a:pt x="38" y="10"/>
                    <a:pt x="38" y="10"/>
                  </a:cubicBezTo>
                  <a:cubicBezTo>
                    <a:pt x="39" y="9"/>
                    <a:pt x="41" y="8"/>
                    <a:pt x="42" y="7"/>
                  </a:cubicBezTo>
                  <a:cubicBezTo>
                    <a:pt x="43" y="8"/>
                    <a:pt x="43" y="8"/>
                    <a:pt x="43" y="8"/>
                  </a:cubicBezTo>
                  <a:cubicBezTo>
                    <a:pt x="42" y="9"/>
                    <a:pt x="40" y="10"/>
                    <a:pt x="39" y="11"/>
                  </a:cubicBezTo>
                  <a:moveTo>
                    <a:pt x="36" y="10"/>
                  </a:moveTo>
                  <a:cubicBezTo>
                    <a:pt x="36" y="9"/>
                    <a:pt x="35" y="9"/>
                    <a:pt x="34" y="9"/>
                  </a:cubicBezTo>
                  <a:cubicBezTo>
                    <a:pt x="35" y="8"/>
                    <a:pt x="36" y="7"/>
                    <a:pt x="37" y="6"/>
                  </a:cubicBezTo>
                  <a:cubicBezTo>
                    <a:pt x="38" y="6"/>
                    <a:pt x="38" y="5"/>
                    <a:pt x="39" y="5"/>
                  </a:cubicBezTo>
                  <a:cubicBezTo>
                    <a:pt x="40" y="5"/>
                    <a:pt x="40" y="6"/>
                    <a:pt x="41" y="6"/>
                  </a:cubicBezTo>
                  <a:cubicBezTo>
                    <a:pt x="39" y="7"/>
                    <a:pt x="38" y="8"/>
                    <a:pt x="36" y="10"/>
                  </a:cubicBezTo>
                  <a:moveTo>
                    <a:pt x="33" y="9"/>
                  </a:moveTo>
                  <a:cubicBezTo>
                    <a:pt x="32" y="8"/>
                    <a:pt x="32" y="8"/>
                    <a:pt x="31" y="8"/>
                  </a:cubicBezTo>
                  <a:cubicBezTo>
                    <a:pt x="33" y="7"/>
                    <a:pt x="34" y="5"/>
                    <a:pt x="36" y="4"/>
                  </a:cubicBezTo>
                  <a:cubicBezTo>
                    <a:pt x="36" y="4"/>
                    <a:pt x="37" y="4"/>
                    <a:pt x="37" y="4"/>
                  </a:cubicBezTo>
                  <a:cubicBezTo>
                    <a:pt x="36" y="5"/>
                    <a:pt x="36" y="5"/>
                    <a:pt x="36" y="5"/>
                  </a:cubicBezTo>
                  <a:cubicBezTo>
                    <a:pt x="35" y="6"/>
                    <a:pt x="34" y="7"/>
                    <a:pt x="33" y="9"/>
                  </a:cubicBezTo>
                  <a:moveTo>
                    <a:pt x="13" y="12"/>
                  </a:moveTo>
                  <a:cubicBezTo>
                    <a:pt x="15" y="9"/>
                    <a:pt x="17" y="7"/>
                    <a:pt x="19" y="5"/>
                  </a:cubicBezTo>
                  <a:cubicBezTo>
                    <a:pt x="20" y="4"/>
                    <a:pt x="21" y="4"/>
                    <a:pt x="22" y="4"/>
                  </a:cubicBezTo>
                  <a:cubicBezTo>
                    <a:pt x="20" y="6"/>
                    <a:pt x="18" y="8"/>
                    <a:pt x="15" y="10"/>
                  </a:cubicBezTo>
                  <a:cubicBezTo>
                    <a:pt x="15" y="11"/>
                    <a:pt x="14" y="11"/>
                    <a:pt x="13" y="12"/>
                  </a:cubicBezTo>
                  <a:moveTo>
                    <a:pt x="27" y="8"/>
                  </a:moveTo>
                  <a:cubicBezTo>
                    <a:pt x="28" y="6"/>
                    <a:pt x="30" y="4"/>
                    <a:pt x="32" y="3"/>
                  </a:cubicBezTo>
                  <a:cubicBezTo>
                    <a:pt x="33" y="3"/>
                    <a:pt x="33" y="3"/>
                    <a:pt x="34" y="3"/>
                  </a:cubicBezTo>
                  <a:cubicBezTo>
                    <a:pt x="32" y="5"/>
                    <a:pt x="31" y="6"/>
                    <a:pt x="29" y="8"/>
                  </a:cubicBezTo>
                  <a:cubicBezTo>
                    <a:pt x="28" y="8"/>
                    <a:pt x="28" y="8"/>
                    <a:pt x="27" y="8"/>
                  </a:cubicBezTo>
                  <a:cubicBezTo>
                    <a:pt x="27" y="8"/>
                    <a:pt x="27" y="8"/>
                    <a:pt x="27" y="8"/>
                  </a:cubicBezTo>
                  <a:moveTo>
                    <a:pt x="19" y="9"/>
                  </a:moveTo>
                  <a:cubicBezTo>
                    <a:pt x="21" y="7"/>
                    <a:pt x="23" y="5"/>
                    <a:pt x="25" y="3"/>
                  </a:cubicBezTo>
                  <a:cubicBezTo>
                    <a:pt x="26" y="3"/>
                    <a:pt x="26" y="3"/>
                    <a:pt x="26" y="3"/>
                  </a:cubicBezTo>
                  <a:cubicBezTo>
                    <a:pt x="24" y="5"/>
                    <a:pt x="22" y="7"/>
                    <a:pt x="20" y="9"/>
                  </a:cubicBezTo>
                  <a:cubicBezTo>
                    <a:pt x="20" y="9"/>
                    <a:pt x="20" y="9"/>
                    <a:pt x="20" y="9"/>
                  </a:cubicBezTo>
                  <a:cubicBezTo>
                    <a:pt x="19" y="9"/>
                    <a:pt x="19" y="9"/>
                    <a:pt x="19" y="9"/>
                  </a:cubicBezTo>
                  <a:moveTo>
                    <a:pt x="23" y="8"/>
                  </a:moveTo>
                  <a:cubicBezTo>
                    <a:pt x="25" y="6"/>
                    <a:pt x="27" y="4"/>
                    <a:pt x="29" y="3"/>
                  </a:cubicBezTo>
                  <a:cubicBezTo>
                    <a:pt x="29" y="3"/>
                    <a:pt x="29" y="3"/>
                    <a:pt x="29" y="3"/>
                  </a:cubicBezTo>
                  <a:cubicBezTo>
                    <a:pt x="29" y="3"/>
                    <a:pt x="30" y="3"/>
                    <a:pt x="30" y="3"/>
                  </a:cubicBezTo>
                  <a:cubicBezTo>
                    <a:pt x="28" y="4"/>
                    <a:pt x="26" y="6"/>
                    <a:pt x="24" y="8"/>
                  </a:cubicBezTo>
                  <a:cubicBezTo>
                    <a:pt x="24" y="8"/>
                    <a:pt x="23" y="8"/>
                    <a:pt x="23" y="8"/>
                  </a:cubicBezTo>
                  <a:moveTo>
                    <a:pt x="29" y="0"/>
                  </a:moveTo>
                  <a:cubicBezTo>
                    <a:pt x="24" y="0"/>
                    <a:pt x="18" y="1"/>
                    <a:pt x="12" y="5"/>
                  </a:cubicBezTo>
                  <a:cubicBezTo>
                    <a:pt x="12" y="5"/>
                    <a:pt x="12" y="5"/>
                    <a:pt x="12" y="5"/>
                  </a:cubicBezTo>
                  <a:cubicBezTo>
                    <a:pt x="4" y="11"/>
                    <a:pt x="0" y="20"/>
                    <a:pt x="0" y="28"/>
                  </a:cubicBezTo>
                  <a:cubicBezTo>
                    <a:pt x="0" y="35"/>
                    <a:pt x="4" y="43"/>
                    <a:pt x="9" y="49"/>
                  </a:cubicBezTo>
                  <a:cubicBezTo>
                    <a:pt x="14" y="55"/>
                    <a:pt x="22" y="59"/>
                    <a:pt x="30" y="59"/>
                  </a:cubicBezTo>
                  <a:cubicBezTo>
                    <a:pt x="34" y="59"/>
                    <a:pt x="39" y="57"/>
                    <a:pt x="44" y="54"/>
                  </a:cubicBezTo>
                  <a:cubicBezTo>
                    <a:pt x="44" y="54"/>
                    <a:pt x="44" y="54"/>
                    <a:pt x="44" y="54"/>
                  </a:cubicBezTo>
                  <a:cubicBezTo>
                    <a:pt x="45" y="54"/>
                    <a:pt x="45" y="54"/>
                    <a:pt x="45" y="54"/>
                  </a:cubicBezTo>
                  <a:cubicBezTo>
                    <a:pt x="45" y="54"/>
                    <a:pt x="45" y="54"/>
                    <a:pt x="45" y="54"/>
                  </a:cubicBezTo>
                  <a:cubicBezTo>
                    <a:pt x="45" y="54"/>
                    <a:pt x="45" y="54"/>
                    <a:pt x="46" y="53"/>
                  </a:cubicBezTo>
                  <a:cubicBezTo>
                    <a:pt x="46" y="53"/>
                    <a:pt x="46" y="53"/>
                    <a:pt x="46" y="53"/>
                  </a:cubicBezTo>
                  <a:cubicBezTo>
                    <a:pt x="46" y="53"/>
                    <a:pt x="46" y="53"/>
                    <a:pt x="46" y="53"/>
                  </a:cubicBezTo>
                  <a:cubicBezTo>
                    <a:pt x="47" y="53"/>
                    <a:pt x="47"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1"/>
                    <a:pt x="48" y="51"/>
                    <a:pt x="48" y="51"/>
                  </a:cubicBezTo>
                  <a:cubicBezTo>
                    <a:pt x="48" y="51"/>
                    <a:pt x="48" y="51"/>
                    <a:pt x="48" y="51"/>
                  </a:cubicBezTo>
                  <a:cubicBezTo>
                    <a:pt x="55" y="46"/>
                    <a:pt x="59" y="38"/>
                    <a:pt x="59" y="31"/>
                  </a:cubicBezTo>
                  <a:cubicBezTo>
                    <a:pt x="59" y="23"/>
                    <a:pt x="55" y="15"/>
                    <a:pt x="50" y="9"/>
                  </a:cubicBezTo>
                  <a:cubicBezTo>
                    <a:pt x="45" y="4"/>
                    <a:pt x="37" y="0"/>
                    <a:pt x="29" y="0"/>
                  </a:cubicBezTo>
                  <a:cubicBezTo>
                    <a:pt x="29" y="0"/>
                    <a:pt x="29"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744"/>
            <p:cNvSpPr>
              <a:spLocks noEditPoints="1"/>
            </p:cNvSpPr>
            <p:nvPr/>
          </p:nvSpPr>
          <p:spPr bwMode="auto">
            <a:xfrm>
              <a:off x="3255" y="1074"/>
              <a:ext cx="225" cy="239"/>
            </a:xfrm>
            <a:custGeom>
              <a:avLst/>
              <a:gdLst>
                <a:gd name="T0" fmla="*/ 41 w 95"/>
                <a:gd name="T1" fmla="*/ 98 h 101"/>
                <a:gd name="T2" fmla="*/ 41 w 95"/>
                <a:gd name="T3" fmla="*/ 92 h 101"/>
                <a:gd name="T4" fmla="*/ 39 w 95"/>
                <a:gd name="T5" fmla="*/ 92 h 101"/>
                <a:gd name="T6" fmla="*/ 65 w 95"/>
                <a:gd name="T7" fmla="*/ 91 h 101"/>
                <a:gd name="T8" fmla="*/ 71 w 95"/>
                <a:gd name="T9" fmla="*/ 87 h 101"/>
                <a:gd name="T10" fmla="*/ 50 w 95"/>
                <a:gd name="T11" fmla="*/ 90 h 101"/>
                <a:gd name="T12" fmla="*/ 70 w 95"/>
                <a:gd name="T13" fmla="*/ 91 h 101"/>
                <a:gd name="T14" fmla="*/ 56 w 95"/>
                <a:gd name="T15" fmla="*/ 84 h 101"/>
                <a:gd name="T16" fmla="*/ 64 w 95"/>
                <a:gd name="T17" fmla="*/ 84 h 101"/>
                <a:gd name="T18" fmla="*/ 33 w 95"/>
                <a:gd name="T19" fmla="*/ 84 h 101"/>
                <a:gd name="T20" fmla="*/ 57 w 95"/>
                <a:gd name="T21" fmla="*/ 89 h 101"/>
                <a:gd name="T22" fmla="*/ 28 w 95"/>
                <a:gd name="T23" fmla="*/ 86 h 101"/>
                <a:gd name="T24" fmla="*/ 25 w 95"/>
                <a:gd name="T25" fmla="*/ 84 h 101"/>
                <a:gd name="T26" fmla="*/ 14 w 95"/>
                <a:gd name="T27" fmla="*/ 79 h 101"/>
                <a:gd name="T28" fmla="*/ 28 w 95"/>
                <a:gd name="T29" fmla="*/ 79 h 101"/>
                <a:gd name="T30" fmla="*/ 22 w 95"/>
                <a:gd name="T31" fmla="*/ 81 h 101"/>
                <a:gd name="T32" fmla="*/ 16 w 95"/>
                <a:gd name="T33" fmla="*/ 83 h 101"/>
                <a:gd name="T34" fmla="*/ 23 w 95"/>
                <a:gd name="T35" fmla="*/ 76 h 101"/>
                <a:gd name="T36" fmla="*/ 12 w 95"/>
                <a:gd name="T37" fmla="*/ 75 h 101"/>
                <a:gd name="T38" fmla="*/ 11 w 95"/>
                <a:gd name="T39" fmla="*/ 74 h 101"/>
                <a:gd name="T40" fmla="*/ 7 w 95"/>
                <a:gd name="T41" fmla="*/ 74 h 101"/>
                <a:gd name="T42" fmla="*/ 80 w 95"/>
                <a:gd name="T43" fmla="*/ 69 h 101"/>
                <a:gd name="T44" fmla="*/ 88 w 95"/>
                <a:gd name="T45" fmla="*/ 67 h 101"/>
                <a:gd name="T46" fmla="*/ 85 w 95"/>
                <a:gd name="T47" fmla="*/ 67 h 101"/>
                <a:gd name="T48" fmla="*/ 11 w 95"/>
                <a:gd name="T49" fmla="*/ 61 h 101"/>
                <a:gd name="T50" fmla="*/ 10 w 95"/>
                <a:gd name="T51" fmla="*/ 56 h 101"/>
                <a:gd name="T52" fmla="*/ 6 w 95"/>
                <a:gd name="T53" fmla="*/ 53 h 101"/>
                <a:gd name="T54" fmla="*/ 3 w 95"/>
                <a:gd name="T55" fmla="*/ 52 h 101"/>
                <a:gd name="T56" fmla="*/ 4 w 95"/>
                <a:gd name="T57" fmla="*/ 47 h 101"/>
                <a:gd name="T58" fmla="*/ 85 w 95"/>
                <a:gd name="T59" fmla="*/ 33 h 101"/>
                <a:gd name="T60" fmla="*/ 17 w 95"/>
                <a:gd name="T61" fmla="*/ 20 h 101"/>
                <a:gd name="T62" fmla="*/ 47 w 95"/>
                <a:gd name="T63" fmla="*/ 10 h 101"/>
                <a:gd name="T64" fmla="*/ 73 w 95"/>
                <a:gd name="T65" fmla="*/ 20 h 101"/>
                <a:gd name="T66" fmla="*/ 86 w 95"/>
                <a:gd name="T67" fmla="*/ 24 h 101"/>
                <a:gd name="T68" fmla="*/ 86 w 95"/>
                <a:gd name="T69" fmla="*/ 46 h 101"/>
                <a:gd name="T70" fmla="*/ 79 w 95"/>
                <a:gd name="T71" fmla="*/ 65 h 101"/>
                <a:gd name="T72" fmla="*/ 64 w 95"/>
                <a:gd name="T73" fmla="*/ 79 h 101"/>
                <a:gd name="T74" fmla="*/ 36 w 95"/>
                <a:gd name="T75" fmla="*/ 82 h 101"/>
                <a:gd name="T76" fmla="*/ 10 w 95"/>
                <a:gd name="T77" fmla="*/ 66 h 101"/>
                <a:gd name="T78" fmla="*/ 7 w 95"/>
                <a:gd name="T79" fmla="*/ 33 h 101"/>
                <a:gd name="T80" fmla="*/ 22 w 95"/>
                <a:gd name="T81" fmla="*/ 21 h 101"/>
                <a:gd name="T82" fmla="*/ 49 w 95"/>
                <a:gd name="T83" fmla="*/ 0 h 101"/>
                <a:gd name="T84" fmla="*/ 28 w 95"/>
                <a:gd name="T85" fmla="*/ 4 h 101"/>
                <a:gd name="T86" fmla="*/ 15 w 95"/>
                <a:gd name="T87" fmla="*/ 26 h 101"/>
                <a:gd name="T88" fmla="*/ 4 w 95"/>
                <a:gd name="T89" fmla="*/ 33 h 101"/>
                <a:gd name="T90" fmla="*/ 6 w 95"/>
                <a:gd name="T91" fmla="*/ 65 h 101"/>
                <a:gd name="T92" fmla="*/ 14 w 95"/>
                <a:gd name="T93" fmla="*/ 87 h 101"/>
                <a:gd name="T94" fmla="*/ 31 w 95"/>
                <a:gd name="T95" fmla="*/ 98 h 101"/>
                <a:gd name="T96" fmla="*/ 65 w 95"/>
                <a:gd name="T97" fmla="*/ 96 h 101"/>
                <a:gd name="T98" fmla="*/ 82 w 95"/>
                <a:gd name="T99" fmla="*/ 78 h 101"/>
                <a:gd name="T100" fmla="*/ 84 w 95"/>
                <a:gd name="T101" fmla="*/ 70 h 101"/>
                <a:gd name="T102" fmla="*/ 93 w 95"/>
                <a:gd name="T103" fmla="*/ 61 h 101"/>
                <a:gd name="T104" fmla="*/ 86 w 95"/>
                <a:gd name="T105" fmla="*/ 36 h 101"/>
                <a:gd name="T106" fmla="*/ 90 w 95"/>
                <a:gd name="T107" fmla="*/ 25 h 101"/>
                <a:gd name="T108" fmla="*/ 82 w 95"/>
                <a:gd name="T109" fmla="*/ 13 h 101"/>
                <a:gd name="T110" fmla="*/ 64 w 95"/>
                <a:gd name="T111" fmla="*/ 1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5" h="101">
                  <a:moveTo>
                    <a:pt x="45" y="98"/>
                  </a:moveTo>
                  <a:cubicBezTo>
                    <a:pt x="44" y="98"/>
                    <a:pt x="44" y="98"/>
                    <a:pt x="44" y="98"/>
                  </a:cubicBezTo>
                  <a:cubicBezTo>
                    <a:pt x="45" y="97"/>
                    <a:pt x="45" y="97"/>
                    <a:pt x="45" y="96"/>
                  </a:cubicBezTo>
                  <a:cubicBezTo>
                    <a:pt x="45" y="97"/>
                    <a:pt x="45" y="97"/>
                    <a:pt x="45" y="98"/>
                  </a:cubicBezTo>
                  <a:moveTo>
                    <a:pt x="43" y="98"/>
                  </a:moveTo>
                  <a:cubicBezTo>
                    <a:pt x="42" y="98"/>
                    <a:pt x="42" y="98"/>
                    <a:pt x="41" y="98"/>
                  </a:cubicBezTo>
                  <a:cubicBezTo>
                    <a:pt x="42" y="96"/>
                    <a:pt x="43" y="94"/>
                    <a:pt x="44" y="93"/>
                  </a:cubicBezTo>
                  <a:cubicBezTo>
                    <a:pt x="45" y="93"/>
                    <a:pt x="45" y="93"/>
                    <a:pt x="46" y="93"/>
                  </a:cubicBezTo>
                  <a:cubicBezTo>
                    <a:pt x="45" y="94"/>
                    <a:pt x="44" y="96"/>
                    <a:pt x="43" y="98"/>
                  </a:cubicBezTo>
                  <a:moveTo>
                    <a:pt x="40" y="97"/>
                  </a:moveTo>
                  <a:cubicBezTo>
                    <a:pt x="39" y="97"/>
                    <a:pt x="38" y="97"/>
                    <a:pt x="38" y="97"/>
                  </a:cubicBezTo>
                  <a:cubicBezTo>
                    <a:pt x="39" y="95"/>
                    <a:pt x="40" y="94"/>
                    <a:pt x="41" y="92"/>
                  </a:cubicBezTo>
                  <a:cubicBezTo>
                    <a:pt x="41" y="92"/>
                    <a:pt x="42" y="92"/>
                    <a:pt x="43" y="92"/>
                  </a:cubicBezTo>
                  <a:cubicBezTo>
                    <a:pt x="41" y="94"/>
                    <a:pt x="40" y="96"/>
                    <a:pt x="40" y="97"/>
                  </a:cubicBezTo>
                  <a:moveTo>
                    <a:pt x="36" y="97"/>
                  </a:moveTo>
                  <a:cubicBezTo>
                    <a:pt x="36" y="97"/>
                    <a:pt x="35" y="97"/>
                    <a:pt x="34" y="96"/>
                  </a:cubicBezTo>
                  <a:cubicBezTo>
                    <a:pt x="36" y="95"/>
                    <a:pt x="37" y="93"/>
                    <a:pt x="38" y="92"/>
                  </a:cubicBezTo>
                  <a:cubicBezTo>
                    <a:pt x="38" y="92"/>
                    <a:pt x="39" y="92"/>
                    <a:pt x="39" y="92"/>
                  </a:cubicBezTo>
                  <a:cubicBezTo>
                    <a:pt x="38" y="93"/>
                    <a:pt x="37" y="95"/>
                    <a:pt x="36" y="97"/>
                  </a:cubicBezTo>
                  <a:moveTo>
                    <a:pt x="34" y="94"/>
                  </a:moveTo>
                  <a:cubicBezTo>
                    <a:pt x="34" y="93"/>
                    <a:pt x="35" y="92"/>
                    <a:pt x="35" y="91"/>
                  </a:cubicBezTo>
                  <a:cubicBezTo>
                    <a:pt x="35" y="91"/>
                    <a:pt x="36" y="91"/>
                    <a:pt x="36" y="91"/>
                  </a:cubicBezTo>
                  <a:cubicBezTo>
                    <a:pt x="36" y="92"/>
                    <a:pt x="35" y="93"/>
                    <a:pt x="34" y="94"/>
                  </a:cubicBezTo>
                  <a:moveTo>
                    <a:pt x="65" y="91"/>
                  </a:moveTo>
                  <a:cubicBezTo>
                    <a:pt x="65" y="91"/>
                    <a:pt x="65" y="90"/>
                    <a:pt x="64" y="90"/>
                  </a:cubicBezTo>
                  <a:cubicBezTo>
                    <a:pt x="65" y="89"/>
                    <a:pt x="65" y="88"/>
                    <a:pt x="66" y="87"/>
                  </a:cubicBezTo>
                  <a:cubicBezTo>
                    <a:pt x="66" y="89"/>
                    <a:pt x="65" y="90"/>
                    <a:pt x="65" y="91"/>
                  </a:cubicBezTo>
                  <a:moveTo>
                    <a:pt x="68" y="92"/>
                  </a:moveTo>
                  <a:cubicBezTo>
                    <a:pt x="68" y="91"/>
                    <a:pt x="69" y="89"/>
                    <a:pt x="69" y="88"/>
                  </a:cubicBezTo>
                  <a:cubicBezTo>
                    <a:pt x="70" y="88"/>
                    <a:pt x="70" y="87"/>
                    <a:pt x="71" y="87"/>
                  </a:cubicBezTo>
                  <a:cubicBezTo>
                    <a:pt x="70" y="89"/>
                    <a:pt x="69" y="90"/>
                    <a:pt x="68" y="92"/>
                  </a:cubicBezTo>
                  <a:moveTo>
                    <a:pt x="51" y="86"/>
                  </a:moveTo>
                  <a:cubicBezTo>
                    <a:pt x="51" y="85"/>
                    <a:pt x="51" y="85"/>
                    <a:pt x="51" y="85"/>
                  </a:cubicBezTo>
                  <a:cubicBezTo>
                    <a:pt x="51" y="85"/>
                    <a:pt x="51" y="85"/>
                    <a:pt x="51" y="85"/>
                  </a:cubicBezTo>
                  <a:cubicBezTo>
                    <a:pt x="51" y="86"/>
                    <a:pt x="51" y="86"/>
                    <a:pt x="51" y="86"/>
                  </a:cubicBezTo>
                  <a:moveTo>
                    <a:pt x="50" y="90"/>
                  </a:moveTo>
                  <a:cubicBezTo>
                    <a:pt x="50" y="89"/>
                    <a:pt x="50" y="89"/>
                    <a:pt x="50" y="88"/>
                  </a:cubicBezTo>
                  <a:cubicBezTo>
                    <a:pt x="51" y="87"/>
                    <a:pt x="52" y="86"/>
                    <a:pt x="53" y="85"/>
                  </a:cubicBezTo>
                  <a:cubicBezTo>
                    <a:pt x="54" y="85"/>
                    <a:pt x="54" y="85"/>
                    <a:pt x="54" y="85"/>
                  </a:cubicBezTo>
                  <a:cubicBezTo>
                    <a:pt x="53" y="87"/>
                    <a:pt x="52" y="88"/>
                    <a:pt x="50" y="90"/>
                  </a:cubicBezTo>
                  <a:cubicBezTo>
                    <a:pt x="50" y="90"/>
                    <a:pt x="50" y="90"/>
                    <a:pt x="50" y="90"/>
                  </a:cubicBezTo>
                  <a:moveTo>
                    <a:pt x="70" y="91"/>
                  </a:moveTo>
                  <a:cubicBezTo>
                    <a:pt x="71" y="89"/>
                    <a:pt x="72" y="87"/>
                    <a:pt x="73" y="86"/>
                  </a:cubicBezTo>
                  <a:cubicBezTo>
                    <a:pt x="74" y="85"/>
                    <a:pt x="74" y="85"/>
                    <a:pt x="75" y="85"/>
                  </a:cubicBezTo>
                  <a:cubicBezTo>
                    <a:pt x="74" y="86"/>
                    <a:pt x="73" y="88"/>
                    <a:pt x="73" y="89"/>
                  </a:cubicBezTo>
                  <a:cubicBezTo>
                    <a:pt x="72" y="90"/>
                    <a:pt x="71" y="90"/>
                    <a:pt x="70" y="91"/>
                  </a:cubicBezTo>
                  <a:moveTo>
                    <a:pt x="52" y="90"/>
                  </a:moveTo>
                  <a:cubicBezTo>
                    <a:pt x="54" y="88"/>
                    <a:pt x="55" y="86"/>
                    <a:pt x="56" y="84"/>
                  </a:cubicBezTo>
                  <a:cubicBezTo>
                    <a:pt x="57" y="84"/>
                    <a:pt x="58" y="84"/>
                    <a:pt x="58" y="84"/>
                  </a:cubicBezTo>
                  <a:cubicBezTo>
                    <a:pt x="57" y="86"/>
                    <a:pt x="56" y="88"/>
                    <a:pt x="55" y="89"/>
                  </a:cubicBezTo>
                  <a:cubicBezTo>
                    <a:pt x="54" y="89"/>
                    <a:pt x="53" y="90"/>
                    <a:pt x="52" y="90"/>
                  </a:cubicBezTo>
                  <a:moveTo>
                    <a:pt x="63" y="89"/>
                  </a:moveTo>
                  <a:cubicBezTo>
                    <a:pt x="63" y="88"/>
                    <a:pt x="63" y="88"/>
                    <a:pt x="63" y="88"/>
                  </a:cubicBezTo>
                  <a:cubicBezTo>
                    <a:pt x="64" y="87"/>
                    <a:pt x="64" y="85"/>
                    <a:pt x="64" y="84"/>
                  </a:cubicBezTo>
                  <a:cubicBezTo>
                    <a:pt x="65" y="84"/>
                    <a:pt x="65" y="85"/>
                    <a:pt x="66" y="86"/>
                  </a:cubicBezTo>
                  <a:cubicBezTo>
                    <a:pt x="65" y="87"/>
                    <a:pt x="64" y="88"/>
                    <a:pt x="63" y="89"/>
                  </a:cubicBezTo>
                  <a:moveTo>
                    <a:pt x="32" y="88"/>
                  </a:moveTo>
                  <a:cubicBezTo>
                    <a:pt x="32" y="88"/>
                    <a:pt x="32" y="88"/>
                    <a:pt x="32" y="88"/>
                  </a:cubicBezTo>
                  <a:cubicBezTo>
                    <a:pt x="31" y="87"/>
                    <a:pt x="30" y="87"/>
                    <a:pt x="30" y="87"/>
                  </a:cubicBezTo>
                  <a:cubicBezTo>
                    <a:pt x="31" y="86"/>
                    <a:pt x="32" y="85"/>
                    <a:pt x="33" y="84"/>
                  </a:cubicBezTo>
                  <a:cubicBezTo>
                    <a:pt x="33" y="85"/>
                    <a:pt x="33" y="87"/>
                    <a:pt x="32" y="88"/>
                  </a:cubicBezTo>
                  <a:moveTo>
                    <a:pt x="57" y="89"/>
                  </a:moveTo>
                  <a:cubicBezTo>
                    <a:pt x="58" y="87"/>
                    <a:pt x="59" y="85"/>
                    <a:pt x="60" y="83"/>
                  </a:cubicBezTo>
                  <a:cubicBezTo>
                    <a:pt x="61" y="83"/>
                    <a:pt x="61" y="83"/>
                    <a:pt x="62" y="83"/>
                  </a:cubicBezTo>
                  <a:cubicBezTo>
                    <a:pt x="61" y="84"/>
                    <a:pt x="61" y="86"/>
                    <a:pt x="60" y="88"/>
                  </a:cubicBezTo>
                  <a:cubicBezTo>
                    <a:pt x="59" y="88"/>
                    <a:pt x="58" y="88"/>
                    <a:pt x="57" y="89"/>
                  </a:cubicBezTo>
                  <a:moveTo>
                    <a:pt x="75" y="87"/>
                  </a:moveTo>
                  <a:cubicBezTo>
                    <a:pt x="76" y="85"/>
                    <a:pt x="77" y="84"/>
                    <a:pt x="77" y="83"/>
                  </a:cubicBezTo>
                  <a:cubicBezTo>
                    <a:pt x="78" y="82"/>
                    <a:pt x="78" y="82"/>
                    <a:pt x="78" y="82"/>
                  </a:cubicBezTo>
                  <a:cubicBezTo>
                    <a:pt x="77" y="83"/>
                    <a:pt x="77" y="84"/>
                    <a:pt x="77" y="85"/>
                  </a:cubicBezTo>
                  <a:cubicBezTo>
                    <a:pt x="76" y="86"/>
                    <a:pt x="76" y="86"/>
                    <a:pt x="75" y="87"/>
                  </a:cubicBezTo>
                  <a:moveTo>
                    <a:pt x="28" y="86"/>
                  </a:moveTo>
                  <a:cubicBezTo>
                    <a:pt x="28" y="86"/>
                    <a:pt x="27" y="85"/>
                    <a:pt x="27" y="85"/>
                  </a:cubicBezTo>
                  <a:cubicBezTo>
                    <a:pt x="28" y="84"/>
                    <a:pt x="30" y="83"/>
                    <a:pt x="31" y="81"/>
                  </a:cubicBezTo>
                  <a:cubicBezTo>
                    <a:pt x="32" y="82"/>
                    <a:pt x="32" y="82"/>
                    <a:pt x="33" y="82"/>
                  </a:cubicBezTo>
                  <a:cubicBezTo>
                    <a:pt x="31" y="83"/>
                    <a:pt x="30" y="85"/>
                    <a:pt x="28" y="86"/>
                  </a:cubicBezTo>
                  <a:moveTo>
                    <a:pt x="26" y="84"/>
                  </a:moveTo>
                  <a:cubicBezTo>
                    <a:pt x="25" y="84"/>
                    <a:pt x="25" y="84"/>
                    <a:pt x="25" y="84"/>
                  </a:cubicBezTo>
                  <a:cubicBezTo>
                    <a:pt x="26" y="82"/>
                    <a:pt x="28" y="81"/>
                    <a:pt x="29" y="80"/>
                  </a:cubicBezTo>
                  <a:cubicBezTo>
                    <a:pt x="30" y="81"/>
                    <a:pt x="30" y="81"/>
                    <a:pt x="30" y="81"/>
                  </a:cubicBezTo>
                  <a:cubicBezTo>
                    <a:pt x="28" y="82"/>
                    <a:pt x="27" y="83"/>
                    <a:pt x="26" y="84"/>
                  </a:cubicBezTo>
                  <a:moveTo>
                    <a:pt x="13" y="83"/>
                  </a:moveTo>
                  <a:cubicBezTo>
                    <a:pt x="12" y="82"/>
                    <a:pt x="12" y="82"/>
                    <a:pt x="12" y="82"/>
                  </a:cubicBezTo>
                  <a:cubicBezTo>
                    <a:pt x="13" y="81"/>
                    <a:pt x="14" y="80"/>
                    <a:pt x="14" y="79"/>
                  </a:cubicBezTo>
                  <a:cubicBezTo>
                    <a:pt x="14" y="80"/>
                    <a:pt x="14" y="80"/>
                    <a:pt x="13" y="81"/>
                  </a:cubicBezTo>
                  <a:cubicBezTo>
                    <a:pt x="13" y="82"/>
                    <a:pt x="13" y="82"/>
                    <a:pt x="13" y="83"/>
                  </a:cubicBezTo>
                  <a:moveTo>
                    <a:pt x="24" y="83"/>
                  </a:moveTo>
                  <a:cubicBezTo>
                    <a:pt x="23" y="82"/>
                    <a:pt x="23" y="82"/>
                    <a:pt x="23" y="82"/>
                  </a:cubicBezTo>
                  <a:cubicBezTo>
                    <a:pt x="24" y="81"/>
                    <a:pt x="25" y="80"/>
                    <a:pt x="27" y="79"/>
                  </a:cubicBezTo>
                  <a:cubicBezTo>
                    <a:pt x="28" y="79"/>
                    <a:pt x="28" y="79"/>
                    <a:pt x="28" y="79"/>
                  </a:cubicBezTo>
                  <a:cubicBezTo>
                    <a:pt x="26" y="80"/>
                    <a:pt x="25" y="81"/>
                    <a:pt x="24" y="83"/>
                  </a:cubicBezTo>
                  <a:moveTo>
                    <a:pt x="22" y="81"/>
                  </a:moveTo>
                  <a:cubicBezTo>
                    <a:pt x="22" y="80"/>
                    <a:pt x="23" y="80"/>
                    <a:pt x="23" y="79"/>
                  </a:cubicBezTo>
                  <a:cubicBezTo>
                    <a:pt x="23" y="78"/>
                    <a:pt x="24" y="78"/>
                    <a:pt x="25" y="77"/>
                  </a:cubicBezTo>
                  <a:cubicBezTo>
                    <a:pt x="25" y="78"/>
                    <a:pt x="25" y="78"/>
                    <a:pt x="25" y="78"/>
                  </a:cubicBezTo>
                  <a:cubicBezTo>
                    <a:pt x="24" y="79"/>
                    <a:pt x="23" y="80"/>
                    <a:pt x="22" y="81"/>
                  </a:cubicBezTo>
                  <a:moveTo>
                    <a:pt x="16" y="83"/>
                  </a:moveTo>
                  <a:cubicBezTo>
                    <a:pt x="16" y="82"/>
                    <a:pt x="16" y="82"/>
                    <a:pt x="16" y="82"/>
                  </a:cubicBezTo>
                  <a:cubicBezTo>
                    <a:pt x="17" y="81"/>
                    <a:pt x="17" y="80"/>
                    <a:pt x="17" y="79"/>
                  </a:cubicBezTo>
                  <a:cubicBezTo>
                    <a:pt x="18" y="78"/>
                    <a:pt x="19" y="78"/>
                    <a:pt x="20" y="77"/>
                  </a:cubicBezTo>
                  <a:cubicBezTo>
                    <a:pt x="20" y="78"/>
                    <a:pt x="19" y="79"/>
                    <a:pt x="19" y="81"/>
                  </a:cubicBezTo>
                  <a:cubicBezTo>
                    <a:pt x="18" y="81"/>
                    <a:pt x="17" y="82"/>
                    <a:pt x="16" y="83"/>
                  </a:cubicBezTo>
                  <a:moveTo>
                    <a:pt x="11" y="80"/>
                  </a:moveTo>
                  <a:cubicBezTo>
                    <a:pt x="11" y="80"/>
                    <a:pt x="11" y="80"/>
                    <a:pt x="11" y="80"/>
                  </a:cubicBezTo>
                  <a:cubicBezTo>
                    <a:pt x="11" y="79"/>
                    <a:pt x="12" y="78"/>
                    <a:pt x="13" y="77"/>
                  </a:cubicBezTo>
                  <a:cubicBezTo>
                    <a:pt x="14" y="77"/>
                    <a:pt x="14" y="77"/>
                    <a:pt x="14" y="77"/>
                  </a:cubicBezTo>
                  <a:cubicBezTo>
                    <a:pt x="13" y="78"/>
                    <a:pt x="12" y="79"/>
                    <a:pt x="11" y="80"/>
                  </a:cubicBezTo>
                  <a:moveTo>
                    <a:pt x="23" y="76"/>
                  </a:moveTo>
                  <a:cubicBezTo>
                    <a:pt x="23" y="76"/>
                    <a:pt x="23" y="76"/>
                    <a:pt x="23" y="76"/>
                  </a:cubicBezTo>
                  <a:cubicBezTo>
                    <a:pt x="23" y="76"/>
                    <a:pt x="23" y="76"/>
                    <a:pt x="23" y="76"/>
                  </a:cubicBezTo>
                  <a:cubicBezTo>
                    <a:pt x="23" y="76"/>
                    <a:pt x="23" y="76"/>
                    <a:pt x="23" y="76"/>
                  </a:cubicBezTo>
                  <a:moveTo>
                    <a:pt x="10" y="78"/>
                  </a:moveTo>
                  <a:cubicBezTo>
                    <a:pt x="9" y="77"/>
                    <a:pt x="9" y="77"/>
                    <a:pt x="9" y="77"/>
                  </a:cubicBezTo>
                  <a:cubicBezTo>
                    <a:pt x="10" y="77"/>
                    <a:pt x="11" y="76"/>
                    <a:pt x="12" y="75"/>
                  </a:cubicBezTo>
                  <a:cubicBezTo>
                    <a:pt x="12" y="75"/>
                    <a:pt x="12" y="75"/>
                    <a:pt x="12" y="75"/>
                  </a:cubicBezTo>
                  <a:cubicBezTo>
                    <a:pt x="11" y="76"/>
                    <a:pt x="11" y="77"/>
                    <a:pt x="10" y="78"/>
                  </a:cubicBezTo>
                  <a:moveTo>
                    <a:pt x="8" y="76"/>
                  </a:moveTo>
                  <a:cubicBezTo>
                    <a:pt x="8" y="76"/>
                    <a:pt x="8" y="76"/>
                    <a:pt x="8" y="76"/>
                  </a:cubicBezTo>
                  <a:cubicBezTo>
                    <a:pt x="9" y="75"/>
                    <a:pt x="10" y="74"/>
                    <a:pt x="10" y="73"/>
                  </a:cubicBezTo>
                  <a:cubicBezTo>
                    <a:pt x="11" y="74"/>
                    <a:pt x="11" y="74"/>
                    <a:pt x="11" y="74"/>
                  </a:cubicBezTo>
                  <a:cubicBezTo>
                    <a:pt x="10" y="74"/>
                    <a:pt x="9" y="75"/>
                    <a:pt x="8" y="76"/>
                  </a:cubicBezTo>
                  <a:moveTo>
                    <a:pt x="7" y="74"/>
                  </a:moveTo>
                  <a:cubicBezTo>
                    <a:pt x="7" y="74"/>
                    <a:pt x="7" y="74"/>
                    <a:pt x="7" y="74"/>
                  </a:cubicBezTo>
                  <a:cubicBezTo>
                    <a:pt x="8" y="72"/>
                    <a:pt x="8" y="71"/>
                    <a:pt x="8" y="70"/>
                  </a:cubicBezTo>
                  <a:cubicBezTo>
                    <a:pt x="9" y="71"/>
                    <a:pt x="9" y="71"/>
                    <a:pt x="10" y="72"/>
                  </a:cubicBezTo>
                  <a:cubicBezTo>
                    <a:pt x="9" y="73"/>
                    <a:pt x="8" y="73"/>
                    <a:pt x="7" y="74"/>
                  </a:cubicBezTo>
                  <a:moveTo>
                    <a:pt x="78" y="72"/>
                  </a:moveTo>
                  <a:cubicBezTo>
                    <a:pt x="78" y="72"/>
                    <a:pt x="78" y="72"/>
                    <a:pt x="78" y="72"/>
                  </a:cubicBezTo>
                  <a:cubicBezTo>
                    <a:pt x="79" y="71"/>
                    <a:pt x="80" y="69"/>
                    <a:pt x="81" y="68"/>
                  </a:cubicBezTo>
                  <a:cubicBezTo>
                    <a:pt x="81" y="68"/>
                    <a:pt x="81" y="68"/>
                    <a:pt x="81" y="68"/>
                  </a:cubicBezTo>
                  <a:cubicBezTo>
                    <a:pt x="81" y="69"/>
                    <a:pt x="81" y="69"/>
                    <a:pt x="81" y="69"/>
                  </a:cubicBezTo>
                  <a:cubicBezTo>
                    <a:pt x="80" y="69"/>
                    <a:pt x="80" y="69"/>
                    <a:pt x="80" y="69"/>
                  </a:cubicBezTo>
                  <a:cubicBezTo>
                    <a:pt x="79" y="70"/>
                    <a:pt x="79" y="71"/>
                    <a:pt x="78" y="72"/>
                  </a:cubicBezTo>
                  <a:moveTo>
                    <a:pt x="88" y="67"/>
                  </a:moveTo>
                  <a:cubicBezTo>
                    <a:pt x="87" y="67"/>
                    <a:pt x="87" y="67"/>
                    <a:pt x="86" y="67"/>
                  </a:cubicBezTo>
                  <a:cubicBezTo>
                    <a:pt x="87" y="65"/>
                    <a:pt x="88" y="64"/>
                    <a:pt x="89" y="62"/>
                  </a:cubicBezTo>
                  <a:cubicBezTo>
                    <a:pt x="89" y="62"/>
                    <a:pt x="89" y="62"/>
                    <a:pt x="89" y="62"/>
                  </a:cubicBezTo>
                  <a:cubicBezTo>
                    <a:pt x="89" y="64"/>
                    <a:pt x="88" y="65"/>
                    <a:pt x="88" y="67"/>
                  </a:cubicBezTo>
                  <a:moveTo>
                    <a:pt x="84" y="67"/>
                  </a:moveTo>
                  <a:cubicBezTo>
                    <a:pt x="84" y="66"/>
                    <a:pt x="84" y="66"/>
                    <a:pt x="84" y="65"/>
                  </a:cubicBezTo>
                  <a:cubicBezTo>
                    <a:pt x="85" y="64"/>
                    <a:pt x="86" y="63"/>
                    <a:pt x="87" y="62"/>
                  </a:cubicBezTo>
                  <a:cubicBezTo>
                    <a:pt x="87" y="62"/>
                    <a:pt x="87" y="62"/>
                    <a:pt x="87" y="62"/>
                  </a:cubicBezTo>
                  <a:cubicBezTo>
                    <a:pt x="88" y="62"/>
                    <a:pt x="88" y="62"/>
                    <a:pt x="88" y="62"/>
                  </a:cubicBezTo>
                  <a:cubicBezTo>
                    <a:pt x="87" y="63"/>
                    <a:pt x="86" y="65"/>
                    <a:pt x="85" y="67"/>
                  </a:cubicBezTo>
                  <a:cubicBezTo>
                    <a:pt x="84" y="67"/>
                    <a:pt x="84" y="67"/>
                    <a:pt x="84" y="67"/>
                  </a:cubicBezTo>
                  <a:moveTo>
                    <a:pt x="12" y="61"/>
                  </a:moveTo>
                  <a:cubicBezTo>
                    <a:pt x="12" y="61"/>
                    <a:pt x="12" y="61"/>
                    <a:pt x="12" y="61"/>
                  </a:cubicBezTo>
                  <a:cubicBezTo>
                    <a:pt x="12" y="61"/>
                    <a:pt x="12" y="61"/>
                    <a:pt x="12" y="61"/>
                  </a:cubicBezTo>
                  <a:cubicBezTo>
                    <a:pt x="12" y="61"/>
                    <a:pt x="12" y="61"/>
                    <a:pt x="12" y="61"/>
                  </a:cubicBezTo>
                  <a:moveTo>
                    <a:pt x="11" y="61"/>
                  </a:moveTo>
                  <a:cubicBezTo>
                    <a:pt x="10" y="60"/>
                    <a:pt x="10" y="59"/>
                    <a:pt x="10" y="59"/>
                  </a:cubicBezTo>
                  <a:cubicBezTo>
                    <a:pt x="11" y="58"/>
                    <a:pt x="11" y="58"/>
                    <a:pt x="11" y="57"/>
                  </a:cubicBezTo>
                  <a:cubicBezTo>
                    <a:pt x="11" y="58"/>
                    <a:pt x="11" y="58"/>
                    <a:pt x="11" y="59"/>
                  </a:cubicBezTo>
                  <a:cubicBezTo>
                    <a:pt x="11" y="59"/>
                    <a:pt x="11" y="60"/>
                    <a:pt x="11" y="61"/>
                  </a:cubicBezTo>
                  <a:moveTo>
                    <a:pt x="10" y="56"/>
                  </a:moveTo>
                  <a:cubicBezTo>
                    <a:pt x="10" y="56"/>
                    <a:pt x="10" y="56"/>
                    <a:pt x="10" y="56"/>
                  </a:cubicBezTo>
                  <a:cubicBezTo>
                    <a:pt x="10" y="56"/>
                    <a:pt x="10" y="56"/>
                    <a:pt x="10" y="56"/>
                  </a:cubicBezTo>
                  <a:cubicBezTo>
                    <a:pt x="10" y="55"/>
                    <a:pt x="10" y="55"/>
                    <a:pt x="10" y="55"/>
                  </a:cubicBezTo>
                  <a:cubicBezTo>
                    <a:pt x="10" y="55"/>
                    <a:pt x="10" y="55"/>
                    <a:pt x="10" y="55"/>
                  </a:cubicBezTo>
                  <a:cubicBezTo>
                    <a:pt x="10" y="56"/>
                    <a:pt x="10" y="56"/>
                    <a:pt x="10" y="56"/>
                  </a:cubicBezTo>
                  <a:moveTo>
                    <a:pt x="7" y="54"/>
                  </a:moveTo>
                  <a:cubicBezTo>
                    <a:pt x="6" y="53"/>
                    <a:pt x="6" y="53"/>
                    <a:pt x="6" y="53"/>
                  </a:cubicBezTo>
                  <a:cubicBezTo>
                    <a:pt x="7" y="52"/>
                    <a:pt x="7" y="51"/>
                    <a:pt x="8" y="50"/>
                  </a:cubicBezTo>
                  <a:cubicBezTo>
                    <a:pt x="8" y="50"/>
                    <a:pt x="8" y="51"/>
                    <a:pt x="8" y="52"/>
                  </a:cubicBezTo>
                  <a:cubicBezTo>
                    <a:pt x="8" y="52"/>
                    <a:pt x="7" y="53"/>
                    <a:pt x="7" y="54"/>
                  </a:cubicBezTo>
                  <a:moveTo>
                    <a:pt x="4" y="53"/>
                  </a:moveTo>
                  <a:cubicBezTo>
                    <a:pt x="4" y="53"/>
                    <a:pt x="3" y="53"/>
                    <a:pt x="3" y="53"/>
                  </a:cubicBezTo>
                  <a:cubicBezTo>
                    <a:pt x="3" y="52"/>
                    <a:pt x="3" y="52"/>
                    <a:pt x="3" y="52"/>
                  </a:cubicBezTo>
                  <a:cubicBezTo>
                    <a:pt x="4" y="51"/>
                    <a:pt x="5" y="49"/>
                    <a:pt x="6" y="48"/>
                  </a:cubicBezTo>
                  <a:cubicBezTo>
                    <a:pt x="6" y="48"/>
                    <a:pt x="7" y="48"/>
                    <a:pt x="8" y="48"/>
                  </a:cubicBezTo>
                  <a:cubicBezTo>
                    <a:pt x="6" y="50"/>
                    <a:pt x="5" y="51"/>
                    <a:pt x="4" y="53"/>
                  </a:cubicBezTo>
                  <a:moveTo>
                    <a:pt x="3" y="49"/>
                  </a:moveTo>
                  <a:cubicBezTo>
                    <a:pt x="3" y="49"/>
                    <a:pt x="3" y="48"/>
                    <a:pt x="3" y="47"/>
                  </a:cubicBezTo>
                  <a:cubicBezTo>
                    <a:pt x="4" y="47"/>
                    <a:pt x="4" y="47"/>
                    <a:pt x="4" y="47"/>
                  </a:cubicBezTo>
                  <a:cubicBezTo>
                    <a:pt x="4" y="48"/>
                    <a:pt x="3" y="49"/>
                    <a:pt x="3" y="49"/>
                  </a:cubicBezTo>
                  <a:moveTo>
                    <a:pt x="85" y="33"/>
                  </a:moveTo>
                  <a:cubicBezTo>
                    <a:pt x="85" y="33"/>
                    <a:pt x="85" y="32"/>
                    <a:pt x="85" y="31"/>
                  </a:cubicBezTo>
                  <a:cubicBezTo>
                    <a:pt x="85" y="31"/>
                    <a:pt x="86" y="30"/>
                    <a:pt x="87" y="30"/>
                  </a:cubicBezTo>
                  <a:cubicBezTo>
                    <a:pt x="87" y="31"/>
                    <a:pt x="86" y="32"/>
                    <a:pt x="86" y="33"/>
                  </a:cubicBezTo>
                  <a:cubicBezTo>
                    <a:pt x="85" y="33"/>
                    <a:pt x="85" y="33"/>
                    <a:pt x="85" y="33"/>
                  </a:cubicBezTo>
                  <a:moveTo>
                    <a:pt x="17" y="23"/>
                  </a:moveTo>
                  <a:cubicBezTo>
                    <a:pt x="16" y="23"/>
                    <a:pt x="16" y="23"/>
                    <a:pt x="16" y="23"/>
                  </a:cubicBezTo>
                  <a:cubicBezTo>
                    <a:pt x="17" y="22"/>
                    <a:pt x="18" y="21"/>
                    <a:pt x="19" y="20"/>
                  </a:cubicBezTo>
                  <a:cubicBezTo>
                    <a:pt x="18" y="21"/>
                    <a:pt x="18" y="22"/>
                    <a:pt x="17" y="23"/>
                  </a:cubicBezTo>
                  <a:moveTo>
                    <a:pt x="17" y="21"/>
                  </a:moveTo>
                  <a:cubicBezTo>
                    <a:pt x="17" y="20"/>
                    <a:pt x="17" y="20"/>
                    <a:pt x="17" y="20"/>
                  </a:cubicBezTo>
                  <a:cubicBezTo>
                    <a:pt x="17" y="19"/>
                    <a:pt x="18" y="19"/>
                    <a:pt x="18" y="19"/>
                  </a:cubicBezTo>
                  <a:cubicBezTo>
                    <a:pt x="18" y="19"/>
                    <a:pt x="18" y="19"/>
                    <a:pt x="18" y="19"/>
                  </a:cubicBezTo>
                  <a:cubicBezTo>
                    <a:pt x="18" y="20"/>
                    <a:pt x="17" y="20"/>
                    <a:pt x="17" y="21"/>
                  </a:cubicBezTo>
                  <a:moveTo>
                    <a:pt x="33" y="13"/>
                  </a:moveTo>
                  <a:cubicBezTo>
                    <a:pt x="33" y="13"/>
                    <a:pt x="34" y="13"/>
                    <a:pt x="34" y="13"/>
                  </a:cubicBezTo>
                  <a:cubicBezTo>
                    <a:pt x="38" y="11"/>
                    <a:pt x="43" y="10"/>
                    <a:pt x="47" y="10"/>
                  </a:cubicBezTo>
                  <a:cubicBezTo>
                    <a:pt x="48" y="10"/>
                    <a:pt x="49" y="9"/>
                    <a:pt x="49" y="9"/>
                  </a:cubicBezTo>
                  <a:cubicBezTo>
                    <a:pt x="49" y="7"/>
                    <a:pt x="49" y="5"/>
                    <a:pt x="50" y="3"/>
                  </a:cubicBezTo>
                  <a:cubicBezTo>
                    <a:pt x="54" y="3"/>
                    <a:pt x="58" y="3"/>
                    <a:pt x="62" y="5"/>
                  </a:cubicBezTo>
                  <a:cubicBezTo>
                    <a:pt x="61" y="7"/>
                    <a:pt x="61" y="9"/>
                    <a:pt x="60" y="11"/>
                  </a:cubicBezTo>
                  <a:cubicBezTo>
                    <a:pt x="60" y="11"/>
                    <a:pt x="61" y="12"/>
                    <a:pt x="61" y="12"/>
                  </a:cubicBezTo>
                  <a:cubicBezTo>
                    <a:pt x="66" y="14"/>
                    <a:pt x="70" y="17"/>
                    <a:pt x="73" y="20"/>
                  </a:cubicBezTo>
                  <a:cubicBezTo>
                    <a:pt x="73" y="20"/>
                    <a:pt x="74" y="20"/>
                    <a:pt x="74" y="20"/>
                  </a:cubicBezTo>
                  <a:cubicBezTo>
                    <a:pt x="74" y="20"/>
                    <a:pt x="75" y="20"/>
                    <a:pt x="75" y="20"/>
                  </a:cubicBezTo>
                  <a:cubicBezTo>
                    <a:pt x="77" y="19"/>
                    <a:pt x="79" y="17"/>
                    <a:pt x="80" y="16"/>
                  </a:cubicBezTo>
                  <a:cubicBezTo>
                    <a:pt x="81" y="16"/>
                    <a:pt x="81" y="17"/>
                    <a:pt x="81" y="17"/>
                  </a:cubicBezTo>
                  <a:cubicBezTo>
                    <a:pt x="82" y="18"/>
                    <a:pt x="83" y="20"/>
                    <a:pt x="84" y="21"/>
                  </a:cubicBezTo>
                  <a:cubicBezTo>
                    <a:pt x="85" y="22"/>
                    <a:pt x="86" y="23"/>
                    <a:pt x="86" y="24"/>
                  </a:cubicBezTo>
                  <a:cubicBezTo>
                    <a:pt x="86" y="24"/>
                    <a:pt x="87" y="25"/>
                    <a:pt x="87" y="26"/>
                  </a:cubicBezTo>
                  <a:cubicBezTo>
                    <a:pt x="87" y="26"/>
                    <a:pt x="87" y="26"/>
                    <a:pt x="87" y="26"/>
                  </a:cubicBezTo>
                  <a:cubicBezTo>
                    <a:pt x="85" y="27"/>
                    <a:pt x="84" y="28"/>
                    <a:pt x="82" y="30"/>
                  </a:cubicBezTo>
                  <a:cubicBezTo>
                    <a:pt x="81" y="30"/>
                    <a:pt x="81" y="31"/>
                    <a:pt x="81" y="31"/>
                  </a:cubicBezTo>
                  <a:cubicBezTo>
                    <a:pt x="83" y="36"/>
                    <a:pt x="84" y="40"/>
                    <a:pt x="85" y="45"/>
                  </a:cubicBezTo>
                  <a:cubicBezTo>
                    <a:pt x="85" y="46"/>
                    <a:pt x="85" y="46"/>
                    <a:pt x="86" y="46"/>
                  </a:cubicBezTo>
                  <a:cubicBezTo>
                    <a:pt x="88" y="47"/>
                    <a:pt x="90" y="47"/>
                    <a:pt x="92" y="47"/>
                  </a:cubicBezTo>
                  <a:cubicBezTo>
                    <a:pt x="92" y="51"/>
                    <a:pt x="91" y="55"/>
                    <a:pt x="90" y="59"/>
                  </a:cubicBezTo>
                  <a:cubicBezTo>
                    <a:pt x="89" y="59"/>
                    <a:pt x="88" y="59"/>
                    <a:pt x="87" y="59"/>
                  </a:cubicBezTo>
                  <a:cubicBezTo>
                    <a:pt x="87" y="59"/>
                    <a:pt x="87" y="59"/>
                    <a:pt x="87" y="59"/>
                  </a:cubicBezTo>
                  <a:cubicBezTo>
                    <a:pt x="85" y="59"/>
                    <a:pt x="84" y="59"/>
                    <a:pt x="83" y="60"/>
                  </a:cubicBezTo>
                  <a:cubicBezTo>
                    <a:pt x="81" y="61"/>
                    <a:pt x="80" y="63"/>
                    <a:pt x="79" y="65"/>
                  </a:cubicBezTo>
                  <a:cubicBezTo>
                    <a:pt x="78" y="67"/>
                    <a:pt x="77" y="69"/>
                    <a:pt x="75" y="71"/>
                  </a:cubicBezTo>
                  <a:cubicBezTo>
                    <a:pt x="74" y="71"/>
                    <a:pt x="74" y="72"/>
                    <a:pt x="75" y="73"/>
                  </a:cubicBezTo>
                  <a:cubicBezTo>
                    <a:pt x="76" y="74"/>
                    <a:pt x="77" y="76"/>
                    <a:pt x="78" y="78"/>
                  </a:cubicBezTo>
                  <a:cubicBezTo>
                    <a:pt x="75" y="81"/>
                    <a:pt x="72" y="83"/>
                    <a:pt x="69" y="85"/>
                  </a:cubicBezTo>
                  <a:cubicBezTo>
                    <a:pt x="67" y="83"/>
                    <a:pt x="66" y="81"/>
                    <a:pt x="65" y="80"/>
                  </a:cubicBezTo>
                  <a:cubicBezTo>
                    <a:pt x="65" y="79"/>
                    <a:pt x="64" y="79"/>
                    <a:pt x="64" y="79"/>
                  </a:cubicBezTo>
                  <a:cubicBezTo>
                    <a:pt x="64" y="79"/>
                    <a:pt x="63" y="79"/>
                    <a:pt x="63" y="79"/>
                  </a:cubicBezTo>
                  <a:cubicBezTo>
                    <a:pt x="59" y="81"/>
                    <a:pt x="54" y="82"/>
                    <a:pt x="50" y="82"/>
                  </a:cubicBezTo>
                  <a:cubicBezTo>
                    <a:pt x="49" y="82"/>
                    <a:pt x="48" y="83"/>
                    <a:pt x="48" y="84"/>
                  </a:cubicBezTo>
                  <a:cubicBezTo>
                    <a:pt x="48" y="86"/>
                    <a:pt x="47" y="88"/>
                    <a:pt x="47" y="90"/>
                  </a:cubicBezTo>
                  <a:cubicBezTo>
                    <a:pt x="43" y="90"/>
                    <a:pt x="39" y="89"/>
                    <a:pt x="35" y="88"/>
                  </a:cubicBezTo>
                  <a:cubicBezTo>
                    <a:pt x="36" y="86"/>
                    <a:pt x="36" y="84"/>
                    <a:pt x="36" y="82"/>
                  </a:cubicBezTo>
                  <a:cubicBezTo>
                    <a:pt x="36" y="81"/>
                    <a:pt x="36" y="80"/>
                    <a:pt x="35" y="80"/>
                  </a:cubicBezTo>
                  <a:cubicBezTo>
                    <a:pt x="31" y="78"/>
                    <a:pt x="27" y="76"/>
                    <a:pt x="24" y="72"/>
                  </a:cubicBezTo>
                  <a:cubicBezTo>
                    <a:pt x="23" y="72"/>
                    <a:pt x="23" y="72"/>
                    <a:pt x="23" y="72"/>
                  </a:cubicBezTo>
                  <a:cubicBezTo>
                    <a:pt x="22" y="72"/>
                    <a:pt x="22" y="72"/>
                    <a:pt x="22" y="72"/>
                  </a:cubicBezTo>
                  <a:cubicBezTo>
                    <a:pt x="20" y="74"/>
                    <a:pt x="18" y="75"/>
                    <a:pt x="17" y="76"/>
                  </a:cubicBezTo>
                  <a:cubicBezTo>
                    <a:pt x="14" y="73"/>
                    <a:pt x="11" y="70"/>
                    <a:pt x="10" y="66"/>
                  </a:cubicBezTo>
                  <a:cubicBezTo>
                    <a:pt x="11" y="65"/>
                    <a:pt x="13" y="64"/>
                    <a:pt x="15" y="63"/>
                  </a:cubicBezTo>
                  <a:cubicBezTo>
                    <a:pt x="15" y="62"/>
                    <a:pt x="16" y="61"/>
                    <a:pt x="15" y="61"/>
                  </a:cubicBezTo>
                  <a:cubicBezTo>
                    <a:pt x="13" y="56"/>
                    <a:pt x="12" y="52"/>
                    <a:pt x="12" y="47"/>
                  </a:cubicBezTo>
                  <a:cubicBezTo>
                    <a:pt x="12" y="46"/>
                    <a:pt x="12" y="46"/>
                    <a:pt x="11" y="46"/>
                  </a:cubicBezTo>
                  <a:cubicBezTo>
                    <a:pt x="9" y="45"/>
                    <a:pt x="7" y="45"/>
                    <a:pt x="5" y="45"/>
                  </a:cubicBezTo>
                  <a:cubicBezTo>
                    <a:pt x="5" y="41"/>
                    <a:pt x="6" y="37"/>
                    <a:pt x="7" y="33"/>
                  </a:cubicBezTo>
                  <a:cubicBezTo>
                    <a:pt x="9" y="33"/>
                    <a:pt x="11" y="34"/>
                    <a:pt x="13" y="34"/>
                  </a:cubicBezTo>
                  <a:cubicBezTo>
                    <a:pt x="13" y="34"/>
                    <a:pt x="13" y="34"/>
                    <a:pt x="13" y="34"/>
                  </a:cubicBezTo>
                  <a:cubicBezTo>
                    <a:pt x="14" y="34"/>
                    <a:pt x="14" y="34"/>
                    <a:pt x="15" y="33"/>
                  </a:cubicBezTo>
                  <a:cubicBezTo>
                    <a:pt x="16" y="31"/>
                    <a:pt x="17" y="29"/>
                    <a:pt x="18" y="27"/>
                  </a:cubicBezTo>
                  <a:cubicBezTo>
                    <a:pt x="18" y="26"/>
                    <a:pt x="18" y="26"/>
                    <a:pt x="18" y="26"/>
                  </a:cubicBezTo>
                  <a:cubicBezTo>
                    <a:pt x="19" y="24"/>
                    <a:pt x="21" y="23"/>
                    <a:pt x="22" y="21"/>
                  </a:cubicBezTo>
                  <a:cubicBezTo>
                    <a:pt x="23" y="21"/>
                    <a:pt x="23" y="20"/>
                    <a:pt x="22" y="19"/>
                  </a:cubicBezTo>
                  <a:cubicBezTo>
                    <a:pt x="21" y="18"/>
                    <a:pt x="20" y="16"/>
                    <a:pt x="19" y="14"/>
                  </a:cubicBezTo>
                  <a:cubicBezTo>
                    <a:pt x="22" y="12"/>
                    <a:pt x="25" y="9"/>
                    <a:pt x="28" y="7"/>
                  </a:cubicBezTo>
                  <a:cubicBezTo>
                    <a:pt x="30" y="9"/>
                    <a:pt x="31" y="11"/>
                    <a:pt x="32" y="13"/>
                  </a:cubicBezTo>
                  <a:cubicBezTo>
                    <a:pt x="32" y="13"/>
                    <a:pt x="33" y="13"/>
                    <a:pt x="33" y="13"/>
                  </a:cubicBezTo>
                  <a:moveTo>
                    <a:pt x="49" y="0"/>
                  </a:moveTo>
                  <a:cubicBezTo>
                    <a:pt x="48" y="0"/>
                    <a:pt x="47" y="0"/>
                    <a:pt x="47" y="1"/>
                  </a:cubicBezTo>
                  <a:cubicBezTo>
                    <a:pt x="47" y="3"/>
                    <a:pt x="46" y="5"/>
                    <a:pt x="46" y="7"/>
                  </a:cubicBezTo>
                  <a:cubicBezTo>
                    <a:pt x="42" y="7"/>
                    <a:pt x="38" y="8"/>
                    <a:pt x="34" y="10"/>
                  </a:cubicBezTo>
                  <a:cubicBezTo>
                    <a:pt x="33" y="8"/>
                    <a:pt x="31" y="6"/>
                    <a:pt x="30" y="5"/>
                  </a:cubicBezTo>
                  <a:cubicBezTo>
                    <a:pt x="30" y="4"/>
                    <a:pt x="29" y="4"/>
                    <a:pt x="29" y="4"/>
                  </a:cubicBezTo>
                  <a:cubicBezTo>
                    <a:pt x="29" y="4"/>
                    <a:pt x="28" y="4"/>
                    <a:pt x="28" y="4"/>
                  </a:cubicBezTo>
                  <a:cubicBezTo>
                    <a:pt x="24" y="6"/>
                    <a:pt x="19" y="9"/>
                    <a:pt x="16" y="13"/>
                  </a:cubicBezTo>
                  <a:cubicBezTo>
                    <a:pt x="15" y="13"/>
                    <a:pt x="15" y="14"/>
                    <a:pt x="15" y="14"/>
                  </a:cubicBezTo>
                  <a:cubicBezTo>
                    <a:pt x="15" y="14"/>
                    <a:pt x="15" y="14"/>
                    <a:pt x="15" y="14"/>
                  </a:cubicBezTo>
                  <a:cubicBezTo>
                    <a:pt x="15" y="17"/>
                    <a:pt x="14" y="19"/>
                    <a:pt x="13" y="22"/>
                  </a:cubicBezTo>
                  <a:cubicBezTo>
                    <a:pt x="13" y="22"/>
                    <a:pt x="13" y="23"/>
                    <a:pt x="13" y="23"/>
                  </a:cubicBezTo>
                  <a:cubicBezTo>
                    <a:pt x="14" y="24"/>
                    <a:pt x="14" y="25"/>
                    <a:pt x="15" y="26"/>
                  </a:cubicBezTo>
                  <a:cubicBezTo>
                    <a:pt x="14" y="27"/>
                    <a:pt x="13" y="29"/>
                    <a:pt x="12" y="31"/>
                  </a:cubicBezTo>
                  <a:cubicBezTo>
                    <a:pt x="10" y="30"/>
                    <a:pt x="8" y="30"/>
                    <a:pt x="6" y="30"/>
                  </a:cubicBezTo>
                  <a:cubicBezTo>
                    <a:pt x="6" y="30"/>
                    <a:pt x="6" y="30"/>
                    <a:pt x="6" y="30"/>
                  </a:cubicBezTo>
                  <a:cubicBezTo>
                    <a:pt x="5" y="30"/>
                    <a:pt x="5" y="30"/>
                    <a:pt x="4" y="31"/>
                  </a:cubicBezTo>
                  <a:cubicBezTo>
                    <a:pt x="4" y="31"/>
                    <a:pt x="4" y="31"/>
                    <a:pt x="4" y="32"/>
                  </a:cubicBezTo>
                  <a:cubicBezTo>
                    <a:pt x="4" y="33"/>
                    <a:pt x="4" y="33"/>
                    <a:pt x="4" y="33"/>
                  </a:cubicBezTo>
                  <a:cubicBezTo>
                    <a:pt x="2" y="38"/>
                    <a:pt x="0" y="49"/>
                    <a:pt x="0" y="54"/>
                  </a:cubicBezTo>
                  <a:cubicBezTo>
                    <a:pt x="0" y="55"/>
                    <a:pt x="0" y="55"/>
                    <a:pt x="1" y="55"/>
                  </a:cubicBezTo>
                  <a:cubicBezTo>
                    <a:pt x="3" y="56"/>
                    <a:pt x="5" y="56"/>
                    <a:pt x="7" y="57"/>
                  </a:cubicBezTo>
                  <a:cubicBezTo>
                    <a:pt x="7" y="59"/>
                    <a:pt x="8" y="61"/>
                    <a:pt x="8" y="64"/>
                  </a:cubicBezTo>
                  <a:cubicBezTo>
                    <a:pt x="7" y="64"/>
                    <a:pt x="7" y="64"/>
                    <a:pt x="7" y="64"/>
                  </a:cubicBezTo>
                  <a:cubicBezTo>
                    <a:pt x="7" y="65"/>
                    <a:pt x="6" y="65"/>
                    <a:pt x="6" y="65"/>
                  </a:cubicBezTo>
                  <a:cubicBezTo>
                    <a:pt x="6" y="68"/>
                    <a:pt x="5" y="71"/>
                    <a:pt x="4" y="73"/>
                  </a:cubicBezTo>
                  <a:cubicBezTo>
                    <a:pt x="4" y="73"/>
                    <a:pt x="4" y="73"/>
                    <a:pt x="4" y="73"/>
                  </a:cubicBezTo>
                  <a:cubicBezTo>
                    <a:pt x="4" y="74"/>
                    <a:pt x="4" y="74"/>
                    <a:pt x="4" y="74"/>
                  </a:cubicBezTo>
                  <a:cubicBezTo>
                    <a:pt x="4" y="75"/>
                    <a:pt x="4" y="75"/>
                    <a:pt x="5" y="76"/>
                  </a:cubicBezTo>
                  <a:cubicBezTo>
                    <a:pt x="7" y="80"/>
                    <a:pt x="9" y="83"/>
                    <a:pt x="12" y="86"/>
                  </a:cubicBezTo>
                  <a:cubicBezTo>
                    <a:pt x="13" y="87"/>
                    <a:pt x="13" y="87"/>
                    <a:pt x="14" y="87"/>
                  </a:cubicBezTo>
                  <a:cubicBezTo>
                    <a:pt x="14" y="87"/>
                    <a:pt x="14" y="87"/>
                    <a:pt x="14" y="87"/>
                  </a:cubicBezTo>
                  <a:cubicBezTo>
                    <a:pt x="14" y="87"/>
                    <a:pt x="15" y="87"/>
                    <a:pt x="15" y="87"/>
                  </a:cubicBezTo>
                  <a:cubicBezTo>
                    <a:pt x="17" y="86"/>
                    <a:pt x="18" y="85"/>
                    <a:pt x="20" y="84"/>
                  </a:cubicBezTo>
                  <a:cubicBezTo>
                    <a:pt x="23" y="86"/>
                    <a:pt x="26" y="88"/>
                    <a:pt x="30" y="90"/>
                  </a:cubicBezTo>
                  <a:cubicBezTo>
                    <a:pt x="30" y="92"/>
                    <a:pt x="30" y="94"/>
                    <a:pt x="30" y="97"/>
                  </a:cubicBezTo>
                  <a:cubicBezTo>
                    <a:pt x="30" y="98"/>
                    <a:pt x="30" y="98"/>
                    <a:pt x="31" y="98"/>
                  </a:cubicBezTo>
                  <a:cubicBezTo>
                    <a:pt x="36" y="100"/>
                    <a:pt x="41" y="101"/>
                    <a:pt x="46" y="101"/>
                  </a:cubicBezTo>
                  <a:cubicBezTo>
                    <a:pt x="46" y="101"/>
                    <a:pt x="46" y="101"/>
                    <a:pt x="46" y="101"/>
                  </a:cubicBezTo>
                  <a:cubicBezTo>
                    <a:pt x="47" y="101"/>
                    <a:pt x="47" y="100"/>
                    <a:pt x="47" y="100"/>
                  </a:cubicBezTo>
                  <a:cubicBezTo>
                    <a:pt x="48" y="98"/>
                    <a:pt x="49" y="96"/>
                    <a:pt x="49" y="93"/>
                  </a:cubicBezTo>
                  <a:cubicBezTo>
                    <a:pt x="54" y="93"/>
                    <a:pt x="57" y="92"/>
                    <a:pt x="61" y="90"/>
                  </a:cubicBezTo>
                  <a:cubicBezTo>
                    <a:pt x="62" y="92"/>
                    <a:pt x="64" y="94"/>
                    <a:pt x="65" y="96"/>
                  </a:cubicBezTo>
                  <a:cubicBezTo>
                    <a:pt x="65" y="96"/>
                    <a:pt x="65" y="96"/>
                    <a:pt x="66" y="96"/>
                  </a:cubicBezTo>
                  <a:cubicBezTo>
                    <a:pt x="66" y="96"/>
                    <a:pt x="66" y="96"/>
                    <a:pt x="67" y="96"/>
                  </a:cubicBezTo>
                  <a:cubicBezTo>
                    <a:pt x="71" y="94"/>
                    <a:pt x="75" y="91"/>
                    <a:pt x="79" y="87"/>
                  </a:cubicBezTo>
                  <a:cubicBezTo>
                    <a:pt x="79" y="87"/>
                    <a:pt x="79" y="87"/>
                    <a:pt x="79" y="87"/>
                  </a:cubicBezTo>
                  <a:cubicBezTo>
                    <a:pt x="80" y="84"/>
                    <a:pt x="81" y="82"/>
                    <a:pt x="82" y="78"/>
                  </a:cubicBezTo>
                  <a:cubicBezTo>
                    <a:pt x="82" y="78"/>
                    <a:pt x="82" y="78"/>
                    <a:pt x="82" y="78"/>
                  </a:cubicBezTo>
                  <a:cubicBezTo>
                    <a:pt x="82" y="78"/>
                    <a:pt x="82" y="78"/>
                    <a:pt x="82" y="78"/>
                  </a:cubicBezTo>
                  <a:cubicBezTo>
                    <a:pt x="82" y="77"/>
                    <a:pt x="82" y="77"/>
                    <a:pt x="82" y="77"/>
                  </a:cubicBezTo>
                  <a:cubicBezTo>
                    <a:pt x="82" y="77"/>
                    <a:pt x="82" y="77"/>
                    <a:pt x="82" y="77"/>
                  </a:cubicBezTo>
                  <a:cubicBezTo>
                    <a:pt x="81" y="76"/>
                    <a:pt x="80" y="75"/>
                    <a:pt x="80" y="75"/>
                  </a:cubicBezTo>
                  <a:cubicBezTo>
                    <a:pt x="81" y="73"/>
                    <a:pt x="82" y="71"/>
                    <a:pt x="83" y="71"/>
                  </a:cubicBezTo>
                  <a:cubicBezTo>
                    <a:pt x="83" y="70"/>
                    <a:pt x="84" y="70"/>
                    <a:pt x="84" y="70"/>
                  </a:cubicBezTo>
                  <a:cubicBezTo>
                    <a:pt x="84" y="70"/>
                    <a:pt x="84" y="70"/>
                    <a:pt x="85" y="70"/>
                  </a:cubicBezTo>
                  <a:cubicBezTo>
                    <a:pt x="85" y="70"/>
                    <a:pt x="85" y="70"/>
                    <a:pt x="85" y="70"/>
                  </a:cubicBezTo>
                  <a:cubicBezTo>
                    <a:pt x="85" y="70"/>
                    <a:pt x="87" y="70"/>
                    <a:pt x="89" y="70"/>
                  </a:cubicBezTo>
                  <a:cubicBezTo>
                    <a:pt x="89" y="70"/>
                    <a:pt x="89" y="70"/>
                    <a:pt x="89" y="70"/>
                  </a:cubicBezTo>
                  <a:cubicBezTo>
                    <a:pt x="89" y="70"/>
                    <a:pt x="90" y="70"/>
                    <a:pt x="90" y="69"/>
                  </a:cubicBezTo>
                  <a:cubicBezTo>
                    <a:pt x="91" y="67"/>
                    <a:pt x="92" y="64"/>
                    <a:pt x="93" y="61"/>
                  </a:cubicBezTo>
                  <a:cubicBezTo>
                    <a:pt x="94" y="56"/>
                    <a:pt x="95" y="51"/>
                    <a:pt x="95" y="46"/>
                  </a:cubicBezTo>
                  <a:cubicBezTo>
                    <a:pt x="95" y="46"/>
                    <a:pt x="95" y="46"/>
                    <a:pt x="95" y="46"/>
                  </a:cubicBezTo>
                  <a:cubicBezTo>
                    <a:pt x="95" y="46"/>
                    <a:pt x="95" y="46"/>
                    <a:pt x="95" y="46"/>
                  </a:cubicBezTo>
                  <a:cubicBezTo>
                    <a:pt x="95" y="45"/>
                    <a:pt x="95" y="45"/>
                    <a:pt x="94" y="45"/>
                  </a:cubicBezTo>
                  <a:cubicBezTo>
                    <a:pt x="92" y="44"/>
                    <a:pt x="90" y="44"/>
                    <a:pt x="87" y="44"/>
                  </a:cubicBezTo>
                  <a:cubicBezTo>
                    <a:pt x="87" y="41"/>
                    <a:pt x="87" y="39"/>
                    <a:pt x="86" y="36"/>
                  </a:cubicBezTo>
                  <a:cubicBezTo>
                    <a:pt x="87" y="36"/>
                    <a:pt x="87" y="36"/>
                    <a:pt x="88" y="35"/>
                  </a:cubicBezTo>
                  <a:cubicBezTo>
                    <a:pt x="88" y="35"/>
                    <a:pt x="89" y="35"/>
                    <a:pt x="89" y="34"/>
                  </a:cubicBezTo>
                  <a:cubicBezTo>
                    <a:pt x="89" y="32"/>
                    <a:pt x="90" y="30"/>
                    <a:pt x="90" y="28"/>
                  </a:cubicBezTo>
                  <a:cubicBezTo>
                    <a:pt x="90" y="28"/>
                    <a:pt x="90" y="27"/>
                    <a:pt x="90" y="27"/>
                  </a:cubicBezTo>
                  <a:cubicBezTo>
                    <a:pt x="91" y="27"/>
                    <a:pt x="91" y="26"/>
                    <a:pt x="90" y="26"/>
                  </a:cubicBezTo>
                  <a:cubicBezTo>
                    <a:pt x="90" y="25"/>
                    <a:pt x="90" y="25"/>
                    <a:pt x="90" y="25"/>
                  </a:cubicBezTo>
                  <a:cubicBezTo>
                    <a:pt x="90" y="25"/>
                    <a:pt x="90" y="25"/>
                    <a:pt x="90" y="25"/>
                  </a:cubicBezTo>
                  <a:cubicBezTo>
                    <a:pt x="89" y="24"/>
                    <a:pt x="89" y="23"/>
                    <a:pt x="88" y="22"/>
                  </a:cubicBezTo>
                  <a:cubicBezTo>
                    <a:pt x="88" y="22"/>
                    <a:pt x="88" y="21"/>
                    <a:pt x="87" y="20"/>
                  </a:cubicBezTo>
                  <a:cubicBezTo>
                    <a:pt x="86" y="19"/>
                    <a:pt x="85" y="17"/>
                    <a:pt x="84" y="16"/>
                  </a:cubicBezTo>
                  <a:cubicBezTo>
                    <a:pt x="83" y="15"/>
                    <a:pt x="83" y="14"/>
                    <a:pt x="82" y="14"/>
                  </a:cubicBezTo>
                  <a:cubicBezTo>
                    <a:pt x="82" y="13"/>
                    <a:pt x="82" y="13"/>
                    <a:pt x="82" y="13"/>
                  </a:cubicBezTo>
                  <a:cubicBezTo>
                    <a:pt x="81" y="13"/>
                    <a:pt x="81" y="13"/>
                    <a:pt x="81" y="13"/>
                  </a:cubicBezTo>
                  <a:cubicBezTo>
                    <a:pt x="81" y="13"/>
                    <a:pt x="81" y="13"/>
                    <a:pt x="80" y="13"/>
                  </a:cubicBezTo>
                  <a:cubicBezTo>
                    <a:pt x="80" y="13"/>
                    <a:pt x="80" y="13"/>
                    <a:pt x="80" y="13"/>
                  </a:cubicBezTo>
                  <a:cubicBezTo>
                    <a:pt x="80" y="13"/>
                    <a:pt x="80" y="13"/>
                    <a:pt x="80" y="13"/>
                  </a:cubicBezTo>
                  <a:cubicBezTo>
                    <a:pt x="78" y="14"/>
                    <a:pt x="76" y="16"/>
                    <a:pt x="74" y="17"/>
                  </a:cubicBezTo>
                  <a:cubicBezTo>
                    <a:pt x="71" y="14"/>
                    <a:pt x="67" y="12"/>
                    <a:pt x="64" y="10"/>
                  </a:cubicBezTo>
                  <a:cubicBezTo>
                    <a:pt x="64" y="8"/>
                    <a:pt x="64" y="6"/>
                    <a:pt x="65" y="4"/>
                  </a:cubicBezTo>
                  <a:cubicBezTo>
                    <a:pt x="65" y="3"/>
                    <a:pt x="64" y="2"/>
                    <a:pt x="64" y="2"/>
                  </a:cubicBezTo>
                  <a:cubicBezTo>
                    <a:pt x="59" y="0"/>
                    <a:pt x="54" y="0"/>
                    <a:pt x="49" y="0"/>
                  </a:cubicBezTo>
                  <a:cubicBezTo>
                    <a:pt x="49" y="0"/>
                    <a:pt x="49" y="0"/>
                    <a:pt x="4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745"/>
            <p:cNvSpPr>
              <a:spLocks noEditPoints="1"/>
            </p:cNvSpPr>
            <p:nvPr/>
          </p:nvSpPr>
          <p:spPr bwMode="auto">
            <a:xfrm>
              <a:off x="3300" y="1353"/>
              <a:ext cx="116" cy="118"/>
            </a:xfrm>
            <a:custGeom>
              <a:avLst/>
              <a:gdLst>
                <a:gd name="T0" fmla="*/ 46 w 49"/>
                <a:gd name="T1" fmla="*/ 27 h 50"/>
                <a:gd name="T2" fmla="*/ 46 w 49"/>
                <a:gd name="T3" fmla="*/ 28 h 50"/>
                <a:gd name="T4" fmla="*/ 45 w 49"/>
                <a:gd name="T5" fmla="*/ 25 h 50"/>
                <a:gd name="T6" fmla="*/ 46 w 49"/>
                <a:gd name="T7" fmla="*/ 26 h 50"/>
                <a:gd name="T8" fmla="*/ 45 w 49"/>
                <a:gd name="T9" fmla="*/ 24 h 50"/>
                <a:gd name="T10" fmla="*/ 46 w 49"/>
                <a:gd name="T11" fmla="*/ 23 h 50"/>
                <a:gd name="T12" fmla="*/ 45 w 49"/>
                <a:gd name="T13" fmla="*/ 24 h 50"/>
                <a:gd name="T14" fmla="*/ 43 w 49"/>
                <a:gd name="T15" fmla="*/ 20 h 50"/>
                <a:gd name="T16" fmla="*/ 45 w 49"/>
                <a:gd name="T17" fmla="*/ 22 h 50"/>
                <a:gd name="T18" fmla="*/ 42 w 49"/>
                <a:gd name="T19" fmla="*/ 18 h 50"/>
                <a:gd name="T20" fmla="*/ 42 w 49"/>
                <a:gd name="T21" fmla="*/ 14 h 50"/>
                <a:gd name="T22" fmla="*/ 42 w 49"/>
                <a:gd name="T23" fmla="*/ 18 h 50"/>
                <a:gd name="T24" fmla="*/ 10 w 49"/>
                <a:gd name="T25" fmla="*/ 40 h 50"/>
                <a:gd name="T26" fmla="*/ 4 w 49"/>
                <a:gd name="T27" fmla="*/ 20 h 50"/>
                <a:gd name="T28" fmla="*/ 4 w 49"/>
                <a:gd name="T29" fmla="*/ 20 h 50"/>
                <a:gd name="T30" fmla="*/ 22 w 49"/>
                <a:gd name="T31" fmla="*/ 10 h 50"/>
                <a:gd name="T32" fmla="*/ 37 w 49"/>
                <a:gd name="T33" fmla="*/ 17 h 50"/>
                <a:gd name="T34" fmla="*/ 43 w 49"/>
                <a:gd name="T35" fmla="*/ 36 h 50"/>
                <a:gd name="T36" fmla="*/ 36 w 49"/>
                <a:gd name="T37" fmla="*/ 44 h 50"/>
                <a:gd name="T38" fmla="*/ 25 w 49"/>
                <a:gd name="T39" fmla="*/ 47 h 50"/>
                <a:gd name="T40" fmla="*/ 35 w 49"/>
                <a:gd name="T41" fmla="*/ 11 h 50"/>
                <a:gd name="T42" fmla="*/ 40 w 49"/>
                <a:gd name="T43" fmla="*/ 11 h 50"/>
                <a:gd name="T44" fmla="*/ 39 w 49"/>
                <a:gd name="T45" fmla="*/ 14 h 50"/>
                <a:gd name="T46" fmla="*/ 12 w 49"/>
                <a:gd name="T47" fmla="*/ 7 h 50"/>
                <a:gd name="T48" fmla="*/ 7 w 49"/>
                <a:gd name="T49" fmla="*/ 13 h 50"/>
                <a:gd name="T50" fmla="*/ 30 w 49"/>
                <a:gd name="T51" fmla="*/ 9 h 50"/>
                <a:gd name="T52" fmla="*/ 34 w 49"/>
                <a:gd name="T53" fmla="*/ 6 h 50"/>
                <a:gd name="T54" fmla="*/ 34 w 49"/>
                <a:gd name="T55" fmla="*/ 10 h 50"/>
                <a:gd name="T56" fmla="*/ 18 w 49"/>
                <a:gd name="T57" fmla="*/ 5 h 50"/>
                <a:gd name="T58" fmla="*/ 14 w 49"/>
                <a:gd name="T59" fmla="*/ 8 h 50"/>
                <a:gd name="T60" fmla="*/ 29 w 49"/>
                <a:gd name="T61" fmla="*/ 8 h 50"/>
                <a:gd name="T62" fmla="*/ 28 w 49"/>
                <a:gd name="T63" fmla="*/ 4 h 50"/>
                <a:gd name="T64" fmla="*/ 32 w 49"/>
                <a:gd name="T65" fmla="*/ 5 h 50"/>
                <a:gd name="T66" fmla="*/ 18 w 49"/>
                <a:gd name="T67" fmla="*/ 7 h 50"/>
                <a:gd name="T68" fmla="*/ 24 w 49"/>
                <a:gd name="T69" fmla="*/ 3 h 50"/>
                <a:gd name="T70" fmla="*/ 22 w 49"/>
                <a:gd name="T71" fmla="*/ 7 h 50"/>
                <a:gd name="T72" fmla="*/ 24 w 49"/>
                <a:gd name="T73" fmla="*/ 0 h 50"/>
                <a:gd name="T74" fmla="*/ 12 w 49"/>
                <a:gd name="T75" fmla="*/ 4 h 50"/>
                <a:gd name="T76" fmla="*/ 7 w 49"/>
                <a:gd name="T77" fmla="*/ 42 h 50"/>
                <a:gd name="T78" fmla="*/ 25 w 49"/>
                <a:gd name="T79" fmla="*/ 50 h 50"/>
                <a:gd name="T80" fmla="*/ 36 w 49"/>
                <a:gd name="T81" fmla="*/ 47 h 50"/>
                <a:gd name="T82" fmla="*/ 36 w 49"/>
                <a:gd name="T83" fmla="*/ 47 h 50"/>
                <a:gd name="T84" fmla="*/ 37 w 49"/>
                <a:gd name="T85" fmla="*/ 46 h 50"/>
                <a:gd name="T86" fmla="*/ 39 w 49"/>
                <a:gd name="T87" fmla="*/ 45 h 50"/>
                <a:gd name="T88" fmla="*/ 39 w 49"/>
                <a:gd name="T89" fmla="*/ 45 h 50"/>
                <a:gd name="T90" fmla="*/ 39 w 49"/>
                <a:gd name="T91" fmla="*/ 45 h 50"/>
                <a:gd name="T92" fmla="*/ 39 w 49"/>
                <a:gd name="T93" fmla="*/ 45 h 50"/>
                <a:gd name="T94" fmla="*/ 39 w 49"/>
                <a:gd name="T95" fmla="*/ 45 h 50"/>
                <a:gd name="T96" fmla="*/ 42 w 49"/>
                <a:gd name="T97" fmla="*/ 9 h 50"/>
                <a:gd name="T98" fmla="*/ 24 w 49"/>
                <a:gd name="T9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50">
                  <a:moveTo>
                    <a:pt x="46" y="28"/>
                  </a:moveTo>
                  <a:cubicBezTo>
                    <a:pt x="46" y="27"/>
                    <a:pt x="46" y="27"/>
                    <a:pt x="46" y="27"/>
                  </a:cubicBezTo>
                  <a:cubicBezTo>
                    <a:pt x="46" y="27"/>
                    <a:pt x="46" y="27"/>
                    <a:pt x="46" y="27"/>
                  </a:cubicBezTo>
                  <a:cubicBezTo>
                    <a:pt x="46" y="28"/>
                    <a:pt x="46" y="28"/>
                    <a:pt x="46" y="28"/>
                  </a:cubicBezTo>
                  <a:moveTo>
                    <a:pt x="46" y="26"/>
                  </a:moveTo>
                  <a:cubicBezTo>
                    <a:pt x="45" y="25"/>
                    <a:pt x="45" y="25"/>
                    <a:pt x="45" y="25"/>
                  </a:cubicBezTo>
                  <a:cubicBezTo>
                    <a:pt x="46" y="25"/>
                    <a:pt x="46" y="25"/>
                    <a:pt x="46" y="25"/>
                  </a:cubicBezTo>
                  <a:cubicBezTo>
                    <a:pt x="46" y="26"/>
                    <a:pt x="46" y="26"/>
                    <a:pt x="46" y="26"/>
                  </a:cubicBezTo>
                  <a:cubicBezTo>
                    <a:pt x="46" y="26"/>
                    <a:pt x="46" y="26"/>
                    <a:pt x="46" y="26"/>
                  </a:cubicBezTo>
                  <a:moveTo>
                    <a:pt x="45" y="24"/>
                  </a:moveTo>
                  <a:cubicBezTo>
                    <a:pt x="45" y="24"/>
                    <a:pt x="45" y="24"/>
                    <a:pt x="45" y="24"/>
                  </a:cubicBezTo>
                  <a:cubicBezTo>
                    <a:pt x="46" y="23"/>
                    <a:pt x="46" y="23"/>
                    <a:pt x="46" y="23"/>
                  </a:cubicBezTo>
                  <a:cubicBezTo>
                    <a:pt x="46" y="24"/>
                    <a:pt x="46" y="24"/>
                    <a:pt x="46" y="24"/>
                  </a:cubicBezTo>
                  <a:cubicBezTo>
                    <a:pt x="45" y="24"/>
                    <a:pt x="45" y="24"/>
                    <a:pt x="45" y="24"/>
                  </a:cubicBezTo>
                  <a:moveTo>
                    <a:pt x="44" y="22"/>
                  </a:moveTo>
                  <a:cubicBezTo>
                    <a:pt x="44" y="21"/>
                    <a:pt x="43" y="20"/>
                    <a:pt x="43" y="20"/>
                  </a:cubicBezTo>
                  <a:cubicBezTo>
                    <a:pt x="43" y="19"/>
                    <a:pt x="44" y="19"/>
                    <a:pt x="45" y="19"/>
                  </a:cubicBezTo>
                  <a:cubicBezTo>
                    <a:pt x="45" y="20"/>
                    <a:pt x="45" y="21"/>
                    <a:pt x="45" y="22"/>
                  </a:cubicBezTo>
                  <a:cubicBezTo>
                    <a:pt x="45" y="22"/>
                    <a:pt x="45" y="22"/>
                    <a:pt x="44" y="22"/>
                  </a:cubicBezTo>
                  <a:moveTo>
                    <a:pt x="42" y="18"/>
                  </a:moveTo>
                  <a:cubicBezTo>
                    <a:pt x="41" y="17"/>
                    <a:pt x="40" y="16"/>
                    <a:pt x="40" y="15"/>
                  </a:cubicBezTo>
                  <a:cubicBezTo>
                    <a:pt x="40" y="15"/>
                    <a:pt x="41" y="14"/>
                    <a:pt x="42" y="14"/>
                  </a:cubicBezTo>
                  <a:cubicBezTo>
                    <a:pt x="43" y="15"/>
                    <a:pt x="43" y="16"/>
                    <a:pt x="44" y="17"/>
                  </a:cubicBezTo>
                  <a:cubicBezTo>
                    <a:pt x="43" y="18"/>
                    <a:pt x="43" y="18"/>
                    <a:pt x="42" y="18"/>
                  </a:cubicBezTo>
                  <a:moveTo>
                    <a:pt x="25" y="47"/>
                  </a:moveTo>
                  <a:cubicBezTo>
                    <a:pt x="19" y="47"/>
                    <a:pt x="13" y="44"/>
                    <a:pt x="10" y="40"/>
                  </a:cubicBezTo>
                  <a:cubicBezTo>
                    <a:pt x="6" y="35"/>
                    <a:pt x="3" y="29"/>
                    <a:pt x="3" y="24"/>
                  </a:cubicBezTo>
                  <a:cubicBezTo>
                    <a:pt x="3" y="23"/>
                    <a:pt x="3" y="21"/>
                    <a:pt x="4" y="20"/>
                  </a:cubicBezTo>
                  <a:cubicBezTo>
                    <a:pt x="4" y="20"/>
                    <a:pt x="4" y="20"/>
                    <a:pt x="4" y="20"/>
                  </a:cubicBezTo>
                  <a:cubicBezTo>
                    <a:pt x="4" y="20"/>
                    <a:pt x="4" y="20"/>
                    <a:pt x="4" y="20"/>
                  </a:cubicBezTo>
                  <a:cubicBezTo>
                    <a:pt x="6" y="17"/>
                    <a:pt x="8" y="15"/>
                    <a:pt x="11" y="13"/>
                  </a:cubicBezTo>
                  <a:cubicBezTo>
                    <a:pt x="15" y="11"/>
                    <a:pt x="19" y="10"/>
                    <a:pt x="22" y="10"/>
                  </a:cubicBezTo>
                  <a:cubicBezTo>
                    <a:pt x="22" y="10"/>
                    <a:pt x="22" y="10"/>
                    <a:pt x="22" y="10"/>
                  </a:cubicBezTo>
                  <a:cubicBezTo>
                    <a:pt x="28" y="10"/>
                    <a:pt x="33" y="13"/>
                    <a:pt x="37" y="17"/>
                  </a:cubicBezTo>
                  <a:cubicBezTo>
                    <a:pt x="41" y="21"/>
                    <a:pt x="44" y="27"/>
                    <a:pt x="44" y="33"/>
                  </a:cubicBezTo>
                  <a:cubicBezTo>
                    <a:pt x="44" y="34"/>
                    <a:pt x="44" y="35"/>
                    <a:pt x="43" y="36"/>
                  </a:cubicBezTo>
                  <a:cubicBezTo>
                    <a:pt x="43" y="36"/>
                    <a:pt x="43" y="36"/>
                    <a:pt x="43" y="36"/>
                  </a:cubicBezTo>
                  <a:cubicBezTo>
                    <a:pt x="42" y="39"/>
                    <a:pt x="39" y="41"/>
                    <a:pt x="36" y="44"/>
                  </a:cubicBezTo>
                  <a:cubicBezTo>
                    <a:pt x="36" y="44"/>
                    <a:pt x="36" y="44"/>
                    <a:pt x="36" y="44"/>
                  </a:cubicBezTo>
                  <a:cubicBezTo>
                    <a:pt x="32" y="46"/>
                    <a:pt x="28" y="47"/>
                    <a:pt x="25" y="47"/>
                  </a:cubicBezTo>
                  <a:moveTo>
                    <a:pt x="39" y="14"/>
                  </a:moveTo>
                  <a:cubicBezTo>
                    <a:pt x="37" y="13"/>
                    <a:pt x="36" y="12"/>
                    <a:pt x="35" y="11"/>
                  </a:cubicBezTo>
                  <a:cubicBezTo>
                    <a:pt x="36" y="10"/>
                    <a:pt x="37" y="10"/>
                    <a:pt x="38" y="9"/>
                  </a:cubicBezTo>
                  <a:cubicBezTo>
                    <a:pt x="39" y="10"/>
                    <a:pt x="39" y="10"/>
                    <a:pt x="40" y="11"/>
                  </a:cubicBezTo>
                  <a:cubicBezTo>
                    <a:pt x="40" y="11"/>
                    <a:pt x="41" y="12"/>
                    <a:pt x="41" y="13"/>
                  </a:cubicBezTo>
                  <a:cubicBezTo>
                    <a:pt x="40" y="13"/>
                    <a:pt x="39" y="14"/>
                    <a:pt x="39" y="14"/>
                  </a:cubicBezTo>
                  <a:moveTo>
                    <a:pt x="7" y="13"/>
                  </a:moveTo>
                  <a:cubicBezTo>
                    <a:pt x="8" y="11"/>
                    <a:pt x="10" y="9"/>
                    <a:pt x="12" y="7"/>
                  </a:cubicBezTo>
                  <a:cubicBezTo>
                    <a:pt x="11" y="9"/>
                    <a:pt x="10" y="10"/>
                    <a:pt x="9" y="11"/>
                  </a:cubicBezTo>
                  <a:cubicBezTo>
                    <a:pt x="8" y="12"/>
                    <a:pt x="7" y="12"/>
                    <a:pt x="7" y="13"/>
                  </a:cubicBezTo>
                  <a:moveTo>
                    <a:pt x="34" y="10"/>
                  </a:moveTo>
                  <a:cubicBezTo>
                    <a:pt x="32" y="10"/>
                    <a:pt x="31" y="9"/>
                    <a:pt x="30" y="9"/>
                  </a:cubicBezTo>
                  <a:cubicBezTo>
                    <a:pt x="31" y="8"/>
                    <a:pt x="32" y="7"/>
                    <a:pt x="33" y="7"/>
                  </a:cubicBezTo>
                  <a:cubicBezTo>
                    <a:pt x="33" y="6"/>
                    <a:pt x="33" y="6"/>
                    <a:pt x="34" y="6"/>
                  </a:cubicBezTo>
                  <a:cubicBezTo>
                    <a:pt x="35" y="6"/>
                    <a:pt x="36" y="7"/>
                    <a:pt x="37" y="8"/>
                  </a:cubicBezTo>
                  <a:cubicBezTo>
                    <a:pt x="36" y="9"/>
                    <a:pt x="35" y="10"/>
                    <a:pt x="34" y="10"/>
                  </a:cubicBezTo>
                  <a:moveTo>
                    <a:pt x="13" y="9"/>
                  </a:moveTo>
                  <a:cubicBezTo>
                    <a:pt x="14" y="7"/>
                    <a:pt x="16" y="6"/>
                    <a:pt x="18" y="5"/>
                  </a:cubicBezTo>
                  <a:cubicBezTo>
                    <a:pt x="18" y="4"/>
                    <a:pt x="19" y="4"/>
                    <a:pt x="20" y="4"/>
                  </a:cubicBezTo>
                  <a:cubicBezTo>
                    <a:pt x="18" y="5"/>
                    <a:pt x="16" y="7"/>
                    <a:pt x="14" y="8"/>
                  </a:cubicBezTo>
                  <a:cubicBezTo>
                    <a:pt x="14" y="9"/>
                    <a:pt x="13" y="9"/>
                    <a:pt x="13" y="9"/>
                  </a:cubicBezTo>
                  <a:moveTo>
                    <a:pt x="29" y="8"/>
                  </a:moveTo>
                  <a:cubicBezTo>
                    <a:pt x="27" y="8"/>
                    <a:pt x="26" y="7"/>
                    <a:pt x="24" y="7"/>
                  </a:cubicBezTo>
                  <a:cubicBezTo>
                    <a:pt x="25" y="6"/>
                    <a:pt x="27" y="5"/>
                    <a:pt x="28" y="4"/>
                  </a:cubicBezTo>
                  <a:cubicBezTo>
                    <a:pt x="30" y="4"/>
                    <a:pt x="31" y="4"/>
                    <a:pt x="32" y="5"/>
                  </a:cubicBezTo>
                  <a:cubicBezTo>
                    <a:pt x="32" y="5"/>
                    <a:pt x="32" y="5"/>
                    <a:pt x="32" y="5"/>
                  </a:cubicBezTo>
                  <a:cubicBezTo>
                    <a:pt x="31" y="6"/>
                    <a:pt x="30" y="7"/>
                    <a:pt x="29" y="8"/>
                  </a:cubicBezTo>
                  <a:moveTo>
                    <a:pt x="18" y="7"/>
                  </a:moveTo>
                  <a:cubicBezTo>
                    <a:pt x="19" y="6"/>
                    <a:pt x="21" y="5"/>
                    <a:pt x="23" y="3"/>
                  </a:cubicBezTo>
                  <a:cubicBezTo>
                    <a:pt x="23" y="3"/>
                    <a:pt x="24" y="3"/>
                    <a:pt x="24" y="3"/>
                  </a:cubicBezTo>
                  <a:cubicBezTo>
                    <a:pt x="25" y="3"/>
                    <a:pt x="26" y="3"/>
                    <a:pt x="26" y="3"/>
                  </a:cubicBezTo>
                  <a:cubicBezTo>
                    <a:pt x="25" y="5"/>
                    <a:pt x="23" y="6"/>
                    <a:pt x="22" y="7"/>
                  </a:cubicBezTo>
                  <a:cubicBezTo>
                    <a:pt x="20" y="7"/>
                    <a:pt x="19" y="7"/>
                    <a:pt x="18" y="7"/>
                  </a:cubicBezTo>
                  <a:moveTo>
                    <a:pt x="24" y="0"/>
                  </a:moveTo>
                  <a:cubicBezTo>
                    <a:pt x="20" y="0"/>
                    <a:pt x="16" y="2"/>
                    <a:pt x="12" y="4"/>
                  </a:cubicBezTo>
                  <a:cubicBezTo>
                    <a:pt x="12" y="4"/>
                    <a:pt x="12" y="4"/>
                    <a:pt x="12" y="4"/>
                  </a:cubicBezTo>
                  <a:cubicBezTo>
                    <a:pt x="4" y="9"/>
                    <a:pt x="0" y="16"/>
                    <a:pt x="0" y="24"/>
                  </a:cubicBezTo>
                  <a:cubicBezTo>
                    <a:pt x="0" y="30"/>
                    <a:pt x="3" y="37"/>
                    <a:pt x="7" y="42"/>
                  </a:cubicBezTo>
                  <a:cubicBezTo>
                    <a:pt x="12" y="46"/>
                    <a:pt x="18" y="50"/>
                    <a:pt x="25" y="50"/>
                  </a:cubicBezTo>
                  <a:cubicBezTo>
                    <a:pt x="25" y="50"/>
                    <a:pt x="25" y="50"/>
                    <a:pt x="25" y="50"/>
                  </a:cubicBezTo>
                  <a:cubicBezTo>
                    <a:pt x="28" y="50"/>
                    <a:pt x="32" y="49"/>
                    <a:pt x="35" y="47"/>
                  </a:cubicBezTo>
                  <a:cubicBezTo>
                    <a:pt x="36" y="47"/>
                    <a:pt x="36" y="47"/>
                    <a:pt x="36" y="47"/>
                  </a:cubicBezTo>
                  <a:cubicBezTo>
                    <a:pt x="36" y="47"/>
                    <a:pt x="36" y="47"/>
                    <a:pt x="36" y="47"/>
                  </a:cubicBezTo>
                  <a:cubicBezTo>
                    <a:pt x="36" y="47"/>
                    <a:pt x="36" y="47"/>
                    <a:pt x="36" y="47"/>
                  </a:cubicBezTo>
                  <a:cubicBezTo>
                    <a:pt x="36" y="47"/>
                    <a:pt x="36" y="47"/>
                    <a:pt x="37" y="46"/>
                  </a:cubicBezTo>
                  <a:cubicBezTo>
                    <a:pt x="37" y="46"/>
                    <a:pt x="37" y="46"/>
                    <a:pt x="37" y="46"/>
                  </a:cubicBezTo>
                  <a:cubicBezTo>
                    <a:pt x="38" y="46"/>
                    <a:pt x="38" y="46"/>
                    <a:pt x="38"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46" y="40"/>
                    <a:pt x="49" y="33"/>
                    <a:pt x="49" y="26"/>
                  </a:cubicBezTo>
                  <a:cubicBezTo>
                    <a:pt x="49" y="20"/>
                    <a:pt x="46" y="13"/>
                    <a:pt x="42" y="9"/>
                  </a:cubicBezTo>
                  <a:cubicBezTo>
                    <a:pt x="37" y="4"/>
                    <a:pt x="31" y="0"/>
                    <a:pt x="24" y="0"/>
                  </a:cubicBezTo>
                  <a:cubicBezTo>
                    <a:pt x="24" y="0"/>
                    <a:pt x="24" y="0"/>
                    <a:pt x="2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746"/>
            <p:cNvSpPr>
              <a:spLocks noEditPoints="1"/>
            </p:cNvSpPr>
            <p:nvPr/>
          </p:nvSpPr>
          <p:spPr bwMode="auto">
            <a:xfrm>
              <a:off x="3260" y="1320"/>
              <a:ext cx="189" cy="201"/>
            </a:xfrm>
            <a:custGeom>
              <a:avLst/>
              <a:gdLst>
                <a:gd name="T0" fmla="*/ 34 w 80"/>
                <a:gd name="T1" fmla="*/ 81 h 85"/>
                <a:gd name="T2" fmla="*/ 31 w 80"/>
                <a:gd name="T3" fmla="*/ 81 h 85"/>
                <a:gd name="T4" fmla="*/ 28 w 80"/>
                <a:gd name="T5" fmla="*/ 80 h 85"/>
                <a:gd name="T6" fmla="*/ 27 w 80"/>
                <a:gd name="T7" fmla="*/ 77 h 85"/>
                <a:gd name="T8" fmla="*/ 56 w 80"/>
                <a:gd name="T9" fmla="*/ 75 h 85"/>
                <a:gd name="T10" fmla="*/ 52 w 80"/>
                <a:gd name="T11" fmla="*/ 75 h 85"/>
                <a:gd name="T12" fmla="*/ 44 w 80"/>
                <a:gd name="T13" fmla="*/ 72 h 85"/>
                <a:gd name="T14" fmla="*/ 60 w 80"/>
                <a:gd name="T15" fmla="*/ 75 h 85"/>
                <a:gd name="T16" fmla="*/ 43 w 80"/>
                <a:gd name="T17" fmla="*/ 75 h 85"/>
                <a:gd name="T18" fmla="*/ 47 w 80"/>
                <a:gd name="T19" fmla="*/ 75 h 85"/>
                <a:gd name="T20" fmla="*/ 26 w 80"/>
                <a:gd name="T21" fmla="*/ 72 h 85"/>
                <a:gd name="T22" fmla="*/ 21 w 80"/>
                <a:gd name="T23" fmla="*/ 69 h 85"/>
                <a:gd name="T24" fmla="*/ 19 w 80"/>
                <a:gd name="T25" fmla="*/ 67 h 85"/>
                <a:gd name="T26" fmla="*/ 19 w 80"/>
                <a:gd name="T27" fmla="*/ 67 h 85"/>
                <a:gd name="T28" fmla="*/ 13 w 80"/>
                <a:gd name="T29" fmla="*/ 67 h 85"/>
                <a:gd name="T30" fmla="*/ 10 w 80"/>
                <a:gd name="T31" fmla="*/ 66 h 85"/>
                <a:gd name="T32" fmla="*/ 10 w 80"/>
                <a:gd name="T33" fmla="*/ 61 h 85"/>
                <a:gd name="T34" fmla="*/ 8 w 80"/>
                <a:gd name="T35" fmla="*/ 58 h 85"/>
                <a:gd name="T36" fmla="*/ 73 w 80"/>
                <a:gd name="T37" fmla="*/ 59 h 85"/>
                <a:gd name="T38" fmla="*/ 73 w 80"/>
                <a:gd name="T39" fmla="*/ 55 h 85"/>
                <a:gd name="T40" fmla="*/ 67 w 80"/>
                <a:gd name="T41" fmla="*/ 59 h 85"/>
                <a:gd name="T42" fmla="*/ 10 w 80"/>
                <a:gd name="T43" fmla="*/ 48 h 85"/>
                <a:gd name="T44" fmla="*/ 7 w 80"/>
                <a:gd name="T45" fmla="*/ 42 h 85"/>
                <a:gd name="T46" fmla="*/ 7 w 80"/>
                <a:gd name="T47" fmla="*/ 38 h 85"/>
                <a:gd name="T48" fmla="*/ 4 w 80"/>
                <a:gd name="T49" fmla="*/ 38 h 85"/>
                <a:gd name="T50" fmla="*/ 73 w 80"/>
                <a:gd name="T51" fmla="*/ 30 h 85"/>
                <a:gd name="T52" fmla="*/ 17 w 80"/>
                <a:gd name="T53" fmla="*/ 18 h 85"/>
                <a:gd name="T54" fmla="*/ 53 w 80"/>
                <a:gd name="T55" fmla="*/ 10 h 85"/>
                <a:gd name="T56" fmla="*/ 70 w 80"/>
                <a:gd name="T57" fmla="*/ 16 h 85"/>
                <a:gd name="T58" fmla="*/ 70 w 80"/>
                <a:gd name="T59" fmla="*/ 27 h 85"/>
                <a:gd name="T60" fmla="*/ 71 w 80"/>
                <a:gd name="T61" fmla="*/ 40 h 85"/>
                <a:gd name="T62" fmla="*/ 72 w 80"/>
                <a:gd name="T63" fmla="*/ 52 h 85"/>
                <a:gd name="T64" fmla="*/ 64 w 80"/>
                <a:gd name="T65" fmla="*/ 67 h 85"/>
                <a:gd name="T66" fmla="*/ 42 w 80"/>
                <a:gd name="T67" fmla="*/ 69 h 85"/>
                <a:gd name="T68" fmla="*/ 29 w 80"/>
                <a:gd name="T69" fmla="*/ 73 h 85"/>
                <a:gd name="T70" fmla="*/ 18 w 80"/>
                <a:gd name="T71" fmla="*/ 59 h 85"/>
                <a:gd name="T72" fmla="*/ 12 w 80"/>
                <a:gd name="T73" fmla="*/ 39 h 85"/>
                <a:gd name="T74" fmla="*/ 13 w 80"/>
                <a:gd name="T75" fmla="*/ 27 h 85"/>
                <a:gd name="T76" fmla="*/ 21 w 80"/>
                <a:gd name="T77" fmla="*/ 17 h 85"/>
                <a:gd name="T78" fmla="*/ 31 w 80"/>
                <a:gd name="T79" fmla="*/ 11 h 85"/>
                <a:gd name="T80" fmla="*/ 44 w 80"/>
                <a:gd name="T81" fmla="*/ 0 h 85"/>
                <a:gd name="T82" fmla="*/ 29 w 80"/>
                <a:gd name="T83" fmla="*/ 4 h 85"/>
                <a:gd name="T84" fmla="*/ 16 w 80"/>
                <a:gd name="T85" fmla="*/ 11 h 85"/>
                <a:gd name="T86" fmla="*/ 8 w 80"/>
                <a:gd name="T87" fmla="*/ 23 h 85"/>
                <a:gd name="T88" fmla="*/ 0 w 80"/>
                <a:gd name="T89" fmla="*/ 43 h 85"/>
                <a:gd name="T90" fmla="*/ 6 w 80"/>
                <a:gd name="T91" fmla="*/ 52 h 85"/>
                <a:gd name="T92" fmla="*/ 4 w 80"/>
                <a:gd name="T93" fmla="*/ 61 h 85"/>
                <a:gd name="T94" fmla="*/ 16 w 80"/>
                <a:gd name="T95" fmla="*/ 69 h 85"/>
                <a:gd name="T96" fmla="*/ 36 w 80"/>
                <a:gd name="T97" fmla="*/ 85 h 85"/>
                <a:gd name="T98" fmla="*/ 49 w 80"/>
                <a:gd name="T99" fmla="*/ 77 h 85"/>
                <a:gd name="T100" fmla="*/ 65 w 80"/>
                <a:gd name="T101" fmla="*/ 75 h 85"/>
                <a:gd name="T102" fmla="*/ 67 w 80"/>
                <a:gd name="T103" fmla="*/ 67 h 85"/>
                <a:gd name="T104" fmla="*/ 70 w 80"/>
                <a:gd name="T105" fmla="*/ 61 h 85"/>
                <a:gd name="T106" fmla="*/ 80 w 80"/>
                <a:gd name="T107" fmla="*/ 42 h 85"/>
                <a:gd name="T108" fmla="*/ 75 w 80"/>
                <a:gd name="T109" fmla="*/ 33 h 85"/>
                <a:gd name="T110" fmla="*/ 78 w 80"/>
                <a:gd name="T111" fmla="*/ 24 h 85"/>
                <a:gd name="T112" fmla="*/ 71 w 80"/>
                <a:gd name="T113" fmla="*/ 14 h 85"/>
                <a:gd name="T114" fmla="*/ 65 w 80"/>
                <a:gd name="T115" fmla="*/ 16 h 85"/>
                <a:gd name="T116" fmla="*/ 44 w 80"/>
                <a:gd name="T1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85">
                  <a:moveTo>
                    <a:pt x="35" y="81"/>
                  </a:moveTo>
                  <a:cubicBezTo>
                    <a:pt x="35" y="81"/>
                    <a:pt x="35" y="81"/>
                    <a:pt x="35" y="81"/>
                  </a:cubicBezTo>
                  <a:cubicBezTo>
                    <a:pt x="35" y="81"/>
                    <a:pt x="35" y="81"/>
                    <a:pt x="35" y="81"/>
                  </a:cubicBezTo>
                  <a:cubicBezTo>
                    <a:pt x="35" y="81"/>
                    <a:pt x="35" y="81"/>
                    <a:pt x="35" y="81"/>
                  </a:cubicBezTo>
                  <a:moveTo>
                    <a:pt x="34" y="81"/>
                  </a:moveTo>
                  <a:cubicBezTo>
                    <a:pt x="33" y="81"/>
                    <a:pt x="33" y="81"/>
                    <a:pt x="33" y="81"/>
                  </a:cubicBezTo>
                  <a:cubicBezTo>
                    <a:pt x="34" y="80"/>
                    <a:pt x="34" y="79"/>
                    <a:pt x="35" y="77"/>
                  </a:cubicBezTo>
                  <a:cubicBezTo>
                    <a:pt x="36" y="78"/>
                    <a:pt x="36" y="78"/>
                    <a:pt x="36" y="78"/>
                  </a:cubicBezTo>
                  <a:cubicBezTo>
                    <a:pt x="36" y="79"/>
                    <a:pt x="35" y="80"/>
                    <a:pt x="34" y="81"/>
                  </a:cubicBezTo>
                  <a:moveTo>
                    <a:pt x="31" y="81"/>
                  </a:moveTo>
                  <a:cubicBezTo>
                    <a:pt x="31" y="81"/>
                    <a:pt x="30" y="81"/>
                    <a:pt x="30" y="80"/>
                  </a:cubicBezTo>
                  <a:cubicBezTo>
                    <a:pt x="31" y="79"/>
                    <a:pt x="32" y="78"/>
                    <a:pt x="32" y="77"/>
                  </a:cubicBezTo>
                  <a:cubicBezTo>
                    <a:pt x="33" y="77"/>
                    <a:pt x="33" y="77"/>
                    <a:pt x="34" y="77"/>
                  </a:cubicBezTo>
                  <a:cubicBezTo>
                    <a:pt x="33" y="78"/>
                    <a:pt x="32" y="80"/>
                    <a:pt x="31" y="81"/>
                  </a:cubicBezTo>
                  <a:moveTo>
                    <a:pt x="28" y="80"/>
                  </a:moveTo>
                  <a:cubicBezTo>
                    <a:pt x="28" y="80"/>
                    <a:pt x="28" y="80"/>
                    <a:pt x="27" y="80"/>
                  </a:cubicBezTo>
                  <a:cubicBezTo>
                    <a:pt x="28" y="78"/>
                    <a:pt x="29" y="77"/>
                    <a:pt x="30" y="76"/>
                  </a:cubicBezTo>
                  <a:cubicBezTo>
                    <a:pt x="31" y="76"/>
                    <a:pt x="31" y="76"/>
                    <a:pt x="31" y="76"/>
                  </a:cubicBezTo>
                  <a:cubicBezTo>
                    <a:pt x="30" y="78"/>
                    <a:pt x="29" y="79"/>
                    <a:pt x="28" y="80"/>
                  </a:cubicBezTo>
                  <a:moveTo>
                    <a:pt x="27" y="77"/>
                  </a:moveTo>
                  <a:cubicBezTo>
                    <a:pt x="28" y="77"/>
                    <a:pt x="28" y="76"/>
                    <a:pt x="28" y="76"/>
                  </a:cubicBezTo>
                  <a:cubicBezTo>
                    <a:pt x="29" y="76"/>
                    <a:pt x="29" y="76"/>
                    <a:pt x="29" y="76"/>
                  </a:cubicBezTo>
                  <a:cubicBezTo>
                    <a:pt x="28" y="76"/>
                    <a:pt x="28" y="77"/>
                    <a:pt x="27" y="77"/>
                  </a:cubicBezTo>
                  <a:moveTo>
                    <a:pt x="55" y="78"/>
                  </a:moveTo>
                  <a:cubicBezTo>
                    <a:pt x="56" y="77"/>
                    <a:pt x="56" y="76"/>
                    <a:pt x="56" y="75"/>
                  </a:cubicBezTo>
                  <a:cubicBezTo>
                    <a:pt x="57" y="75"/>
                    <a:pt x="58" y="74"/>
                    <a:pt x="59" y="74"/>
                  </a:cubicBezTo>
                  <a:cubicBezTo>
                    <a:pt x="58" y="75"/>
                    <a:pt x="58" y="76"/>
                    <a:pt x="57" y="77"/>
                  </a:cubicBezTo>
                  <a:cubicBezTo>
                    <a:pt x="57" y="77"/>
                    <a:pt x="56" y="77"/>
                    <a:pt x="55" y="78"/>
                  </a:cubicBezTo>
                  <a:moveTo>
                    <a:pt x="53" y="77"/>
                  </a:moveTo>
                  <a:cubicBezTo>
                    <a:pt x="52" y="76"/>
                    <a:pt x="52" y="76"/>
                    <a:pt x="52" y="75"/>
                  </a:cubicBezTo>
                  <a:cubicBezTo>
                    <a:pt x="52" y="74"/>
                    <a:pt x="52" y="73"/>
                    <a:pt x="53" y="72"/>
                  </a:cubicBezTo>
                  <a:cubicBezTo>
                    <a:pt x="53" y="72"/>
                    <a:pt x="53" y="73"/>
                    <a:pt x="54" y="74"/>
                  </a:cubicBezTo>
                  <a:cubicBezTo>
                    <a:pt x="53" y="75"/>
                    <a:pt x="53" y="76"/>
                    <a:pt x="53" y="77"/>
                  </a:cubicBezTo>
                  <a:moveTo>
                    <a:pt x="42" y="72"/>
                  </a:moveTo>
                  <a:cubicBezTo>
                    <a:pt x="42" y="72"/>
                    <a:pt x="43" y="72"/>
                    <a:pt x="44" y="72"/>
                  </a:cubicBezTo>
                  <a:cubicBezTo>
                    <a:pt x="43" y="73"/>
                    <a:pt x="42" y="74"/>
                    <a:pt x="41" y="75"/>
                  </a:cubicBezTo>
                  <a:cubicBezTo>
                    <a:pt x="41" y="75"/>
                    <a:pt x="41" y="75"/>
                    <a:pt x="41" y="75"/>
                  </a:cubicBezTo>
                  <a:cubicBezTo>
                    <a:pt x="41" y="74"/>
                    <a:pt x="41" y="73"/>
                    <a:pt x="41" y="72"/>
                  </a:cubicBezTo>
                  <a:cubicBezTo>
                    <a:pt x="42" y="72"/>
                    <a:pt x="42" y="72"/>
                    <a:pt x="42" y="72"/>
                  </a:cubicBezTo>
                  <a:moveTo>
                    <a:pt x="60" y="75"/>
                  </a:moveTo>
                  <a:cubicBezTo>
                    <a:pt x="60" y="74"/>
                    <a:pt x="61" y="73"/>
                    <a:pt x="61" y="73"/>
                  </a:cubicBezTo>
                  <a:cubicBezTo>
                    <a:pt x="62" y="72"/>
                    <a:pt x="63" y="72"/>
                    <a:pt x="63" y="71"/>
                  </a:cubicBezTo>
                  <a:cubicBezTo>
                    <a:pt x="63" y="72"/>
                    <a:pt x="63" y="73"/>
                    <a:pt x="63" y="73"/>
                  </a:cubicBezTo>
                  <a:cubicBezTo>
                    <a:pt x="62" y="74"/>
                    <a:pt x="61" y="74"/>
                    <a:pt x="60" y="75"/>
                  </a:cubicBezTo>
                  <a:moveTo>
                    <a:pt x="43" y="75"/>
                  </a:moveTo>
                  <a:cubicBezTo>
                    <a:pt x="44" y="74"/>
                    <a:pt x="45" y="73"/>
                    <a:pt x="46" y="72"/>
                  </a:cubicBezTo>
                  <a:cubicBezTo>
                    <a:pt x="46" y="71"/>
                    <a:pt x="47" y="71"/>
                    <a:pt x="47" y="71"/>
                  </a:cubicBezTo>
                  <a:cubicBezTo>
                    <a:pt x="46" y="73"/>
                    <a:pt x="45" y="74"/>
                    <a:pt x="45" y="75"/>
                  </a:cubicBezTo>
                  <a:cubicBezTo>
                    <a:pt x="44" y="75"/>
                    <a:pt x="43" y="75"/>
                    <a:pt x="43" y="75"/>
                  </a:cubicBezTo>
                  <a:moveTo>
                    <a:pt x="47" y="75"/>
                  </a:moveTo>
                  <a:cubicBezTo>
                    <a:pt x="48" y="73"/>
                    <a:pt x="48" y="72"/>
                    <a:pt x="49" y="71"/>
                  </a:cubicBezTo>
                  <a:cubicBezTo>
                    <a:pt x="50" y="71"/>
                    <a:pt x="50" y="71"/>
                    <a:pt x="50" y="71"/>
                  </a:cubicBezTo>
                  <a:cubicBezTo>
                    <a:pt x="50" y="72"/>
                    <a:pt x="49" y="73"/>
                    <a:pt x="49" y="74"/>
                  </a:cubicBezTo>
                  <a:cubicBezTo>
                    <a:pt x="48" y="74"/>
                    <a:pt x="47" y="74"/>
                    <a:pt x="47" y="75"/>
                  </a:cubicBezTo>
                  <a:moveTo>
                    <a:pt x="26" y="72"/>
                  </a:moveTo>
                  <a:cubicBezTo>
                    <a:pt x="24" y="72"/>
                    <a:pt x="23" y="71"/>
                    <a:pt x="22" y="70"/>
                  </a:cubicBezTo>
                  <a:cubicBezTo>
                    <a:pt x="23" y="69"/>
                    <a:pt x="25" y="69"/>
                    <a:pt x="26" y="68"/>
                  </a:cubicBezTo>
                  <a:cubicBezTo>
                    <a:pt x="27" y="68"/>
                    <a:pt x="27" y="68"/>
                    <a:pt x="27" y="68"/>
                  </a:cubicBezTo>
                  <a:cubicBezTo>
                    <a:pt x="26" y="70"/>
                    <a:pt x="26" y="71"/>
                    <a:pt x="26" y="72"/>
                  </a:cubicBezTo>
                  <a:moveTo>
                    <a:pt x="21" y="69"/>
                  </a:moveTo>
                  <a:cubicBezTo>
                    <a:pt x="21" y="69"/>
                    <a:pt x="20" y="69"/>
                    <a:pt x="20" y="68"/>
                  </a:cubicBezTo>
                  <a:cubicBezTo>
                    <a:pt x="21" y="67"/>
                    <a:pt x="22" y="67"/>
                    <a:pt x="23" y="66"/>
                  </a:cubicBezTo>
                  <a:cubicBezTo>
                    <a:pt x="23" y="66"/>
                    <a:pt x="24" y="67"/>
                    <a:pt x="24" y="67"/>
                  </a:cubicBezTo>
                  <a:cubicBezTo>
                    <a:pt x="23" y="68"/>
                    <a:pt x="22" y="69"/>
                    <a:pt x="21" y="69"/>
                  </a:cubicBezTo>
                  <a:moveTo>
                    <a:pt x="19" y="67"/>
                  </a:moveTo>
                  <a:cubicBezTo>
                    <a:pt x="18" y="67"/>
                    <a:pt x="18" y="67"/>
                    <a:pt x="18" y="67"/>
                  </a:cubicBezTo>
                  <a:cubicBezTo>
                    <a:pt x="18" y="66"/>
                    <a:pt x="18" y="65"/>
                    <a:pt x="19" y="65"/>
                  </a:cubicBezTo>
                  <a:cubicBezTo>
                    <a:pt x="19" y="64"/>
                    <a:pt x="19" y="64"/>
                    <a:pt x="20" y="64"/>
                  </a:cubicBezTo>
                  <a:cubicBezTo>
                    <a:pt x="20" y="64"/>
                    <a:pt x="21" y="65"/>
                    <a:pt x="22" y="65"/>
                  </a:cubicBezTo>
                  <a:cubicBezTo>
                    <a:pt x="21" y="66"/>
                    <a:pt x="20" y="66"/>
                    <a:pt x="19" y="67"/>
                  </a:cubicBezTo>
                  <a:moveTo>
                    <a:pt x="13" y="67"/>
                  </a:moveTo>
                  <a:cubicBezTo>
                    <a:pt x="13" y="66"/>
                    <a:pt x="14" y="65"/>
                    <a:pt x="14" y="65"/>
                  </a:cubicBezTo>
                  <a:cubicBezTo>
                    <a:pt x="15" y="64"/>
                    <a:pt x="15" y="64"/>
                    <a:pt x="16" y="64"/>
                  </a:cubicBezTo>
                  <a:cubicBezTo>
                    <a:pt x="16" y="64"/>
                    <a:pt x="15" y="65"/>
                    <a:pt x="15" y="66"/>
                  </a:cubicBezTo>
                  <a:cubicBezTo>
                    <a:pt x="14" y="66"/>
                    <a:pt x="14" y="67"/>
                    <a:pt x="13" y="67"/>
                  </a:cubicBezTo>
                  <a:moveTo>
                    <a:pt x="10" y="67"/>
                  </a:moveTo>
                  <a:cubicBezTo>
                    <a:pt x="10" y="66"/>
                    <a:pt x="9" y="65"/>
                    <a:pt x="9" y="64"/>
                  </a:cubicBezTo>
                  <a:cubicBezTo>
                    <a:pt x="9" y="64"/>
                    <a:pt x="10" y="63"/>
                    <a:pt x="10" y="62"/>
                  </a:cubicBezTo>
                  <a:cubicBezTo>
                    <a:pt x="11" y="63"/>
                    <a:pt x="11" y="63"/>
                    <a:pt x="11" y="64"/>
                  </a:cubicBezTo>
                  <a:cubicBezTo>
                    <a:pt x="11" y="64"/>
                    <a:pt x="11" y="65"/>
                    <a:pt x="10" y="66"/>
                  </a:cubicBezTo>
                  <a:cubicBezTo>
                    <a:pt x="10" y="67"/>
                    <a:pt x="10" y="67"/>
                    <a:pt x="10" y="67"/>
                  </a:cubicBezTo>
                  <a:moveTo>
                    <a:pt x="8" y="63"/>
                  </a:moveTo>
                  <a:cubicBezTo>
                    <a:pt x="7" y="62"/>
                    <a:pt x="7" y="62"/>
                    <a:pt x="7" y="61"/>
                  </a:cubicBezTo>
                  <a:cubicBezTo>
                    <a:pt x="7" y="60"/>
                    <a:pt x="8" y="60"/>
                    <a:pt x="8" y="59"/>
                  </a:cubicBezTo>
                  <a:cubicBezTo>
                    <a:pt x="9" y="60"/>
                    <a:pt x="9" y="61"/>
                    <a:pt x="10" y="61"/>
                  </a:cubicBezTo>
                  <a:cubicBezTo>
                    <a:pt x="9" y="62"/>
                    <a:pt x="8" y="62"/>
                    <a:pt x="8" y="63"/>
                  </a:cubicBezTo>
                  <a:moveTo>
                    <a:pt x="6" y="60"/>
                  </a:moveTo>
                  <a:cubicBezTo>
                    <a:pt x="6" y="59"/>
                    <a:pt x="6" y="59"/>
                    <a:pt x="6" y="59"/>
                  </a:cubicBezTo>
                  <a:cubicBezTo>
                    <a:pt x="6" y="59"/>
                    <a:pt x="7" y="58"/>
                    <a:pt x="7" y="57"/>
                  </a:cubicBezTo>
                  <a:cubicBezTo>
                    <a:pt x="7" y="57"/>
                    <a:pt x="7" y="58"/>
                    <a:pt x="8" y="58"/>
                  </a:cubicBezTo>
                  <a:cubicBezTo>
                    <a:pt x="7" y="59"/>
                    <a:pt x="7" y="59"/>
                    <a:pt x="6" y="60"/>
                  </a:cubicBezTo>
                  <a:moveTo>
                    <a:pt x="73" y="59"/>
                  </a:moveTo>
                  <a:cubicBezTo>
                    <a:pt x="72" y="58"/>
                    <a:pt x="72" y="58"/>
                    <a:pt x="72" y="58"/>
                  </a:cubicBezTo>
                  <a:cubicBezTo>
                    <a:pt x="73" y="57"/>
                    <a:pt x="73" y="57"/>
                    <a:pt x="74" y="56"/>
                  </a:cubicBezTo>
                  <a:cubicBezTo>
                    <a:pt x="74" y="57"/>
                    <a:pt x="73" y="58"/>
                    <a:pt x="73" y="59"/>
                  </a:cubicBezTo>
                  <a:moveTo>
                    <a:pt x="67" y="59"/>
                  </a:moveTo>
                  <a:cubicBezTo>
                    <a:pt x="68" y="58"/>
                    <a:pt x="68" y="57"/>
                    <a:pt x="69" y="57"/>
                  </a:cubicBezTo>
                  <a:cubicBezTo>
                    <a:pt x="69" y="56"/>
                    <a:pt x="70" y="55"/>
                    <a:pt x="70" y="55"/>
                  </a:cubicBezTo>
                  <a:cubicBezTo>
                    <a:pt x="71" y="55"/>
                    <a:pt x="71" y="54"/>
                    <a:pt x="72" y="54"/>
                  </a:cubicBezTo>
                  <a:cubicBezTo>
                    <a:pt x="73" y="55"/>
                    <a:pt x="73" y="55"/>
                    <a:pt x="73" y="55"/>
                  </a:cubicBezTo>
                  <a:cubicBezTo>
                    <a:pt x="72" y="56"/>
                    <a:pt x="71" y="57"/>
                    <a:pt x="70" y="58"/>
                  </a:cubicBezTo>
                  <a:cubicBezTo>
                    <a:pt x="70" y="58"/>
                    <a:pt x="70" y="58"/>
                    <a:pt x="70" y="58"/>
                  </a:cubicBezTo>
                  <a:cubicBezTo>
                    <a:pt x="70" y="58"/>
                    <a:pt x="70" y="58"/>
                    <a:pt x="70" y="58"/>
                  </a:cubicBezTo>
                  <a:cubicBezTo>
                    <a:pt x="69" y="58"/>
                    <a:pt x="69" y="58"/>
                    <a:pt x="68" y="58"/>
                  </a:cubicBezTo>
                  <a:cubicBezTo>
                    <a:pt x="68" y="59"/>
                    <a:pt x="67" y="59"/>
                    <a:pt x="67" y="59"/>
                  </a:cubicBezTo>
                  <a:moveTo>
                    <a:pt x="10" y="48"/>
                  </a:moveTo>
                  <a:cubicBezTo>
                    <a:pt x="10" y="48"/>
                    <a:pt x="10" y="47"/>
                    <a:pt x="10" y="47"/>
                  </a:cubicBezTo>
                  <a:cubicBezTo>
                    <a:pt x="10" y="47"/>
                    <a:pt x="10" y="47"/>
                    <a:pt x="10" y="47"/>
                  </a:cubicBezTo>
                  <a:cubicBezTo>
                    <a:pt x="10" y="48"/>
                    <a:pt x="10" y="48"/>
                    <a:pt x="10" y="48"/>
                  </a:cubicBezTo>
                  <a:cubicBezTo>
                    <a:pt x="10" y="48"/>
                    <a:pt x="10" y="48"/>
                    <a:pt x="10" y="48"/>
                  </a:cubicBezTo>
                  <a:moveTo>
                    <a:pt x="7" y="42"/>
                  </a:moveTo>
                  <a:cubicBezTo>
                    <a:pt x="6" y="42"/>
                    <a:pt x="6" y="42"/>
                    <a:pt x="6" y="42"/>
                  </a:cubicBezTo>
                  <a:cubicBezTo>
                    <a:pt x="7" y="42"/>
                    <a:pt x="7" y="41"/>
                    <a:pt x="8" y="40"/>
                  </a:cubicBezTo>
                  <a:cubicBezTo>
                    <a:pt x="8" y="41"/>
                    <a:pt x="7" y="41"/>
                    <a:pt x="7" y="42"/>
                  </a:cubicBezTo>
                  <a:cubicBezTo>
                    <a:pt x="7" y="42"/>
                    <a:pt x="7" y="42"/>
                    <a:pt x="7" y="42"/>
                  </a:cubicBezTo>
                  <a:moveTo>
                    <a:pt x="5" y="42"/>
                  </a:moveTo>
                  <a:cubicBezTo>
                    <a:pt x="4" y="42"/>
                    <a:pt x="4" y="42"/>
                    <a:pt x="4" y="42"/>
                  </a:cubicBezTo>
                  <a:cubicBezTo>
                    <a:pt x="4" y="41"/>
                    <a:pt x="4" y="41"/>
                    <a:pt x="4" y="41"/>
                  </a:cubicBezTo>
                  <a:cubicBezTo>
                    <a:pt x="4" y="40"/>
                    <a:pt x="5" y="39"/>
                    <a:pt x="6" y="38"/>
                  </a:cubicBezTo>
                  <a:cubicBezTo>
                    <a:pt x="6" y="38"/>
                    <a:pt x="7" y="38"/>
                    <a:pt x="7" y="38"/>
                  </a:cubicBezTo>
                  <a:cubicBezTo>
                    <a:pt x="6" y="40"/>
                    <a:pt x="6" y="41"/>
                    <a:pt x="5" y="42"/>
                  </a:cubicBezTo>
                  <a:moveTo>
                    <a:pt x="4" y="38"/>
                  </a:moveTo>
                  <a:cubicBezTo>
                    <a:pt x="4" y="38"/>
                    <a:pt x="4" y="38"/>
                    <a:pt x="4" y="38"/>
                  </a:cubicBezTo>
                  <a:cubicBezTo>
                    <a:pt x="5" y="38"/>
                    <a:pt x="5" y="38"/>
                    <a:pt x="5" y="38"/>
                  </a:cubicBezTo>
                  <a:cubicBezTo>
                    <a:pt x="4" y="38"/>
                    <a:pt x="4" y="38"/>
                    <a:pt x="4" y="38"/>
                  </a:cubicBezTo>
                  <a:moveTo>
                    <a:pt x="73" y="30"/>
                  </a:moveTo>
                  <a:cubicBezTo>
                    <a:pt x="73" y="30"/>
                    <a:pt x="73" y="29"/>
                    <a:pt x="73" y="29"/>
                  </a:cubicBezTo>
                  <a:cubicBezTo>
                    <a:pt x="73" y="29"/>
                    <a:pt x="74" y="29"/>
                    <a:pt x="74" y="28"/>
                  </a:cubicBezTo>
                  <a:cubicBezTo>
                    <a:pt x="74" y="29"/>
                    <a:pt x="74" y="29"/>
                    <a:pt x="73" y="30"/>
                  </a:cubicBezTo>
                  <a:cubicBezTo>
                    <a:pt x="73" y="30"/>
                    <a:pt x="73" y="30"/>
                    <a:pt x="73" y="30"/>
                  </a:cubicBezTo>
                  <a:moveTo>
                    <a:pt x="17" y="18"/>
                  </a:moveTo>
                  <a:cubicBezTo>
                    <a:pt x="17" y="17"/>
                    <a:pt x="17" y="17"/>
                    <a:pt x="17" y="17"/>
                  </a:cubicBezTo>
                  <a:cubicBezTo>
                    <a:pt x="17" y="16"/>
                    <a:pt x="17" y="15"/>
                    <a:pt x="18" y="14"/>
                  </a:cubicBezTo>
                  <a:cubicBezTo>
                    <a:pt x="18" y="15"/>
                    <a:pt x="18" y="15"/>
                    <a:pt x="19" y="16"/>
                  </a:cubicBezTo>
                  <a:cubicBezTo>
                    <a:pt x="18" y="16"/>
                    <a:pt x="17" y="17"/>
                    <a:pt x="17" y="18"/>
                  </a:cubicBezTo>
                  <a:moveTo>
                    <a:pt x="43" y="9"/>
                  </a:moveTo>
                  <a:cubicBezTo>
                    <a:pt x="44" y="9"/>
                    <a:pt x="44" y="9"/>
                    <a:pt x="44" y="8"/>
                  </a:cubicBezTo>
                  <a:cubicBezTo>
                    <a:pt x="45" y="7"/>
                    <a:pt x="45" y="5"/>
                    <a:pt x="46" y="3"/>
                  </a:cubicBezTo>
                  <a:cubicBezTo>
                    <a:pt x="49" y="4"/>
                    <a:pt x="52" y="4"/>
                    <a:pt x="55" y="6"/>
                  </a:cubicBezTo>
                  <a:cubicBezTo>
                    <a:pt x="54" y="7"/>
                    <a:pt x="54" y="9"/>
                    <a:pt x="53" y="10"/>
                  </a:cubicBezTo>
                  <a:cubicBezTo>
                    <a:pt x="53" y="11"/>
                    <a:pt x="54" y="12"/>
                    <a:pt x="54" y="12"/>
                  </a:cubicBezTo>
                  <a:cubicBezTo>
                    <a:pt x="58" y="14"/>
                    <a:pt x="61" y="16"/>
                    <a:pt x="63" y="19"/>
                  </a:cubicBezTo>
                  <a:cubicBezTo>
                    <a:pt x="64" y="19"/>
                    <a:pt x="64" y="19"/>
                    <a:pt x="65" y="19"/>
                  </a:cubicBezTo>
                  <a:cubicBezTo>
                    <a:pt x="65" y="19"/>
                    <a:pt x="65" y="19"/>
                    <a:pt x="65" y="19"/>
                  </a:cubicBezTo>
                  <a:cubicBezTo>
                    <a:pt x="67" y="18"/>
                    <a:pt x="68" y="17"/>
                    <a:pt x="70" y="16"/>
                  </a:cubicBezTo>
                  <a:cubicBezTo>
                    <a:pt x="70" y="17"/>
                    <a:pt x="70" y="17"/>
                    <a:pt x="70" y="17"/>
                  </a:cubicBezTo>
                  <a:cubicBezTo>
                    <a:pt x="71" y="18"/>
                    <a:pt x="72" y="19"/>
                    <a:pt x="72" y="21"/>
                  </a:cubicBezTo>
                  <a:cubicBezTo>
                    <a:pt x="73" y="22"/>
                    <a:pt x="74" y="23"/>
                    <a:pt x="74" y="23"/>
                  </a:cubicBezTo>
                  <a:cubicBezTo>
                    <a:pt x="74" y="23"/>
                    <a:pt x="74" y="24"/>
                    <a:pt x="74" y="25"/>
                  </a:cubicBezTo>
                  <a:cubicBezTo>
                    <a:pt x="73" y="25"/>
                    <a:pt x="72" y="26"/>
                    <a:pt x="70" y="27"/>
                  </a:cubicBezTo>
                  <a:cubicBezTo>
                    <a:pt x="70" y="28"/>
                    <a:pt x="69" y="28"/>
                    <a:pt x="70" y="29"/>
                  </a:cubicBezTo>
                  <a:cubicBezTo>
                    <a:pt x="70" y="30"/>
                    <a:pt x="70" y="31"/>
                    <a:pt x="71" y="33"/>
                  </a:cubicBezTo>
                  <a:cubicBezTo>
                    <a:pt x="71" y="33"/>
                    <a:pt x="71" y="33"/>
                    <a:pt x="71" y="33"/>
                  </a:cubicBezTo>
                  <a:cubicBezTo>
                    <a:pt x="71" y="35"/>
                    <a:pt x="71" y="37"/>
                    <a:pt x="71" y="39"/>
                  </a:cubicBezTo>
                  <a:cubicBezTo>
                    <a:pt x="71" y="39"/>
                    <a:pt x="71" y="40"/>
                    <a:pt x="71" y="40"/>
                  </a:cubicBezTo>
                  <a:cubicBezTo>
                    <a:pt x="71" y="41"/>
                    <a:pt x="72" y="42"/>
                    <a:pt x="72" y="42"/>
                  </a:cubicBezTo>
                  <a:cubicBezTo>
                    <a:pt x="74" y="42"/>
                    <a:pt x="76" y="42"/>
                    <a:pt x="77" y="43"/>
                  </a:cubicBezTo>
                  <a:cubicBezTo>
                    <a:pt x="77" y="46"/>
                    <a:pt x="76" y="49"/>
                    <a:pt x="75" y="52"/>
                  </a:cubicBezTo>
                  <a:cubicBezTo>
                    <a:pt x="74" y="52"/>
                    <a:pt x="73" y="52"/>
                    <a:pt x="72" y="52"/>
                  </a:cubicBezTo>
                  <a:cubicBezTo>
                    <a:pt x="72" y="52"/>
                    <a:pt x="72" y="52"/>
                    <a:pt x="72" y="52"/>
                  </a:cubicBezTo>
                  <a:cubicBezTo>
                    <a:pt x="71" y="52"/>
                    <a:pt x="70" y="52"/>
                    <a:pt x="69" y="53"/>
                  </a:cubicBezTo>
                  <a:cubicBezTo>
                    <a:pt x="67" y="54"/>
                    <a:pt x="66" y="55"/>
                    <a:pt x="65" y="56"/>
                  </a:cubicBezTo>
                  <a:cubicBezTo>
                    <a:pt x="65" y="58"/>
                    <a:pt x="63" y="59"/>
                    <a:pt x="62" y="61"/>
                  </a:cubicBezTo>
                  <a:cubicBezTo>
                    <a:pt x="61" y="61"/>
                    <a:pt x="61" y="62"/>
                    <a:pt x="62" y="63"/>
                  </a:cubicBezTo>
                  <a:cubicBezTo>
                    <a:pt x="62" y="64"/>
                    <a:pt x="63" y="66"/>
                    <a:pt x="64" y="67"/>
                  </a:cubicBezTo>
                  <a:cubicBezTo>
                    <a:pt x="62" y="69"/>
                    <a:pt x="59" y="71"/>
                    <a:pt x="56" y="72"/>
                  </a:cubicBezTo>
                  <a:cubicBezTo>
                    <a:pt x="55" y="71"/>
                    <a:pt x="54" y="69"/>
                    <a:pt x="54" y="68"/>
                  </a:cubicBezTo>
                  <a:cubicBezTo>
                    <a:pt x="53" y="67"/>
                    <a:pt x="53" y="67"/>
                    <a:pt x="52" y="67"/>
                  </a:cubicBezTo>
                  <a:cubicBezTo>
                    <a:pt x="52" y="67"/>
                    <a:pt x="52" y="67"/>
                    <a:pt x="52" y="67"/>
                  </a:cubicBezTo>
                  <a:cubicBezTo>
                    <a:pt x="48" y="68"/>
                    <a:pt x="45" y="69"/>
                    <a:pt x="42" y="69"/>
                  </a:cubicBezTo>
                  <a:cubicBezTo>
                    <a:pt x="41" y="69"/>
                    <a:pt x="41" y="69"/>
                    <a:pt x="40" y="69"/>
                  </a:cubicBezTo>
                  <a:cubicBezTo>
                    <a:pt x="40" y="69"/>
                    <a:pt x="40" y="69"/>
                    <a:pt x="40" y="69"/>
                  </a:cubicBezTo>
                  <a:cubicBezTo>
                    <a:pt x="40" y="69"/>
                    <a:pt x="39" y="69"/>
                    <a:pt x="39" y="70"/>
                  </a:cubicBezTo>
                  <a:cubicBezTo>
                    <a:pt x="38" y="72"/>
                    <a:pt x="38" y="73"/>
                    <a:pt x="38" y="75"/>
                  </a:cubicBezTo>
                  <a:cubicBezTo>
                    <a:pt x="35" y="74"/>
                    <a:pt x="32" y="74"/>
                    <a:pt x="29" y="73"/>
                  </a:cubicBezTo>
                  <a:cubicBezTo>
                    <a:pt x="29" y="71"/>
                    <a:pt x="29" y="69"/>
                    <a:pt x="30" y="68"/>
                  </a:cubicBezTo>
                  <a:cubicBezTo>
                    <a:pt x="30" y="67"/>
                    <a:pt x="30" y="66"/>
                    <a:pt x="29" y="66"/>
                  </a:cubicBezTo>
                  <a:cubicBezTo>
                    <a:pt x="25" y="64"/>
                    <a:pt x="22" y="62"/>
                    <a:pt x="20" y="59"/>
                  </a:cubicBezTo>
                  <a:cubicBezTo>
                    <a:pt x="19" y="59"/>
                    <a:pt x="19" y="59"/>
                    <a:pt x="19" y="59"/>
                  </a:cubicBezTo>
                  <a:cubicBezTo>
                    <a:pt x="18" y="59"/>
                    <a:pt x="18" y="59"/>
                    <a:pt x="18" y="59"/>
                  </a:cubicBezTo>
                  <a:cubicBezTo>
                    <a:pt x="16" y="60"/>
                    <a:pt x="15" y="61"/>
                    <a:pt x="14" y="61"/>
                  </a:cubicBezTo>
                  <a:cubicBezTo>
                    <a:pt x="12" y="59"/>
                    <a:pt x="10" y="56"/>
                    <a:pt x="9" y="53"/>
                  </a:cubicBezTo>
                  <a:cubicBezTo>
                    <a:pt x="10" y="53"/>
                    <a:pt x="12" y="52"/>
                    <a:pt x="13" y="51"/>
                  </a:cubicBezTo>
                  <a:cubicBezTo>
                    <a:pt x="14" y="51"/>
                    <a:pt x="14" y="50"/>
                    <a:pt x="14" y="49"/>
                  </a:cubicBezTo>
                  <a:cubicBezTo>
                    <a:pt x="12" y="46"/>
                    <a:pt x="12" y="43"/>
                    <a:pt x="12" y="39"/>
                  </a:cubicBezTo>
                  <a:cubicBezTo>
                    <a:pt x="12" y="39"/>
                    <a:pt x="12" y="38"/>
                    <a:pt x="12" y="38"/>
                  </a:cubicBezTo>
                  <a:cubicBezTo>
                    <a:pt x="12" y="37"/>
                    <a:pt x="11" y="36"/>
                    <a:pt x="11" y="36"/>
                  </a:cubicBezTo>
                  <a:cubicBezTo>
                    <a:pt x="9" y="36"/>
                    <a:pt x="7" y="35"/>
                    <a:pt x="6" y="35"/>
                  </a:cubicBezTo>
                  <a:cubicBezTo>
                    <a:pt x="6" y="32"/>
                    <a:pt x="7" y="29"/>
                    <a:pt x="8" y="26"/>
                  </a:cubicBezTo>
                  <a:cubicBezTo>
                    <a:pt x="10" y="26"/>
                    <a:pt x="11" y="27"/>
                    <a:pt x="13" y="27"/>
                  </a:cubicBezTo>
                  <a:cubicBezTo>
                    <a:pt x="13" y="27"/>
                    <a:pt x="13" y="27"/>
                    <a:pt x="13" y="27"/>
                  </a:cubicBezTo>
                  <a:cubicBezTo>
                    <a:pt x="14" y="27"/>
                    <a:pt x="14" y="27"/>
                    <a:pt x="15" y="26"/>
                  </a:cubicBezTo>
                  <a:cubicBezTo>
                    <a:pt x="16" y="25"/>
                    <a:pt x="17" y="23"/>
                    <a:pt x="18" y="21"/>
                  </a:cubicBezTo>
                  <a:cubicBezTo>
                    <a:pt x="18" y="21"/>
                    <a:pt x="18" y="21"/>
                    <a:pt x="18" y="21"/>
                  </a:cubicBezTo>
                  <a:cubicBezTo>
                    <a:pt x="19" y="20"/>
                    <a:pt x="20" y="18"/>
                    <a:pt x="21" y="17"/>
                  </a:cubicBezTo>
                  <a:cubicBezTo>
                    <a:pt x="22" y="17"/>
                    <a:pt x="22" y="16"/>
                    <a:pt x="22" y="15"/>
                  </a:cubicBezTo>
                  <a:cubicBezTo>
                    <a:pt x="21" y="14"/>
                    <a:pt x="20" y="12"/>
                    <a:pt x="19" y="11"/>
                  </a:cubicBezTo>
                  <a:cubicBezTo>
                    <a:pt x="22" y="9"/>
                    <a:pt x="24" y="7"/>
                    <a:pt x="27" y="6"/>
                  </a:cubicBezTo>
                  <a:cubicBezTo>
                    <a:pt x="28" y="8"/>
                    <a:pt x="29" y="9"/>
                    <a:pt x="30" y="10"/>
                  </a:cubicBezTo>
                  <a:cubicBezTo>
                    <a:pt x="30" y="11"/>
                    <a:pt x="31" y="11"/>
                    <a:pt x="31" y="11"/>
                  </a:cubicBezTo>
                  <a:cubicBezTo>
                    <a:pt x="31" y="11"/>
                    <a:pt x="31" y="11"/>
                    <a:pt x="32" y="11"/>
                  </a:cubicBezTo>
                  <a:cubicBezTo>
                    <a:pt x="35" y="10"/>
                    <a:pt x="38" y="9"/>
                    <a:pt x="42" y="9"/>
                  </a:cubicBezTo>
                  <a:cubicBezTo>
                    <a:pt x="42" y="9"/>
                    <a:pt x="42" y="9"/>
                    <a:pt x="43" y="9"/>
                  </a:cubicBezTo>
                  <a:cubicBezTo>
                    <a:pt x="43" y="9"/>
                    <a:pt x="43" y="9"/>
                    <a:pt x="43" y="9"/>
                  </a:cubicBezTo>
                  <a:moveTo>
                    <a:pt x="44" y="0"/>
                  </a:moveTo>
                  <a:cubicBezTo>
                    <a:pt x="44" y="0"/>
                    <a:pt x="43" y="1"/>
                    <a:pt x="43" y="1"/>
                  </a:cubicBezTo>
                  <a:cubicBezTo>
                    <a:pt x="43" y="3"/>
                    <a:pt x="42" y="5"/>
                    <a:pt x="42" y="6"/>
                  </a:cubicBezTo>
                  <a:cubicBezTo>
                    <a:pt x="42" y="6"/>
                    <a:pt x="42" y="6"/>
                    <a:pt x="42" y="6"/>
                  </a:cubicBezTo>
                  <a:cubicBezTo>
                    <a:pt x="38" y="6"/>
                    <a:pt x="35" y="7"/>
                    <a:pt x="32" y="8"/>
                  </a:cubicBezTo>
                  <a:cubicBezTo>
                    <a:pt x="31" y="6"/>
                    <a:pt x="30" y="5"/>
                    <a:pt x="29" y="4"/>
                  </a:cubicBezTo>
                  <a:cubicBezTo>
                    <a:pt x="29" y="3"/>
                    <a:pt x="28" y="3"/>
                    <a:pt x="28" y="3"/>
                  </a:cubicBezTo>
                  <a:cubicBezTo>
                    <a:pt x="28" y="3"/>
                    <a:pt x="27" y="3"/>
                    <a:pt x="27" y="3"/>
                  </a:cubicBezTo>
                  <a:cubicBezTo>
                    <a:pt x="23" y="5"/>
                    <a:pt x="20" y="7"/>
                    <a:pt x="16" y="10"/>
                  </a:cubicBezTo>
                  <a:cubicBezTo>
                    <a:pt x="16" y="10"/>
                    <a:pt x="16" y="10"/>
                    <a:pt x="16" y="11"/>
                  </a:cubicBezTo>
                  <a:cubicBezTo>
                    <a:pt x="16" y="11"/>
                    <a:pt x="16" y="11"/>
                    <a:pt x="16" y="11"/>
                  </a:cubicBezTo>
                  <a:cubicBezTo>
                    <a:pt x="15" y="13"/>
                    <a:pt x="15" y="15"/>
                    <a:pt x="14" y="17"/>
                  </a:cubicBezTo>
                  <a:cubicBezTo>
                    <a:pt x="13" y="17"/>
                    <a:pt x="13" y="18"/>
                    <a:pt x="14" y="18"/>
                  </a:cubicBezTo>
                  <a:cubicBezTo>
                    <a:pt x="14" y="19"/>
                    <a:pt x="15" y="19"/>
                    <a:pt x="15" y="20"/>
                  </a:cubicBezTo>
                  <a:cubicBezTo>
                    <a:pt x="14" y="21"/>
                    <a:pt x="13" y="23"/>
                    <a:pt x="13" y="24"/>
                  </a:cubicBezTo>
                  <a:cubicBezTo>
                    <a:pt x="11" y="24"/>
                    <a:pt x="9" y="23"/>
                    <a:pt x="8" y="23"/>
                  </a:cubicBezTo>
                  <a:cubicBezTo>
                    <a:pt x="7" y="23"/>
                    <a:pt x="7" y="23"/>
                    <a:pt x="7" y="23"/>
                  </a:cubicBezTo>
                  <a:cubicBezTo>
                    <a:pt x="7" y="23"/>
                    <a:pt x="6" y="23"/>
                    <a:pt x="6" y="24"/>
                  </a:cubicBezTo>
                  <a:cubicBezTo>
                    <a:pt x="6" y="25"/>
                    <a:pt x="6" y="25"/>
                    <a:pt x="6" y="25"/>
                  </a:cubicBezTo>
                  <a:cubicBezTo>
                    <a:pt x="5" y="25"/>
                    <a:pt x="5" y="25"/>
                    <a:pt x="5" y="25"/>
                  </a:cubicBezTo>
                  <a:cubicBezTo>
                    <a:pt x="3" y="29"/>
                    <a:pt x="1" y="38"/>
                    <a:pt x="0" y="43"/>
                  </a:cubicBezTo>
                  <a:cubicBezTo>
                    <a:pt x="0" y="43"/>
                    <a:pt x="1" y="44"/>
                    <a:pt x="2" y="44"/>
                  </a:cubicBezTo>
                  <a:cubicBezTo>
                    <a:pt x="3" y="45"/>
                    <a:pt x="5" y="45"/>
                    <a:pt x="7" y="45"/>
                  </a:cubicBezTo>
                  <a:cubicBezTo>
                    <a:pt x="7" y="46"/>
                    <a:pt x="7" y="46"/>
                    <a:pt x="7" y="46"/>
                  </a:cubicBezTo>
                  <a:cubicBezTo>
                    <a:pt x="7" y="47"/>
                    <a:pt x="7" y="49"/>
                    <a:pt x="7" y="51"/>
                  </a:cubicBezTo>
                  <a:cubicBezTo>
                    <a:pt x="6" y="52"/>
                    <a:pt x="6" y="52"/>
                    <a:pt x="6" y="52"/>
                  </a:cubicBezTo>
                  <a:cubicBezTo>
                    <a:pt x="6" y="52"/>
                    <a:pt x="5" y="52"/>
                    <a:pt x="5" y="53"/>
                  </a:cubicBezTo>
                  <a:cubicBezTo>
                    <a:pt x="5" y="55"/>
                    <a:pt x="4" y="57"/>
                    <a:pt x="3" y="59"/>
                  </a:cubicBezTo>
                  <a:cubicBezTo>
                    <a:pt x="3" y="59"/>
                    <a:pt x="3" y="59"/>
                    <a:pt x="3" y="59"/>
                  </a:cubicBezTo>
                  <a:cubicBezTo>
                    <a:pt x="3" y="59"/>
                    <a:pt x="3" y="59"/>
                    <a:pt x="3" y="59"/>
                  </a:cubicBezTo>
                  <a:cubicBezTo>
                    <a:pt x="3" y="60"/>
                    <a:pt x="3" y="61"/>
                    <a:pt x="4" y="61"/>
                  </a:cubicBezTo>
                  <a:cubicBezTo>
                    <a:pt x="5" y="64"/>
                    <a:pt x="7" y="68"/>
                    <a:pt x="9" y="70"/>
                  </a:cubicBezTo>
                  <a:cubicBezTo>
                    <a:pt x="9" y="71"/>
                    <a:pt x="10" y="71"/>
                    <a:pt x="10" y="71"/>
                  </a:cubicBezTo>
                  <a:cubicBezTo>
                    <a:pt x="10" y="71"/>
                    <a:pt x="11" y="71"/>
                    <a:pt x="11" y="71"/>
                  </a:cubicBezTo>
                  <a:cubicBezTo>
                    <a:pt x="11" y="71"/>
                    <a:pt x="11" y="71"/>
                    <a:pt x="12" y="71"/>
                  </a:cubicBezTo>
                  <a:cubicBezTo>
                    <a:pt x="13" y="70"/>
                    <a:pt x="14" y="70"/>
                    <a:pt x="16" y="69"/>
                  </a:cubicBezTo>
                  <a:cubicBezTo>
                    <a:pt x="18" y="71"/>
                    <a:pt x="20" y="73"/>
                    <a:pt x="23" y="74"/>
                  </a:cubicBezTo>
                  <a:cubicBezTo>
                    <a:pt x="23" y="76"/>
                    <a:pt x="23" y="78"/>
                    <a:pt x="23" y="80"/>
                  </a:cubicBezTo>
                  <a:cubicBezTo>
                    <a:pt x="23" y="81"/>
                    <a:pt x="23" y="81"/>
                    <a:pt x="24" y="81"/>
                  </a:cubicBezTo>
                  <a:cubicBezTo>
                    <a:pt x="28" y="83"/>
                    <a:pt x="32" y="84"/>
                    <a:pt x="36" y="85"/>
                  </a:cubicBezTo>
                  <a:cubicBezTo>
                    <a:pt x="36" y="85"/>
                    <a:pt x="36" y="85"/>
                    <a:pt x="36" y="85"/>
                  </a:cubicBezTo>
                  <a:cubicBezTo>
                    <a:pt x="37" y="85"/>
                    <a:pt x="38" y="84"/>
                    <a:pt x="38" y="83"/>
                  </a:cubicBezTo>
                  <a:cubicBezTo>
                    <a:pt x="38" y="82"/>
                    <a:pt x="39" y="80"/>
                    <a:pt x="40" y="78"/>
                  </a:cubicBezTo>
                  <a:cubicBezTo>
                    <a:pt x="40" y="78"/>
                    <a:pt x="40" y="78"/>
                    <a:pt x="40" y="78"/>
                  </a:cubicBezTo>
                  <a:cubicBezTo>
                    <a:pt x="41" y="78"/>
                    <a:pt x="41" y="78"/>
                    <a:pt x="41" y="78"/>
                  </a:cubicBezTo>
                  <a:cubicBezTo>
                    <a:pt x="44" y="78"/>
                    <a:pt x="46" y="78"/>
                    <a:pt x="49" y="77"/>
                  </a:cubicBezTo>
                  <a:cubicBezTo>
                    <a:pt x="50" y="78"/>
                    <a:pt x="51" y="80"/>
                    <a:pt x="52" y="81"/>
                  </a:cubicBezTo>
                  <a:cubicBezTo>
                    <a:pt x="52" y="82"/>
                    <a:pt x="53" y="82"/>
                    <a:pt x="53" y="82"/>
                  </a:cubicBezTo>
                  <a:cubicBezTo>
                    <a:pt x="53" y="82"/>
                    <a:pt x="54" y="82"/>
                    <a:pt x="54" y="82"/>
                  </a:cubicBezTo>
                  <a:cubicBezTo>
                    <a:pt x="58" y="80"/>
                    <a:pt x="61" y="78"/>
                    <a:pt x="65" y="75"/>
                  </a:cubicBezTo>
                  <a:cubicBezTo>
                    <a:pt x="65" y="75"/>
                    <a:pt x="65" y="75"/>
                    <a:pt x="65" y="75"/>
                  </a:cubicBezTo>
                  <a:cubicBezTo>
                    <a:pt x="66" y="72"/>
                    <a:pt x="66" y="71"/>
                    <a:pt x="67" y="68"/>
                  </a:cubicBezTo>
                  <a:cubicBezTo>
                    <a:pt x="67" y="68"/>
                    <a:pt x="67" y="68"/>
                    <a:pt x="67" y="68"/>
                  </a:cubicBezTo>
                  <a:cubicBezTo>
                    <a:pt x="68" y="68"/>
                    <a:pt x="68" y="68"/>
                    <a:pt x="68" y="68"/>
                  </a:cubicBezTo>
                  <a:cubicBezTo>
                    <a:pt x="67" y="67"/>
                    <a:pt x="67" y="67"/>
                    <a:pt x="67" y="67"/>
                  </a:cubicBezTo>
                  <a:cubicBezTo>
                    <a:pt x="67" y="67"/>
                    <a:pt x="67" y="67"/>
                    <a:pt x="67" y="67"/>
                  </a:cubicBezTo>
                  <a:cubicBezTo>
                    <a:pt x="67" y="66"/>
                    <a:pt x="66" y="65"/>
                    <a:pt x="66" y="64"/>
                  </a:cubicBezTo>
                  <a:cubicBezTo>
                    <a:pt x="67" y="63"/>
                    <a:pt x="68" y="62"/>
                    <a:pt x="69" y="62"/>
                  </a:cubicBezTo>
                  <a:cubicBezTo>
                    <a:pt x="69" y="61"/>
                    <a:pt x="69" y="61"/>
                    <a:pt x="69" y="61"/>
                  </a:cubicBezTo>
                  <a:cubicBezTo>
                    <a:pt x="70" y="61"/>
                    <a:pt x="70" y="61"/>
                    <a:pt x="70" y="61"/>
                  </a:cubicBezTo>
                  <a:cubicBezTo>
                    <a:pt x="70" y="61"/>
                    <a:pt x="70" y="61"/>
                    <a:pt x="70" y="61"/>
                  </a:cubicBezTo>
                  <a:cubicBezTo>
                    <a:pt x="71" y="61"/>
                    <a:pt x="72" y="61"/>
                    <a:pt x="73" y="62"/>
                  </a:cubicBezTo>
                  <a:cubicBezTo>
                    <a:pt x="73" y="62"/>
                    <a:pt x="74" y="62"/>
                    <a:pt x="74" y="62"/>
                  </a:cubicBezTo>
                  <a:cubicBezTo>
                    <a:pt x="74" y="62"/>
                    <a:pt x="75" y="61"/>
                    <a:pt x="75" y="61"/>
                  </a:cubicBezTo>
                  <a:cubicBezTo>
                    <a:pt x="76" y="59"/>
                    <a:pt x="77" y="57"/>
                    <a:pt x="77" y="54"/>
                  </a:cubicBezTo>
                  <a:cubicBezTo>
                    <a:pt x="79" y="50"/>
                    <a:pt x="80" y="46"/>
                    <a:pt x="80" y="42"/>
                  </a:cubicBezTo>
                  <a:cubicBezTo>
                    <a:pt x="80" y="41"/>
                    <a:pt x="80" y="41"/>
                    <a:pt x="79" y="40"/>
                  </a:cubicBezTo>
                  <a:cubicBezTo>
                    <a:pt x="78" y="40"/>
                    <a:pt x="76" y="40"/>
                    <a:pt x="74" y="39"/>
                  </a:cubicBezTo>
                  <a:cubicBezTo>
                    <a:pt x="74" y="39"/>
                    <a:pt x="74" y="39"/>
                    <a:pt x="74" y="39"/>
                  </a:cubicBezTo>
                  <a:cubicBezTo>
                    <a:pt x="74" y="37"/>
                    <a:pt x="74" y="35"/>
                    <a:pt x="74" y="33"/>
                  </a:cubicBezTo>
                  <a:cubicBezTo>
                    <a:pt x="75" y="33"/>
                    <a:pt x="75" y="33"/>
                    <a:pt x="75" y="33"/>
                  </a:cubicBezTo>
                  <a:cubicBezTo>
                    <a:pt x="75" y="33"/>
                    <a:pt x="76" y="32"/>
                    <a:pt x="76" y="32"/>
                  </a:cubicBezTo>
                  <a:cubicBezTo>
                    <a:pt x="76" y="30"/>
                    <a:pt x="77" y="28"/>
                    <a:pt x="77" y="27"/>
                  </a:cubicBezTo>
                  <a:cubicBezTo>
                    <a:pt x="78" y="26"/>
                    <a:pt x="78" y="26"/>
                    <a:pt x="78" y="26"/>
                  </a:cubicBezTo>
                  <a:cubicBezTo>
                    <a:pt x="78" y="25"/>
                    <a:pt x="78" y="25"/>
                    <a:pt x="78" y="24"/>
                  </a:cubicBezTo>
                  <a:cubicBezTo>
                    <a:pt x="78" y="24"/>
                    <a:pt x="78" y="24"/>
                    <a:pt x="78" y="24"/>
                  </a:cubicBezTo>
                  <a:cubicBezTo>
                    <a:pt x="77" y="24"/>
                    <a:pt x="77" y="24"/>
                    <a:pt x="77" y="24"/>
                  </a:cubicBezTo>
                  <a:cubicBezTo>
                    <a:pt x="77" y="23"/>
                    <a:pt x="77" y="22"/>
                    <a:pt x="76" y="21"/>
                  </a:cubicBezTo>
                  <a:cubicBezTo>
                    <a:pt x="76" y="21"/>
                    <a:pt x="75" y="19"/>
                    <a:pt x="74" y="17"/>
                  </a:cubicBezTo>
                  <a:cubicBezTo>
                    <a:pt x="73" y="16"/>
                    <a:pt x="73" y="16"/>
                    <a:pt x="72" y="15"/>
                  </a:cubicBezTo>
                  <a:cubicBezTo>
                    <a:pt x="71" y="14"/>
                    <a:pt x="71" y="14"/>
                    <a:pt x="71" y="14"/>
                  </a:cubicBezTo>
                  <a:cubicBezTo>
                    <a:pt x="71" y="13"/>
                    <a:pt x="71" y="13"/>
                    <a:pt x="71" y="13"/>
                  </a:cubicBezTo>
                  <a:cubicBezTo>
                    <a:pt x="71" y="13"/>
                    <a:pt x="71" y="13"/>
                    <a:pt x="70" y="13"/>
                  </a:cubicBezTo>
                  <a:cubicBezTo>
                    <a:pt x="69" y="13"/>
                    <a:pt x="69" y="13"/>
                    <a:pt x="69" y="13"/>
                  </a:cubicBezTo>
                  <a:cubicBezTo>
                    <a:pt x="69" y="13"/>
                    <a:pt x="69" y="13"/>
                    <a:pt x="69" y="13"/>
                  </a:cubicBezTo>
                  <a:cubicBezTo>
                    <a:pt x="68" y="14"/>
                    <a:pt x="66" y="15"/>
                    <a:pt x="65" y="16"/>
                  </a:cubicBezTo>
                  <a:cubicBezTo>
                    <a:pt x="62" y="14"/>
                    <a:pt x="60" y="12"/>
                    <a:pt x="57" y="10"/>
                  </a:cubicBezTo>
                  <a:cubicBezTo>
                    <a:pt x="57" y="8"/>
                    <a:pt x="57" y="7"/>
                    <a:pt x="58" y="5"/>
                  </a:cubicBezTo>
                  <a:cubicBezTo>
                    <a:pt x="58" y="4"/>
                    <a:pt x="58" y="4"/>
                    <a:pt x="57" y="3"/>
                  </a:cubicBezTo>
                  <a:cubicBezTo>
                    <a:pt x="53" y="2"/>
                    <a:pt x="49" y="1"/>
                    <a:pt x="44" y="0"/>
                  </a:cubicBezTo>
                  <a:cubicBezTo>
                    <a:pt x="44" y="0"/>
                    <a:pt x="44" y="0"/>
                    <a:pt x="4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747"/>
            <p:cNvSpPr>
              <a:spLocks noEditPoints="1"/>
            </p:cNvSpPr>
            <p:nvPr/>
          </p:nvSpPr>
          <p:spPr bwMode="auto">
            <a:xfrm>
              <a:off x="5024" y="3007"/>
              <a:ext cx="296" cy="284"/>
            </a:xfrm>
            <a:custGeom>
              <a:avLst/>
              <a:gdLst>
                <a:gd name="T0" fmla="*/ 63 w 125"/>
                <a:gd name="T1" fmla="*/ 116 h 120"/>
                <a:gd name="T2" fmla="*/ 5 w 125"/>
                <a:gd name="T3" fmla="*/ 60 h 120"/>
                <a:gd name="T4" fmla="*/ 63 w 125"/>
                <a:gd name="T5" fmla="*/ 4 h 120"/>
                <a:gd name="T6" fmla="*/ 63 w 125"/>
                <a:gd name="T7" fmla="*/ 4 h 120"/>
                <a:gd name="T8" fmla="*/ 103 w 125"/>
                <a:gd name="T9" fmla="*/ 18 h 120"/>
                <a:gd name="T10" fmla="*/ 120 w 125"/>
                <a:gd name="T11" fmla="*/ 60 h 120"/>
                <a:gd name="T12" fmla="*/ 63 w 125"/>
                <a:gd name="T13" fmla="*/ 116 h 120"/>
                <a:gd name="T14" fmla="*/ 63 w 125"/>
                <a:gd name="T15" fmla="*/ 0 h 120"/>
                <a:gd name="T16" fmla="*/ 63 w 125"/>
                <a:gd name="T17" fmla="*/ 0 h 120"/>
                <a:gd name="T18" fmla="*/ 0 w 125"/>
                <a:gd name="T19" fmla="*/ 60 h 120"/>
                <a:gd name="T20" fmla="*/ 63 w 125"/>
                <a:gd name="T21" fmla="*/ 120 h 120"/>
                <a:gd name="T22" fmla="*/ 125 w 125"/>
                <a:gd name="T23" fmla="*/ 60 h 120"/>
                <a:gd name="T24" fmla="*/ 63 w 125"/>
                <a:gd name="T2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120">
                  <a:moveTo>
                    <a:pt x="63" y="116"/>
                  </a:moveTo>
                  <a:cubicBezTo>
                    <a:pt x="35" y="116"/>
                    <a:pt x="5" y="98"/>
                    <a:pt x="5" y="60"/>
                  </a:cubicBezTo>
                  <a:cubicBezTo>
                    <a:pt x="5" y="22"/>
                    <a:pt x="35" y="4"/>
                    <a:pt x="63" y="4"/>
                  </a:cubicBezTo>
                  <a:cubicBezTo>
                    <a:pt x="63" y="4"/>
                    <a:pt x="63" y="4"/>
                    <a:pt x="63" y="4"/>
                  </a:cubicBezTo>
                  <a:cubicBezTo>
                    <a:pt x="78" y="4"/>
                    <a:pt x="92" y="9"/>
                    <a:pt x="103" y="18"/>
                  </a:cubicBezTo>
                  <a:cubicBezTo>
                    <a:pt x="114" y="28"/>
                    <a:pt x="120" y="43"/>
                    <a:pt x="120" y="60"/>
                  </a:cubicBezTo>
                  <a:cubicBezTo>
                    <a:pt x="120" y="98"/>
                    <a:pt x="90" y="116"/>
                    <a:pt x="63" y="116"/>
                  </a:cubicBezTo>
                  <a:moveTo>
                    <a:pt x="63" y="0"/>
                  </a:moveTo>
                  <a:cubicBezTo>
                    <a:pt x="63" y="0"/>
                    <a:pt x="63" y="0"/>
                    <a:pt x="63" y="0"/>
                  </a:cubicBezTo>
                  <a:cubicBezTo>
                    <a:pt x="32" y="0"/>
                    <a:pt x="0" y="20"/>
                    <a:pt x="0" y="60"/>
                  </a:cubicBezTo>
                  <a:cubicBezTo>
                    <a:pt x="0" y="100"/>
                    <a:pt x="32" y="120"/>
                    <a:pt x="63" y="120"/>
                  </a:cubicBezTo>
                  <a:cubicBezTo>
                    <a:pt x="94" y="120"/>
                    <a:pt x="125" y="100"/>
                    <a:pt x="125" y="60"/>
                  </a:cubicBezTo>
                  <a:cubicBezTo>
                    <a:pt x="125" y="20"/>
                    <a:pt x="94" y="0"/>
                    <a:pt x="6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748"/>
            <p:cNvSpPr>
              <a:spLocks noEditPoints="1"/>
            </p:cNvSpPr>
            <p:nvPr/>
          </p:nvSpPr>
          <p:spPr bwMode="auto">
            <a:xfrm>
              <a:off x="4986" y="2969"/>
              <a:ext cx="372" cy="360"/>
            </a:xfrm>
            <a:custGeom>
              <a:avLst/>
              <a:gdLst>
                <a:gd name="T0" fmla="*/ 79 w 157"/>
                <a:gd name="T1" fmla="*/ 147 h 152"/>
                <a:gd name="T2" fmla="*/ 5 w 157"/>
                <a:gd name="T3" fmla="*/ 76 h 152"/>
                <a:gd name="T4" fmla="*/ 79 w 157"/>
                <a:gd name="T5" fmla="*/ 4 h 152"/>
                <a:gd name="T6" fmla="*/ 153 w 157"/>
                <a:gd name="T7" fmla="*/ 76 h 152"/>
                <a:gd name="T8" fmla="*/ 79 w 157"/>
                <a:gd name="T9" fmla="*/ 147 h 152"/>
                <a:gd name="T10" fmla="*/ 79 w 157"/>
                <a:gd name="T11" fmla="*/ 0 h 152"/>
                <a:gd name="T12" fmla="*/ 25 w 157"/>
                <a:gd name="T13" fmla="*/ 19 h 152"/>
                <a:gd name="T14" fmla="*/ 0 w 157"/>
                <a:gd name="T15" fmla="*/ 76 h 152"/>
                <a:gd name="T16" fmla="*/ 25 w 157"/>
                <a:gd name="T17" fmla="*/ 133 h 152"/>
                <a:gd name="T18" fmla="*/ 79 w 157"/>
                <a:gd name="T19" fmla="*/ 152 h 152"/>
                <a:gd name="T20" fmla="*/ 132 w 157"/>
                <a:gd name="T21" fmla="*/ 133 h 152"/>
                <a:gd name="T22" fmla="*/ 157 w 157"/>
                <a:gd name="T23" fmla="*/ 76 h 152"/>
                <a:gd name="T24" fmla="*/ 132 w 157"/>
                <a:gd name="T25" fmla="*/ 19 h 152"/>
                <a:gd name="T26" fmla="*/ 79 w 157"/>
                <a:gd name="T2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2">
                  <a:moveTo>
                    <a:pt x="79" y="147"/>
                  </a:moveTo>
                  <a:cubicBezTo>
                    <a:pt x="42" y="147"/>
                    <a:pt x="5" y="124"/>
                    <a:pt x="5" y="76"/>
                  </a:cubicBezTo>
                  <a:cubicBezTo>
                    <a:pt x="5" y="28"/>
                    <a:pt x="42" y="4"/>
                    <a:pt x="79" y="4"/>
                  </a:cubicBezTo>
                  <a:cubicBezTo>
                    <a:pt x="116" y="4"/>
                    <a:pt x="153" y="28"/>
                    <a:pt x="153" y="76"/>
                  </a:cubicBezTo>
                  <a:cubicBezTo>
                    <a:pt x="153" y="124"/>
                    <a:pt x="116" y="147"/>
                    <a:pt x="79" y="147"/>
                  </a:cubicBezTo>
                  <a:moveTo>
                    <a:pt x="79" y="0"/>
                  </a:moveTo>
                  <a:cubicBezTo>
                    <a:pt x="58" y="0"/>
                    <a:pt x="39" y="7"/>
                    <a:pt x="25" y="19"/>
                  </a:cubicBezTo>
                  <a:cubicBezTo>
                    <a:pt x="9" y="33"/>
                    <a:pt x="0" y="53"/>
                    <a:pt x="0" y="76"/>
                  </a:cubicBezTo>
                  <a:cubicBezTo>
                    <a:pt x="0" y="99"/>
                    <a:pt x="9" y="119"/>
                    <a:pt x="25" y="133"/>
                  </a:cubicBezTo>
                  <a:cubicBezTo>
                    <a:pt x="39" y="145"/>
                    <a:pt x="58" y="152"/>
                    <a:pt x="79" y="152"/>
                  </a:cubicBezTo>
                  <a:cubicBezTo>
                    <a:pt x="99" y="152"/>
                    <a:pt x="118" y="145"/>
                    <a:pt x="132" y="133"/>
                  </a:cubicBezTo>
                  <a:cubicBezTo>
                    <a:pt x="148" y="119"/>
                    <a:pt x="157" y="99"/>
                    <a:pt x="157" y="76"/>
                  </a:cubicBezTo>
                  <a:cubicBezTo>
                    <a:pt x="157" y="53"/>
                    <a:pt x="148" y="33"/>
                    <a:pt x="132" y="19"/>
                  </a:cubicBezTo>
                  <a:cubicBezTo>
                    <a:pt x="118" y="7"/>
                    <a:pt x="99" y="0"/>
                    <a:pt x="7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749"/>
            <p:cNvSpPr/>
            <p:nvPr/>
          </p:nvSpPr>
          <p:spPr bwMode="auto">
            <a:xfrm>
              <a:off x="5159" y="3031"/>
              <a:ext cx="16" cy="31"/>
            </a:xfrm>
            <a:custGeom>
              <a:avLst/>
              <a:gdLst>
                <a:gd name="T0" fmla="*/ 4 w 7"/>
                <a:gd name="T1" fmla="*/ 0 h 13"/>
                <a:gd name="T2" fmla="*/ 1 w 7"/>
                <a:gd name="T3" fmla="*/ 1 h 13"/>
                <a:gd name="T4" fmla="*/ 2 w 7"/>
                <a:gd name="T5" fmla="*/ 12 h 13"/>
                <a:gd name="T6" fmla="*/ 3 w 7"/>
                <a:gd name="T7" fmla="*/ 13 h 13"/>
                <a:gd name="T8" fmla="*/ 4 w 7"/>
                <a:gd name="T9" fmla="*/ 13 h 13"/>
                <a:gd name="T10" fmla="*/ 6 w 7"/>
                <a:gd name="T11" fmla="*/ 10 h 13"/>
                <a:gd name="T12" fmla="*/ 6 w 7"/>
                <a:gd name="T13" fmla="*/ 3 h 13"/>
                <a:gd name="T14" fmla="*/ 5 w 7"/>
                <a:gd name="T15" fmla="*/ 0 h 13"/>
                <a:gd name="T16" fmla="*/ 4 w 7"/>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3">
                  <a:moveTo>
                    <a:pt x="4" y="0"/>
                  </a:moveTo>
                  <a:cubicBezTo>
                    <a:pt x="3" y="0"/>
                    <a:pt x="2" y="0"/>
                    <a:pt x="1" y="1"/>
                  </a:cubicBezTo>
                  <a:cubicBezTo>
                    <a:pt x="0" y="2"/>
                    <a:pt x="0" y="9"/>
                    <a:pt x="2" y="12"/>
                  </a:cubicBezTo>
                  <a:cubicBezTo>
                    <a:pt x="2" y="12"/>
                    <a:pt x="2" y="13"/>
                    <a:pt x="3" y="13"/>
                  </a:cubicBezTo>
                  <a:cubicBezTo>
                    <a:pt x="4" y="13"/>
                    <a:pt x="4" y="13"/>
                    <a:pt x="4" y="13"/>
                  </a:cubicBezTo>
                  <a:cubicBezTo>
                    <a:pt x="5" y="13"/>
                    <a:pt x="6" y="12"/>
                    <a:pt x="6" y="10"/>
                  </a:cubicBezTo>
                  <a:cubicBezTo>
                    <a:pt x="7" y="8"/>
                    <a:pt x="7" y="5"/>
                    <a:pt x="6" y="3"/>
                  </a:cubicBezTo>
                  <a:cubicBezTo>
                    <a:pt x="6" y="2"/>
                    <a:pt x="6" y="1"/>
                    <a:pt x="5" y="0"/>
                  </a:cubicBezTo>
                  <a:cubicBezTo>
                    <a:pt x="5" y="0"/>
                    <a:pt x="4" y="0"/>
                    <a:pt x="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750"/>
            <p:cNvSpPr/>
            <p:nvPr/>
          </p:nvSpPr>
          <p:spPr bwMode="auto">
            <a:xfrm>
              <a:off x="5159" y="3230"/>
              <a:ext cx="16" cy="40"/>
            </a:xfrm>
            <a:custGeom>
              <a:avLst/>
              <a:gdLst>
                <a:gd name="T0" fmla="*/ 3 w 7"/>
                <a:gd name="T1" fmla="*/ 0 h 17"/>
                <a:gd name="T2" fmla="*/ 1 w 7"/>
                <a:gd name="T3" fmla="*/ 2 h 17"/>
                <a:gd name="T4" fmla="*/ 1 w 7"/>
                <a:gd name="T5" fmla="*/ 14 h 17"/>
                <a:gd name="T6" fmla="*/ 2 w 7"/>
                <a:gd name="T7" fmla="*/ 16 h 17"/>
                <a:gd name="T8" fmla="*/ 4 w 7"/>
                <a:gd name="T9" fmla="*/ 17 h 17"/>
                <a:gd name="T10" fmla="*/ 6 w 7"/>
                <a:gd name="T11" fmla="*/ 16 h 17"/>
                <a:gd name="T12" fmla="*/ 5 w 7"/>
                <a:gd name="T13" fmla="*/ 1 h 17"/>
                <a:gd name="T14" fmla="*/ 4 w 7"/>
                <a:gd name="T15" fmla="*/ 0 h 17"/>
                <a:gd name="T16" fmla="*/ 3 w 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7">
                  <a:moveTo>
                    <a:pt x="3" y="0"/>
                  </a:moveTo>
                  <a:cubicBezTo>
                    <a:pt x="2" y="0"/>
                    <a:pt x="1" y="1"/>
                    <a:pt x="1" y="2"/>
                  </a:cubicBezTo>
                  <a:cubicBezTo>
                    <a:pt x="0" y="5"/>
                    <a:pt x="0" y="11"/>
                    <a:pt x="1" y="14"/>
                  </a:cubicBezTo>
                  <a:cubicBezTo>
                    <a:pt x="1" y="14"/>
                    <a:pt x="1" y="16"/>
                    <a:pt x="2" y="16"/>
                  </a:cubicBezTo>
                  <a:cubicBezTo>
                    <a:pt x="2" y="17"/>
                    <a:pt x="3" y="17"/>
                    <a:pt x="4" y="17"/>
                  </a:cubicBezTo>
                  <a:cubicBezTo>
                    <a:pt x="4" y="17"/>
                    <a:pt x="5" y="17"/>
                    <a:pt x="6" y="16"/>
                  </a:cubicBezTo>
                  <a:cubicBezTo>
                    <a:pt x="7" y="15"/>
                    <a:pt x="7" y="3"/>
                    <a:pt x="5" y="1"/>
                  </a:cubicBezTo>
                  <a:cubicBezTo>
                    <a:pt x="5" y="1"/>
                    <a:pt x="5" y="0"/>
                    <a:pt x="4" y="0"/>
                  </a:cubicBezTo>
                  <a:cubicBezTo>
                    <a:pt x="3" y="0"/>
                    <a:pt x="3" y="0"/>
                    <a:pt x="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751"/>
            <p:cNvSpPr/>
            <p:nvPr/>
          </p:nvSpPr>
          <p:spPr bwMode="auto">
            <a:xfrm>
              <a:off x="5047" y="3142"/>
              <a:ext cx="43" cy="17"/>
            </a:xfrm>
            <a:custGeom>
              <a:avLst/>
              <a:gdLst>
                <a:gd name="T0" fmla="*/ 9 w 18"/>
                <a:gd name="T1" fmla="*/ 0 h 7"/>
                <a:gd name="T2" fmla="*/ 3 w 18"/>
                <a:gd name="T3" fmla="*/ 1 h 7"/>
                <a:gd name="T4" fmla="*/ 1 w 18"/>
                <a:gd name="T5" fmla="*/ 2 h 7"/>
                <a:gd name="T6" fmla="*/ 1 w 18"/>
                <a:gd name="T7" fmla="*/ 6 h 7"/>
                <a:gd name="T8" fmla="*/ 8 w 18"/>
                <a:gd name="T9" fmla="*/ 7 h 7"/>
                <a:gd name="T10" fmla="*/ 16 w 18"/>
                <a:gd name="T11" fmla="*/ 5 h 7"/>
                <a:gd name="T12" fmla="*/ 17 w 18"/>
                <a:gd name="T13" fmla="*/ 4 h 7"/>
                <a:gd name="T14" fmla="*/ 17 w 18"/>
                <a:gd name="T15" fmla="*/ 2 h 7"/>
                <a:gd name="T16" fmla="*/ 15 w 18"/>
                <a:gd name="T17" fmla="*/ 1 h 7"/>
                <a:gd name="T18" fmla="*/ 9 w 18"/>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9" y="0"/>
                  </a:moveTo>
                  <a:cubicBezTo>
                    <a:pt x="6" y="0"/>
                    <a:pt x="4" y="0"/>
                    <a:pt x="3" y="1"/>
                  </a:cubicBezTo>
                  <a:cubicBezTo>
                    <a:pt x="3" y="1"/>
                    <a:pt x="1" y="1"/>
                    <a:pt x="1" y="2"/>
                  </a:cubicBezTo>
                  <a:cubicBezTo>
                    <a:pt x="0" y="3"/>
                    <a:pt x="0" y="5"/>
                    <a:pt x="1" y="6"/>
                  </a:cubicBezTo>
                  <a:cubicBezTo>
                    <a:pt x="1" y="6"/>
                    <a:pt x="2" y="7"/>
                    <a:pt x="8" y="7"/>
                  </a:cubicBezTo>
                  <a:cubicBezTo>
                    <a:pt x="10" y="7"/>
                    <a:pt x="15" y="6"/>
                    <a:pt x="16" y="5"/>
                  </a:cubicBezTo>
                  <a:cubicBezTo>
                    <a:pt x="16" y="5"/>
                    <a:pt x="17" y="5"/>
                    <a:pt x="17" y="4"/>
                  </a:cubicBezTo>
                  <a:cubicBezTo>
                    <a:pt x="18" y="3"/>
                    <a:pt x="17" y="3"/>
                    <a:pt x="17" y="2"/>
                  </a:cubicBezTo>
                  <a:cubicBezTo>
                    <a:pt x="17" y="1"/>
                    <a:pt x="15" y="1"/>
                    <a:pt x="15" y="1"/>
                  </a:cubicBezTo>
                  <a:cubicBezTo>
                    <a:pt x="13" y="0"/>
                    <a:pt x="11" y="0"/>
                    <a:pt x="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752"/>
            <p:cNvSpPr/>
            <p:nvPr/>
          </p:nvSpPr>
          <p:spPr bwMode="auto">
            <a:xfrm>
              <a:off x="5246" y="3142"/>
              <a:ext cx="41" cy="17"/>
            </a:xfrm>
            <a:custGeom>
              <a:avLst/>
              <a:gdLst>
                <a:gd name="T0" fmla="*/ 9 w 17"/>
                <a:gd name="T1" fmla="*/ 0 h 7"/>
                <a:gd name="T2" fmla="*/ 1 w 17"/>
                <a:gd name="T3" fmla="*/ 2 h 7"/>
                <a:gd name="T4" fmla="*/ 0 w 17"/>
                <a:gd name="T5" fmla="*/ 3 h 7"/>
                <a:gd name="T6" fmla="*/ 0 w 17"/>
                <a:gd name="T7" fmla="*/ 5 h 7"/>
                <a:gd name="T8" fmla="*/ 2 w 17"/>
                <a:gd name="T9" fmla="*/ 6 h 7"/>
                <a:gd name="T10" fmla="*/ 9 w 17"/>
                <a:gd name="T11" fmla="*/ 7 h 7"/>
                <a:gd name="T12" fmla="*/ 14 w 17"/>
                <a:gd name="T13" fmla="*/ 6 h 7"/>
                <a:gd name="T14" fmla="*/ 17 w 17"/>
                <a:gd name="T15" fmla="*/ 5 h 7"/>
                <a:gd name="T16" fmla="*/ 16 w 17"/>
                <a:gd name="T17" fmla="*/ 1 h 7"/>
                <a:gd name="T18" fmla="*/ 9 w 1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7">
                  <a:moveTo>
                    <a:pt x="9" y="0"/>
                  </a:moveTo>
                  <a:cubicBezTo>
                    <a:pt x="7" y="0"/>
                    <a:pt x="3" y="0"/>
                    <a:pt x="1" y="2"/>
                  </a:cubicBezTo>
                  <a:cubicBezTo>
                    <a:pt x="1" y="2"/>
                    <a:pt x="0" y="2"/>
                    <a:pt x="0" y="3"/>
                  </a:cubicBezTo>
                  <a:cubicBezTo>
                    <a:pt x="0" y="4"/>
                    <a:pt x="0" y="4"/>
                    <a:pt x="0" y="5"/>
                  </a:cubicBezTo>
                  <a:cubicBezTo>
                    <a:pt x="1" y="6"/>
                    <a:pt x="2" y="6"/>
                    <a:pt x="2" y="6"/>
                  </a:cubicBezTo>
                  <a:cubicBezTo>
                    <a:pt x="4" y="6"/>
                    <a:pt x="6" y="7"/>
                    <a:pt x="9" y="7"/>
                  </a:cubicBezTo>
                  <a:cubicBezTo>
                    <a:pt x="11" y="7"/>
                    <a:pt x="13" y="7"/>
                    <a:pt x="14" y="6"/>
                  </a:cubicBezTo>
                  <a:cubicBezTo>
                    <a:pt x="15" y="6"/>
                    <a:pt x="16" y="6"/>
                    <a:pt x="17" y="5"/>
                  </a:cubicBezTo>
                  <a:cubicBezTo>
                    <a:pt x="17" y="4"/>
                    <a:pt x="17" y="2"/>
                    <a:pt x="16" y="1"/>
                  </a:cubicBezTo>
                  <a:cubicBezTo>
                    <a:pt x="16" y="1"/>
                    <a:pt x="15" y="0"/>
                    <a:pt x="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753"/>
            <p:cNvSpPr/>
            <p:nvPr/>
          </p:nvSpPr>
          <p:spPr bwMode="auto">
            <a:xfrm>
              <a:off x="5066" y="3197"/>
              <a:ext cx="22" cy="19"/>
            </a:xfrm>
            <a:custGeom>
              <a:avLst/>
              <a:gdLst>
                <a:gd name="T0" fmla="*/ 7 w 9"/>
                <a:gd name="T1" fmla="*/ 0 h 8"/>
                <a:gd name="T2" fmla="*/ 6 w 9"/>
                <a:gd name="T3" fmla="*/ 1 h 8"/>
                <a:gd name="T4" fmla="*/ 1 w 9"/>
                <a:gd name="T5" fmla="*/ 5 h 8"/>
                <a:gd name="T6" fmla="*/ 1 w 9"/>
                <a:gd name="T7" fmla="*/ 7 h 8"/>
                <a:gd name="T8" fmla="*/ 2 w 9"/>
                <a:gd name="T9" fmla="*/ 8 h 8"/>
                <a:gd name="T10" fmla="*/ 3 w 9"/>
                <a:gd name="T11" fmla="*/ 8 h 8"/>
                <a:gd name="T12" fmla="*/ 9 w 9"/>
                <a:gd name="T13" fmla="*/ 2 h 8"/>
                <a:gd name="T14" fmla="*/ 8 w 9"/>
                <a:gd name="T15" fmla="*/ 0 h 8"/>
                <a:gd name="T16" fmla="*/ 7 w 9"/>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7" y="0"/>
                  </a:moveTo>
                  <a:cubicBezTo>
                    <a:pt x="7" y="0"/>
                    <a:pt x="6" y="0"/>
                    <a:pt x="6" y="1"/>
                  </a:cubicBezTo>
                  <a:cubicBezTo>
                    <a:pt x="5" y="2"/>
                    <a:pt x="3" y="4"/>
                    <a:pt x="1" y="5"/>
                  </a:cubicBezTo>
                  <a:cubicBezTo>
                    <a:pt x="1" y="5"/>
                    <a:pt x="0" y="6"/>
                    <a:pt x="1" y="7"/>
                  </a:cubicBezTo>
                  <a:cubicBezTo>
                    <a:pt x="1" y="8"/>
                    <a:pt x="2" y="8"/>
                    <a:pt x="2" y="8"/>
                  </a:cubicBezTo>
                  <a:cubicBezTo>
                    <a:pt x="2" y="8"/>
                    <a:pt x="3" y="8"/>
                    <a:pt x="3" y="8"/>
                  </a:cubicBezTo>
                  <a:cubicBezTo>
                    <a:pt x="5" y="7"/>
                    <a:pt x="7" y="5"/>
                    <a:pt x="9" y="2"/>
                  </a:cubicBezTo>
                  <a:cubicBezTo>
                    <a:pt x="9" y="2"/>
                    <a:pt x="9" y="1"/>
                    <a:pt x="8" y="0"/>
                  </a:cubicBezTo>
                  <a:cubicBezTo>
                    <a:pt x="8"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754"/>
            <p:cNvSpPr/>
            <p:nvPr/>
          </p:nvSpPr>
          <p:spPr bwMode="auto">
            <a:xfrm>
              <a:off x="5111" y="3232"/>
              <a:ext cx="17" cy="19"/>
            </a:xfrm>
            <a:custGeom>
              <a:avLst/>
              <a:gdLst>
                <a:gd name="T0" fmla="*/ 5 w 7"/>
                <a:gd name="T1" fmla="*/ 0 h 8"/>
                <a:gd name="T2" fmla="*/ 4 w 7"/>
                <a:gd name="T3" fmla="*/ 1 h 8"/>
                <a:gd name="T4" fmla="*/ 1 w 7"/>
                <a:gd name="T5" fmla="*/ 6 h 8"/>
                <a:gd name="T6" fmla="*/ 1 w 7"/>
                <a:gd name="T7" fmla="*/ 8 h 8"/>
                <a:gd name="T8" fmla="*/ 2 w 7"/>
                <a:gd name="T9" fmla="*/ 8 h 8"/>
                <a:gd name="T10" fmla="*/ 3 w 7"/>
                <a:gd name="T11" fmla="*/ 8 h 8"/>
                <a:gd name="T12" fmla="*/ 6 w 7"/>
                <a:gd name="T13" fmla="*/ 3 h 8"/>
                <a:gd name="T14" fmla="*/ 6 w 7"/>
                <a:gd name="T15" fmla="*/ 1 h 8"/>
                <a:gd name="T16" fmla="*/ 5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5" y="0"/>
                  </a:moveTo>
                  <a:cubicBezTo>
                    <a:pt x="5" y="0"/>
                    <a:pt x="4" y="1"/>
                    <a:pt x="4" y="1"/>
                  </a:cubicBezTo>
                  <a:cubicBezTo>
                    <a:pt x="2" y="3"/>
                    <a:pt x="2" y="4"/>
                    <a:pt x="1" y="6"/>
                  </a:cubicBezTo>
                  <a:cubicBezTo>
                    <a:pt x="0" y="7"/>
                    <a:pt x="0" y="8"/>
                    <a:pt x="1" y="8"/>
                  </a:cubicBezTo>
                  <a:cubicBezTo>
                    <a:pt x="1" y="8"/>
                    <a:pt x="2" y="8"/>
                    <a:pt x="2" y="8"/>
                  </a:cubicBezTo>
                  <a:cubicBezTo>
                    <a:pt x="2" y="8"/>
                    <a:pt x="3" y="8"/>
                    <a:pt x="3" y="8"/>
                  </a:cubicBezTo>
                  <a:cubicBezTo>
                    <a:pt x="5" y="6"/>
                    <a:pt x="5" y="5"/>
                    <a:pt x="6" y="3"/>
                  </a:cubicBezTo>
                  <a:cubicBezTo>
                    <a:pt x="7" y="2"/>
                    <a:pt x="7" y="1"/>
                    <a:pt x="6" y="1"/>
                  </a:cubicBezTo>
                  <a:cubicBezTo>
                    <a:pt x="6" y="0"/>
                    <a:pt x="5" y="0"/>
                    <a:pt x="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755"/>
            <p:cNvSpPr/>
            <p:nvPr/>
          </p:nvSpPr>
          <p:spPr bwMode="auto">
            <a:xfrm>
              <a:off x="5211" y="3235"/>
              <a:ext cx="19" cy="14"/>
            </a:xfrm>
            <a:custGeom>
              <a:avLst/>
              <a:gdLst>
                <a:gd name="T0" fmla="*/ 2 w 8"/>
                <a:gd name="T1" fmla="*/ 0 h 6"/>
                <a:gd name="T2" fmla="*/ 1 w 8"/>
                <a:gd name="T3" fmla="*/ 0 h 6"/>
                <a:gd name="T4" fmla="*/ 1 w 8"/>
                <a:gd name="T5" fmla="*/ 2 h 6"/>
                <a:gd name="T6" fmla="*/ 3 w 8"/>
                <a:gd name="T7" fmla="*/ 5 h 6"/>
                <a:gd name="T8" fmla="*/ 5 w 8"/>
                <a:gd name="T9" fmla="*/ 6 h 6"/>
                <a:gd name="T10" fmla="*/ 6 w 8"/>
                <a:gd name="T11" fmla="*/ 6 h 6"/>
                <a:gd name="T12" fmla="*/ 7 w 8"/>
                <a:gd name="T13" fmla="*/ 5 h 6"/>
                <a:gd name="T14" fmla="*/ 7 w 8"/>
                <a:gd name="T15" fmla="*/ 3 h 6"/>
                <a:gd name="T16" fmla="*/ 5 w 8"/>
                <a:gd name="T17" fmla="*/ 2 h 6"/>
                <a:gd name="T18" fmla="*/ 4 w 8"/>
                <a:gd name="T19" fmla="*/ 0 h 6"/>
                <a:gd name="T20" fmla="*/ 2 w 8"/>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6">
                  <a:moveTo>
                    <a:pt x="2" y="0"/>
                  </a:moveTo>
                  <a:cubicBezTo>
                    <a:pt x="2" y="0"/>
                    <a:pt x="2" y="0"/>
                    <a:pt x="1" y="0"/>
                  </a:cubicBezTo>
                  <a:cubicBezTo>
                    <a:pt x="1" y="1"/>
                    <a:pt x="0" y="2"/>
                    <a:pt x="1" y="2"/>
                  </a:cubicBezTo>
                  <a:cubicBezTo>
                    <a:pt x="2" y="3"/>
                    <a:pt x="2" y="4"/>
                    <a:pt x="3" y="5"/>
                  </a:cubicBezTo>
                  <a:cubicBezTo>
                    <a:pt x="3" y="5"/>
                    <a:pt x="4" y="6"/>
                    <a:pt x="5" y="6"/>
                  </a:cubicBezTo>
                  <a:cubicBezTo>
                    <a:pt x="5" y="6"/>
                    <a:pt x="6" y="6"/>
                    <a:pt x="6" y="6"/>
                  </a:cubicBezTo>
                  <a:cubicBezTo>
                    <a:pt x="6" y="6"/>
                    <a:pt x="7" y="6"/>
                    <a:pt x="7" y="5"/>
                  </a:cubicBezTo>
                  <a:cubicBezTo>
                    <a:pt x="8" y="5"/>
                    <a:pt x="7" y="4"/>
                    <a:pt x="7" y="3"/>
                  </a:cubicBezTo>
                  <a:cubicBezTo>
                    <a:pt x="6" y="3"/>
                    <a:pt x="5" y="2"/>
                    <a:pt x="5" y="2"/>
                  </a:cubicBezTo>
                  <a:cubicBezTo>
                    <a:pt x="5" y="2"/>
                    <a:pt x="4" y="1"/>
                    <a:pt x="4" y="0"/>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756"/>
            <p:cNvSpPr/>
            <p:nvPr/>
          </p:nvSpPr>
          <p:spPr bwMode="auto">
            <a:xfrm>
              <a:off x="5251" y="3197"/>
              <a:ext cx="21" cy="14"/>
            </a:xfrm>
            <a:custGeom>
              <a:avLst/>
              <a:gdLst>
                <a:gd name="T0" fmla="*/ 2 w 9"/>
                <a:gd name="T1" fmla="*/ 0 h 6"/>
                <a:gd name="T2" fmla="*/ 1 w 9"/>
                <a:gd name="T3" fmla="*/ 0 h 6"/>
                <a:gd name="T4" fmla="*/ 1 w 9"/>
                <a:gd name="T5" fmla="*/ 3 h 6"/>
                <a:gd name="T6" fmla="*/ 4 w 9"/>
                <a:gd name="T7" fmla="*/ 4 h 6"/>
                <a:gd name="T8" fmla="*/ 7 w 9"/>
                <a:gd name="T9" fmla="*/ 6 h 6"/>
                <a:gd name="T10" fmla="*/ 8 w 9"/>
                <a:gd name="T11" fmla="*/ 6 h 6"/>
                <a:gd name="T12" fmla="*/ 9 w 9"/>
                <a:gd name="T13" fmla="*/ 5 h 6"/>
                <a:gd name="T14" fmla="*/ 8 w 9"/>
                <a:gd name="T15" fmla="*/ 3 h 6"/>
                <a:gd name="T16" fmla="*/ 6 w 9"/>
                <a:gd name="T17" fmla="*/ 2 h 6"/>
                <a:gd name="T18" fmla="*/ 3 w 9"/>
                <a:gd name="T19" fmla="*/ 0 h 6"/>
                <a:gd name="T20" fmla="*/ 2 w 9"/>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6">
                  <a:moveTo>
                    <a:pt x="2" y="0"/>
                  </a:moveTo>
                  <a:cubicBezTo>
                    <a:pt x="2" y="0"/>
                    <a:pt x="1" y="0"/>
                    <a:pt x="1" y="0"/>
                  </a:cubicBezTo>
                  <a:cubicBezTo>
                    <a:pt x="0" y="1"/>
                    <a:pt x="1" y="2"/>
                    <a:pt x="1" y="3"/>
                  </a:cubicBezTo>
                  <a:cubicBezTo>
                    <a:pt x="3" y="3"/>
                    <a:pt x="3" y="4"/>
                    <a:pt x="4" y="4"/>
                  </a:cubicBezTo>
                  <a:cubicBezTo>
                    <a:pt x="4" y="5"/>
                    <a:pt x="5" y="5"/>
                    <a:pt x="7" y="6"/>
                  </a:cubicBezTo>
                  <a:cubicBezTo>
                    <a:pt x="7" y="6"/>
                    <a:pt x="7" y="6"/>
                    <a:pt x="8" y="6"/>
                  </a:cubicBezTo>
                  <a:cubicBezTo>
                    <a:pt x="8" y="6"/>
                    <a:pt x="9" y="6"/>
                    <a:pt x="9" y="5"/>
                  </a:cubicBezTo>
                  <a:cubicBezTo>
                    <a:pt x="9" y="5"/>
                    <a:pt x="9" y="4"/>
                    <a:pt x="8" y="3"/>
                  </a:cubicBezTo>
                  <a:cubicBezTo>
                    <a:pt x="7" y="2"/>
                    <a:pt x="6" y="2"/>
                    <a:pt x="6" y="2"/>
                  </a:cubicBezTo>
                  <a:cubicBezTo>
                    <a:pt x="5" y="1"/>
                    <a:pt x="5" y="1"/>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757"/>
            <p:cNvSpPr/>
            <p:nvPr/>
          </p:nvSpPr>
          <p:spPr bwMode="auto">
            <a:xfrm>
              <a:off x="5059" y="3093"/>
              <a:ext cx="26" cy="16"/>
            </a:xfrm>
            <a:custGeom>
              <a:avLst/>
              <a:gdLst>
                <a:gd name="T0" fmla="*/ 1 w 11"/>
                <a:gd name="T1" fmla="*/ 0 h 7"/>
                <a:gd name="T2" fmla="*/ 0 w 11"/>
                <a:gd name="T3" fmla="*/ 1 h 7"/>
                <a:gd name="T4" fmla="*/ 0 w 11"/>
                <a:gd name="T5" fmla="*/ 3 h 7"/>
                <a:gd name="T6" fmla="*/ 4 w 11"/>
                <a:gd name="T7" fmla="*/ 5 h 7"/>
                <a:gd name="T8" fmla="*/ 8 w 11"/>
                <a:gd name="T9" fmla="*/ 7 h 7"/>
                <a:gd name="T10" fmla="*/ 9 w 11"/>
                <a:gd name="T11" fmla="*/ 7 h 7"/>
                <a:gd name="T12" fmla="*/ 10 w 11"/>
                <a:gd name="T13" fmla="*/ 6 h 7"/>
                <a:gd name="T14" fmla="*/ 10 w 11"/>
                <a:gd name="T15" fmla="*/ 4 h 7"/>
                <a:gd name="T16" fmla="*/ 5 w 11"/>
                <a:gd name="T17" fmla="*/ 2 h 7"/>
                <a:gd name="T18" fmla="*/ 2 w 11"/>
                <a:gd name="T19" fmla="*/ 0 h 7"/>
                <a:gd name="T20" fmla="*/ 1 w 11"/>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7">
                  <a:moveTo>
                    <a:pt x="1" y="0"/>
                  </a:moveTo>
                  <a:cubicBezTo>
                    <a:pt x="1" y="0"/>
                    <a:pt x="0" y="0"/>
                    <a:pt x="0" y="1"/>
                  </a:cubicBezTo>
                  <a:cubicBezTo>
                    <a:pt x="0" y="1"/>
                    <a:pt x="0" y="2"/>
                    <a:pt x="0" y="3"/>
                  </a:cubicBezTo>
                  <a:cubicBezTo>
                    <a:pt x="2" y="4"/>
                    <a:pt x="3" y="4"/>
                    <a:pt x="4" y="5"/>
                  </a:cubicBezTo>
                  <a:cubicBezTo>
                    <a:pt x="5" y="6"/>
                    <a:pt x="7" y="6"/>
                    <a:pt x="8" y="7"/>
                  </a:cubicBezTo>
                  <a:cubicBezTo>
                    <a:pt x="8" y="7"/>
                    <a:pt x="9" y="7"/>
                    <a:pt x="9" y="7"/>
                  </a:cubicBezTo>
                  <a:cubicBezTo>
                    <a:pt x="9" y="7"/>
                    <a:pt x="10" y="7"/>
                    <a:pt x="10" y="6"/>
                  </a:cubicBezTo>
                  <a:cubicBezTo>
                    <a:pt x="11" y="6"/>
                    <a:pt x="11" y="5"/>
                    <a:pt x="10" y="4"/>
                  </a:cubicBezTo>
                  <a:cubicBezTo>
                    <a:pt x="8" y="3"/>
                    <a:pt x="7" y="3"/>
                    <a:pt x="5" y="2"/>
                  </a:cubicBezTo>
                  <a:cubicBezTo>
                    <a:pt x="4" y="1"/>
                    <a:pt x="3" y="1"/>
                    <a:pt x="2" y="0"/>
                  </a:cubicBezTo>
                  <a:cubicBezTo>
                    <a:pt x="2" y="0"/>
                    <a:pt x="2" y="0"/>
                    <a:pt x="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758"/>
            <p:cNvSpPr/>
            <p:nvPr/>
          </p:nvSpPr>
          <p:spPr bwMode="auto">
            <a:xfrm>
              <a:off x="5211" y="3040"/>
              <a:ext cx="19" cy="22"/>
            </a:xfrm>
            <a:custGeom>
              <a:avLst/>
              <a:gdLst>
                <a:gd name="T0" fmla="*/ 6 w 8"/>
                <a:gd name="T1" fmla="*/ 0 h 9"/>
                <a:gd name="T2" fmla="*/ 5 w 8"/>
                <a:gd name="T3" fmla="*/ 1 h 9"/>
                <a:gd name="T4" fmla="*/ 3 w 8"/>
                <a:gd name="T5" fmla="*/ 3 h 9"/>
                <a:gd name="T6" fmla="*/ 0 w 8"/>
                <a:gd name="T7" fmla="*/ 7 h 9"/>
                <a:gd name="T8" fmla="*/ 1 w 8"/>
                <a:gd name="T9" fmla="*/ 9 h 9"/>
                <a:gd name="T10" fmla="*/ 2 w 8"/>
                <a:gd name="T11" fmla="*/ 9 h 9"/>
                <a:gd name="T12" fmla="*/ 3 w 8"/>
                <a:gd name="T13" fmla="*/ 8 h 9"/>
                <a:gd name="T14" fmla="*/ 5 w 8"/>
                <a:gd name="T15" fmla="*/ 6 h 9"/>
                <a:gd name="T16" fmla="*/ 7 w 8"/>
                <a:gd name="T17" fmla="*/ 2 h 9"/>
                <a:gd name="T18" fmla="*/ 7 w 8"/>
                <a:gd name="T19" fmla="*/ 0 h 9"/>
                <a:gd name="T20" fmla="*/ 6 w 8"/>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9">
                  <a:moveTo>
                    <a:pt x="6" y="0"/>
                  </a:moveTo>
                  <a:cubicBezTo>
                    <a:pt x="5" y="0"/>
                    <a:pt x="5" y="0"/>
                    <a:pt x="5" y="1"/>
                  </a:cubicBezTo>
                  <a:cubicBezTo>
                    <a:pt x="4" y="2"/>
                    <a:pt x="3" y="3"/>
                    <a:pt x="3" y="3"/>
                  </a:cubicBezTo>
                  <a:cubicBezTo>
                    <a:pt x="2" y="4"/>
                    <a:pt x="1" y="5"/>
                    <a:pt x="0" y="7"/>
                  </a:cubicBezTo>
                  <a:cubicBezTo>
                    <a:pt x="0" y="7"/>
                    <a:pt x="0" y="8"/>
                    <a:pt x="1" y="9"/>
                  </a:cubicBezTo>
                  <a:cubicBezTo>
                    <a:pt x="1" y="9"/>
                    <a:pt x="1" y="9"/>
                    <a:pt x="2" y="9"/>
                  </a:cubicBezTo>
                  <a:cubicBezTo>
                    <a:pt x="2" y="9"/>
                    <a:pt x="3" y="9"/>
                    <a:pt x="3" y="8"/>
                  </a:cubicBezTo>
                  <a:cubicBezTo>
                    <a:pt x="4" y="7"/>
                    <a:pt x="4" y="6"/>
                    <a:pt x="5" y="6"/>
                  </a:cubicBezTo>
                  <a:cubicBezTo>
                    <a:pt x="6" y="5"/>
                    <a:pt x="6" y="4"/>
                    <a:pt x="7" y="2"/>
                  </a:cubicBezTo>
                  <a:cubicBezTo>
                    <a:pt x="8" y="2"/>
                    <a:pt x="8" y="1"/>
                    <a:pt x="7" y="0"/>
                  </a:cubicBezTo>
                  <a:cubicBezTo>
                    <a:pt x="7" y="0"/>
                    <a:pt x="6" y="0"/>
                    <a:pt x="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759"/>
            <p:cNvSpPr/>
            <p:nvPr/>
          </p:nvSpPr>
          <p:spPr bwMode="auto">
            <a:xfrm>
              <a:off x="5251" y="3071"/>
              <a:ext cx="19" cy="19"/>
            </a:xfrm>
            <a:custGeom>
              <a:avLst/>
              <a:gdLst>
                <a:gd name="T0" fmla="*/ 7 w 8"/>
                <a:gd name="T1" fmla="*/ 0 h 8"/>
                <a:gd name="T2" fmla="*/ 5 w 8"/>
                <a:gd name="T3" fmla="*/ 1 h 8"/>
                <a:gd name="T4" fmla="*/ 2 w 8"/>
                <a:gd name="T5" fmla="*/ 5 h 8"/>
                <a:gd name="T6" fmla="*/ 1 w 8"/>
                <a:gd name="T7" fmla="*/ 7 h 8"/>
                <a:gd name="T8" fmla="*/ 2 w 8"/>
                <a:gd name="T9" fmla="*/ 8 h 8"/>
                <a:gd name="T10" fmla="*/ 3 w 8"/>
                <a:gd name="T11" fmla="*/ 8 h 8"/>
                <a:gd name="T12" fmla="*/ 8 w 8"/>
                <a:gd name="T13" fmla="*/ 3 h 8"/>
                <a:gd name="T14" fmla="*/ 7 w 8"/>
                <a:gd name="T15" fmla="*/ 1 h 8"/>
                <a:gd name="T16" fmla="*/ 7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0"/>
                  </a:moveTo>
                  <a:cubicBezTo>
                    <a:pt x="6" y="0"/>
                    <a:pt x="5" y="1"/>
                    <a:pt x="5" y="1"/>
                  </a:cubicBezTo>
                  <a:cubicBezTo>
                    <a:pt x="4" y="3"/>
                    <a:pt x="3" y="4"/>
                    <a:pt x="2" y="5"/>
                  </a:cubicBezTo>
                  <a:cubicBezTo>
                    <a:pt x="1" y="5"/>
                    <a:pt x="0" y="6"/>
                    <a:pt x="1" y="7"/>
                  </a:cubicBezTo>
                  <a:cubicBezTo>
                    <a:pt x="1" y="8"/>
                    <a:pt x="2" y="8"/>
                    <a:pt x="2" y="8"/>
                  </a:cubicBezTo>
                  <a:cubicBezTo>
                    <a:pt x="3" y="8"/>
                    <a:pt x="3" y="8"/>
                    <a:pt x="3" y="8"/>
                  </a:cubicBezTo>
                  <a:cubicBezTo>
                    <a:pt x="5" y="6"/>
                    <a:pt x="7" y="5"/>
                    <a:pt x="8" y="3"/>
                  </a:cubicBezTo>
                  <a:cubicBezTo>
                    <a:pt x="8" y="2"/>
                    <a:pt x="8" y="1"/>
                    <a:pt x="7" y="1"/>
                  </a:cubicBezTo>
                  <a:cubicBezTo>
                    <a:pt x="7"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760"/>
            <p:cNvSpPr>
              <a:spLocks noEditPoints="1"/>
            </p:cNvSpPr>
            <p:nvPr/>
          </p:nvSpPr>
          <p:spPr bwMode="auto">
            <a:xfrm>
              <a:off x="5100" y="3057"/>
              <a:ext cx="158" cy="116"/>
            </a:xfrm>
            <a:custGeom>
              <a:avLst/>
              <a:gdLst>
                <a:gd name="T0" fmla="*/ 30 w 67"/>
                <a:gd name="T1" fmla="*/ 43 h 49"/>
                <a:gd name="T2" fmla="*/ 27 w 67"/>
                <a:gd name="T3" fmla="*/ 41 h 49"/>
                <a:gd name="T4" fmla="*/ 30 w 67"/>
                <a:gd name="T5" fmla="*/ 37 h 49"/>
                <a:gd name="T6" fmla="*/ 30 w 67"/>
                <a:gd name="T7" fmla="*/ 37 h 49"/>
                <a:gd name="T8" fmla="*/ 33 w 67"/>
                <a:gd name="T9" fmla="*/ 39 h 49"/>
                <a:gd name="T10" fmla="*/ 32 w 67"/>
                <a:gd name="T11" fmla="*/ 42 h 49"/>
                <a:gd name="T12" fmla="*/ 30 w 67"/>
                <a:gd name="T13" fmla="*/ 43 h 49"/>
                <a:gd name="T14" fmla="*/ 4 w 67"/>
                <a:gd name="T15" fmla="*/ 0 h 49"/>
                <a:gd name="T16" fmla="*/ 3 w 67"/>
                <a:gd name="T17" fmla="*/ 0 h 49"/>
                <a:gd name="T18" fmla="*/ 6 w 67"/>
                <a:gd name="T19" fmla="*/ 11 h 49"/>
                <a:gd name="T20" fmla="*/ 28 w 67"/>
                <a:gd name="T21" fmla="*/ 48 h 49"/>
                <a:gd name="T22" fmla="*/ 29 w 67"/>
                <a:gd name="T23" fmla="*/ 49 h 49"/>
                <a:gd name="T24" fmla="*/ 65 w 67"/>
                <a:gd name="T25" fmla="*/ 25 h 49"/>
                <a:gd name="T26" fmla="*/ 60 w 67"/>
                <a:gd name="T27" fmla="*/ 19 h 49"/>
                <a:gd name="T28" fmla="*/ 32 w 67"/>
                <a:gd name="T29" fmla="*/ 34 h 49"/>
                <a:gd name="T30" fmla="*/ 11 w 67"/>
                <a:gd name="T31" fmla="*/ 6 h 49"/>
                <a:gd name="T32" fmla="*/ 4 w 67"/>
                <a:gd name="T3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49">
                  <a:moveTo>
                    <a:pt x="30" y="43"/>
                  </a:moveTo>
                  <a:cubicBezTo>
                    <a:pt x="29" y="43"/>
                    <a:pt x="28" y="43"/>
                    <a:pt x="27" y="41"/>
                  </a:cubicBezTo>
                  <a:cubicBezTo>
                    <a:pt x="26" y="40"/>
                    <a:pt x="28" y="37"/>
                    <a:pt x="30" y="37"/>
                  </a:cubicBezTo>
                  <a:cubicBezTo>
                    <a:pt x="30" y="37"/>
                    <a:pt x="30" y="37"/>
                    <a:pt x="30" y="37"/>
                  </a:cubicBezTo>
                  <a:cubicBezTo>
                    <a:pt x="31" y="37"/>
                    <a:pt x="33" y="38"/>
                    <a:pt x="33" y="39"/>
                  </a:cubicBezTo>
                  <a:cubicBezTo>
                    <a:pt x="34" y="40"/>
                    <a:pt x="33" y="42"/>
                    <a:pt x="32" y="42"/>
                  </a:cubicBezTo>
                  <a:cubicBezTo>
                    <a:pt x="32" y="43"/>
                    <a:pt x="31" y="43"/>
                    <a:pt x="30" y="43"/>
                  </a:cubicBezTo>
                  <a:moveTo>
                    <a:pt x="4" y="0"/>
                  </a:moveTo>
                  <a:cubicBezTo>
                    <a:pt x="4" y="0"/>
                    <a:pt x="3" y="0"/>
                    <a:pt x="3" y="0"/>
                  </a:cubicBezTo>
                  <a:cubicBezTo>
                    <a:pt x="0" y="2"/>
                    <a:pt x="6" y="11"/>
                    <a:pt x="6" y="11"/>
                  </a:cubicBezTo>
                  <a:cubicBezTo>
                    <a:pt x="13" y="23"/>
                    <a:pt x="24" y="45"/>
                    <a:pt x="28" y="48"/>
                  </a:cubicBezTo>
                  <a:cubicBezTo>
                    <a:pt x="28" y="48"/>
                    <a:pt x="29" y="49"/>
                    <a:pt x="29" y="49"/>
                  </a:cubicBezTo>
                  <a:cubicBezTo>
                    <a:pt x="35" y="49"/>
                    <a:pt x="65" y="25"/>
                    <a:pt x="65" y="25"/>
                  </a:cubicBezTo>
                  <a:cubicBezTo>
                    <a:pt x="67" y="20"/>
                    <a:pt x="62" y="19"/>
                    <a:pt x="60" y="19"/>
                  </a:cubicBezTo>
                  <a:cubicBezTo>
                    <a:pt x="60" y="19"/>
                    <a:pt x="37" y="32"/>
                    <a:pt x="32" y="34"/>
                  </a:cubicBezTo>
                  <a:cubicBezTo>
                    <a:pt x="28" y="32"/>
                    <a:pt x="17" y="14"/>
                    <a:pt x="11" y="6"/>
                  </a:cubicBezTo>
                  <a:cubicBezTo>
                    <a:pt x="11" y="6"/>
                    <a:pt x="6" y="0"/>
                    <a:pt x="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761"/>
            <p:cNvSpPr>
              <a:spLocks noEditPoints="1"/>
            </p:cNvSpPr>
            <p:nvPr/>
          </p:nvSpPr>
          <p:spPr bwMode="auto">
            <a:xfrm>
              <a:off x="4716" y="1367"/>
              <a:ext cx="440" cy="450"/>
            </a:xfrm>
            <a:custGeom>
              <a:avLst/>
              <a:gdLst>
                <a:gd name="T0" fmla="*/ 124 w 186"/>
                <a:gd name="T1" fmla="*/ 174 h 190"/>
                <a:gd name="T2" fmla="*/ 90 w 186"/>
                <a:gd name="T3" fmla="*/ 167 h 190"/>
                <a:gd name="T4" fmla="*/ 102 w 186"/>
                <a:gd name="T5" fmla="*/ 167 h 190"/>
                <a:gd name="T6" fmla="*/ 69 w 186"/>
                <a:gd name="T7" fmla="*/ 184 h 190"/>
                <a:gd name="T8" fmla="*/ 105 w 186"/>
                <a:gd name="T9" fmla="*/ 185 h 190"/>
                <a:gd name="T10" fmla="*/ 120 w 186"/>
                <a:gd name="T11" fmla="*/ 172 h 190"/>
                <a:gd name="T12" fmla="*/ 120 w 186"/>
                <a:gd name="T13" fmla="*/ 173 h 190"/>
                <a:gd name="T14" fmla="*/ 46 w 186"/>
                <a:gd name="T15" fmla="*/ 175 h 190"/>
                <a:gd name="T16" fmla="*/ 141 w 186"/>
                <a:gd name="T17" fmla="*/ 156 h 190"/>
                <a:gd name="T18" fmla="*/ 36 w 186"/>
                <a:gd name="T19" fmla="*/ 169 h 190"/>
                <a:gd name="T20" fmla="*/ 118 w 186"/>
                <a:gd name="T21" fmla="*/ 162 h 190"/>
                <a:gd name="T22" fmla="*/ 123 w 186"/>
                <a:gd name="T23" fmla="*/ 154 h 190"/>
                <a:gd name="T24" fmla="*/ 34 w 186"/>
                <a:gd name="T25" fmla="*/ 149 h 190"/>
                <a:gd name="T26" fmla="*/ 151 w 186"/>
                <a:gd name="T27" fmla="*/ 167 h 190"/>
                <a:gd name="T28" fmla="*/ 18 w 186"/>
                <a:gd name="T29" fmla="*/ 149 h 190"/>
                <a:gd name="T30" fmla="*/ 16 w 186"/>
                <a:gd name="T31" fmla="*/ 145 h 190"/>
                <a:gd name="T32" fmla="*/ 161 w 186"/>
                <a:gd name="T33" fmla="*/ 157 h 190"/>
                <a:gd name="T34" fmla="*/ 10 w 186"/>
                <a:gd name="T35" fmla="*/ 134 h 190"/>
                <a:gd name="T36" fmla="*/ 110 w 186"/>
                <a:gd name="T37" fmla="*/ 128 h 190"/>
                <a:gd name="T38" fmla="*/ 170 w 186"/>
                <a:gd name="T39" fmla="*/ 124 h 190"/>
                <a:gd name="T40" fmla="*/ 102 w 186"/>
                <a:gd name="T41" fmla="*/ 121 h 190"/>
                <a:gd name="T42" fmla="*/ 162 w 186"/>
                <a:gd name="T43" fmla="*/ 115 h 190"/>
                <a:gd name="T44" fmla="*/ 156 w 186"/>
                <a:gd name="T45" fmla="*/ 118 h 190"/>
                <a:gd name="T46" fmla="*/ 6 w 186"/>
                <a:gd name="T47" fmla="*/ 117 h 190"/>
                <a:gd name="T48" fmla="*/ 133 w 186"/>
                <a:gd name="T49" fmla="*/ 109 h 190"/>
                <a:gd name="T50" fmla="*/ 177 w 186"/>
                <a:gd name="T51" fmla="*/ 135 h 190"/>
                <a:gd name="T52" fmla="*/ 99 w 186"/>
                <a:gd name="T53" fmla="*/ 107 h 190"/>
                <a:gd name="T54" fmla="*/ 129 w 186"/>
                <a:gd name="T55" fmla="*/ 157 h 190"/>
                <a:gd name="T56" fmla="*/ 106 w 186"/>
                <a:gd name="T57" fmla="*/ 101 h 190"/>
                <a:gd name="T58" fmla="*/ 168 w 186"/>
                <a:gd name="T59" fmla="*/ 128 h 190"/>
                <a:gd name="T60" fmla="*/ 110 w 186"/>
                <a:gd name="T61" fmla="*/ 98 h 190"/>
                <a:gd name="T62" fmla="*/ 97 w 186"/>
                <a:gd name="T63" fmla="*/ 92 h 190"/>
                <a:gd name="T64" fmla="*/ 103 w 186"/>
                <a:gd name="T65" fmla="*/ 88 h 190"/>
                <a:gd name="T66" fmla="*/ 107 w 186"/>
                <a:gd name="T67" fmla="*/ 86 h 190"/>
                <a:gd name="T68" fmla="*/ 123 w 186"/>
                <a:gd name="T69" fmla="*/ 85 h 190"/>
                <a:gd name="T70" fmla="*/ 151 w 186"/>
                <a:gd name="T71" fmla="*/ 107 h 190"/>
                <a:gd name="T72" fmla="*/ 111 w 186"/>
                <a:gd name="T73" fmla="*/ 93 h 190"/>
                <a:gd name="T74" fmla="*/ 123 w 186"/>
                <a:gd name="T75" fmla="*/ 69 h 190"/>
                <a:gd name="T76" fmla="*/ 138 w 186"/>
                <a:gd name="T77" fmla="*/ 60 h 190"/>
                <a:gd name="T78" fmla="*/ 137 w 186"/>
                <a:gd name="T79" fmla="*/ 72 h 190"/>
                <a:gd name="T80" fmla="*/ 168 w 186"/>
                <a:gd name="T81" fmla="*/ 58 h 190"/>
                <a:gd name="T82" fmla="*/ 160 w 186"/>
                <a:gd name="T83" fmla="*/ 62 h 190"/>
                <a:gd name="T84" fmla="*/ 18 w 186"/>
                <a:gd name="T85" fmla="*/ 48 h 190"/>
                <a:gd name="T86" fmla="*/ 95 w 186"/>
                <a:gd name="T87" fmla="*/ 114 h 190"/>
                <a:gd name="T88" fmla="*/ 110 w 186"/>
                <a:gd name="T89" fmla="*/ 162 h 190"/>
                <a:gd name="T90" fmla="*/ 70 w 186"/>
                <a:gd name="T91" fmla="*/ 160 h 190"/>
                <a:gd name="T92" fmla="*/ 117 w 186"/>
                <a:gd name="T93" fmla="*/ 5 h 190"/>
                <a:gd name="T94" fmla="*/ 99 w 186"/>
                <a:gd name="T95" fmla="*/ 78 h 190"/>
                <a:gd name="T96" fmla="*/ 93 w 186"/>
                <a:gd name="T97" fmla="*/ 91 h 190"/>
                <a:gd name="T98" fmla="*/ 94 w 186"/>
                <a:gd name="T99" fmla="*/ 8 h 190"/>
                <a:gd name="T100" fmla="*/ 92 w 186"/>
                <a:gd name="T101" fmla="*/ 6 h 190"/>
                <a:gd name="T102" fmla="*/ 3 w 186"/>
                <a:gd name="T103" fmla="*/ 126 h 190"/>
                <a:gd name="T104" fmla="*/ 16 w 186"/>
                <a:gd name="T105" fmla="*/ 152 h 190"/>
                <a:gd name="T106" fmla="*/ 48 w 186"/>
                <a:gd name="T107" fmla="*/ 181 h 190"/>
                <a:gd name="T108" fmla="*/ 70 w 186"/>
                <a:gd name="T109" fmla="*/ 190 h 190"/>
                <a:gd name="T110" fmla="*/ 89 w 186"/>
                <a:gd name="T111" fmla="*/ 190 h 190"/>
                <a:gd name="T112" fmla="*/ 116 w 186"/>
                <a:gd name="T113" fmla="*/ 184 h 190"/>
                <a:gd name="T114" fmla="*/ 125 w 186"/>
                <a:gd name="T115" fmla="*/ 184 h 190"/>
                <a:gd name="T116" fmla="*/ 147 w 186"/>
                <a:gd name="T117" fmla="*/ 174 h 190"/>
                <a:gd name="T118" fmla="*/ 173 w 186"/>
                <a:gd name="T119" fmla="*/ 139 h 190"/>
                <a:gd name="T120" fmla="*/ 180 w 186"/>
                <a:gd name="T121" fmla="*/ 62 h 190"/>
                <a:gd name="T122" fmla="*/ 179 w 186"/>
                <a:gd name="T123" fmla="*/ 3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 h="190">
                  <a:moveTo>
                    <a:pt x="112" y="184"/>
                  </a:moveTo>
                  <a:cubicBezTo>
                    <a:pt x="112" y="183"/>
                    <a:pt x="112" y="183"/>
                    <a:pt x="112" y="182"/>
                  </a:cubicBezTo>
                  <a:cubicBezTo>
                    <a:pt x="112" y="183"/>
                    <a:pt x="112" y="183"/>
                    <a:pt x="112" y="183"/>
                  </a:cubicBezTo>
                  <a:cubicBezTo>
                    <a:pt x="112" y="184"/>
                    <a:pt x="112" y="184"/>
                    <a:pt x="112" y="184"/>
                  </a:cubicBezTo>
                  <a:cubicBezTo>
                    <a:pt x="112" y="184"/>
                    <a:pt x="112" y="184"/>
                    <a:pt x="112" y="184"/>
                  </a:cubicBezTo>
                  <a:moveTo>
                    <a:pt x="124" y="178"/>
                  </a:moveTo>
                  <a:cubicBezTo>
                    <a:pt x="124" y="177"/>
                    <a:pt x="123" y="177"/>
                    <a:pt x="123" y="176"/>
                  </a:cubicBezTo>
                  <a:cubicBezTo>
                    <a:pt x="123" y="175"/>
                    <a:pt x="124" y="175"/>
                    <a:pt x="124" y="174"/>
                  </a:cubicBezTo>
                  <a:cubicBezTo>
                    <a:pt x="124" y="175"/>
                    <a:pt x="124" y="176"/>
                    <a:pt x="124" y="178"/>
                  </a:cubicBezTo>
                  <a:moveTo>
                    <a:pt x="91" y="167"/>
                  </a:moveTo>
                  <a:cubicBezTo>
                    <a:pt x="92" y="167"/>
                    <a:pt x="92" y="167"/>
                    <a:pt x="92" y="167"/>
                  </a:cubicBezTo>
                  <a:cubicBezTo>
                    <a:pt x="94" y="167"/>
                    <a:pt x="96" y="167"/>
                    <a:pt x="98" y="167"/>
                  </a:cubicBezTo>
                  <a:cubicBezTo>
                    <a:pt x="95" y="173"/>
                    <a:pt x="92" y="180"/>
                    <a:pt x="90" y="186"/>
                  </a:cubicBezTo>
                  <a:cubicBezTo>
                    <a:pt x="89" y="186"/>
                    <a:pt x="89" y="186"/>
                    <a:pt x="89" y="186"/>
                  </a:cubicBezTo>
                  <a:cubicBezTo>
                    <a:pt x="87" y="186"/>
                    <a:pt x="85" y="186"/>
                    <a:pt x="83" y="186"/>
                  </a:cubicBezTo>
                  <a:cubicBezTo>
                    <a:pt x="86" y="179"/>
                    <a:pt x="88" y="173"/>
                    <a:pt x="90" y="167"/>
                  </a:cubicBezTo>
                  <a:cubicBezTo>
                    <a:pt x="91" y="167"/>
                    <a:pt x="91" y="167"/>
                    <a:pt x="91" y="167"/>
                  </a:cubicBezTo>
                  <a:moveTo>
                    <a:pt x="79" y="185"/>
                  </a:moveTo>
                  <a:cubicBezTo>
                    <a:pt x="77" y="185"/>
                    <a:pt x="75" y="185"/>
                    <a:pt x="73" y="184"/>
                  </a:cubicBezTo>
                  <a:cubicBezTo>
                    <a:pt x="75" y="178"/>
                    <a:pt x="77" y="172"/>
                    <a:pt x="80" y="167"/>
                  </a:cubicBezTo>
                  <a:cubicBezTo>
                    <a:pt x="82" y="167"/>
                    <a:pt x="84" y="167"/>
                    <a:pt x="86" y="167"/>
                  </a:cubicBezTo>
                  <a:cubicBezTo>
                    <a:pt x="84" y="173"/>
                    <a:pt x="81" y="179"/>
                    <a:pt x="79" y="185"/>
                  </a:cubicBezTo>
                  <a:moveTo>
                    <a:pt x="94" y="186"/>
                  </a:moveTo>
                  <a:cubicBezTo>
                    <a:pt x="97" y="179"/>
                    <a:pt x="100" y="173"/>
                    <a:pt x="102" y="167"/>
                  </a:cubicBezTo>
                  <a:cubicBezTo>
                    <a:pt x="104" y="166"/>
                    <a:pt x="106" y="166"/>
                    <a:pt x="108" y="166"/>
                  </a:cubicBezTo>
                  <a:cubicBezTo>
                    <a:pt x="106" y="172"/>
                    <a:pt x="103" y="179"/>
                    <a:pt x="101" y="185"/>
                  </a:cubicBezTo>
                  <a:cubicBezTo>
                    <a:pt x="98" y="185"/>
                    <a:pt x="96" y="186"/>
                    <a:pt x="94" y="186"/>
                  </a:cubicBezTo>
                  <a:moveTo>
                    <a:pt x="69" y="184"/>
                  </a:moveTo>
                  <a:cubicBezTo>
                    <a:pt x="67" y="183"/>
                    <a:pt x="65" y="183"/>
                    <a:pt x="62" y="182"/>
                  </a:cubicBezTo>
                  <a:cubicBezTo>
                    <a:pt x="65" y="176"/>
                    <a:pt x="67" y="170"/>
                    <a:pt x="70" y="165"/>
                  </a:cubicBezTo>
                  <a:cubicBezTo>
                    <a:pt x="72" y="165"/>
                    <a:pt x="74" y="166"/>
                    <a:pt x="76" y="166"/>
                  </a:cubicBezTo>
                  <a:cubicBezTo>
                    <a:pt x="73" y="172"/>
                    <a:pt x="71" y="178"/>
                    <a:pt x="69" y="184"/>
                  </a:cubicBezTo>
                  <a:moveTo>
                    <a:pt x="105" y="185"/>
                  </a:moveTo>
                  <a:cubicBezTo>
                    <a:pt x="107" y="178"/>
                    <a:pt x="110" y="172"/>
                    <a:pt x="113" y="165"/>
                  </a:cubicBezTo>
                  <a:cubicBezTo>
                    <a:pt x="113" y="165"/>
                    <a:pt x="114" y="165"/>
                    <a:pt x="114" y="165"/>
                  </a:cubicBezTo>
                  <a:cubicBezTo>
                    <a:pt x="114" y="165"/>
                    <a:pt x="114" y="165"/>
                    <a:pt x="114" y="165"/>
                  </a:cubicBezTo>
                  <a:cubicBezTo>
                    <a:pt x="114" y="167"/>
                    <a:pt x="114" y="169"/>
                    <a:pt x="114" y="170"/>
                  </a:cubicBezTo>
                  <a:cubicBezTo>
                    <a:pt x="113" y="171"/>
                    <a:pt x="113" y="171"/>
                    <a:pt x="113" y="171"/>
                  </a:cubicBezTo>
                  <a:cubicBezTo>
                    <a:pt x="111" y="176"/>
                    <a:pt x="109" y="180"/>
                    <a:pt x="107" y="184"/>
                  </a:cubicBezTo>
                  <a:cubicBezTo>
                    <a:pt x="106" y="185"/>
                    <a:pt x="106" y="185"/>
                    <a:pt x="105" y="185"/>
                  </a:cubicBezTo>
                  <a:moveTo>
                    <a:pt x="59" y="181"/>
                  </a:moveTo>
                  <a:cubicBezTo>
                    <a:pt x="55" y="180"/>
                    <a:pt x="52" y="178"/>
                    <a:pt x="50" y="177"/>
                  </a:cubicBezTo>
                  <a:cubicBezTo>
                    <a:pt x="50" y="176"/>
                    <a:pt x="50" y="176"/>
                    <a:pt x="50" y="176"/>
                  </a:cubicBezTo>
                  <a:cubicBezTo>
                    <a:pt x="53" y="171"/>
                    <a:pt x="55" y="166"/>
                    <a:pt x="58" y="161"/>
                  </a:cubicBezTo>
                  <a:cubicBezTo>
                    <a:pt x="61" y="162"/>
                    <a:pt x="64" y="163"/>
                    <a:pt x="66" y="164"/>
                  </a:cubicBezTo>
                  <a:cubicBezTo>
                    <a:pt x="63" y="169"/>
                    <a:pt x="61" y="175"/>
                    <a:pt x="59" y="181"/>
                  </a:cubicBezTo>
                  <a:moveTo>
                    <a:pt x="120" y="173"/>
                  </a:moveTo>
                  <a:cubicBezTo>
                    <a:pt x="120" y="172"/>
                    <a:pt x="120" y="172"/>
                    <a:pt x="120" y="172"/>
                  </a:cubicBezTo>
                  <a:cubicBezTo>
                    <a:pt x="120" y="171"/>
                    <a:pt x="120" y="171"/>
                    <a:pt x="120" y="171"/>
                  </a:cubicBezTo>
                  <a:cubicBezTo>
                    <a:pt x="121" y="168"/>
                    <a:pt x="122" y="165"/>
                    <a:pt x="123" y="162"/>
                  </a:cubicBezTo>
                  <a:cubicBezTo>
                    <a:pt x="124" y="161"/>
                    <a:pt x="125" y="160"/>
                    <a:pt x="126" y="159"/>
                  </a:cubicBezTo>
                  <a:cubicBezTo>
                    <a:pt x="126" y="159"/>
                    <a:pt x="126" y="159"/>
                    <a:pt x="126" y="159"/>
                  </a:cubicBezTo>
                  <a:cubicBezTo>
                    <a:pt x="126" y="159"/>
                    <a:pt x="126" y="159"/>
                    <a:pt x="126" y="159"/>
                  </a:cubicBezTo>
                  <a:cubicBezTo>
                    <a:pt x="126" y="160"/>
                    <a:pt x="125" y="162"/>
                    <a:pt x="125" y="165"/>
                  </a:cubicBezTo>
                  <a:cubicBezTo>
                    <a:pt x="125" y="165"/>
                    <a:pt x="124" y="165"/>
                    <a:pt x="124" y="166"/>
                  </a:cubicBezTo>
                  <a:cubicBezTo>
                    <a:pt x="123" y="168"/>
                    <a:pt x="122" y="170"/>
                    <a:pt x="120" y="173"/>
                  </a:cubicBezTo>
                  <a:moveTo>
                    <a:pt x="128" y="179"/>
                  </a:moveTo>
                  <a:cubicBezTo>
                    <a:pt x="128" y="177"/>
                    <a:pt x="128" y="174"/>
                    <a:pt x="129" y="171"/>
                  </a:cubicBezTo>
                  <a:cubicBezTo>
                    <a:pt x="129" y="167"/>
                    <a:pt x="129" y="164"/>
                    <a:pt x="129" y="161"/>
                  </a:cubicBezTo>
                  <a:cubicBezTo>
                    <a:pt x="132" y="160"/>
                    <a:pt x="134" y="160"/>
                    <a:pt x="136" y="159"/>
                  </a:cubicBezTo>
                  <a:cubicBezTo>
                    <a:pt x="134" y="165"/>
                    <a:pt x="132" y="172"/>
                    <a:pt x="130" y="178"/>
                  </a:cubicBezTo>
                  <a:cubicBezTo>
                    <a:pt x="130" y="179"/>
                    <a:pt x="130" y="179"/>
                    <a:pt x="130" y="179"/>
                  </a:cubicBezTo>
                  <a:cubicBezTo>
                    <a:pt x="129" y="179"/>
                    <a:pt x="128" y="179"/>
                    <a:pt x="128" y="179"/>
                  </a:cubicBezTo>
                  <a:moveTo>
                    <a:pt x="46" y="175"/>
                  </a:moveTo>
                  <a:cubicBezTo>
                    <a:pt x="44" y="174"/>
                    <a:pt x="42" y="172"/>
                    <a:pt x="40" y="171"/>
                  </a:cubicBezTo>
                  <a:cubicBezTo>
                    <a:pt x="42" y="166"/>
                    <a:pt x="44" y="161"/>
                    <a:pt x="47" y="157"/>
                  </a:cubicBezTo>
                  <a:cubicBezTo>
                    <a:pt x="50" y="158"/>
                    <a:pt x="52" y="159"/>
                    <a:pt x="54" y="160"/>
                  </a:cubicBezTo>
                  <a:cubicBezTo>
                    <a:pt x="52" y="165"/>
                    <a:pt x="49" y="170"/>
                    <a:pt x="47" y="174"/>
                  </a:cubicBezTo>
                  <a:cubicBezTo>
                    <a:pt x="46" y="175"/>
                    <a:pt x="46" y="175"/>
                    <a:pt x="46" y="175"/>
                  </a:cubicBezTo>
                  <a:moveTo>
                    <a:pt x="134" y="177"/>
                  </a:moveTo>
                  <a:cubicBezTo>
                    <a:pt x="136" y="170"/>
                    <a:pt x="138" y="163"/>
                    <a:pt x="141" y="157"/>
                  </a:cubicBezTo>
                  <a:cubicBezTo>
                    <a:pt x="141" y="156"/>
                    <a:pt x="141" y="156"/>
                    <a:pt x="141" y="156"/>
                  </a:cubicBezTo>
                  <a:cubicBezTo>
                    <a:pt x="141" y="156"/>
                    <a:pt x="142" y="156"/>
                    <a:pt x="143" y="155"/>
                  </a:cubicBezTo>
                  <a:cubicBezTo>
                    <a:pt x="141" y="162"/>
                    <a:pt x="139" y="169"/>
                    <a:pt x="137" y="175"/>
                  </a:cubicBezTo>
                  <a:cubicBezTo>
                    <a:pt x="136" y="176"/>
                    <a:pt x="135" y="176"/>
                    <a:pt x="134" y="177"/>
                  </a:cubicBezTo>
                  <a:moveTo>
                    <a:pt x="36" y="169"/>
                  </a:moveTo>
                  <a:cubicBezTo>
                    <a:pt x="35" y="167"/>
                    <a:pt x="33" y="166"/>
                    <a:pt x="31" y="164"/>
                  </a:cubicBezTo>
                  <a:cubicBezTo>
                    <a:pt x="33" y="160"/>
                    <a:pt x="35" y="156"/>
                    <a:pt x="38" y="152"/>
                  </a:cubicBezTo>
                  <a:cubicBezTo>
                    <a:pt x="40" y="153"/>
                    <a:pt x="42" y="154"/>
                    <a:pt x="44" y="155"/>
                  </a:cubicBezTo>
                  <a:cubicBezTo>
                    <a:pt x="41" y="159"/>
                    <a:pt x="38" y="164"/>
                    <a:pt x="36" y="169"/>
                  </a:cubicBezTo>
                  <a:moveTo>
                    <a:pt x="142" y="173"/>
                  </a:moveTo>
                  <a:cubicBezTo>
                    <a:pt x="144" y="166"/>
                    <a:pt x="146" y="159"/>
                    <a:pt x="148" y="153"/>
                  </a:cubicBezTo>
                  <a:cubicBezTo>
                    <a:pt x="148" y="152"/>
                    <a:pt x="148" y="152"/>
                    <a:pt x="148" y="152"/>
                  </a:cubicBezTo>
                  <a:cubicBezTo>
                    <a:pt x="149" y="152"/>
                    <a:pt x="150" y="151"/>
                    <a:pt x="152" y="150"/>
                  </a:cubicBezTo>
                  <a:cubicBezTo>
                    <a:pt x="150" y="157"/>
                    <a:pt x="148" y="164"/>
                    <a:pt x="145" y="171"/>
                  </a:cubicBezTo>
                  <a:cubicBezTo>
                    <a:pt x="144" y="171"/>
                    <a:pt x="143" y="172"/>
                    <a:pt x="142" y="173"/>
                  </a:cubicBezTo>
                  <a:moveTo>
                    <a:pt x="118" y="165"/>
                  </a:moveTo>
                  <a:cubicBezTo>
                    <a:pt x="118" y="164"/>
                    <a:pt x="118" y="163"/>
                    <a:pt x="118" y="162"/>
                  </a:cubicBezTo>
                  <a:cubicBezTo>
                    <a:pt x="118" y="161"/>
                    <a:pt x="117" y="160"/>
                    <a:pt x="116" y="160"/>
                  </a:cubicBezTo>
                  <a:cubicBezTo>
                    <a:pt x="116" y="160"/>
                    <a:pt x="116" y="160"/>
                    <a:pt x="116" y="160"/>
                  </a:cubicBezTo>
                  <a:cubicBezTo>
                    <a:pt x="116" y="160"/>
                    <a:pt x="116" y="160"/>
                    <a:pt x="116" y="160"/>
                  </a:cubicBezTo>
                  <a:cubicBezTo>
                    <a:pt x="118" y="156"/>
                    <a:pt x="119" y="153"/>
                    <a:pt x="121" y="150"/>
                  </a:cubicBezTo>
                  <a:cubicBezTo>
                    <a:pt x="122" y="150"/>
                    <a:pt x="122" y="150"/>
                    <a:pt x="122" y="150"/>
                  </a:cubicBezTo>
                  <a:cubicBezTo>
                    <a:pt x="122" y="151"/>
                    <a:pt x="123" y="152"/>
                    <a:pt x="123" y="153"/>
                  </a:cubicBezTo>
                  <a:cubicBezTo>
                    <a:pt x="123" y="154"/>
                    <a:pt x="123" y="154"/>
                    <a:pt x="123" y="154"/>
                  </a:cubicBezTo>
                  <a:cubicBezTo>
                    <a:pt x="123" y="154"/>
                    <a:pt x="123" y="154"/>
                    <a:pt x="123" y="154"/>
                  </a:cubicBezTo>
                  <a:cubicBezTo>
                    <a:pt x="123" y="155"/>
                    <a:pt x="123" y="156"/>
                    <a:pt x="122" y="157"/>
                  </a:cubicBezTo>
                  <a:cubicBezTo>
                    <a:pt x="122" y="158"/>
                    <a:pt x="121" y="159"/>
                    <a:pt x="120" y="160"/>
                  </a:cubicBezTo>
                  <a:cubicBezTo>
                    <a:pt x="119" y="162"/>
                    <a:pt x="118" y="163"/>
                    <a:pt x="118" y="165"/>
                  </a:cubicBezTo>
                  <a:moveTo>
                    <a:pt x="28" y="161"/>
                  </a:moveTo>
                  <a:cubicBezTo>
                    <a:pt x="28" y="161"/>
                    <a:pt x="27" y="161"/>
                    <a:pt x="27" y="160"/>
                  </a:cubicBezTo>
                  <a:cubicBezTo>
                    <a:pt x="26" y="159"/>
                    <a:pt x="26" y="159"/>
                    <a:pt x="25" y="158"/>
                  </a:cubicBezTo>
                  <a:cubicBezTo>
                    <a:pt x="27" y="154"/>
                    <a:pt x="28" y="150"/>
                    <a:pt x="30" y="146"/>
                  </a:cubicBezTo>
                  <a:cubicBezTo>
                    <a:pt x="31" y="147"/>
                    <a:pt x="33" y="148"/>
                    <a:pt x="34" y="149"/>
                  </a:cubicBezTo>
                  <a:cubicBezTo>
                    <a:pt x="32" y="153"/>
                    <a:pt x="30" y="157"/>
                    <a:pt x="28" y="161"/>
                  </a:cubicBezTo>
                  <a:moveTo>
                    <a:pt x="151" y="167"/>
                  </a:moveTo>
                  <a:cubicBezTo>
                    <a:pt x="153" y="160"/>
                    <a:pt x="155" y="154"/>
                    <a:pt x="156" y="147"/>
                  </a:cubicBezTo>
                  <a:cubicBezTo>
                    <a:pt x="157" y="147"/>
                    <a:pt x="157" y="147"/>
                    <a:pt x="157" y="147"/>
                  </a:cubicBezTo>
                  <a:cubicBezTo>
                    <a:pt x="158" y="146"/>
                    <a:pt x="159" y="145"/>
                    <a:pt x="160" y="144"/>
                  </a:cubicBezTo>
                  <a:cubicBezTo>
                    <a:pt x="159" y="150"/>
                    <a:pt x="157" y="157"/>
                    <a:pt x="154" y="163"/>
                  </a:cubicBezTo>
                  <a:cubicBezTo>
                    <a:pt x="154" y="163"/>
                    <a:pt x="154" y="163"/>
                    <a:pt x="154" y="163"/>
                  </a:cubicBezTo>
                  <a:cubicBezTo>
                    <a:pt x="153" y="165"/>
                    <a:pt x="152" y="166"/>
                    <a:pt x="151" y="167"/>
                  </a:cubicBezTo>
                  <a:moveTo>
                    <a:pt x="114" y="155"/>
                  </a:moveTo>
                  <a:cubicBezTo>
                    <a:pt x="114" y="153"/>
                    <a:pt x="113" y="152"/>
                    <a:pt x="112" y="150"/>
                  </a:cubicBezTo>
                  <a:cubicBezTo>
                    <a:pt x="113" y="150"/>
                    <a:pt x="113" y="150"/>
                    <a:pt x="113" y="150"/>
                  </a:cubicBezTo>
                  <a:cubicBezTo>
                    <a:pt x="114" y="147"/>
                    <a:pt x="115" y="144"/>
                    <a:pt x="117" y="142"/>
                  </a:cubicBezTo>
                  <a:cubicBezTo>
                    <a:pt x="118" y="143"/>
                    <a:pt x="118" y="144"/>
                    <a:pt x="119" y="146"/>
                  </a:cubicBezTo>
                  <a:cubicBezTo>
                    <a:pt x="117" y="149"/>
                    <a:pt x="116" y="152"/>
                    <a:pt x="114" y="155"/>
                  </a:cubicBezTo>
                  <a:moveTo>
                    <a:pt x="22" y="154"/>
                  </a:moveTo>
                  <a:cubicBezTo>
                    <a:pt x="21" y="153"/>
                    <a:pt x="20" y="151"/>
                    <a:pt x="18" y="149"/>
                  </a:cubicBezTo>
                  <a:cubicBezTo>
                    <a:pt x="20" y="146"/>
                    <a:pt x="21" y="144"/>
                    <a:pt x="23" y="141"/>
                  </a:cubicBezTo>
                  <a:cubicBezTo>
                    <a:pt x="24" y="142"/>
                    <a:pt x="25" y="143"/>
                    <a:pt x="27" y="144"/>
                  </a:cubicBezTo>
                  <a:cubicBezTo>
                    <a:pt x="25" y="148"/>
                    <a:pt x="24" y="151"/>
                    <a:pt x="22" y="154"/>
                  </a:cubicBezTo>
                  <a:moveTo>
                    <a:pt x="16" y="145"/>
                  </a:moveTo>
                  <a:cubicBezTo>
                    <a:pt x="15" y="145"/>
                    <a:pt x="15" y="144"/>
                    <a:pt x="14" y="143"/>
                  </a:cubicBezTo>
                  <a:cubicBezTo>
                    <a:pt x="16" y="140"/>
                    <a:pt x="17" y="138"/>
                    <a:pt x="18" y="136"/>
                  </a:cubicBezTo>
                  <a:cubicBezTo>
                    <a:pt x="19" y="136"/>
                    <a:pt x="19" y="137"/>
                    <a:pt x="20" y="138"/>
                  </a:cubicBezTo>
                  <a:cubicBezTo>
                    <a:pt x="18" y="140"/>
                    <a:pt x="17" y="143"/>
                    <a:pt x="16" y="145"/>
                  </a:cubicBezTo>
                  <a:moveTo>
                    <a:pt x="161" y="157"/>
                  </a:moveTo>
                  <a:cubicBezTo>
                    <a:pt x="163" y="151"/>
                    <a:pt x="164" y="145"/>
                    <a:pt x="165" y="139"/>
                  </a:cubicBezTo>
                  <a:cubicBezTo>
                    <a:pt x="167" y="138"/>
                    <a:pt x="168" y="136"/>
                    <a:pt x="169" y="135"/>
                  </a:cubicBezTo>
                  <a:cubicBezTo>
                    <a:pt x="169" y="137"/>
                    <a:pt x="169" y="138"/>
                    <a:pt x="168" y="140"/>
                  </a:cubicBezTo>
                  <a:cubicBezTo>
                    <a:pt x="168" y="142"/>
                    <a:pt x="168" y="144"/>
                    <a:pt x="168" y="145"/>
                  </a:cubicBezTo>
                  <a:cubicBezTo>
                    <a:pt x="168" y="146"/>
                    <a:pt x="168" y="146"/>
                    <a:pt x="168" y="146"/>
                  </a:cubicBezTo>
                  <a:cubicBezTo>
                    <a:pt x="168" y="146"/>
                    <a:pt x="168" y="146"/>
                    <a:pt x="168" y="146"/>
                  </a:cubicBezTo>
                  <a:cubicBezTo>
                    <a:pt x="166" y="150"/>
                    <a:pt x="164" y="153"/>
                    <a:pt x="161" y="157"/>
                  </a:cubicBezTo>
                  <a:moveTo>
                    <a:pt x="111" y="145"/>
                  </a:moveTo>
                  <a:cubicBezTo>
                    <a:pt x="110" y="143"/>
                    <a:pt x="109" y="142"/>
                    <a:pt x="109" y="140"/>
                  </a:cubicBezTo>
                  <a:cubicBezTo>
                    <a:pt x="110" y="137"/>
                    <a:pt x="111" y="135"/>
                    <a:pt x="112" y="132"/>
                  </a:cubicBezTo>
                  <a:cubicBezTo>
                    <a:pt x="112" y="132"/>
                    <a:pt x="112" y="132"/>
                    <a:pt x="112" y="132"/>
                  </a:cubicBezTo>
                  <a:cubicBezTo>
                    <a:pt x="113" y="134"/>
                    <a:pt x="114" y="136"/>
                    <a:pt x="115" y="138"/>
                  </a:cubicBezTo>
                  <a:cubicBezTo>
                    <a:pt x="113" y="140"/>
                    <a:pt x="112" y="142"/>
                    <a:pt x="111" y="145"/>
                  </a:cubicBezTo>
                  <a:moveTo>
                    <a:pt x="12" y="139"/>
                  </a:moveTo>
                  <a:cubicBezTo>
                    <a:pt x="11" y="137"/>
                    <a:pt x="11" y="135"/>
                    <a:pt x="10" y="134"/>
                  </a:cubicBezTo>
                  <a:cubicBezTo>
                    <a:pt x="11" y="132"/>
                    <a:pt x="12" y="131"/>
                    <a:pt x="13" y="129"/>
                  </a:cubicBezTo>
                  <a:cubicBezTo>
                    <a:pt x="14" y="130"/>
                    <a:pt x="15" y="131"/>
                    <a:pt x="15" y="132"/>
                  </a:cubicBezTo>
                  <a:cubicBezTo>
                    <a:pt x="14" y="134"/>
                    <a:pt x="13" y="136"/>
                    <a:pt x="12" y="139"/>
                  </a:cubicBezTo>
                  <a:moveTo>
                    <a:pt x="107" y="134"/>
                  </a:moveTo>
                  <a:cubicBezTo>
                    <a:pt x="106" y="133"/>
                    <a:pt x="106" y="131"/>
                    <a:pt x="105" y="130"/>
                  </a:cubicBezTo>
                  <a:cubicBezTo>
                    <a:pt x="105" y="130"/>
                    <a:pt x="105" y="130"/>
                    <a:pt x="105" y="130"/>
                  </a:cubicBezTo>
                  <a:cubicBezTo>
                    <a:pt x="106" y="128"/>
                    <a:pt x="107" y="126"/>
                    <a:pt x="108" y="124"/>
                  </a:cubicBezTo>
                  <a:cubicBezTo>
                    <a:pt x="108" y="126"/>
                    <a:pt x="109" y="127"/>
                    <a:pt x="110" y="128"/>
                  </a:cubicBezTo>
                  <a:cubicBezTo>
                    <a:pt x="109" y="130"/>
                    <a:pt x="108" y="132"/>
                    <a:pt x="107" y="134"/>
                  </a:cubicBezTo>
                  <a:moveTo>
                    <a:pt x="8" y="129"/>
                  </a:moveTo>
                  <a:cubicBezTo>
                    <a:pt x="8" y="127"/>
                    <a:pt x="7" y="125"/>
                    <a:pt x="7" y="123"/>
                  </a:cubicBezTo>
                  <a:cubicBezTo>
                    <a:pt x="7" y="122"/>
                    <a:pt x="8" y="121"/>
                    <a:pt x="8" y="120"/>
                  </a:cubicBezTo>
                  <a:cubicBezTo>
                    <a:pt x="9" y="122"/>
                    <a:pt x="10" y="123"/>
                    <a:pt x="11" y="125"/>
                  </a:cubicBezTo>
                  <a:cubicBezTo>
                    <a:pt x="11" y="125"/>
                    <a:pt x="11" y="125"/>
                    <a:pt x="11" y="125"/>
                  </a:cubicBezTo>
                  <a:cubicBezTo>
                    <a:pt x="10" y="126"/>
                    <a:pt x="9" y="128"/>
                    <a:pt x="8" y="129"/>
                  </a:cubicBezTo>
                  <a:moveTo>
                    <a:pt x="170" y="124"/>
                  </a:moveTo>
                  <a:cubicBezTo>
                    <a:pt x="169" y="124"/>
                    <a:pt x="169" y="124"/>
                    <a:pt x="168" y="123"/>
                  </a:cubicBezTo>
                  <a:cubicBezTo>
                    <a:pt x="169" y="121"/>
                    <a:pt x="170" y="120"/>
                    <a:pt x="171" y="118"/>
                  </a:cubicBezTo>
                  <a:cubicBezTo>
                    <a:pt x="172" y="119"/>
                    <a:pt x="173" y="119"/>
                    <a:pt x="174" y="119"/>
                  </a:cubicBezTo>
                  <a:cubicBezTo>
                    <a:pt x="174" y="120"/>
                    <a:pt x="174" y="120"/>
                    <a:pt x="174" y="120"/>
                  </a:cubicBezTo>
                  <a:cubicBezTo>
                    <a:pt x="174" y="120"/>
                    <a:pt x="174" y="120"/>
                    <a:pt x="174" y="120"/>
                  </a:cubicBezTo>
                  <a:cubicBezTo>
                    <a:pt x="172" y="122"/>
                    <a:pt x="171" y="123"/>
                    <a:pt x="170" y="124"/>
                  </a:cubicBezTo>
                  <a:moveTo>
                    <a:pt x="103" y="125"/>
                  </a:moveTo>
                  <a:cubicBezTo>
                    <a:pt x="103" y="123"/>
                    <a:pt x="103" y="122"/>
                    <a:pt x="102" y="121"/>
                  </a:cubicBezTo>
                  <a:cubicBezTo>
                    <a:pt x="103" y="121"/>
                    <a:pt x="103" y="121"/>
                    <a:pt x="103" y="121"/>
                  </a:cubicBezTo>
                  <a:cubicBezTo>
                    <a:pt x="103" y="120"/>
                    <a:pt x="104" y="119"/>
                    <a:pt x="104" y="118"/>
                  </a:cubicBezTo>
                  <a:cubicBezTo>
                    <a:pt x="105" y="119"/>
                    <a:pt x="105" y="119"/>
                    <a:pt x="106" y="120"/>
                  </a:cubicBezTo>
                  <a:cubicBezTo>
                    <a:pt x="105" y="122"/>
                    <a:pt x="104" y="123"/>
                    <a:pt x="103" y="125"/>
                  </a:cubicBezTo>
                  <a:moveTo>
                    <a:pt x="164" y="122"/>
                  </a:moveTo>
                  <a:cubicBezTo>
                    <a:pt x="163" y="121"/>
                    <a:pt x="161" y="121"/>
                    <a:pt x="159" y="120"/>
                  </a:cubicBezTo>
                  <a:cubicBezTo>
                    <a:pt x="160" y="118"/>
                    <a:pt x="161" y="117"/>
                    <a:pt x="162" y="115"/>
                  </a:cubicBezTo>
                  <a:cubicBezTo>
                    <a:pt x="162" y="115"/>
                    <a:pt x="162" y="115"/>
                    <a:pt x="162" y="115"/>
                  </a:cubicBezTo>
                  <a:cubicBezTo>
                    <a:pt x="164" y="116"/>
                    <a:pt x="166" y="116"/>
                    <a:pt x="167" y="117"/>
                  </a:cubicBezTo>
                  <a:cubicBezTo>
                    <a:pt x="166" y="118"/>
                    <a:pt x="165" y="120"/>
                    <a:pt x="164" y="122"/>
                  </a:cubicBezTo>
                  <a:moveTo>
                    <a:pt x="101" y="116"/>
                  </a:moveTo>
                  <a:cubicBezTo>
                    <a:pt x="100" y="115"/>
                    <a:pt x="100" y="115"/>
                    <a:pt x="100" y="114"/>
                  </a:cubicBezTo>
                  <a:cubicBezTo>
                    <a:pt x="100" y="113"/>
                    <a:pt x="101" y="112"/>
                    <a:pt x="101" y="112"/>
                  </a:cubicBezTo>
                  <a:cubicBezTo>
                    <a:pt x="102" y="113"/>
                    <a:pt x="102" y="113"/>
                    <a:pt x="102" y="113"/>
                  </a:cubicBezTo>
                  <a:cubicBezTo>
                    <a:pt x="101" y="114"/>
                    <a:pt x="101" y="115"/>
                    <a:pt x="101" y="116"/>
                  </a:cubicBezTo>
                  <a:moveTo>
                    <a:pt x="156" y="118"/>
                  </a:moveTo>
                  <a:cubicBezTo>
                    <a:pt x="154" y="117"/>
                    <a:pt x="151" y="116"/>
                    <a:pt x="149" y="115"/>
                  </a:cubicBezTo>
                  <a:cubicBezTo>
                    <a:pt x="150" y="114"/>
                    <a:pt x="150" y="113"/>
                    <a:pt x="151" y="111"/>
                  </a:cubicBezTo>
                  <a:cubicBezTo>
                    <a:pt x="154" y="112"/>
                    <a:pt x="156" y="113"/>
                    <a:pt x="158" y="114"/>
                  </a:cubicBezTo>
                  <a:cubicBezTo>
                    <a:pt x="157" y="115"/>
                    <a:pt x="156" y="117"/>
                    <a:pt x="156" y="118"/>
                  </a:cubicBezTo>
                  <a:moveTo>
                    <a:pt x="6" y="117"/>
                  </a:moveTo>
                  <a:cubicBezTo>
                    <a:pt x="5" y="115"/>
                    <a:pt x="5" y="112"/>
                    <a:pt x="5" y="110"/>
                  </a:cubicBezTo>
                  <a:cubicBezTo>
                    <a:pt x="5" y="112"/>
                    <a:pt x="6" y="114"/>
                    <a:pt x="6" y="115"/>
                  </a:cubicBezTo>
                  <a:cubicBezTo>
                    <a:pt x="6" y="116"/>
                    <a:pt x="6" y="117"/>
                    <a:pt x="6" y="117"/>
                  </a:cubicBezTo>
                  <a:moveTo>
                    <a:pt x="145" y="114"/>
                  </a:moveTo>
                  <a:cubicBezTo>
                    <a:pt x="144" y="113"/>
                    <a:pt x="144" y="113"/>
                    <a:pt x="143" y="113"/>
                  </a:cubicBezTo>
                  <a:cubicBezTo>
                    <a:pt x="143" y="112"/>
                    <a:pt x="144" y="110"/>
                    <a:pt x="144" y="109"/>
                  </a:cubicBezTo>
                  <a:cubicBezTo>
                    <a:pt x="145" y="109"/>
                    <a:pt x="146" y="110"/>
                    <a:pt x="147" y="110"/>
                  </a:cubicBezTo>
                  <a:cubicBezTo>
                    <a:pt x="147" y="111"/>
                    <a:pt x="146" y="113"/>
                    <a:pt x="145" y="114"/>
                  </a:cubicBezTo>
                  <a:moveTo>
                    <a:pt x="139" y="111"/>
                  </a:moveTo>
                  <a:cubicBezTo>
                    <a:pt x="137" y="110"/>
                    <a:pt x="135" y="110"/>
                    <a:pt x="133" y="109"/>
                  </a:cubicBezTo>
                  <a:cubicBezTo>
                    <a:pt x="133" y="109"/>
                    <a:pt x="133" y="109"/>
                    <a:pt x="133" y="109"/>
                  </a:cubicBezTo>
                  <a:cubicBezTo>
                    <a:pt x="133" y="108"/>
                    <a:pt x="134" y="107"/>
                    <a:pt x="134" y="106"/>
                  </a:cubicBezTo>
                  <a:cubicBezTo>
                    <a:pt x="136" y="106"/>
                    <a:pt x="139" y="107"/>
                    <a:pt x="141" y="108"/>
                  </a:cubicBezTo>
                  <a:cubicBezTo>
                    <a:pt x="140" y="109"/>
                    <a:pt x="140" y="110"/>
                    <a:pt x="139" y="111"/>
                  </a:cubicBezTo>
                  <a:moveTo>
                    <a:pt x="177" y="135"/>
                  </a:moveTo>
                  <a:cubicBezTo>
                    <a:pt x="177" y="130"/>
                    <a:pt x="178" y="125"/>
                    <a:pt x="178" y="119"/>
                  </a:cubicBezTo>
                  <a:cubicBezTo>
                    <a:pt x="179" y="119"/>
                    <a:pt x="179" y="119"/>
                    <a:pt x="179" y="119"/>
                  </a:cubicBezTo>
                  <a:cubicBezTo>
                    <a:pt x="180" y="114"/>
                    <a:pt x="181" y="109"/>
                    <a:pt x="182" y="103"/>
                  </a:cubicBezTo>
                  <a:cubicBezTo>
                    <a:pt x="182" y="114"/>
                    <a:pt x="181" y="125"/>
                    <a:pt x="177" y="135"/>
                  </a:cubicBezTo>
                  <a:moveTo>
                    <a:pt x="129" y="107"/>
                  </a:moveTo>
                  <a:cubicBezTo>
                    <a:pt x="128" y="106"/>
                    <a:pt x="126" y="106"/>
                    <a:pt x="125" y="105"/>
                  </a:cubicBezTo>
                  <a:cubicBezTo>
                    <a:pt x="126" y="104"/>
                    <a:pt x="126" y="104"/>
                    <a:pt x="126" y="103"/>
                  </a:cubicBezTo>
                  <a:cubicBezTo>
                    <a:pt x="128" y="103"/>
                    <a:pt x="129" y="104"/>
                    <a:pt x="131" y="104"/>
                  </a:cubicBezTo>
                  <a:cubicBezTo>
                    <a:pt x="130" y="105"/>
                    <a:pt x="130" y="106"/>
                    <a:pt x="129" y="107"/>
                  </a:cubicBezTo>
                  <a:moveTo>
                    <a:pt x="98" y="109"/>
                  </a:moveTo>
                  <a:cubicBezTo>
                    <a:pt x="97" y="106"/>
                    <a:pt x="97" y="104"/>
                    <a:pt x="96" y="102"/>
                  </a:cubicBezTo>
                  <a:cubicBezTo>
                    <a:pt x="97" y="104"/>
                    <a:pt x="98" y="106"/>
                    <a:pt x="99" y="107"/>
                  </a:cubicBezTo>
                  <a:cubicBezTo>
                    <a:pt x="99" y="108"/>
                    <a:pt x="99" y="108"/>
                    <a:pt x="99" y="108"/>
                  </a:cubicBezTo>
                  <a:cubicBezTo>
                    <a:pt x="98" y="108"/>
                    <a:pt x="98" y="108"/>
                    <a:pt x="98" y="109"/>
                  </a:cubicBezTo>
                  <a:moveTo>
                    <a:pt x="121" y="104"/>
                  </a:moveTo>
                  <a:cubicBezTo>
                    <a:pt x="120" y="103"/>
                    <a:pt x="118" y="102"/>
                    <a:pt x="117" y="102"/>
                  </a:cubicBezTo>
                  <a:cubicBezTo>
                    <a:pt x="117" y="101"/>
                    <a:pt x="117" y="100"/>
                    <a:pt x="117" y="100"/>
                  </a:cubicBezTo>
                  <a:cubicBezTo>
                    <a:pt x="119" y="100"/>
                    <a:pt x="121" y="101"/>
                    <a:pt x="123" y="102"/>
                  </a:cubicBezTo>
                  <a:cubicBezTo>
                    <a:pt x="122" y="102"/>
                    <a:pt x="122" y="103"/>
                    <a:pt x="121" y="104"/>
                  </a:cubicBezTo>
                  <a:moveTo>
                    <a:pt x="129" y="157"/>
                  </a:moveTo>
                  <a:cubicBezTo>
                    <a:pt x="129" y="156"/>
                    <a:pt x="129" y="156"/>
                    <a:pt x="129" y="156"/>
                  </a:cubicBezTo>
                  <a:cubicBezTo>
                    <a:pt x="128" y="154"/>
                    <a:pt x="126" y="150"/>
                    <a:pt x="124" y="146"/>
                  </a:cubicBezTo>
                  <a:cubicBezTo>
                    <a:pt x="123" y="145"/>
                    <a:pt x="123" y="145"/>
                    <a:pt x="123" y="145"/>
                  </a:cubicBezTo>
                  <a:cubicBezTo>
                    <a:pt x="123" y="144"/>
                    <a:pt x="123" y="144"/>
                    <a:pt x="123" y="144"/>
                  </a:cubicBezTo>
                  <a:cubicBezTo>
                    <a:pt x="118" y="135"/>
                    <a:pt x="111" y="123"/>
                    <a:pt x="105" y="112"/>
                  </a:cubicBezTo>
                  <a:cubicBezTo>
                    <a:pt x="105" y="111"/>
                    <a:pt x="105" y="111"/>
                    <a:pt x="105" y="111"/>
                  </a:cubicBezTo>
                  <a:cubicBezTo>
                    <a:pt x="103" y="106"/>
                    <a:pt x="100" y="102"/>
                    <a:pt x="98" y="98"/>
                  </a:cubicBezTo>
                  <a:cubicBezTo>
                    <a:pt x="101" y="99"/>
                    <a:pt x="103" y="100"/>
                    <a:pt x="106" y="101"/>
                  </a:cubicBezTo>
                  <a:cubicBezTo>
                    <a:pt x="115" y="105"/>
                    <a:pt x="127" y="110"/>
                    <a:pt x="138" y="115"/>
                  </a:cubicBezTo>
                  <a:cubicBezTo>
                    <a:pt x="138" y="115"/>
                    <a:pt x="139" y="116"/>
                    <a:pt x="139" y="116"/>
                  </a:cubicBezTo>
                  <a:cubicBezTo>
                    <a:pt x="139" y="116"/>
                    <a:pt x="140" y="116"/>
                    <a:pt x="140" y="116"/>
                  </a:cubicBezTo>
                  <a:cubicBezTo>
                    <a:pt x="140" y="116"/>
                    <a:pt x="140" y="116"/>
                    <a:pt x="140" y="116"/>
                  </a:cubicBezTo>
                  <a:cubicBezTo>
                    <a:pt x="149" y="120"/>
                    <a:pt x="158" y="123"/>
                    <a:pt x="164" y="126"/>
                  </a:cubicBezTo>
                  <a:cubicBezTo>
                    <a:pt x="164" y="126"/>
                    <a:pt x="164" y="126"/>
                    <a:pt x="165" y="127"/>
                  </a:cubicBezTo>
                  <a:cubicBezTo>
                    <a:pt x="165" y="127"/>
                    <a:pt x="165" y="127"/>
                    <a:pt x="165" y="127"/>
                  </a:cubicBezTo>
                  <a:cubicBezTo>
                    <a:pt x="166" y="127"/>
                    <a:pt x="167" y="127"/>
                    <a:pt x="168" y="128"/>
                  </a:cubicBezTo>
                  <a:cubicBezTo>
                    <a:pt x="168" y="128"/>
                    <a:pt x="168" y="128"/>
                    <a:pt x="168" y="128"/>
                  </a:cubicBezTo>
                  <a:cubicBezTo>
                    <a:pt x="168" y="129"/>
                    <a:pt x="168" y="130"/>
                    <a:pt x="168" y="130"/>
                  </a:cubicBezTo>
                  <a:cubicBezTo>
                    <a:pt x="167" y="132"/>
                    <a:pt x="165" y="134"/>
                    <a:pt x="163" y="136"/>
                  </a:cubicBezTo>
                  <a:cubicBezTo>
                    <a:pt x="162" y="137"/>
                    <a:pt x="162" y="137"/>
                    <a:pt x="162" y="137"/>
                  </a:cubicBezTo>
                  <a:cubicBezTo>
                    <a:pt x="155" y="144"/>
                    <a:pt x="144" y="152"/>
                    <a:pt x="129" y="157"/>
                  </a:cubicBezTo>
                  <a:moveTo>
                    <a:pt x="113" y="100"/>
                  </a:moveTo>
                  <a:cubicBezTo>
                    <a:pt x="112" y="100"/>
                    <a:pt x="111" y="99"/>
                    <a:pt x="110" y="99"/>
                  </a:cubicBezTo>
                  <a:cubicBezTo>
                    <a:pt x="110" y="98"/>
                    <a:pt x="110" y="98"/>
                    <a:pt x="110" y="98"/>
                  </a:cubicBezTo>
                  <a:cubicBezTo>
                    <a:pt x="110" y="98"/>
                    <a:pt x="110" y="98"/>
                    <a:pt x="110" y="97"/>
                  </a:cubicBezTo>
                  <a:cubicBezTo>
                    <a:pt x="111" y="97"/>
                    <a:pt x="111" y="97"/>
                    <a:pt x="111" y="97"/>
                  </a:cubicBezTo>
                  <a:cubicBezTo>
                    <a:pt x="112" y="98"/>
                    <a:pt x="113" y="98"/>
                    <a:pt x="114" y="98"/>
                  </a:cubicBezTo>
                  <a:cubicBezTo>
                    <a:pt x="113" y="99"/>
                    <a:pt x="113" y="100"/>
                    <a:pt x="113" y="100"/>
                  </a:cubicBezTo>
                  <a:moveTo>
                    <a:pt x="106" y="97"/>
                  </a:moveTo>
                  <a:cubicBezTo>
                    <a:pt x="103" y="96"/>
                    <a:pt x="100" y="94"/>
                    <a:pt x="97" y="93"/>
                  </a:cubicBezTo>
                  <a:cubicBezTo>
                    <a:pt x="97" y="92"/>
                    <a:pt x="97" y="92"/>
                    <a:pt x="97" y="92"/>
                  </a:cubicBezTo>
                  <a:cubicBezTo>
                    <a:pt x="97" y="92"/>
                    <a:pt x="97" y="92"/>
                    <a:pt x="97" y="92"/>
                  </a:cubicBezTo>
                  <a:cubicBezTo>
                    <a:pt x="98" y="92"/>
                    <a:pt x="98" y="92"/>
                    <a:pt x="98" y="92"/>
                  </a:cubicBezTo>
                  <a:cubicBezTo>
                    <a:pt x="99" y="93"/>
                    <a:pt x="102" y="94"/>
                    <a:pt x="107" y="96"/>
                  </a:cubicBezTo>
                  <a:cubicBezTo>
                    <a:pt x="106" y="96"/>
                    <a:pt x="106" y="97"/>
                    <a:pt x="106" y="97"/>
                  </a:cubicBezTo>
                  <a:moveTo>
                    <a:pt x="98" y="89"/>
                  </a:moveTo>
                  <a:cubicBezTo>
                    <a:pt x="98" y="87"/>
                    <a:pt x="98" y="85"/>
                    <a:pt x="98" y="83"/>
                  </a:cubicBezTo>
                  <a:cubicBezTo>
                    <a:pt x="99" y="83"/>
                    <a:pt x="99" y="83"/>
                    <a:pt x="99" y="83"/>
                  </a:cubicBezTo>
                  <a:cubicBezTo>
                    <a:pt x="100" y="82"/>
                    <a:pt x="102" y="81"/>
                    <a:pt x="106" y="79"/>
                  </a:cubicBezTo>
                  <a:cubicBezTo>
                    <a:pt x="104" y="82"/>
                    <a:pt x="103" y="85"/>
                    <a:pt x="103" y="88"/>
                  </a:cubicBezTo>
                  <a:cubicBezTo>
                    <a:pt x="101" y="88"/>
                    <a:pt x="99" y="89"/>
                    <a:pt x="99" y="89"/>
                  </a:cubicBezTo>
                  <a:cubicBezTo>
                    <a:pt x="99" y="89"/>
                    <a:pt x="99" y="89"/>
                    <a:pt x="99" y="89"/>
                  </a:cubicBezTo>
                  <a:cubicBezTo>
                    <a:pt x="99" y="89"/>
                    <a:pt x="99" y="89"/>
                    <a:pt x="99" y="89"/>
                  </a:cubicBezTo>
                  <a:cubicBezTo>
                    <a:pt x="99" y="89"/>
                    <a:pt x="99" y="89"/>
                    <a:pt x="99" y="89"/>
                  </a:cubicBezTo>
                  <a:cubicBezTo>
                    <a:pt x="98" y="89"/>
                    <a:pt x="98" y="89"/>
                    <a:pt x="98" y="89"/>
                  </a:cubicBezTo>
                  <a:cubicBezTo>
                    <a:pt x="98" y="89"/>
                    <a:pt x="98" y="89"/>
                    <a:pt x="98" y="89"/>
                  </a:cubicBezTo>
                  <a:cubicBezTo>
                    <a:pt x="98" y="89"/>
                    <a:pt x="98" y="89"/>
                    <a:pt x="98" y="89"/>
                  </a:cubicBezTo>
                  <a:moveTo>
                    <a:pt x="107" y="86"/>
                  </a:moveTo>
                  <a:cubicBezTo>
                    <a:pt x="108" y="83"/>
                    <a:pt x="109" y="80"/>
                    <a:pt x="111" y="76"/>
                  </a:cubicBezTo>
                  <a:cubicBezTo>
                    <a:pt x="111" y="75"/>
                    <a:pt x="111" y="75"/>
                    <a:pt x="111" y="75"/>
                  </a:cubicBezTo>
                  <a:cubicBezTo>
                    <a:pt x="113" y="74"/>
                    <a:pt x="116" y="73"/>
                    <a:pt x="118" y="71"/>
                  </a:cubicBezTo>
                  <a:cubicBezTo>
                    <a:pt x="117" y="75"/>
                    <a:pt x="115" y="79"/>
                    <a:pt x="114" y="83"/>
                  </a:cubicBezTo>
                  <a:cubicBezTo>
                    <a:pt x="113" y="84"/>
                    <a:pt x="112" y="84"/>
                    <a:pt x="111" y="84"/>
                  </a:cubicBezTo>
                  <a:cubicBezTo>
                    <a:pt x="110" y="85"/>
                    <a:pt x="110" y="85"/>
                    <a:pt x="110" y="85"/>
                  </a:cubicBezTo>
                  <a:cubicBezTo>
                    <a:pt x="109" y="86"/>
                    <a:pt x="108" y="86"/>
                    <a:pt x="107" y="86"/>
                  </a:cubicBezTo>
                  <a:moveTo>
                    <a:pt x="123" y="85"/>
                  </a:moveTo>
                  <a:cubicBezTo>
                    <a:pt x="124" y="85"/>
                    <a:pt x="124" y="85"/>
                    <a:pt x="124" y="84"/>
                  </a:cubicBezTo>
                  <a:cubicBezTo>
                    <a:pt x="129" y="83"/>
                    <a:pt x="134" y="81"/>
                    <a:pt x="140" y="79"/>
                  </a:cubicBezTo>
                  <a:cubicBezTo>
                    <a:pt x="153" y="73"/>
                    <a:pt x="167" y="68"/>
                    <a:pt x="178" y="66"/>
                  </a:cubicBezTo>
                  <a:cubicBezTo>
                    <a:pt x="179" y="72"/>
                    <a:pt x="180" y="79"/>
                    <a:pt x="180" y="86"/>
                  </a:cubicBezTo>
                  <a:cubicBezTo>
                    <a:pt x="180" y="96"/>
                    <a:pt x="178" y="106"/>
                    <a:pt x="176" y="115"/>
                  </a:cubicBezTo>
                  <a:cubicBezTo>
                    <a:pt x="175" y="115"/>
                    <a:pt x="175" y="115"/>
                    <a:pt x="175" y="115"/>
                  </a:cubicBezTo>
                  <a:cubicBezTo>
                    <a:pt x="169" y="113"/>
                    <a:pt x="161" y="110"/>
                    <a:pt x="151" y="107"/>
                  </a:cubicBezTo>
                  <a:cubicBezTo>
                    <a:pt x="151" y="107"/>
                    <a:pt x="151" y="107"/>
                    <a:pt x="151" y="107"/>
                  </a:cubicBezTo>
                  <a:cubicBezTo>
                    <a:pt x="150" y="107"/>
                    <a:pt x="150" y="107"/>
                    <a:pt x="150" y="107"/>
                  </a:cubicBezTo>
                  <a:cubicBezTo>
                    <a:pt x="145" y="105"/>
                    <a:pt x="139" y="103"/>
                    <a:pt x="134" y="101"/>
                  </a:cubicBezTo>
                  <a:cubicBezTo>
                    <a:pt x="128" y="99"/>
                    <a:pt x="123" y="97"/>
                    <a:pt x="118" y="96"/>
                  </a:cubicBezTo>
                  <a:cubicBezTo>
                    <a:pt x="118" y="95"/>
                    <a:pt x="117" y="95"/>
                    <a:pt x="117" y="95"/>
                  </a:cubicBezTo>
                  <a:cubicBezTo>
                    <a:pt x="116" y="95"/>
                    <a:pt x="116" y="95"/>
                    <a:pt x="116" y="95"/>
                  </a:cubicBezTo>
                  <a:cubicBezTo>
                    <a:pt x="116" y="95"/>
                    <a:pt x="116" y="95"/>
                    <a:pt x="115" y="95"/>
                  </a:cubicBezTo>
                  <a:cubicBezTo>
                    <a:pt x="114" y="94"/>
                    <a:pt x="113" y="94"/>
                    <a:pt x="112" y="94"/>
                  </a:cubicBezTo>
                  <a:cubicBezTo>
                    <a:pt x="111" y="93"/>
                    <a:pt x="111" y="93"/>
                    <a:pt x="111" y="93"/>
                  </a:cubicBezTo>
                  <a:cubicBezTo>
                    <a:pt x="111" y="93"/>
                    <a:pt x="111" y="93"/>
                    <a:pt x="111" y="93"/>
                  </a:cubicBezTo>
                  <a:cubicBezTo>
                    <a:pt x="111" y="92"/>
                    <a:pt x="110" y="92"/>
                    <a:pt x="110" y="92"/>
                  </a:cubicBezTo>
                  <a:cubicBezTo>
                    <a:pt x="109" y="92"/>
                    <a:pt x="109" y="92"/>
                    <a:pt x="109" y="92"/>
                  </a:cubicBezTo>
                  <a:cubicBezTo>
                    <a:pt x="108" y="92"/>
                    <a:pt x="106" y="92"/>
                    <a:pt x="105" y="91"/>
                  </a:cubicBezTo>
                  <a:cubicBezTo>
                    <a:pt x="110" y="90"/>
                    <a:pt x="116" y="88"/>
                    <a:pt x="123" y="85"/>
                  </a:cubicBezTo>
                  <a:cubicBezTo>
                    <a:pt x="123" y="85"/>
                    <a:pt x="123" y="85"/>
                    <a:pt x="123" y="85"/>
                  </a:cubicBezTo>
                  <a:moveTo>
                    <a:pt x="119" y="81"/>
                  </a:moveTo>
                  <a:cubicBezTo>
                    <a:pt x="120" y="77"/>
                    <a:pt x="122" y="73"/>
                    <a:pt x="123" y="69"/>
                  </a:cubicBezTo>
                  <a:cubicBezTo>
                    <a:pt x="123" y="68"/>
                    <a:pt x="123" y="68"/>
                    <a:pt x="123" y="68"/>
                  </a:cubicBezTo>
                  <a:cubicBezTo>
                    <a:pt x="125" y="67"/>
                    <a:pt x="126" y="66"/>
                    <a:pt x="128" y="65"/>
                  </a:cubicBezTo>
                  <a:cubicBezTo>
                    <a:pt x="126" y="70"/>
                    <a:pt x="124" y="75"/>
                    <a:pt x="122" y="79"/>
                  </a:cubicBezTo>
                  <a:cubicBezTo>
                    <a:pt x="121" y="80"/>
                    <a:pt x="120" y="80"/>
                    <a:pt x="119" y="81"/>
                  </a:cubicBezTo>
                  <a:moveTo>
                    <a:pt x="127" y="77"/>
                  </a:moveTo>
                  <a:cubicBezTo>
                    <a:pt x="129" y="73"/>
                    <a:pt x="131" y="69"/>
                    <a:pt x="133" y="65"/>
                  </a:cubicBezTo>
                  <a:cubicBezTo>
                    <a:pt x="133" y="64"/>
                    <a:pt x="133" y="63"/>
                    <a:pt x="132" y="63"/>
                  </a:cubicBezTo>
                  <a:cubicBezTo>
                    <a:pt x="134" y="62"/>
                    <a:pt x="136" y="61"/>
                    <a:pt x="138" y="60"/>
                  </a:cubicBezTo>
                  <a:cubicBezTo>
                    <a:pt x="136" y="65"/>
                    <a:pt x="134" y="70"/>
                    <a:pt x="132" y="75"/>
                  </a:cubicBezTo>
                  <a:cubicBezTo>
                    <a:pt x="130" y="76"/>
                    <a:pt x="129" y="76"/>
                    <a:pt x="127" y="77"/>
                  </a:cubicBezTo>
                  <a:moveTo>
                    <a:pt x="137" y="72"/>
                  </a:moveTo>
                  <a:cubicBezTo>
                    <a:pt x="139" y="67"/>
                    <a:pt x="141" y="62"/>
                    <a:pt x="143" y="57"/>
                  </a:cubicBezTo>
                  <a:cubicBezTo>
                    <a:pt x="143" y="57"/>
                    <a:pt x="143" y="57"/>
                    <a:pt x="143" y="57"/>
                  </a:cubicBezTo>
                  <a:cubicBezTo>
                    <a:pt x="146" y="55"/>
                    <a:pt x="148" y="54"/>
                    <a:pt x="150" y="53"/>
                  </a:cubicBezTo>
                  <a:cubicBezTo>
                    <a:pt x="149" y="58"/>
                    <a:pt x="147" y="63"/>
                    <a:pt x="146" y="68"/>
                  </a:cubicBezTo>
                  <a:cubicBezTo>
                    <a:pt x="143" y="70"/>
                    <a:pt x="140" y="71"/>
                    <a:pt x="137" y="72"/>
                  </a:cubicBezTo>
                  <a:moveTo>
                    <a:pt x="151" y="66"/>
                  </a:moveTo>
                  <a:cubicBezTo>
                    <a:pt x="152" y="61"/>
                    <a:pt x="154" y="55"/>
                    <a:pt x="155" y="50"/>
                  </a:cubicBezTo>
                  <a:cubicBezTo>
                    <a:pt x="157" y="49"/>
                    <a:pt x="159" y="48"/>
                    <a:pt x="161" y="47"/>
                  </a:cubicBezTo>
                  <a:cubicBezTo>
                    <a:pt x="159" y="52"/>
                    <a:pt x="157" y="57"/>
                    <a:pt x="155" y="63"/>
                  </a:cubicBezTo>
                  <a:cubicBezTo>
                    <a:pt x="155" y="63"/>
                    <a:pt x="155" y="63"/>
                    <a:pt x="155" y="63"/>
                  </a:cubicBezTo>
                  <a:cubicBezTo>
                    <a:pt x="155" y="64"/>
                    <a:pt x="155" y="64"/>
                    <a:pt x="155" y="64"/>
                  </a:cubicBezTo>
                  <a:cubicBezTo>
                    <a:pt x="154" y="65"/>
                    <a:pt x="152" y="65"/>
                    <a:pt x="151" y="66"/>
                  </a:cubicBezTo>
                  <a:moveTo>
                    <a:pt x="168" y="58"/>
                  </a:moveTo>
                  <a:cubicBezTo>
                    <a:pt x="170" y="53"/>
                    <a:pt x="172" y="48"/>
                    <a:pt x="174" y="43"/>
                  </a:cubicBezTo>
                  <a:cubicBezTo>
                    <a:pt x="172" y="47"/>
                    <a:pt x="171" y="52"/>
                    <a:pt x="171" y="57"/>
                  </a:cubicBezTo>
                  <a:cubicBezTo>
                    <a:pt x="170" y="57"/>
                    <a:pt x="169" y="57"/>
                    <a:pt x="168" y="58"/>
                  </a:cubicBezTo>
                  <a:moveTo>
                    <a:pt x="160" y="62"/>
                  </a:moveTo>
                  <a:cubicBezTo>
                    <a:pt x="162" y="56"/>
                    <a:pt x="164" y="50"/>
                    <a:pt x="166" y="44"/>
                  </a:cubicBezTo>
                  <a:cubicBezTo>
                    <a:pt x="167" y="44"/>
                    <a:pt x="168" y="43"/>
                    <a:pt x="169" y="43"/>
                  </a:cubicBezTo>
                  <a:cubicBezTo>
                    <a:pt x="168" y="49"/>
                    <a:pt x="166" y="54"/>
                    <a:pt x="163" y="60"/>
                  </a:cubicBezTo>
                  <a:cubicBezTo>
                    <a:pt x="162" y="61"/>
                    <a:pt x="161" y="61"/>
                    <a:pt x="160" y="62"/>
                  </a:cubicBezTo>
                  <a:moveTo>
                    <a:pt x="46" y="152"/>
                  </a:moveTo>
                  <a:cubicBezTo>
                    <a:pt x="41" y="149"/>
                    <a:pt x="35" y="145"/>
                    <a:pt x="29" y="141"/>
                  </a:cubicBezTo>
                  <a:cubicBezTo>
                    <a:pt x="21" y="135"/>
                    <a:pt x="15" y="126"/>
                    <a:pt x="11" y="116"/>
                  </a:cubicBezTo>
                  <a:cubicBezTo>
                    <a:pt x="11" y="115"/>
                    <a:pt x="11" y="114"/>
                    <a:pt x="10" y="114"/>
                  </a:cubicBezTo>
                  <a:cubicBezTo>
                    <a:pt x="7" y="106"/>
                    <a:pt x="6" y="98"/>
                    <a:pt x="6" y="90"/>
                  </a:cubicBezTo>
                  <a:cubicBezTo>
                    <a:pt x="6" y="90"/>
                    <a:pt x="6" y="89"/>
                    <a:pt x="6" y="89"/>
                  </a:cubicBezTo>
                  <a:cubicBezTo>
                    <a:pt x="6" y="88"/>
                    <a:pt x="6" y="88"/>
                    <a:pt x="6" y="87"/>
                  </a:cubicBezTo>
                  <a:cubicBezTo>
                    <a:pt x="6" y="73"/>
                    <a:pt x="10" y="59"/>
                    <a:pt x="18" y="48"/>
                  </a:cubicBezTo>
                  <a:cubicBezTo>
                    <a:pt x="33" y="26"/>
                    <a:pt x="60" y="13"/>
                    <a:pt x="90" y="11"/>
                  </a:cubicBezTo>
                  <a:cubicBezTo>
                    <a:pt x="89" y="12"/>
                    <a:pt x="89" y="15"/>
                    <a:pt x="89" y="17"/>
                  </a:cubicBezTo>
                  <a:cubicBezTo>
                    <a:pt x="89" y="31"/>
                    <a:pt x="89" y="54"/>
                    <a:pt x="89" y="71"/>
                  </a:cubicBezTo>
                  <a:cubicBezTo>
                    <a:pt x="89" y="81"/>
                    <a:pt x="89" y="88"/>
                    <a:pt x="89" y="91"/>
                  </a:cubicBezTo>
                  <a:cubicBezTo>
                    <a:pt x="89" y="92"/>
                    <a:pt x="89" y="92"/>
                    <a:pt x="89" y="92"/>
                  </a:cubicBezTo>
                  <a:cubicBezTo>
                    <a:pt x="89" y="93"/>
                    <a:pt x="89" y="93"/>
                    <a:pt x="89" y="93"/>
                  </a:cubicBezTo>
                  <a:cubicBezTo>
                    <a:pt x="90" y="95"/>
                    <a:pt x="92" y="104"/>
                    <a:pt x="96" y="114"/>
                  </a:cubicBezTo>
                  <a:cubicBezTo>
                    <a:pt x="95" y="114"/>
                    <a:pt x="95" y="114"/>
                    <a:pt x="95" y="114"/>
                  </a:cubicBezTo>
                  <a:cubicBezTo>
                    <a:pt x="95" y="115"/>
                    <a:pt x="95" y="117"/>
                    <a:pt x="96" y="117"/>
                  </a:cubicBezTo>
                  <a:cubicBezTo>
                    <a:pt x="97" y="117"/>
                    <a:pt x="97" y="117"/>
                    <a:pt x="97" y="117"/>
                  </a:cubicBezTo>
                  <a:cubicBezTo>
                    <a:pt x="99" y="124"/>
                    <a:pt x="102" y="132"/>
                    <a:pt x="105" y="140"/>
                  </a:cubicBezTo>
                  <a:cubicBezTo>
                    <a:pt x="104" y="140"/>
                    <a:pt x="105" y="141"/>
                    <a:pt x="105" y="141"/>
                  </a:cubicBezTo>
                  <a:cubicBezTo>
                    <a:pt x="108" y="149"/>
                    <a:pt x="110" y="156"/>
                    <a:pt x="113" y="161"/>
                  </a:cubicBezTo>
                  <a:cubicBezTo>
                    <a:pt x="112" y="161"/>
                    <a:pt x="112" y="161"/>
                    <a:pt x="112" y="161"/>
                  </a:cubicBezTo>
                  <a:cubicBezTo>
                    <a:pt x="112" y="161"/>
                    <a:pt x="112" y="161"/>
                    <a:pt x="111" y="161"/>
                  </a:cubicBezTo>
                  <a:cubicBezTo>
                    <a:pt x="111" y="161"/>
                    <a:pt x="111" y="161"/>
                    <a:pt x="110" y="162"/>
                  </a:cubicBezTo>
                  <a:cubicBezTo>
                    <a:pt x="104" y="163"/>
                    <a:pt x="98" y="163"/>
                    <a:pt x="92" y="163"/>
                  </a:cubicBezTo>
                  <a:cubicBezTo>
                    <a:pt x="91" y="163"/>
                    <a:pt x="91" y="163"/>
                    <a:pt x="91" y="163"/>
                  </a:cubicBezTo>
                  <a:cubicBezTo>
                    <a:pt x="91" y="163"/>
                    <a:pt x="90" y="163"/>
                    <a:pt x="90" y="162"/>
                  </a:cubicBezTo>
                  <a:cubicBezTo>
                    <a:pt x="90" y="162"/>
                    <a:pt x="89" y="162"/>
                    <a:pt x="89" y="162"/>
                  </a:cubicBezTo>
                  <a:cubicBezTo>
                    <a:pt x="89" y="162"/>
                    <a:pt x="88" y="163"/>
                    <a:pt x="88" y="163"/>
                  </a:cubicBezTo>
                  <a:cubicBezTo>
                    <a:pt x="82" y="163"/>
                    <a:pt x="77" y="162"/>
                    <a:pt x="71" y="161"/>
                  </a:cubicBezTo>
                  <a:cubicBezTo>
                    <a:pt x="71" y="161"/>
                    <a:pt x="71" y="160"/>
                    <a:pt x="71" y="160"/>
                  </a:cubicBezTo>
                  <a:cubicBezTo>
                    <a:pt x="70" y="160"/>
                    <a:pt x="70" y="160"/>
                    <a:pt x="70" y="160"/>
                  </a:cubicBezTo>
                  <a:cubicBezTo>
                    <a:pt x="69" y="160"/>
                    <a:pt x="69" y="160"/>
                    <a:pt x="68" y="160"/>
                  </a:cubicBezTo>
                  <a:cubicBezTo>
                    <a:pt x="62" y="159"/>
                    <a:pt x="55" y="156"/>
                    <a:pt x="49" y="153"/>
                  </a:cubicBezTo>
                  <a:cubicBezTo>
                    <a:pt x="49" y="153"/>
                    <a:pt x="48" y="153"/>
                    <a:pt x="48" y="152"/>
                  </a:cubicBezTo>
                  <a:cubicBezTo>
                    <a:pt x="48" y="152"/>
                    <a:pt x="47" y="152"/>
                    <a:pt x="47" y="152"/>
                  </a:cubicBezTo>
                  <a:cubicBezTo>
                    <a:pt x="47" y="152"/>
                    <a:pt x="47" y="152"/>
                    <a:pt x="46" y="152"/>
                  </a:cubicBezTo>
                  <a:moveTo>
                    <a:pt x="99" y="78"/>
                  </a:moveTo>
                  <a:cubicBezTo>
                    <a:pt x="101" y="51"/>
                    <a:pt x="104" y="32"/>
                    <a:pt x="108" y="4"/>
                  </a:cubicBezTo>
                  <a:cubicBezTo>
                    <a:pt x="111" y="4"/>
                    <a:pt x="114" y="4"/>
                    <a:pt x="117" y="5"/>
                  </a:cubicBezTo>
                  <a:cubicBezTo>
                    <a:pt x="138" y="7"/>
                    <a:pt x="158" y="15"/>
                    <a:pt x="170" y="29"/>
                  </a:cubicBezTo>
                  <a:cubicBezTo>
                    <a:pt x="172" y="32"/>
                    <a:pt x="173" y="34"/>
                    <a:pt x="174" y="36"/>
                  </a:cubicBezTo>
                  <a:cubicBezTo>
                    <a:pt x="172" y="37"/>
                    <a:pt x="168" y="39"/>
                    <a:pt x="165" y="40"/>
                  </a:cubicBezTo>
                  <a:cubicBezTo>
                    <a:pt x="165" y="40"/>
                    <a:pt x="165" y="40"/>
                    <a:pt x="165" y="40"/>
                  </a:cubicBezTo>
                  <a:cubicBezTo>
                    <a:pt x="164" y="40"/>
                    <a:pt x="164" y="41"/>
                    <a:pt x="163" y="41"/>
                  </a:cubicBezTo>
                  <a:cubicBezTo>
                    <a:pt x="151" y="47"/>
                    <a:pt x="138" y="55"/>
                    <a:pt x="126" y="62"/>
                  </a:cubicBezTo>
                  <a:cubicBezTo>
                    <a:pt x="117" y="67"/>
                    <a:pt x="110" y="72"/>
                    <a:pt x="105" y="75"/>
                  </a:cubicBezTo>
                  <a:cubicBezTo>
                    <a:pt x="102" y="76"/>
                    <a:pt x="100" y="77"/>
                    <a:pt x="99" y="78"/>
                  </a:cubicBezTo>
                  <a:moveTo>
                    <a:pt x="107" y="0"/>
                  </a:moveTo>
                  <a:cubicBezTo>
                    <a:pt x="106" y="0"/>
                    <a:pt x="106" y="0"/>
                    <a:pt x="105" y="1"/>
                  </a:cubicBezTo>
                  <a:cubicBezTo>
                    <a:pt x="105" y="1"/>
                    <a:pt x="104" y="2"/>
                    <a:pt x="104" y="3"/>
                  </a:cubicBezTo>
                  <a:cubicBezTo>
                    <a:pt x="101" y="32"/>
                    <a:pt x="97" y="50"/>
                    <a:pt x="95" y="79"/>
                  </a:cubicBezTo>
                  <a:cubicBezTo>
                    <a:pt x="95" y="79"/>
                    <a:pt x="94" y="80"/>
                    <a:pt x="94" y="80"/>
                  </a:cubicBezTo>
                  <a:cubicBezTo>
                    <a:pt x="94" y="83"/>
                    <a:pt x="94" y="88"/>
                    <a:pt x="94" y="91"/>
                  </a:cubicBezTo>
                  <a:cubicBezTo>
                    <a:pt x="93" y="91"/>
                    <a:pt x="93" y="91"/>
                    <a:pt x="93" y="91"/>
                  </a:cubicBezTo>
                  <a:cubicBezTo>
                    <a:pt x="93" y="91"/>
                    <a:pt x="93" y="91"/>
                    <a:pt x="93" y="91"/>
                  </a:cubicBezTo>
                  <a:cubicBezTo>
                    <a:pt x="93" y="88"/>
                    <a:pt x="92" y="81"/>
                    <a:pt x="92" y="71"/>
                  </a:cubicBezTo>
                  <a:cubicBezTo>
                    <a:pt x="92" y="60"/>
                    <a:pt x="93" y="46"/>
                    <a:pt x="93" y="33"/>
                  </a:cubicBezTo>
                  <a:cubicBezTo>
                    <a:pt x="93" y="27"/>
                    <a:pt x="93" y="22"/>
                    <a:pt x="93" y="18"/>
                  </a:cubicBezTo>
                  <a:cubicBezTo>
                    <a:pt x="93" y="13"/>
                    <a:pt x="94" y="10"/>
                    <a:pt x="94" y="9"/>
                  </a:cubicBezTo>
                  <a:cubicBezTo>
                    <a:pt x="94" y="9"/>
                    <a:pt x="94" y="9"/>
                    <a:pt x="94" y="9"/>
                  </a:cubicBezTo>
                  <a:cubicBezTo>
                    <a:pt x="94" y="8"/>
                    <a:pt x="94" y="8"/>
                    <a:pt x="94" y="8"/>
                  </a:cubicBezTo>
                  <a:cubicBezTo>
                    <a:pt x="94" y="8"/>
                    <a:pt x="94" y="8"/>
                    <a:pt x="94" y="8"/>
                  </a:cubicBezTo>
                  <a:cubicBezTo>
                    <a:pt x="94" y="8"/>
                    <a:pt x="94" y="8"/>
                    <a:pt x="94" y="8"/>
                  </a:cubicBezTo>
                  <a:cubicBezTo>
                    <a:pt x="93" y="7"/>
                    <a:pt x="93" y="7"/>
                    <a:pt x="93" y="7"/>
                  </a:cubicBezTo>
                  <a:cubicBezTo>
                    <a:pt x="93" y="7"/>
                    <a:pt x="93" y="7"/>
                    <a:pt x="93" y="7"/>
                  </a:cubicBezTo>
                  <a:cubicBezTo>
                    <a:pt x="93" y="7"/>
                    <a:pt x="93" y="7"/>
                    <a:pt x="93" y="7"/>
                  </a:cubicBezTo>
                  <a:cubicBezTo>
                    <a:pt x="93" y="7"/>
                    <a:pt x="93" y="7"/>
                    <a:pt x="93" y="7"/>
                  </a:cubicBezTo>
                  <a:cubicBezTo>
                    <a:pt x="92" y="7"/>
                    <a:pt x="92" y="7"/>
                    <a:pt x="92" y="7"/>
                  </a:cubicBezTo>
                  <a:cubicBezTo>
                    <a:pt x="92" y="6"/>
                    <a:pt x="92" y="6"/>
                    <a:pt x="92" y="6"/>
                  </a:cubicBezTo>
                  <a:cubicBezTo>
                    <a:pt x="92" y="6"/>
                    <a:pt x="92" y="6"/>
                    <a:pt x="92" y="6"/>
                  </a:cubicBezTo>
                  <a:cubicBezTo>
                    <a:pt x="92" y="6"/>
                    <a:pt x="92" y="6"/>
                    <a:pt x="92" y="6"/>
                  </a:cubicBezTo>
                  <a:cubicBezTo>
                    <a:pt x="61" y="9"/>
                    <a:pt x="31" y="22"/>
                    <a:pt x="14" y="46"/>
                  </a:cubicBezTo>
                  <a:cubicBezTo>
                    <a:pt x="6" y="58"/>
                    <a:pt x="2" y="74"/>
                    <a:pt x="2" y="89"/>
                  </a:cubicBezTo>
                  <a:cubicBezTo>
                    <a:pt x="2" y="90"/>
                    <a:pt x="2" y="90"/>
                    <a:pt x="2" y="90"/>
                  </a:cubicBezTo>
                  <a:cubicBezTo>
                    <a:pt x="1" y="95"/>
                    <a:pt x="0" y="99"/>
                    <a:pt x="0" y="104"/>
                  </a:cubicBezTo>
                  <a:cubicBezTo>
                    <a:pt x="0" y="111"/>
                    <a:pt x="1" y="117"/>
                    <a:pt x="3" y="123"/>
                  </a:cubicBezTo>
                  <a:cubicBezTo>
                    <a:pt x="2" y="123"/>
                    <a:pt x="2" y="123"/>
                    <a:pt x="2" y="123"/>
                  </a:cubicBezTo>
                  <a:cubicBezTo>
                    <a:pt x="2" y="124"/>
                    <a:pt x="2" y="125"/>
                    <a:pt x="3" y="126"/>
                  </a:cubicBezTo>
                  <a:cubicBezTo>
                    <a:pt x="3" y="126"/>
                    <a:pt x="3" y="126"/>
                    <a:pt x="3" y="126"/>
                  </a:cubicBezTo>
                  <a:cubicBezTo>
                    <a:pt x="4" y="129"/>
                    <a:pt x="5" y="131"/>
                    <a:pt x="6" y="134"/>
                  </a:cubicBezTo>
                  <a:cubicBezTo>
                    <a:pt x="6" y="134"/>
                    <a:pt x="6" y="135"/>
                    <a:pt x="6" y="135"/>
                  </a:cubicBezTo>
                  <a:cubicBezTo>
                    <a:pt x="8" y="138"/>
                    <a:pt x="9" y="140"/>
                    <a:pt x="10" y="143"/>
                  </a:cubicBezTo>
                  <a:cubicBezTo>
                    <a:pt x="10" y="144"/>
                    <a:pt x="10" y="145"/>
                    <a:pt x="11" y="145"/>
                  </a:cubicBezTo>
                  <a:cubicBezTo>
                    <a:pt x="11" y="146"/>
                    <a:pt x="11" y="146"/>
                    <a:pt x="11" y="146"/>
                  </a:cubicBezTo>
                  <a:cubicBezTo>
                    <a:pt x="12" y="147"/>
                    <a:pt x="13" y="149"/>
                    <a:pt x="14" y="150"/>
                  </a:cubicBezTo>
                  <a:cubicBezTo>
                    <a:pt x="14" y="151"/>
                    <a:pt x="14" y="151"/>
                    <a:pt x="14" y="151"/>
                  </a:cubicBezTo>
                  <a:cubicBezTo>
                    <a:pt x="14" y="151"/>
                    <a:pt x="15" y="152"/>
                    <a:pt x="16" y="152"/>
                  </a:cubicBezTo>
                  <a:cubicBezTo>
                    <a:pt x="17" y="154"/>
                    <a:pt x="19" y="156"/>
                    <a:pt x="20" y="158"/>
                  </a:cubicBezTo>
                  <a:cubicBezTo>
                    <a:pt x="20" y="159"/>
                    <a:pt x="21" y="160"/>
                    <a:pt x="21" y="161"/>
                  </a:cubicBezTo>
                  <a:cubicBezTo>
                    <a:pt x="22" y="161"/>
                    <a:pt x="22" y="161"/>
                    <a:pt x="22" y="161"/>
                  </a:cubicBezTo>
                  <a:cubicBezTo>
                    <a:pt x="23" y="161"/>
                    <a:pt x="24" y="162"/>
                    <a:pt x="24" y="163"/>
                  </a:cubicBezTo>
                  <a:cubicBezTo>
                    <a:pt x="29" y="168"/>
                    <a:pt x="36" y="174"/>
                    <a:pt x="46" y="179"/>
                  </a:cubicBezTo>
                  <a:cubicBezTo>
                    <a:pt x="46" y="180"/>
                    <a:pt x="46" y="180"/>
                    <a:pt x="46" y="180"/>
                  </a:cubicBezTo>
                  <a:cubicBezTo>
                    <a:pt x="46" y="181"/>
                    <a:pt x="47" y="181"/>
                    <a:pt x="48" y="181"/>
                  </a:cubicBezTo>
                  <a:cubicBezTo>
                    <a:pt x="48" y="181"/>
                    <a:pt x="48" y="181"/>
                    <a:pt x="48" y="181"/>
                  </a:cubicBezTo>
                  <a:cubicBezTo>
                    <a:pt x="48" y="181"/>
                    <a:pt x="48" y="181"/>
                    <a:pt x="48" y="181"/>
                  </a:cubicBezTo>
                  <a:cubicBezTo>
                    <a:pt x="51" y="182"/>
                    <a:pt x="54" y="183"/>
                    <a:pt x="57" y="184"/>
                  </a:cubicBezTo>
                  <a:cubicBezTo>
                    <a:pt x="57" y="185"/>
                    <a:pt x="58" y="186"/>
                    <a:pt x="59" y="186"/>
                  </a:cubicBezTo>
                  <a:cubicBezTo>
                    <a:pt x="59" y="186"/>
                    <a:pt x="59" y="186"/>
                    <a:pt x="59" y="186"/>
                  </a:cubicBezTo>
                  <a:cubicBezTo>
                    <a:pt x="60" y="186"/>
                    <a:pt x="61" y="186"/>
                    <a:pt x="61" y="186"/>
                  </a:cubicBezTo>
                  <a:cubicBezTo>
                    <a:pt x="63" y="186"/>
                    <a:pt x="65" y="187"/>
                    <a:pt x="68" y="187"/>
                  </a:cubicBezTo>
                  <a:cubicBezTo>
                    <a:pt x="68" y="188"/>
                    <a:pt x="68" y="189"/>
                    <a:pt x="69" y="190"/>
                  </a:cubicBezTo>
                  <a:cubicBezTo>
                    <a:pt x="69" y="190"/>
                    <a:pt x="70" y="190"/>
                    <a:pt x="70" y="190"/>
                  </a:cubicBezTo>
                  <a:cubicBezTo>
                    <a:pt x="71" y="190"/>
                    <a:pt x="71" y="189"/>
                    <a:pt x="72" y="188"/>
                  </a:cubicBezTo>
                  <a:cubicBezTo>
                    <a:pt x="72" y="188"/>
                    <a:pt x="72" y="188"/>
                    <a:pt x="72" y="188"/>
                  </a:cubicBezTo>
                  <a:cubicBezTo>
                    <a:pt x="74" y="189"/>
                    <a:pt x="76" y="189"/>
                    <a:pt x="78" y="189"/>
                  </a:cubicBezTo>
                  <a:cubicBezTo>
                    <a:pt x="79" y="189"/>
                    <a:pt x="79" y="190"/>
                    <a:pt x="79" y="190"/>
                  </a:cubicBezTo>
                  <a:cubicBezTo>
                    <a:pt x="80" y="190"/>
                    <a:pt x="80" y="190"/>
                    <a:pt x="80" y="190"/>
                  </a:cubicBezTo>
                  <a:cubicBezTo>
                    <a:pt x="81" y="190"/>
                    <a:pt x="81" y="190"/>
                    <a:pt x="82" y="189"/>
                  </a:cubicBezTo>
                  <a:cubicBezTo>
                    <a:pt x="84" y="190"/>
                    <a:pt x="87" y="190"/>
                    <a:pt x="89" y="190"/>
                  </a:cubicBezTo>
                  <a:cubicBezTo>
                    <a:pt x="89" y="190"/>
                    <a:pt x="89" y="190"/>
                    <a:pt x="89" y="190"/>
                  </a:cubicBezTo>
                  <a:cubicBezTo>
                    <a:pt x="93" y="190"/>
                    <a:pt x="97" y="189"/>
                    <a:pt x="100" y="189"/>
                  </a:cubicBezTo>
                  <a:cubicBezTo>
                    <a:pt x="100" y="190"/>
                    <a:pt x="101" y="190"/>
                    <a:pt x="102" y="190"/>
                  </a:cubicBezTo>
                  <a:cubicBezTo>
                    <a:pt x="102" y="190"/>
                    <a:pt x="102" y="190"/>
                    <a:pt x="102" y="190"/>
                  </a:cubicBezTo>
                  <a:cubicBezTo>
                    <a:pt x="103" y="190"/>
                    <a:pt x="103" y="190"/>
                    <a:pt x="104" y="189"/>
                  </a:cubicBezTo>
                  <a:cubicBezTo>
                    <a:pt x="104" y="189"/>
                    <a:pt x="104" y="189"/>
                    <a:pt x="104" y="189"/>
                  </a:cubicBezTo>
                  <a:cubicBezTo>
                    <a:pt x="108" y="188"/>
                    <a:pt x="111" y="188"/>
                    <a:pt x="115" y="187"/>
                  </a:cubicBezTo>
                  <a:cubicBezTo>
                    <a:pt x="116" y="187"/>
                    <a:pt x="117" y="186"/>
                    <a:pt x="117" y="185"/>
                  </a:cubicBezTo>
                  <a:cubicBezTo>
                    <a:pt x="117" y="184"/>
                    <a:pt x="117" y="184"/>
                    <a:pt x="116" y="184"/>
                  </a:cubicBezTo>
                  <a:cubicBezTo>
                    <a:pt x="117" y="181"/>
                    <a:pt x="117" y="178"/>
                    <a:pt x="117" y="175"/>
                  </a:cubicBezTo>
                  <a:cubicBezTo>
                    <a:pt x="118" y="176"/>
                    <a:pt x="118" y="177"/>
                    <a:pt x="119" y="178"/>
                  </a:cubicBezTo>
                  <a:cubicBezTo>
                    <a:pt x="121" y="180"/>
                    <a:pt x="122" y="182"/>
                    <a:pt x="124" y="184"/>
                  </a:cubicBezTo>
                  <a:cubicBezTo>
                    <a:pt x="124" y="184"/>
                    <a:pt x="124" y="184"/>
                    <a:pt x="124" y="184"/>
                  </a:cubicBezTo>
                  <a:cubicBezTo>
                    <a:pt x="124" y="184"/>
                    <a:pt x="124" y="184"/>
                    <a:pt x="124" y="184"/>
                  </a:cubicBezTo>
                  <a:cubicBezTo>
                    <a:pt x="124" y="184"/>
                    <a:pt x="124" y="184"/>
                    <a:pt x="124" y="184"/>
                  </a:cubicBezTo>
                  <a:cubicBezTo>
                    <a:pt x="125" y="184"/>
                    <a:pt x="125" y="184"/>
                    <a:pt x="125" y="184"/>
                  </a:cubicBezTo>
                  <a:cubicBezTo>
                    <a:pt x="125" y="184"/>
                    <a:pt x="125" y="184"/>
                    <a:pt x="125" y="184"/>
                  </a:cubicBezTo>
                  <a:cubicBezTo>
                    <a:pt x="126" y="184"/>
                    <a:pt x="126" y="184"/>
                    <a:pt x="126" y="184"/>
                  </a:cubicBezTo>
                  <a:cubicBezTo>
                    <a:pt x="126" y="184"/>
                    <a:pt x="126" y="184"/>
                    <a:pt x="126" y="184"/>
                  </a:cubicBezTo>
                  <a:cubicBezTo>
                    <a:pt x="126" y="184"/>
                    <a:pt x="126" y="184"/>
                    <a:pt x="126" y="184"/>
                  </a:cubicBezTo>
                  <a:cubicBezTo>
                    <a:pt x="126" y="184"/>
                    <a:pt x="126" y="184"/>
                    <a:pt x="126" y="184"/>
                  </a:cubicBezTo>
                  <a:cubicBezTo>
                    <a:pt x="131" y="183"/>
                    <a:pt x="135" y="181"/>
                    <a:pt x="139" y="179"/>
                  </a:cubicBezTo>
                  <a:cubicBezTo>
                    <a:pt x="139" y="179"/>
                    <a:pt x="139" y="179"/>
                    <a:pt x="140" y="178"/>
                  </a:cubicBezTo>
                  <a:cubicBezTo>
                    <a:pt x="142" y="177"/>
                    <a:pt x="144" y="176"/>
                    <a:pt x="147" y="174"/>
                  </a:cubicBezTo>
                  <a:cubicBezTo>
                    <a:pt x="147" y="174"/>
                    <a:pt x="147" y="174"/>
                    <a:pt x="147" y="174"/>
                  </a:cubicBezTo>
                  <a:cubicBezTo>
                    <a:pt x="148" y="174"/>
                    <a:pt x="148" y="174"/>
                    <a:pt x="149" y="173"/>
                  </a:cubicBezTo>
                  <a:cubicBezTo>
                    <a:pt x="149" y="173"/>
                    <a:pt x="149" y="173"/>
                    <a:pt x="149" y="173"/>
                  </a:cubicBezTo>
                  <a:cubicBezTo>
                    <a:pt x="158" y="166"/>
                    <a:pt x="166" y="159"/>
                    <a:pt x="170" y="149"/>
                  </a:cubicBezTo>
                  <a:cubicBezTo>
                    <a:pt x="171" y="149"/>
                    <a:pt x="171" y="149"/>
                    <a:pt x="171" y="149"/>
                  </a:cubicBezTo>
                  <a:cubicBezTo>
                    <a:pt x="171" y="148"/>
                    <a:pt x="171" y="148"/>
                    <a:pt x="171" y="148"/>
                  </a:cubicBezTo>
                  <a:cubicBezTo>
                    <a:pt x="171" y="148"/>
                    <a:pt x="171" y="148"/>
                    <a:pt x="172" y="147"/>
                  </a:cubicBezTo>
                  <a:cubicBezTo>
                    <a:pt x="172" y="145"/>
                    <a:pt x="172" y="142"/>
                    <a:pt x="173" y="139"/>
                  </a:cubicBezTo>
                  <a:cubicBezTo>
                    <a:pt x="173" y="139"/>
                    <a:pt x="173" y="139"/>
                    <a:pt x="173" y="139"/>
                  </a:cubicBezTo>
                  <a:cubicBezTo>
                    <a:pt x="173" y="140"/>
                    <a:pt x="173" y="141"/>
                    <a:pt x="174" y="141"/>
                  </a:cubicBezTo>
                  <a:cubicBezTo>
                    <a:pt x="175" y="142"/>
                    <a:pt x="175" y="142"/>
                    <a:pt x="176" y="142"/>
                  </a:cubicBezTo>
                  <a:cubicBezTo>
                    <a:pt x="176" y="142"/>
                    <a:pt x="177" y="142"/>
                    <a:pt x="177" y="142"/>
                  </a:cubicBezTo>
                  <a:cubicBezTo>
                    <a:pt x="178" y="142"/>
                    <a:pt x="178" y="141"/>
                    <a:pt x="179" y="141"/>
                  </a:cubicBezTo>
                  <a:cubicBezTo>
                    <a:pt x="184" y="129"/>
                    <a:pt x="186" y="116"/>
                    <a:pt x="186" y="103"/>
                  </a:cubicBezTo>
                  <a:cubicBezTo>
                    <a:pt x="186" y="103"/>
                    <a:pt x="186" y="102"/>
                    <a:pt x="186" y="102"/>
                  </a:cubicBezTo>
                  <a:cubicBezTo>
                    <a:pt x="186" y="89"/>
                    <a:pt x="184" y="76"/>
                    <a:pt x="182" y="63"/>
                  </a:cubicBezTo>
                  <a:cubicBezTo>
                    <a:pt x="182" y="62"/>
                    <a:pt x="181" y="62"/>
                    <a:pt x="180" y="62"/>
                  </a:cubicBezTo>
                  <a:cubicBezTo>
                    <a:pt x="180" y="61"/>
                    <a:pt x="180" y="61"/>
                    <a:pt x="179" y="61"/>
                  </a:cubicBezTo>
                  <a:cubicBezTo>
                    <a:pt x="179" y="61"/>
                    <a:pt x="179" y="61"/>
                    <a:pt x="179" y="61"/>
                  </a:cubicBezTo>
                  <a:cubicBezTo>
                    <a:pt x="179" y="61"/>
                    <a:pt x="179" y="61"/>
                    <a:pt x="179" y="61"/>
                  </a:cubicBezTo>
                  <a:cubicBezTo>
                    <a:pt x="171" y="63"/>
                    <a:pt x="162" y="66"/>
                    <a:pt x="152" y="70"/>
                  </a:cubicBezTo>
                  <a:cubicBezTo>
                    <a:pt x="160" y="66"/>
                    <a:pt x="167" y="63"/>
                    <a:pt x="173" y="60"/>
                  </a:cubicBezTo>
                  <a:cubicBezTo>
                    <a:pt x="174" y="60"/>
                    <a:pt x="174" y="59"/>
                    <a:pt x="174" y="58"/>
                  </a:cubicBezTo>
                  <a:cubicBezTo>
                    <a:pt x="175" y="52"/>
                    <a:pt x="177" y="46"/>
                    <a:pt x="178" y="39"/>
                  </a:cubicBezTo>
                  <a:cubicBezTo>
                    <a:pt x="179" y="39"/>
                    <a:pt x="180" y="38"/>
                    <a:pt x="179" y="37"/>
                  </a:cubicBezTo>
                  <a:cubicBezTo>
                    <a:pt x="177" y="33"/>
                    <a:pt x="175" y="30"/>
                    <a:pt x="173" y="27"/>
                  </a:cubicBezTo>
                  <a:cubicBezTo>
                    <a:pt x="160" y="11"/>
                    <a:pt x="139" y="3"/>
                    <a:pt x="118" y="1"/>
                  </a:cubicBezTo>
                  <a:cubicBezTo>
                    <a:pt x="114" y="0"/>
                    <a:pt x="111" y="0"/>
                    <a:pt x="107" y="0"/>
                  </a:cubicBezTo>
                  <a:cubicBezTo>
                    <a:pt x="107" y="0"/>
                    <a:pt x="107" y="0"/>
                    <a:pt x="10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762"/>
            <p:cNvSpPr>
              <a:spLocks noEditPoints="1"/>
            </p:cNvSpPr>
            <p:nvPr/>
          </p:nvSpPr>
          <p:spPr bwMode="auto">
            <a:xfrm>
              <a:off x="4730" y="1107"/>
              <a:ext cx="50" cy="64"/>
            </a:xfrm>
            <a:custGeom>
              <a:avLst/>
              <a:gdLst>
                <a:gd name="T0" fmla="*/ 9 w 21"/>
                <a:gd name="T1" fmla="*/ 24 h 27"/>
                <a:gd name="T2" fmla="*/ 9 w 21"/>
                <a:gd name="T3" fmla="*/ 24 h 27"/>
                <a:gd name="T4" fmla="*/ 6 w 21"/>
                <a:gd name="T5" fmla="*/ 23 h 27"/>
                <a:gd name="T6" fmla="*/ 4 w 21"/>
                <a:gd name="T7" fmla="*/ 21 h 27"/>
                <a:gd name="T8" fmla="*/ 4 w 21"/>
                <a:gd name="T9" fmla="*/ 20 h 27"/>
                <a:gd name="T10" fmla="*/ 5 w 21"/>
                <a:gd name="T11" fmla="*/ 20 h 27"/>
                <a:gd name="T12" fmla="*/ 10 w 21"/>
                <a:gd name="T13" fmla="*/ 12 h 27"/>
                <a:gd name="T14" fmla="*/ 13 w 21"/>
                <a:gd name="T15" fmla="*/ 12 h 27"/>
                <a:gd name="T16" fmla="*/ 13 w 21"/>
                <a:gd name="T17" fmla="*/ 12 h 27"/>
                <a:gd name="T18" fmla="*/ 13 w 21"/>
                <a:gd name="T19" fmla="*/ 12 h 27"/>
                <a:gd name="T20" fmla="*/ 15 w 21"/>
                <a:gd name="T21" fmla="*/ 12 h 27"/>
                <a:gd name="T22" fmla="*/ 16 w 21"/>
                <a:gd name="T23" fmla="*/ 13 h 27"/>
                <a:gd name="T24" fmla="*/ 17 w 21"/>
                <a:gd name="T25" fmla="*/ 15 h 27"/>
                <a:gd name="T26" fmla="*/ 15 w 21"/>
                <a:gd name="T27" fmla="*/ 20 h 27"/>
                <a:gd name="T28" fmla="*/ 9 w 21"/>
                <a:gd name="T29" fmla="*/ 24 h 27"/>
                <a:gd name="T30" fmla="*/ 5 w 21"/>
                <a:gd name="T31" fmla="*/ 12 h 27"/>
                <a:gd name="T32" fmla="*/ 5 w 21"/>
                <a:gd name="T33" fmla="*/ 12 h 27"/>
                <a:gd name="T34" fmla="*/ 6 w 21"/>
                <a:gd name="T35" fmla="*/ 9 h 27"/>
                <a:gd name="T36" fmla="*/ 6 w 21"/>
                <a:gd name="T37" fmla="*/ 11 h 27"/>
                <a:gd name="T38" fmla="*/ 5 w 21"/>
                <a:gd name="T39" fmla="*/ 12 h 27"/>
                <a:gd name="T40" fmla="*/ 17 w 21"/>
                <a:gd name="T41" fmla="*/ 9 h 27"/>
                <a:gd name="T42" fmla="*/ 17 w 21"/>
                <a:gd name="T43" fmla="*/ 9 h 27"/>
                <a:gd name="T44" fmla="*/ 17 w 21"/>
                <a:gd name="T45" fmla="*/ 7 h 27"/>
                <a:gd name="T46" fmla="*/ 17 w 21"/>
                <a:gd name="T47" fmla="*/ 8 h 27"/>
                <a:gd name="T48" fmla="*/ 17 w 21"/>
                <a:gd name="T49" fmla="*/ 9 h 27"/>
                <a:gd name="T50" fmla="*/ 17 w 21"/>
                <a:gd name="T51" fmla="*/ 9 h 27"/>
                <a:gd name="T52" fmla="*/ 9 w 21"/>
                <a:gd name="T53" fmla="*/ 9 h 27"/>
                <a:gd name="T54" fmla="*/ 10 w 21"/>
                <a:gd name="T55" fmla="*/ 4 h 27"/>
                <a:gd name="T56" fmla="*/ 11 w 21"/>
                <a:gd name="T57" fmla="*/ 4 h 27"/>
                <a:gd name="T58" fmla="*/ 10 w 21"/>
                <a:gd name="T59" fmla="*/ 9 h 27"/>
                <a:gd name="T60" fmla="*/ 9 w 21"/>
                <a:gd name="T61" fmla="*/ 9 h 27"/>
                <a:gd name="T62" fmla="*/ 14 w 21"/>
                <a:gd name="T63" fmla="*/ 8 h 27"/>
                <a:gd name="T64" fmla="*/ 13 w 21"/>
                <a:gd name="T65" fmla="*/ 8 h 27"/>
                <a:gd name="T66" fmla="*/ 14 w 21"/>
                <a:gd name="T67" fmla="*/ 3 h 27"/>
                <a:gd name="T68" fmla="*/ 15 w 21"/>
                <a:gd name="T69" fmla="*/ 4 h 27"/>
                <a:gd name="T70" fmla="*/ 16 w 21"/>
                <a:gd name="T71" fmla="*/ 4 h 27"/>
                <a:gd name="T72" fmla="*/ 14 w 21"/>
                <a:gd name="T73" fmla="*/ 8 h 27"/>
                <a:gd name="T74" fmla="*/ 13 w 21"/>
                <a:gd name="T75" fmla="*/ 0 h 27"/>
                <a:gd name="T76" fmla="*/ 8 w 21"/>
                <a:gd name="T77" fmla="*/ 1 h 27"/>
                <a:gd name="T78" fmla="*/ 2 w 21"/>
                <a:gd name="T79" fmla="*/ 11 h 27"/>
                <a:gd name="T80" fmla="*/ 0 w 21"/>
                <a:gd name="T81" fmla="*/ 18 h 27"/>
                <a:gd name="T82" fmla="*/ 1 w 21"/>
                <a:gd name="T83" fmla="*/ 22 h 27"/>
                <a:gd name="T84" fmla="*/ 4 w 21"/>
                <a:gd name="T85" fmla="*/ 26 h 27"/>
                <a:gd name="T86" fmla="*/ 9 w 21"/>
                <a:gd name="T87" fmla="*/ 27 h 27"/>
                <a:gd name="T88" fmla="*/ 9 w 21"/>
                <a:gd name="T89" fmla="*/ 27 h 27"/>
                <a:gd name="T90" fmla="*/ 18 w 21"/>
                <a:gd name="T91" fmla="*/ 22 h 27"/>
                <a:gd name="T92" fmla="*/ 21 w 21"/>
                <a:gd name="T93" fmla="*/ 9 h 27"/>
                <a:gd name="T94" fmla="*/ 19 w 21"/>
                <a:gd name="T95" fmla="*/ 9 h 27"/>
                <a:gd name="T96" fmla="*/ 21 w 21"/>
                <a:gd name="T97" fmla="*/ 9 h 27"/>
                <a:gd name="T98" fmla="*/ 21 w 21"/>
                <a:gd name="T99" fmla="*/ 8 h 27"/>
                <a:gd name="T100" fmla="*/ 20 w 21"/>
                <a:gd name="T101" fmla="*/ 4 h 27"/>
                <a:gd name="T102" fmla="*/ 17 w 21"/>
                <a:gd name="T103" fmla="*/ 1 h 27"/>
                <a:gd name="T104" fmla="*/ 13 w 21"/>
                <a:gd name="T10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 h="27">
                  <a:moveTo>
                    <a:pt x="9" y="24"/>
                  </a:moveTo>
                  <a:cubicBezTo>
                    <a:pt x="9" y="24"/>
                    <a:pt x="9" y="24"/>
                    <a:pt x="9" y="24"/>
                  </a:cubicBezTo>
                  <a:cubicBezTo>
                    <a:pt x="8" y="24"/>
                    <a:pt x="7" y="24"/>
                    <a:pt x="6" y="23"/>
                  </a:cubicBezTo>
                  <a:cubicBezTo>
                    <a:pt x="5" y="23"/>
                    <a:pt x="5" y="22"/>
                    <a:pt x="4" y="21"/>
                  </a:cubicBezTo>
                  <a:cubicBezTo>
                    <a:pt x="4" y="20"/>
                    <a:pt x="4" y="20"/>
                    <a:pt x="4" y="20"/>
                  </a:cubicBezTo>
                  <a:cubicBezTo>
                    <a:pt x="5" y="20"/>
                    <a:pt x="5" y="20"/>
                    <a:pt x="5" y="20"/>
                  </a:cubicBezTo>
                  <a:cubicBezTo>
                    <a:pt x="6" y="17"/>
                    <a:pt x="7" y="14"/>
                    <a:pt x="10" y="12"/>
                  </a:cubicBezTo>
                  <a:cubicBezTo>
                    <a:pt x="10" y="12"/>
                    <a:pt x="12" y="12"/>
                    <a:pt x="13" y="12"/>
                  </a:cubicBezTo>
                  <a:cubicBezTo>
                    <a:pt x="13" y="12"/>
                    <a:pt x="13" y="12"/>
                    <a:pt x="13" y="12"/>
                  </a:cubicBezTo>
                  <a:cubicBezTo>
                    <a:pt x="13" y="12"/>
                    <a:pt x="13" y="12"/>
                    <a:pt x="13" y="12"/>
                  </a:cubicBezTo>
                  <a:cubicBezTo>
                    <a:pt x="13" y="12"/>
                    <a:pt x="14" y="12"/>
                    <a:pt x="15" y="12"/>
                  </a:cubicBezTo>
                  <a:cubicBezTo>
                    <a:pt x="16" y="12"/>
                    <a:pt x="16" y="13"/>
                    <a:pt x="16" y="13"/>
                  </a:cubicBezTo>
                  <a:cubicBezTo>
                    <a:pt x="17" y="14"/>
                    <a:pt x="17" y="15"/>
                    <a:pt x="17" y="15"/>
                  </a:cubicBezTo>
                  <a:cubicBezTo>
                    <a:pt x="16" y="17"/>
                    <a:pt x="16" y="19"/>
                    <a:pt x="15" y="20"/>
                  </a:cubicBezTo>
                  <a:cubicBezTo>
                    <a:pt x="14" y="22"/>
                    <a:pt x="11" y="24"/>
                    <a:pt x="9" y="24"/>
                  </a:cubicBezTo>
                  <a:moveTo>
                    <a:pt x="5" y="12"/>
                  </a:moveTo>
                  <a:cubicBezTo>
                    <a:pt x="5" y="12"/>
                    <a:pt x="5" y="12"/>
                    <a:pt x="5" y="12"/>
                  </a:cubicBezTo>
                  <a:cubicBezTo>
                    <a:pt x="5" y="11"/>
                    <a:pt x="6" y="10"/>
                    <a:pt x="6" y="9"/>
                  </a:cubicBezTo>
                  <a:cubicBezTo>
                    <a:pt x="6" y="9"/>
                    <a:pt x="6" y="10"/>
                    <a:pt x="6" y="11"/>
                  </a:cubicBezTo>
                  <a:cubicBezTo>
                    <a:pt x="5" y="12"/>
                    <a:pt x="5" y="12"/>
                    <a:pt x="5" y="12"/>
                  </a:cubicBezTo>
                  <a:moveTo>
                    <a:pt x="17" y="9"/>
                  </a:moveTo>
                  <a:cubicBezTo>
                    <a:pt x="17" y="9"/>
                    <a:pt x="17" y="9"/>
                    <a:pt x="17" y="9"/>
                  </a:cubicBezTo>
                  <a:cubicBezTo>
                    <a:pt x="17" y="9"/>
                    <a:pt x="17" y="8"/>
                    <a:pt x="17" y="7"/>
                  </a:cubicBezTo>
                  <a:cubicBezTo>
                    <a:pt x="17" y="8"/>
                    <a:pt x="17" y="8"/>
                    <a:pt x="17" y="8"/>
                  </a:cubicBezTo>
                  <a:cubicBezTo>
                    <a:pt x="17" y="9"/>
                    <a:pt x="17" y="9"/>
                    <a:pt x="17" y="9"/>
                  </a:cubicBezTo>
                  <a:cubicBezTo>
                    <a:pt x="17" y="9"/>
                    <a:pt x="17" y="9"/>
                    <a:pt x="17" y="9"/>
                  </a:cubicBezTo>
                  <a:moveTo>
                    <a:pt x="9" y="9"/>
                  </a:moveTo>
                  <a:cubicBezTo>
                    <a:pt x="9" y="7"/>
                    <a:pt x="10" y="6"/>
                    <a:pt x="10" y="4"/>
                  </a:cubicBezTo>
                  <a:cubicBezTo>
                    <a:pt x="11" y="4"/>
                    <a:pt x="11" y="4"/>
                    <a:pt x="11" y="4"/>
                  </a:cubicBezTo>
                  <a:cubicBezTo>
                    <a:pt x="11" y="5"/>
                    <a:pt x="10" y="7"/>
                    <a:pt x="10" y="9"/>
                  </a:cubicBezTo>
                  <a:cubicBezTo>
                    <a:pt x="9" y="9"/>
                    <a:pt x="9" y="9"/>
                    <a:pt x="9" y="9"/>
                  </a:cubicBezTo>
                  <a:moveTo>
                    <a:pt x="14" y="8"/>
                  </a:moveTo>
                  <a:cubicBezTo>
                    <a:pt x="14" y="8"/>
                    <a:pt x="13" y="8"/>
                    <a:pt x="13" y="8"/>
                  </a:cubicBezTo>
                  <a:cubicBezTo>
                    <a:pt x="13" y="6"/>
                    <a:pt x="14" y="5"/>
                    <a:pt x="14" y="3"/>
                  </a:cubicBezTo>
                  <a:cubicBezTo>
                    <a:pt x="15" y="4"/>
                    <a:pt x="15" y="4"/>
                    <a:pt x="15" y="4"/>
                  </a:cubicBezTo>
                  <a:cubicBezTo>
                    <a:pt x="16" y="4"/>
                    <a:pt x="16" y="4"/>
                    <a:pt x="16" y="4"/>
                  </a:cubicBezTo>
                  <a:cubicBezTo>
                    <a:pt x="15" y="5"/>
                    <a:pt x="15" y="7"/>
                    <a:pt x="14" y="8"/>
                  </a:cubicBezTo>
                  <a:moveTo>
                    <a:pt x="13" y="0"/>
                  </a:moveTo>
                  <a:cubicBezTo>
                    <a:pt x="11" y="0"/>
                    <a:pt x="10" y="0"/>
                    <a:pt x="8" y="1"/>
                  </a:cubicBezTo>
                  <a:cubicBezTo>
                    <a:pt x="5" y="3"/>
                    <a:pt x="3" y="7"/>
                    <a:pt x="2" y="11"/>
                  </a:cubicBezTo>
                  <a:cubicBezTo>
                    <a:pt x="1" y="13"/>
                    <a:pt x="0" y="15"/>
                    <a:pt x="0" y="18"/>
                  </a:cubicBezTo>
                  <a:cubicBezTo>
                    <a:pt x="0" y="19"/>
                    <a:pt x="1" y="21"/>
                    <a:pt x="1" y="22"/>
                  </a:cubicBezTo>
                  <a:cubicBezTo>
                    <a:pt x="2" y="24"/>
                    <a:pt x="3" y="25"/>
                    <a:pt x="4" y="26"/>
                  </a:cubicBezTo>
                  <a:cubicBezTo>
                    <a:pt x="6" y="27"/>
                    <a:pt x="7" y="27"/>
                    <a:pt x="9" y="27"/>
                  </a:cubicBezTo>
                  <a:cubicBezTo>
                    <a:pt x="9" y="27"/>
                    <a:pt x="9" y="27"/>
                    <a:pt x="9" y="27"/>
                  </a:cubicBezTo>
                  <a:cubicBezTo>
                    <a:pt x="12" y="27"/>
                    <a:pt x="16" y="25"/>
                    <a:pt x="18" y="22"/>
                  </a:cubicBezTo>
                  <a:cubicBezTo>
                    <a:pt x="20" y="18"/>
                    <a:pt x="21" y="13"/>
                    <a:pt x="21" y="9"/>
                  </a:cubicBezTo>
                  <a:cubicBezTo>
                    <a:pt x="19" y="9"/>
                    <a:pt x="19" y="9"/>
                    <a:pt x="19" y="9"/>
                  </a:cubicBezTo>
                  <a:cubicBezTo>
                    <a:pt x="21" y="9"/>
                    <a:pt x="21" y="9"/>
                    <a:pt x="21" y="9"/>
                  </a:cubicBezTo>
                  <a:cubicBezTo>
                    <a:pt x="21" y="8"/>
                    <a:pt x="21" y="8"/>
                    <a:pt x="21" y="8"/>
                  </a:cubicBezTo>
                  <a:cubicBezTo>
                    <a:pt x="21" y="7"/>
                    <a:pt x="21" y="5"/>
                    <a:pt x="20" y="4"/>
                  </a:cubicBezTo>
                  <a:cubicBezTo>
                    <a:pt x="19" y="2"/>
                    <a:pt x="18" y="1"/>
                    <a:pt x="17" y="1"/>
                  </a:cubicBezTo>
                  <a:cubicBezTo>
                    <a:pt x="16"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63"/>
            <p:cNvSpPr>
              <a:spLocks noEditPoints="1"/>
            </p:cNvSpPr>
            <p:nvPr/>
          </p:nvSpPr>
          <p:spPr bwMode="auto">
            <a:xfrm>
              <a:off x="4702" y="1079"/>
              <a:ext cx="104" cy="142"/>
            </a:xfrm>
            <a:custGeom>
              <a:avLst/>
              <a:gdLst>
                <a:gd name="T0" fmla="*/ 16 w 44"/>
                <a:gd name="T1" fmla="*/ 56 h 60"/>
                <a:gd name="T2" fmla="*/ 21 w 44"/>
                <a:gd name="T3" fmla="*/ 51 h 60"/>
                <a:gd name="T4" fmla="*/ 20 w 44"/>
                <a:gd name="T5" fmla="*/ 56 h 60"/>
                <a:gd name="T6" fmla="*/ 23 w 44"/>
                <a:gd name="T7" fmla="*/ 56 h 60"/>
                <a:gd name="T8" fmla="*/ 25 w 44"/>
                <a:gd name="T9" fmla="*/ 51 h 60"/>
                <a:gd name="T10" fmla="*/ 28 w 44"/>
                <a:gd name="T11" fmla="*/ 50 h 60"/>
                <a:gd name="T12" fmla="*/ 26 w 44"/>
                <a:gd name="T13" fmla="*/ 55 h 60"/>
                <a:gd name="T14" fmla="*/ 23 w 44"/>
                <a:gd name="T15" fmla="*/ 56 h 60"/>
                <a:gd name="T16" fmla="*/ 12 w 44"/>
                <a:gd name="T17" fmla="*/ 54 h 60"/>
                <a:gd name="T18" fmla="*/ 13 w 44"/>
                <a:gd name="T19" fmla="*/ 50 h 60"/>
                <a:gd name="T20" fmla="*/ 13 w 44"/>
                <a:gd name="T21" fmla="*/ 55 h 60"/>
                <a:gd name="T22" fmla="*/ 8 w 44"/>
                <a:gd name="T23" fmla="*/ 51 h 60"/>
                <a:gd name="T24" fmla="*/ 11 w 44"/>
                <a:gd name="T25" fmla="*/ 48 h 60"/>
                <a:gd name="T26" fmla="*/ 29 w 44"/>
                <a:gd name="T27" fmla="*/ 53 h 60"/>
                <a:gd name="T28" fmla="*/ 33 w 44"/>
                <a:gd name="T29" fmla="*/ 47 h 60"/>
                <a:gd name="T30" fmla="*/ 32 w 44"/>
                <a:gd name="T31" fmla="*/ 51 h 60"/>
                <a:gd name="T32" fmla="*/ 6 w 44"/>
                <a:gd name="T33" fmla="*/ 49 h 60"/>
                <a:gd name="T34" fmla="*/ 6 w 44"/>
                <a:gd name="T35" fmla="*/ 44 h 60"/>
                <a:gd name="T36" fmla="*/ 6 w 44"/>
                <a:gd name="T37" fmla="*/ 49 h 60"/>
                <a:gd name="T38" fmla="*/ 37 w 44"/>
                <a:gd name="T39" fmla="*/ 43 h 60"/>
                <a:gd name="T40" fmla="*/ 38 w 44"/>
                <a:gd name="T41" fmla="*/ 43 h 60"/>
                <a:gd name="T42" fmla="*/ 4 w 44"/>
                <a:gd name="T43" fmla="*/ 41 h 60"/>
                <a:gd name="T44" fmla="*/ 4 w 44"/>
                <a:gd name="T45" fmla="*/ 41 h 60"/>
                <a:gd name="T46" fmla="*/ 21 w 44"/>
                <a:gd name="T47" fmla="*/ 47 h 60"/>
                <a:gd name="T48" fmla="*/ 5 w 44"/>
                <a:gd name="T49" fmla="*/ 30 h 60"/>
                <a:gd name="T50" fmla="*/ 17 w 44"/>
                <a:gd name="T51" fmla="*/ 5 h 60"/>
                <a:gd name="T52" fmla="*/ 25 w 44"/>
                <a:gd name="T53" fmla="*/ 3 h 60"/>
                <a:gd name="T54" fmla="*/ 37 w 44"/>
                <a:gd name="T55" fmla="*/ 11 h 60"/>
                <a:gd name="T56" fmla="*/ 40 w 44"/>
                <a:gd name="T57" fmla="*/ 24 h 60"/>
                <a:gd name="T58" fmla="*/ 26 w 44"/>
                <a:gd name="T59" fmla="*/ 47 h 60"/>
                <a:gd name="T60" fmla="*/ 21 w 44"/>
                <a:gd name="T61" fmla="*/ 47 h 60"/>
                <a:gd name="T62" fmla="*/ 16 w 44"/>
                <a:gd name="T63" fmla="*/ 2 h 60"/>
                <a:gd name="T64" fmla="*/ 1 w 44"/>
                <a:gd name="T65" fmla="*/ 28 h 60"/>
                <a:gd name="T66" fmla="*/ 0 w 44"/>
                <a:gd name="T67" fmla="*/ 40 h 60"/>
                <a:gd name="T68" fmla="*/ 20 w 44"/>
                <a:gd name="T69" fmla="*/ 60 h 60"/>
                <a:gd name="T70" fmla="*/ 21 w 44"/>
                <a:gd name="T71" fmla="*/ 59 h 60"/>
                <a:gd name="T72" fmla="*/ 27 w 44"/>
                <a:gd name="T73" fmla="*/ 58 h 60"/>
                <a:gd name="T74" fmla="*/ 44 w 44"/>
                <a:gd name="T75" fmla="*/ 23 h 60"/>
                <a:gd name="T76" fmla="*/ 40 w 44"/>
                <a:gd name="T77" fmla="*/ 9 h 60"/>
                <a:gd name="T78" fmla="*/ 25 w 44"/>
                <a:gd name="T7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4" h="60">
                  <a:moveTo>
                    <a:pt x="20" y="56"/>
                  </a:moveTo>
                  <a:cubicBezTo>
                    <a:pt x="18" y="56"/>
                    <a:pt x="17" y="56"/>
                    <a:pt x="16" y="56"/>
                  </a:cubicBezTo>
                  <a:cubicBezTo>
                    <a:pt x="17" y="54"/>
                    <a:pt x="17" y="52"/>
                    <a:pt x="18" y="51"/>
                  </a:cubicBezTo>
                  <a:cubicBezTo>
                    <a:pt x="19" y="51"/>
                    <a:pt x="20" y="51"/>
                    <a:pt x="21" y="51"/>
                  </a:cubicBezTo>
                  <a:cubicBezTo>
                    <a:pt x="22" y="51"/>
                    <a:pt x="22" y="51"/>
                    <a:pt x="22" y="51"/>
                  </a:cubicBezTo>
                  <a:cubicBezTo>
                    <a:pt x="21" y="53"/>
                    <a:pt x="21" y="54"/>
                    <a:pt x="20" y="56"/>
                  </a:cubicBezTo>
                  <a:cubicBezTo>
                    <a:pt x="20" y="56"/>
                    <a:pt x="20" y="56"/>
                    <a:pt x="20" y="56"/>
                  </a:cubicBezTo>
                  <a:moveTo>
                    <a:pt x="23" y="56"/>
                  </a:moveTo>
                  <a:cubicBezTo>
                    <a:pt x="24" y="54"/>
                    <a:pt x="24" y="53"/>
                    <a:pt x="25" y="51"/>
                  </a:cubicBezTo>
                  <a:cubicBezTo>
                    <a:pt x="25" y="51"/>
                    <a:pt x="25" y="51"/>
                    <a:pt x="25" y="51"/>
                  </a:cubicBezTo>
                  <a:cubicBezTo>
                    <a:pt x="26" y="50"/>
                    <a:pt x="26" y="50"/>
                    <a:pt x="27" y="50"/>
                  </a:cubicBezTo>
                  <a:cubicBezTo>
                    <a:pt x="28" y="50"/>
                    <a:pt x="28" y="50"/>
                    <a:pt x="28" y="50"/>
                  </a:cubicBezTo>
                  <a:cubicBezTo>
                    <a:pt x="27" y="51"/>
                    <a:pt x="27" y="53"/>
                    <a:pt x="26" y="54"/>
                  </a:cubicBezTo>
                  <a:cubicBezTo>
                    <a:pt x="26" y="55"/>
                    <a:pt x="26" y="55"/>
                    <a:pt x="26" y="55"/>
                  </a:cubicBezTo>
                  <a:cubicBezTo>
                    <a:pt x="26" y="55"/>
                    <a:pt x="26" y="55"/>
                    <a:pt x="26" y="55"/>
                  </a:cubicBezTo>
                  <a:cubicBezTo>
                    <a:pt x="25" y="55"/>
                    <a:pt x="24" y="55"/>
                    <a:pt x="23" y="56"/>
                  </a:cubicBezTo>
                  <a:moveTo>
                    <a:pt x="13" y="55"/>
                  </a:moveTo>
                  <a:cubicBezTo>
                    <a:pt x="13" y="55"/>
                    <a:pt x="12" y="54"/>
                    <a:pt x="12" y="54"/>
                  </a:cubicBezTo>
                  <a:cubicBezTo>
                    <a:pt x="12" y="54"/>
                    <a:pt x="12" y="54"/>
                    <a:pt x="12" y="54"/>
                  </a:cubicBezTo>
                  <a:cubicBezTo>
                    <a:pt x="12" y="52"/>
                    <a:pt x="13" y="51"/>
                    <a:pt x="13" y="50"/>
                  </a:cubicBezTo>
                  <a:cubicBezTo>
                    <a:pt x="14" y="50"/>
                    <a:pt x="15" y="50"/>
                    <a:pt x="15" y="50"/>
                  </a:cubicBezTo>
                  <a:cubicBezTo>
                    <a:pt x="15" y="52"/>
                    <a:pt x="14" y="53"/>
                    <a:pt x="13" y="55"/>
                  </a:cubicBezTo>
                  <a:moveTo>
                    <a:pt x="9" y="53"/>
                  </a:moveTo>
                  <a:cubicBezTo>
                    <a:pt x="9" y="52"/>
                    <a:pt x="8" y="52"/>
                    <a:pt x="8" y="51"/>
                  </a:cubicBezTo>
                  <a:cubicBezTo>
                    <a:pt x="8" y="50"/>
                    <a:pt x="9" y="48"/>
                    <a:pt x="9" y="47"/>
                  </a:cubicBezTo>
                  <a:cubicBezTo>
                    <a:pt x="10" y="47"/>
                    <a:pt x="10" y="48"/>
                    <a:pt x="11" y="48"/>
                  </a:cubicBezTo>
                  <a:cubicBezTo>
                    <a:pt x="11" y="50"/>
                    <a:pt x="10" y="51"/>
                    <a:pt x="9" y="53"/>
                  </a:cubicBezTo>
                  <a:moveTo>
                    <a:pt x="29" y="53"/>
                  </a:moveTo>
                  <a:cubicBezTo>
                    <a:pt x="30" y="51"/>
                    <a:pt x="31" y="50"/>
                    <a:pt x="31" y="48"/>
                  </a:cubicBezTo>
                  <a:cubicBezTo>
                    <a:pt x="32" y="47"/>
                    <a:pt x="33" y="47"/>
                    <a:pt x="33" y="47"/>
                  </a:cubicBezTo>
                  <a:cubicBezTo>
                    <a:pt x="33" y="48"/>
                    <a:pt x="33" y="49"/>
                    <a:pt x="32" y="50"/>
                  </a:cubicBezTo>
                  <a:cubicBezTo>
                    <a:pt x="32" y="51"/>
                    <a:pt x="32" y="51"/>
                    <a:pt x="32" y="51"/>
                  </a:cubicBezTo>
                  <a:cubicBezTo>
                    <a:pt x="32" y="52"/>
                    <a:pt x="31" y="53"/>
                    <a:pt x="29" y="53"/>
                  </a:cubicBezTo>
                  <a:moveTo>
                    <a:pt x="6" y="49"/>
                  </a:moveTo>
                  <a:cubicBezTo>
                    <a:pt x="6" y="48"/>
                    <a:pt x="5" y="48"/>
                    <a:pt x="5" y="47"/>
                  </a:cubicBezTo>
                  <a:cubicBezTo>
                    <a:pt x="6" y="46"/>
                    <a:pt x="6" y="45"/>
                    <a:pt x="6" y="44"/>
                  </a:cubicBezTo>
                  <a:cubicBezTo>
                    <a:pt x="7" y="45"/>
                    <a:pt x="7" y="45"/>
                    <a:pt x="7" y="45"/>
                  </a:cubicBezTo>
                  <a:cubicBezTo>
                    <a:pt x="7" y="46"/>
                    <a:pt x="6" y="47"/>
                    <a:pt x="6" y="49"/>
                  </a:cubicBezTo>
                  <a:moveTo>
                    <a:pt x="36" y="46"/>
                  </a:moveTo>
                  <a:cubicBezTo>
                    <a:pt x="37" y="45"/>
                    <a:pt x="37" y="44"/>
                    <a:pt x="37" y="43"/>
                  </a:cubicBezTo>
                  <a:cubicBezTo>
                    <a:pt x="38" y="42"/>
                    <a:pt x="38" y="42"/>
                    <a:pt x="38" y="41"/>
                  </a:cubicBezTo>
                  <a:cubicBezTo>
                    <a:pt x="38" y="42"/>
                    <a:pt x="38" y="42"/>
                    <a:pt x="38" y="43"/>
                  </a:cubicBezTo>
                  <a:cubicBezTo>
                    <a:pt x="37" y="44"/>
                    <a:pt x="37" y="45"/>
                    <a:pt x="36" y="46"/>
                  </a:cubicBezTo>
                  <a:moveTo>
                    <a:pt x="4" y="41"/>
                  </a:moveTo>
                  <a:cubicBezTo>
                    <a:pt x="4" y="41"/>
                    <a:pt x="4" y="41"/>
                    <a:pt x="4" y="41"/>
                  </a:cubicBezTo>
                  <a:cubicBezTo>
                    <a:pt x="4" y="41"/>
                    <a:pt x="4" y="41"/>
                    <a:pt x="4" y="41"/>
                  </a:cubicBezTo>
                  <a:cubicBezTo>
                    <a:pt x="4" y="41"/>
                    <a:pt x="4" y="41"/>
                    <a:pt x="4" y="41"/>
                  </a:cubicBezTo>
                  <a:moveTo>
                    <a:pt x="21" y="47"/>
                  </a:moveTo>
                  <a:cubicBezTo>
                    <a:pt x="17" y="47"/>
                    <a:pt x="13" y="46"/>
                    <a:pt x="10" y="43"/>
                  </a:cubicBezTo>
                  <a:cubicBezTo>
                    <a:pt x="6" y="39"/>
                    <a:pt x="5" y="35"/>
                    <a:pt x="5" y="30"/>
                  </a:cubicBezTo>
                  <a:cubicBezTo>
                    <a:pt x="5" y="26"/>
                    <a:pt x="6" y="23"/>
                    <a:pt x="7" y="20"/>
                  </a:cubicBezTo>
                  <a:cubicBezTo>
                    <a:pt x="9" y="14"/>
                    <a:pt x="12" y="8"/>
                    <a:pt x="17" y="5"/>
                  </a:cubicBezTo>
                  <a:cubicBezTo>
                    <a:pt x="20" y="4"/>
                    <a:pt x="23" y="3"/>
                    <a:pt x="25" y="3"/>
                  </a:cubicBezTo>
                  <a:cubicBezTo>
                    <a:pt x="25" y="3"/>
                    <a:pt x="25" y="3"/>
                    <a:pt x="25" y="3"/>
                  </a:cubicBezTo>
                  <a:cubicBezTo>
                    <a:pt x="29" y="3"/>
                    <a:pt x="32" y="4"/>
                    <a:pt x="34" y="7"/>
                  </a:cubicBezTo>
                  <a:cubicBezTo>
                    <a:pt x="35" y="8"/>
                    <a:pt x="36" y="9"/>
                    <a:pt x="37" y="11"/>
                  </a:cubicBezTo>
                  <a:cubicBezTo>
                    <a:pt x="37" y="11"/>
                    <a:pt x="37" y="11"/>
                    <a:pt x="37" y="11"/>
                  </a:cubicBezTo>
                  <a:cubicBezTo>
                    <a:pt x="39" y="15"/>
                    <a:pt x="40" y="19"/>
                    <a:pt x="40" y="24"/>
                  </a:cubicBezTo>
                  <a:cubicBezTo>
                    <a:pt x="40" y="27"/>
                    <a:pt x="39" y="31"/>
                    <a:pt x="38" y="34"/>
                  </a:cubicBezTo>
                  <a:cubicBezTo>
                    <a:pt x="36" y="40"/>
                    <a:pt x="31" y="45"/>
                    <a:pt x="26" y="47"/>
                  </a:cubicBezTo>
                  <a:cubicBezTo>
                    <a:pt x="24" y="47"/>
                    <a:pt x="23" y="47"/>
                    <a:pt x="21" y="47"/>
                  </a:cubicBezTo>
                  <a:cubicBezTo>
                    <a:pt x="21" y="47"/>
                    <a:pt x="21" y="47"/>
                    <a:pt x="21" y="47"/>
                  </a:cubicBezTo>
                  <a:moveTo>
                    <a:pt x="25" y="0"/>
                  </a:moveTo>
                  <a:cubicBezTo>
                    <a:pt x="22" y="0"/>
                    <a:pt x="19" y="1"/>
                    <a:pt x="16" y="2"/>
                  </a:cubicBezTo>
                  <a:cubicBezTo>
                    <a:pt x="9" y="6"/>
                    <a:pt x="5" y="12"/>
                    <a:pt x="3" y="19"/>
                  </a:cubicBezTo>
                  <a:cubicBezTo>
                    <a:pt x="2" y="22"/>
                    <a:pt x="2" y="25"/>
                    <a:pt x="1" y="28"/>
                  </a:cubicBezTo>
                  <a:cubicBezTo>
                    <a:pt x="1" y="29"/>
                    <a:pt x="1" y="29"/>
                    <a:pt x="1" y="29"/>
                  </a:cubicBezTo>
                  <a:cubicBezTo>
                    <a:pt x="1" y="33"/>
                    <a:pt x="0" y="36"/>
                    <a:pt x="0" y="40"/>
                  </a:cubicBezTo>
                  <a:cubicBezTo>
                    <a:pt x="0" y="44"/>
                    <a:pt x="1" y="49"/>
                    <a:pt x="4" y="52"/>
                  </a:cubicBezTo>
                  <a:cubicBezTo>
                    <a:pt x="8" y="58"/>
                    <a:pt x="14" y="60"/>
                    <a:pt x="20" y="60"/>
                  </a:cubicBezTo>
                  <a:cubicBezTo>
                    <a:pt x="20" y="60"/>
                    <a:pt x="20" y="60"/>
                    <a:pt x="20" y="60"/>
                  </a:cubicBezTo>
                  <a:cubicBezTo>
                    <a:pt x="20" y="60"/>
                    <a:pt x="20" y="59"/>
                    <a:pt x="21" y="59"/>
                  </a:cubicBezTo>
                  <a:cubicBezTo>
                    <a:pt x="21" y="59"/>
                    <a:pt x="21" y="59"/>
                    <a:pt x="21" y="59"/>
                  </a:cubicBezTo>
                  <a:cubicBezTo>
                    <a:pt x="23" y="59"/>
                    <a:pt x="25" y="59"/>
                    <a:pt x="27" y="58"/>
                  </a:cubicBezTo>
                  <a:cubicBezTo>
                    <a:pt x="34" y="56"/>
                    <a:pt x="39" y="50"/>
                    <a:pt x="41" y="44"/>
                  </a:cubicBezTo>
                  <a:cubicBezTo>
                    <a:pt x="43" y="39"/>
                    <a:pt x="44" y="31"/>
                    <a:pt x="44" y="23"/>
                  </a:cubicBezTo>
                  <a:cubicBezTo>
                    <a:pt x="44" y="23"/>
                    <a:pt x="44" y="22"/>
                    <a:pt x="43" y="22"/>
                  </a:cubicBezTo>
                  <a:cubicBezTo>
                    <a:pt x="43" y="17"/>
                    <a:pt x="42" y="13"/>
                    <a:pt x="40" y="9"/>
                  </a:cubicBezTo>
                  <a:cubicBezTo>
                    <a:pt x="39" y="7"/>
                    <a:pt x="38" y="6"/>
                    <a:pt x="36" y="4"/>
                  </a:cubicBezTo>
                  <a:cubicBezTo>
                    <a:pt x="33" y="1"/>
                    <a:pt x="29"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764"/>
            <p:cNvSpPr>
              <a:spLocks noEditPoints="1"/>
            </p:cNvSpPr>
            <p:nvPr/>
          </p:nvSpPr>
          <p:spPr bwMode="auto">
            <a:xfrm>
              <a:off x="4884" y="1244"/>
              <a:ext cx="47" cy="64"/>
            </a:xfrm>
            <a:custGeom>
              <a:avLst/>
              <a:gdLst>
                <a:gd name="T0" fmla="*/ 8 w 20"/>
                <a:gd name="T1" fmla="*/ 24 h 27"/>
                <a:gd name="T2" fmla="*/ 8 w 20"/>
                <a:gd name="T3" fmla="*/ 24 h 27"/>
                <a:gd name="T4" fmla="*/ 6 w 20"/>
                <a:gd name="T5" fmla="*/ 23 h 27"/>
                <a:gd name="T6" fmla="*/ 4 w 20"/>
                <a:gd name="T7" fmla="*/ 21 h 27"/>
                <a:gd name="T8" fmla="*/ 4 w 20"/>
                <a:gd name="T9" fmla="*/ 20 h 27"/>
                <a:gd name="T10" fmla="*/ 4 w 20"/>
                <a:gd name="T11" fmla="*/ 20 h 27"/>
                <a:gd name="T12" fmla="*/ 9 w 20"/>
                <a:gd name="T13" fmla="*/ 12 h 27"/>
                <a:gd name="T14" fmla="*/ 12 w 20"/>
                <a:gd name="T15" fmla="*/ 11 h 27"/>
                <a:gd name="T16" fmla="*/ 12 w 20"/>
                <a:gd name="T17" fmla="*/ 11 h 27"/>
                <a:gd name="T18" fmla="*/ 14 w 20"/>
                <a:gd name="T19" fmla="*/ 12 h 27"/>
                <a:gd name="T20" fmla="*/ 16 w 20"/>
                <a:gd name="T21" fmla="*/ 13 h 27"/>
                <a:gd name="T22" fmla="*/ 16 w 20"/>
                <a:gd name="T23" fmla="*/ 15 h 27"/>
                <a:gd name="T24" fmla="*/ 14 w 20"/>
                <a:gd name="T25" fmla="*/ 20 h 27"/>
                <a:gd name="T26" fmla="*/ 8 w 20"/>
                <a:gd name="T27" fmla="*/ 24 h 27"/>
                <a:gd name="T28" fmla="*/ 4 w 20"/>
                <a:gd name="T29" fmla="*/ 12 h 27"/>
                <a:gd name="T30" fmla="*/ 5 w 20"/>
                <a:gd name="T31" fmla="*/ 12 h 27"/>
                <a:gd name="T32" fmla="*/ 6 w 20"/>
                <a:gd name="T33" fmla="*/ 8 h 27"/>
                <a:gd name="T34" fmla="*/ 5 w 20"/>
                <a:gd name="T35" fmla="*/ 11 h 27"/>
                <a:gd name="T36" fmla="*/ 4 w 20"/>
                <a:gd name="T37" fmla="*/ 12 h 27"/>
                <a:gd name="T38" fmla="*/ 17 w 20"/>
                <a:gd name="T39" fmla="*/ 9 h 27"/>
                <a:gd name="T40" fmla="*/ 16 w 20"/>
                <a:gd name="T41" fmla="*/ 9 h 27"/>
                <a:gd name="T42" fmla="*/ 17 w 20"/>
                <a:gd name="T43" fmla="*/ 7 h 27"/>
                <a:gd name="T44" fmla="*/ 17 w 20"/>
                <a:gd name="T45" fmla="*/ 8 h 27"/>
                <a:gd name="T46" fmla="*/ 17 w 20"/>
                <a:gd name="T47" fmla="*/ 9 h 27"/>
                <a:gd name="T48" fmla="*/ 17 w 20"/>
                <a:gd name="T49" fmla="*/ 9 h 27"/>
                <a:gd name="T50" fmla="*/ 9 w 20"/>
                <a:gd name="T51" fmla="*/ 9 h 27"/>
                <a:gd name="T52" fmla="*/ 10 w 20"/>
                <a:gd name="T53" fmla="*/ 4 h 27"/>
                <a:gd name="T54" fmla="*/ 11 w 20"/>
                <a:gd name="T55" fmla="*/ 3 h 27"/>
                <a:gd name="T56" fmla="*/ 9 w 20"/>
                <a:gd name="T57" fmla="*/ 8 h 27"/>
                <a:gd name="T58" fmla="*/ 9 w 20"/>
                <a:gd name="T59" fmla="*/ 9 h 27"/>
                <a:gd name="T60" fmla="*/ 14 w 20"/>
                <a:gd name="T61" fmla="*/ 8 h 27"/>
                <a:gd name="T62" fmla="*/ 12 w 20"/>
                <a:gd name="T63" fmla="*/ 8 h 27"/>
                <a:gd name="T64" fmla="*/ 14 w 20"/>
                <a:gd name="T65" fmla="*/ 3 h 27"/>
                <a:gd name="T66" fmla="*/ 15 w 20"/>
                <a:gd name="T67" fmla="*/ 4 h 27"/>
                <a:gd name="T68" fmla="*/ 15 w 20"/>
                <a:gd name="T69" fmla="*/ 4 h 27"/>
                <a:gd name="T70" fmla="*/ 14 w 20"/>
                <a:gd name="T71" fmla="*/ 8 h 27"/>
                <a:gd name="T72" fmla="*/ 13 w 20"/>
                <a:gd name="T73" fmla="*/ 0 h 27"/>
                <a:gd name="T74" fmla="*/ 8 w 20"/>
                <a:gd name="T75" fmla="*/ 1 h 27"/>
                <a:gd name="T76" fmla="*/ 1 w 20"/>
                <a:gd name="T77" fmla="*/ 10 h 27"/>
                <a:gd name="T78" fmla="*/ 0 w 20"/>
                <a:gd name="T79" fmla="*/ 18 h 27"/>
                <a:gd name="T80" fmla="*/ 1 w 20"/>
                <a:gd name="T81" fmla="*/ 22 h 27"/>
                <a:gd name="T82" fmla="*/ 4 w 20"/>
                <a:gd name="T83" fmla="*/ 26 h 27"/>
                <a:gd name="T84" fmla="*/ 8 w 20"/>
                <a:gd name="T85" fmla="*/ 27 h 27"/>
                <a:gd name="T86" fmla="*/ 8 w 20"/>
                <a:gd name="T87" fmla="*/ 27 h 27"/>
                <a:gd name="T88" fmla="*/ 17 w 20"/>
                <a:gd name="T89" fmla="*/ 22 h 27"/>
                <a:gd name="T90" fmla="*/ 20 w 20"/>
                <a:gd name="T91" fmla="*/ 9 h 27"/>
                <a:gd name="T92" fmla="*/ 19 w 20"/>
                <a:gd name="T93" fmla="*/ 9 h 27"/>
                <a:gd name="T94" fmla="*/ 20 w 20"/>
                <a:gd name="T95" fmla="*/ 9 h 27"/>
                <a:gd name="T96" fmla="*/ 20 w 20"/>
                <a:gd name="T97" fmla="*/ 8 h 27"/>
                <a:gd name="T98" fmla="*/ 19 w 20"/>
                <a:gd name="T99" fmla="*/ 3 h 27"/>
                <a:gd name="T100" fmla="*/ 16 w 20"/>
                <a:gd name="T101" fmla="*/ 0 h 27"/>
                <a:gd name="T102" fmla="*/ 13 w 20"/>
                <a:gd name="T10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27">
                  <a:moveTo>
                    <a:pt x="8" y="24"/>
                  </a:moveTo>
                  <a:cubicBezTo>
                    <a:pt x="8" y="24"/>
                    <a:pt x="8" y="24"/>
                    <a:pt x="8" y="24"/>
                  </a:cubicBezTo>
                  <a:cubicBezTo>
                    <a:pt x="7" y="24"/>
                    <a:pt x="7" y="24"/>
                    <a:pt x="6" y="23"/>
                  </a:cubicBezTo>
                  <a:cubicBezTo>
                    <a:pt x="5" y="23"/>
                    <a:pt x="4" y="22"/>
                    <a:pt x="4" y="21"/>
                  </a:cubicBezTo>
                  <a:cubicBezTo>
                    <a:pt x="4" y="20"/>
                    <a:pt x="4" y="20"/>
                    <a:pt x="4" y="20"/>
                  </a:cubicBezTo>
                  <a:cubicBezTo>
                    <a:pt x="4" y="20"/>
                    <a:pt x="4" y="20"/>
                    <a:pt x="4" y="20"/>
                  </a:cubicBezTo>
                  <a:cubicBezTo>
                    <a:pt x="5" y="17"/>
                    <a:pt x="7" y="14"/>
                    <a:pt x="9" y="12"/>
                  </a:cubicBezTo>
                  <a:cubicBezTo>
                    <a:pt x="10" y="12"/>
                    <a:pt x="11" y="11"/>
                    <a:pt x="12" y="11"/>
                  </a:cubicBezTo>
                  <a:cubicBezTo>
                    <a:pt x="12" y="11"/>
                    <a:pt x="12" y="11"/>
                    <a:pt x="12" y="11"/>
                  </a:cubicBezTo>
                  <a:cubicBezTo>
                    <a:pt x="13" y="11"/>
                    <a:pt x="14" y="12"/>
                    <a:pt x="14" y="12"/>
                  </a:cubicBezTo>
                  <a:cubicBezTo>
                    <a:pt x="15" y="12"/>
                    <a:pt x="15" y="13"/>
                    <a:pt x="16" y="13"/>
                  </a:cubicBezTo>
                  <a:cubicBezTo>
                    <a:pt x="16" y="14"/>
                    <a:pt x="16" y="14"/>
                    <a:pt x="16" y="15"/>
                  </a:cubicBezTo>
                  <a:cubicBezTo>
                    <a:pt x="16" y="17"/>
                    <a:pt x="15" y="19"/>
                    <a:pt x="14" y="20"/>
                  </a:cubicBezTo>
                  <a:cubicBezTo>
                    <a:pt x="13" y="22"/>
                    <a:pt x="10" y="24"/>
                    <a:pt x="8" y="24"/>
                  </a:cubicBezTo>
                  <a:moveTo>
                    <a:pt x="4" y="12"/>
                  </a:moveTo>
                  <a:cubicBezTo>
                    <a:pt x="5" y="12"/>
                    <a:pt x="5" y="12"/>
                    <a:pt x="5" y="12"/>
                  </a:cubicBezTo>
                  <a:cubicBezTo>
                    <a:pt x="5" y="10"/>
                    <a:pt x="5" y="9"/>
                    <a:pt x="6" y="8"/>
                  </a:cubicBezTo>
                  <a:cubicBezTo>
                    <a:pt x="6" y="9"/>
                    <a:pt x="6" y="10"/>
                    <a:pt x="5" y="11"/>
                  </a:cubicBezTo>
                  <a:cubicBezTo>
                    <a:pt x="4" y="12"/>
                    <a:pt x="4" y="12"/>
                    <a:pt x="4" y="12"/>
                  </a:cubicBezTo>
                  <a:moveTo>
                    <a:pt x="17" y="9"/>
                  </a:moveTo>
                  <a:cubicBezTo>
                    <a:pt x="16" y="9"/>
                    <a:pt x="16" y="9"/>
                    <a:pt x="16" y="9"/>
                  </a:cubicBezTo>
                  <a:cubicBezTo>
                    <a:pt x="16" y="8"/>
                    <a:pt x="17" y="8"/>
                    <a:pt x="17" y="7"/>
                  </a:cubicBezTo>
                  <a:cubicBezTo>
                    <a:pt x="17" y="8"/>
                    <a:pt x="17" y="8"/>
                    <a:pt x="17" y="8"/>
                  </a:cubicBezTo>
                  <a:cubicBezTo>
                    <a:pt x="17" y="9"/>
                    <a:pt x="17" y="9"/>
                    <a:pt x="17" y="9"/>
                  </a:cubicBezTo>
                  <a:cubicBezTo>
                    <a:pt x="17" y="9"/>
                    <a:pt x="17" y="9"/>
                    <a:pt x="17" y="9"/>
                  </a:cubicBezTo>
                  <a:moveTo>
                    <a:pt x="9" y="9"/>
                  </a:moveTo>
                  <a:cubicBezTo>
                    <a:pt x="9" y="7"/>
                    <a:pt x="9" y="5"/>
                    <a:pt x="10" y="4"/>
                  </a:cubicBezTo>
                  <a:cubicBezTo>
                    <a:pt x="11" y="3"/>
                    <a:pt x="11" y="3"/>
                    <a:pt x="11" y="3"/>
                  </a:cubicBezTo>
                  <a:cubicBezTo>
                    <a:pt x="10" y="5"/>
                    <a:pt x="10" y="7"/>
                    <a:pt x="9" y="8"/>
                  </a:cubicBezTo>
                  <a:cubicBezTo>
                    <a:pt x="9" y="9"/>
                    <a:pt x="9" y="9"/>
                    <a:pt x="9" y="9"/>
                  </a:cubicBezTo>
                  <a:moveTo>
                    <a:pt x="14" y="8"/>
                  </a:moveTo>
                  <a:cubicBezTo>
                    <a:pt x="13" y="8"/>
                    <a:pt x="13" y="8"/>
                    <a:pt x="12" y="8"/>
                  </a:cubicBezTo>
                  <a:cubicBezTo>
                    <a:pt x="13" y="6"/>
                    <a:pt x="13" y="5"/>
                    <a:pt x="14" y="3"/>
                  </a:cubicBezTo>
                  <a:cubicBezTo>
                    <a:pt x="14" y="3"/>
                    <a:pt x="15" y="3"/>
                    <a:pt x="15" y="4"/>
                  </a:cubicBezTo>
                  <a:cubicBezTo>
                    <a:pt x="15" y="4"/>
                    <a:pt x="15" y="4"/>
                    <a:pt x="15" y="4"/>
                  </a:cubicBezTo>
                  <a:cubicBezTo>
                    <a:pt x="15" y="5"/>
                    <a:pt x="14" y="7"/>
                    <a:pt x="14" y="8"/>
                  </a:cubicBezTo>
                  <a:moveTo>
                    <a:pt x="13" y="0"/>
                  </a:moveTo>
                  <a:cubicBezTo>
                    <a:pt x="11" y="0"/>
                    <a:pt x="9" y="0"/>
                    <a:pt x="8" y="1"/>
                  </a:cubicBezTo>
                  <a:cubicBezTo>
                    <a:pt x="4" y="3"/>
                    <a:pt x="2" y="7"/>
                    <a:pt x="1" y="10"/>
                  </a:cubicBezTo>
                  <a:cubicBezTo>
                    <a:pt x="0" y="13"/>
                    <a:pt x="0" y="15"/>
                    <a:pt x="0" y="18"/>
                  </a:cubicBezTo>
                  <a:cubicBezTo>
                    <a:pt x="0" y="19"/>
                    <a:pt x="0" y="21"/>
                    <a:pt x="1" y="22"/>
                  </a:cubicBezTo>
                  <a:cubicBezTo>
                    <a:pt x="1" y="24"/>
                    <a:pt x="2" y="25"/>
                    <a:pt x="4" y="26"/>
                  </a:cubicBezTo>
                  <a:cubicBezTo>
                    <a:pt x="5" y="27"/>
                    <a:pt x="7" y="27"/>
                    <a:pt x="8" y="27"/>
                  </a:cubicBezTo>
                  <a:cubicBezTo>
                    <a:pt x="8" y="27"/>
                    <a:pt x="8" y="27"/>
                    <a:pt x="8" y="27"/>
                  </a:cubicBezTo>
                  <a:cubicBezTo>
                    <a:pt x="12" y="27"/>
                    <a:pt x="15" y="25"/>
                    <a:pt x="17" y="22"/>
                  </a:cubicBezTo>
                  <a:cubicBezTo>
                    <a:pt x="20" y="18"/>
                    <a:pt x="20" y="13"/>
                    <a:pt x="20" y="9"/>
                  </a:cubicBezTo>
                  <a:cubicBezTo>
                    <a:pt x="19" y="9"/>
                    <a:pt x="19" y="9"/>
                    <a:pt x="19" y="9"/>
                  </a:cubicBezTo>
                  <a:cubicBezTo>
                    <a:pt x="20" y="9"/>
                    <a:pt x="20" y="9"/>
                    <a:pt x="20" y="9"/>
                  </a:cubicBezTo>
                  <a:cubicBezTo>
                    <a:pt x="20" y="8"/>
                    <a:pt x="20" y="8"/>
                    <a:pt x="20" y="8"/>
                  </a:cubicBezTo>
                  <a:cubicBezTo>
                    <a:pt x="20" y="7"/>
                    <a:pt x="20" y="5"/>
                    <a:pt x="19" y="3"/>
                  </a:cubicBezTo>
                  <a:cubicBezTo>
                    <a:pt x="19" y="2"/>
                    <a:pt x="18" y="1"/>
                    <a:pt x="16" y="0"/>
                  </a:cubicBezTo>
                  <a:cubicBezTo>
                    <a:pt x="15"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765"/>
            <p:cNvSpPr>
              <a:spLocks noEditPoints="1"/>
            </p:cNvSpPr>
            <p:nvPr/>
          </p:nvSpPr>
          <p:spPr bwMode="auto">
            <a:xfrm>
              <a:off x="4856" y="1216"/>
              <a:ext cx="101" cy="139"/>
            </a:xfrm>
            <a:custGeom>
              <a:avLst/>
              <a:gdLst>
                <a:gd name="T0" fmla="*/ 16 w 43"/>
                <a:gd name="T1" fmla="*/ 56 h 59"/>
                <a:gd name="T2" fmla="*/ 21 w 43"/>
                <a:gd name="T3" fmla="*/ 51 h 59"/>
                <a:gd name="T4" fmla="*/ 20 w 43"/>
                <a:gd name="T5" fmla="*/ 56 h 59"/>
                <a:gd name="T6" fmla="*/ 23 w 43"/>
                <a:gd name="T7" fmla="*/ 55 h 59"/>
                <a:gd name="T8" fmla="*/ 25 w 43"/>
                <a:gd name="T9" fmla="*/ 50 h 59"/>
                <a:gd name="T10" fmla="*/ 27 w 43"/>
                <a:gd name="T11" fmla="*/ 50 h 59"/>
                <a:gd name="T12" fmla="*/ 26 w 43"/>
                <a:gd name="T13" fmla="*/ 55 h 59"/>
                <a:gd name="T14" fmla="*/ 23 w 43"/>
                <a:gd name="T15" fmla="*/ 55 h 59"/>
                <a:gd name="T16" fmla="*/ 11 w 43"/>
                <a:gd name="T17" fmla="*/ 54 h 59"/>
                <a:gd name="T18" fmla="*/ 13 w 43"/>
                <a:gd name="T19" fmla="*/ 49 h 59"/>
                <a:gd name="T20" fmla="*/ 13 w 43"/>
                <a:gd name="T21" fmla="*/ 55 h 59"/>
                <a:gd name="T22" fmla="*/ 7 w 43"/>
                <a:gd name="T23" fmla="*/ 51 h 59"/>
                <a:gd name="T24" fmla="*/ 11 w 43"/>
                <a:gd name="T25" fmla="*/ 48 h 59"/>
                <a:gd name="T26" fmla="*/ 29 w 43"/>
                <a:gd name="T27" fmla="*/ 53 h 59"/>
                <a:gd name="T28" fmla="*/ 33 w 43"/>
                <a:gd name="T29" fmla="*/ 46 h 59"/>
                <a:gd name="T30" fmla="*/ 32 w 43"/>
                <a:gd name="T31" fmla="*/ 51 h 59"/>
                <a:gd name="T32" fmla="*/ 5 w 43"/>
                <a:gd name="T33" fmla="*/ 48 h 59"/>
                <a:gd name="T34" fmla="*/ 6 w 43"/>
                <a:gd name="T35" fmla="*/ 44 h 59"/>
                <a:gd name="T36" fmla="*/ 5 w 43"/>
                <a:gd name="T37" fmla="*/ 48 h 59"/>
                <a:gd name="T38" fmla="*/ 37 w 43"/>
                <a:gd name="T39" fmla="*/ 43 h 59"/>
                <a:gd name="T40" fmla="*/ 37 w 43"/>
                <a:gd name="T41" fmla="*/ 43 h 59"/>
                <a:gd name="T42" fmla="*/ 3 w 43"/>
                <a:gd name="T43" fmla="*/ 41 h 59"/>
                <a:gd name="T44" fmla="*/ 3 w 43"/>
                <a:gd name="T45" fmla="*/ 41 h 59"/>
                <a:gd name="T46" fmla="*/ 21 w 43"/>
                <a:gd name="T47" fmla="*/ 47 h 59"/>
                <a:gd name="T48" fmla="*/ 4 w 43"/>
                <a:gd name="T49" fmla="*/ 29 h 59"/>
                <a:gd name="T50" fmla="*/ 17 w 43"/>
                <a:gd name="T51" fmla="*/ 5 h 59"/>
                <a:gd name="T52" fmla="*/ 25 w 43"/>
                <a:gd name="T53" fmla="*/ 3 h 59"/>
                <a:gd name="T54" fmla="*/ 36 w 43"/>
                <a:gd name="T55" fmla="*/ 11 h 59"/>
                <a:gd name="T56" fmla="*/ 36 w 43"/>
                <a:gd name="T57" fmla="*/ 11 h 59"/>
                <a:gd name="T58" fmla="*/ 37 w 43"/>
                <a:gd name="T59" fmla="*/ 34 h 59"/>
                <a:gd name="T60" fmla="*/ 21 w 43"/>
                <a:gd name="T61" fmla="*/ 47 h 59"/>
                <a:gd name="T62" fmla="*/ 25 w 43"/>
                <a:gd name="T63" fmla="*/ 0 h 59"/>
                <a:gd name="T64" fmla="*/ 3 w 43"/>
                <a:gd name="T65" fmla="*/ 18 h 59"/>
                <a:gd name="T66" fmla="*/ 1 w 43"/>
                <a:gd name="T67" fmla="*/ 29 h 59"/>
                <a:gd name="T68" fmla="*/ 3 w 43"/>
                <a:gd name="T69" fmla="*/ 52 h 59"/>
                <a:gd name="T70" fmla="*/ 19 w 43"/>
                <a:gd name="T71" fmla="*/ 59 h 59"/>
                <a:gd name="T72" fmla="*/ 21 w 43"/>
                <a:gd name="T73" fmla="*/ 59 h 59"/>
                <a:gd name="T74" fmla="*/ 41 w 43"/>
                <a:gd name="T75" fmla="*/ 44 h 59"/>
                <a:gd name="T76" fmla="*/ 43 w 43"/>
                <a:gd name="T77" fmla="*/ 22 h 59"/>
                <a:gd name="T78" fmla="*/ 36 w 43"/>
                <a:gd name="T79"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59">
                  <a:moveTo>
                    <a:pt x="19" y="56"/>
                  </a:moveTo>
                  <a:cubicBezTo>
                    <a:pt x="18" y="56"/>
                    <a:pt x="17" y="56"/>
                    <a:pt x="16" y="56"/>
                  </a:cubicBezTo>
                  <a:cubicBezTo>
                    <a:pt x="16" y="54"/>
                    <a:pt x="17" y="52"/>
                    <a:pt x="18" y="51"/>
                  </a:cubicBezTo>
                  <a:cubicBezTo>
                    <a:pt x="19" y="51"/>
                    <a:pt x="20" y="51"/>
                    <a:pt x="21" y="51"/>
                  </a:cubicBezTo>
                  <a:cubicBezTo>
                    <a:pt x="22" y="51"/>
                    <a:pt x="22" y="51"/>
                    <a:pt x="22" y="51"/>
                  </a:cubicBezTo>
                  <a:cubicBezTo>
                    <a:pt x="21" y="52"/>
                    <a:pt x="20" y="54"/>
                    <a:pt x="20" y="56"/>
                  </a:cubicBezTo>
                  <a:cubicBezTo>
                    <a:pt x="19" y="56"/>
                    <a:pt x="19" y="56"/>
                    <a:pt x="19" y="56"/>
                  </a:cubicBezTo>
                  <a:moveTo>
                    <a:pt x="23" y="55"/>
                  </a:moveTo>
                  <a:cubicBezTo>
                    <a:pt x="23" y="54"/>
                    <a:pt x="24" y="53"/>
                    <a:pt x="24" y="51"/>
                  </a:cubicBezTo>
                  <a:cubicBezTo>
                    <a:pt x="25" y="50"/>
                    <a:pt x="25" y="50"/>
                    <a:pt x="25" y="50"/>
                  </a:cubicBezTo>
                  <a:cubicBezTo>
                    <a:pt x="25" y="50"/>
                    <a:pt x="26" y="50"/>
                    <a:pt x="26" y="50"/>
                  </a:cubicBezTo>
                  <a:cubicBezTo>
                    <a:pt x="27" y="50"/>
                    <a:pt x="27" y="50"/>
                    <a:pt x="27" y="50"/>
                  </a:cubicBezTo>
                  <a:cubicBezTo>
                    <a:pt x="27" y="51"/>
                    <a:pt x="26" y="53"/>
                    <a:pt x="26" y="54"/>
                  </a:cubicBezTo>
                  <a:cubicBezTo>
                    <a:pt x="26" y="55"/>
                    <a:pt x="26" y="55"/>
                    <a:pt x="26" y="55"/>
                  </a:cubicBezTo>
                  <a:cubicBezTo>
                    <a:pt x="25" y="55"/>
                    <a:pt x="25" y="55"/>
                    <a:pt x="25" y="55"/>
                  </a:cubicBezTo>
                  <a:cubicBezTo>
                    <a:pt x="25" y="55"/>
                    <a:pt x="24" y="55"/>
                    <a:pt x="23" y="55"/>
                  </a:cubicBezTo>
                  <a:moveTo>
                    <a:pt x="13" y="55"/>
                  </a:moveTo>
                  <a:cubicBezTo>
                    <a:pt x="12" y="55"/>
                    <a:pt x="12" y="54"/>
                    <a:pt x="11" y="54"/>
                  </a:cubicBezTo>
                  <a:cubicBezTo>
                    <a:pt x="11" y="53"/>
                    <a:pt x="11" y="53"/>
                    <a:pt x="11" y="53"/>
                  </a:cubicBezTo>
                  <a:cubicBezTo>
                    <a:pt x="12" y="52"/>
                    <a:pt x="12" y="51"/>
                    <a:pt x="13" y="49"/>
                  </a:cubicBezTo>
                  <a:cubicBezTo>
                    <a:pt x="14" y="50"/>
                    <a:pt x="14" y="50"/>
                    <a:pt x="15" y="50"/>
                  </a:cubicBezTo>
                  <a:cubicBezTo>
                    <a:pt x="14" y="52"/>
                    <a:pt x="13" y="53"/>
                    <a:pt x="13" y="55"/>
                  </a:cubicBezTo>
                  <a:moveTo>
                    <a:pt x="9" y="53"/>
                  </a:moveTo>
                  <a:cubicBezTo>
                    <a:pt x="8" y="52"/>
                    <a:pt x="8" y="52"/>
                    <a:pt x="7" y="51"/>
                  </a:cubicBezTo>
                  <a:cubicBezTo>
                    <a:pt x="8" y="50"/>
                    <a:pt x="8" y="48"/>
                    <a:pt x="9" y="47"/>
                  </a:cubicBezTo>
                  <a:cubicBezTo>
                    <a:pt x="9" y="47"/>
                    <a:pt x="10" y="48"/>
                    <a:pt x="11" y="48"/>
                  </a:cubicBezTo>
                  <a:cubicBezTo>
                    <a:pt x="10" y="50"/>
                    <a:pt x="9" y="51"/>
                    <a:pt x="9" y="53"/>
                  </a:cubicBezTo>
                  <a:moveTo>
                    <a:pt x="29" y="53"/>
                  </a:moveTo>
                  <a:cubicBezTo>
                    <a:pt x="30" y="51"/>
                    <a:pt x="30" y="50"/>
                    <a:pt x="31" y="48"/>
                  </a:cubicBezTo>
                  <a:cubicBezTo>
                    <a:pt x="32" y="47"/>
                    <a:pt x="32" y="47"/>
                    <a:pt x="33" y="46"/>
                  </a:cubicBezTo>
                  <a:cubicBezTo>
                    <a:pt x="33" y="48"/>
                    <a:pt x="32" y="49"/>
                    <a:pt x="32" y="50"/>
                  </a:cubicBezTo>
                  <a:cubicBezTo>
                    <a:pt x="32" y="51"/>
                    <a:pt x="32" y="51"/>
                    <a:pt x="32" y="51"/>
                  </a:cubicBezTo>
                  <a:cubicBezTo>
                    <a:pt x="31" y="52"/>
                    <a:pt x="30" y="52"/>
                    <a:pt x="29" y="53"/>
                  </a:cubicBezTo>
                  <a:moveTo>
                    <a:pt x="5" y="48"/>
                  </a:moveTo>
                  <a:cubicBezTo>
                    <a:pt x="5" y="48"/>
                    <a:pt x="5" y="48"/>
                    <a:pt x="5" y="47"/>
                  </a:cubicBezTo>
                  <a:cubicBezTo>
                    <a:pt x="5" y="46"/>
                    <a:pt x="5" y="45"/>
                    <a:pt x="6" y="44"/>
                  </a:cubicBezTo>
                  <a:cubicBezTo>
                    <a:pt x="6" y="45"/>
                    <a:pt x="6" y="45"/>
                    <a:pt x="6" y="45"/>
                  </a:cubicBezTo>
                  <a:cubicBezTo>
                    <a:pt x="6" y="46"/>
                    <a:pt x="6" y="47"/>
                    <a:pt x="5" y="48"/>
                  </a:cubicBezTo>
                  <a:moveTo>
                    <a:pt x="36" y="46"/>
                  </a:moveTo>
                  <a:cubicBezTo>
                    <a:pt x="36" y="45"/>
                    <a:pt x="36" y="44"/>
                    <a:pt x="37" y="43"/>
                  </a:cubicBezTo>
                  <a:cubicBezTo>
                    <a:pt x="37" y="42"/>
                    <a:pt x="37" y="41"/>
                    <a:pt x="38" y="41"/>
                  </a:cubicBezTo>
                  <a:cubicBezTo>
                    <a:pt x="38" y="41"/>
                    <a:pt x="38" y="42"/>
                    <a:pt x="37" y="43"/>
                  </a:cubicBezTo>
                  <a:cubicBezTo>
                    <a:pt x="37" y="44"/>
                    <a:pt x="36" y="45"/>
                    <a:pt x="36" y="46"/>
                  </a:cubicBezTo>
                  <a:moveTo>
                    <a:pt x="3" y="41"/>
                  </a:moveTo>
                  <a:cubicBezTo>
                    <a:pt x="3" y="41"/>
                    <a:pt x="3" y="41"/>
                    <a:pt x="3" y="41"/>
                  </a:cubicBezTo>
                  <a:cubicBezTo>
                    <a:pt x="3" y="41"/>
                    <a:pt x="3" y="41"/>
                    <a:pt x="3" y="41"/>
                  </a:cubicBezTo>
                  <a:cubicBezTo>
                    <a:pt x="3" y="41"/>
                    <a:pt x="3" y="41"/>
                    <a:pt x="3" y="41"/>
                  </a:cubicBezTo>
                  <a:moveTo>
                    <a:pt x="21" y="47"/>
                  </a:moveTo>
                  <a:cubicBezTo>
                    <a:pt x="16" y="47"/>
                    <a:pt x="12" y="46"/>
                    <a:pt x="9" y="43"/>
                  </a:cubicBezTo>
                  <a:cubicBezTo>
                    <a:pt x="6" y="39"/>
                    <a:pt x="4" y="35"/>
                    <a:pt x="4" y="29"/>
                  </a:cubicBezTo>
                  <a:cubicBezTo>
                    <a:pt x="4" y="26"/>
                    <a:pt x="5" y="23"/>
                    <a:pt x="6" y="20"/>
                  </a:cubicBezTo>
                  <a:cubicBezTo>
                    <a:pt x="8" y="14"/>
                    <a:pt x="12" y="8"/>
                    <a:pt x="17" y="5"/>
                  </a:cubicBezTo>
                  <a:cubicBezTo>
                    <a:pt x="19" y="4"/>
                    <a:pt x="22" y="3"/>
                    <a:pt x="25" y="3"/>
                  </a:cubicBezTo>
                  <a:cubicBezTo>
                    <a:pt x="25" y="3"/>
                    <a:pt x="25" y="3"/>
                    <a:pt x="25" y="3"/>
                  </a:cubicBezTo>
                  <a:cubicBezTo>
                    <a:pt x="28" y="3"/>
                    <a:pt x="31" y="4"/>
                    <a:pt x="33" y="6"/>
                  </a:cubicBezTo>
                  <a:cubicBezTo>
                    <a:pt x="35" y="8"/>
                    <a:pt x="36" y="9"/>
                    <a:pt x="36" y="11"/>
                  </a:cubicBezTo>
                  <a:cubicBezTo>
                    <a:pt x="38" y="10"/>
                    <a:pt x="38" y="10"/>
                    <a:pt x="38" y="10"/>
                  </a:cubicBezTo>
                  <a:cubicBezTo>
                    <a:pt x="36" y="11"/>
                    <a:pt x="36" y="11"/>
                    <a:pt x="36" y="11"/>
                  </a:cubicBezTo>
                  <a:cubicBezTo>
                    <a:pt x="38" y="15"/>
                    <a:pt x="39" y="19"/>
                    <a:pt x="39" y="24"/>
                  </a:cubicBezTo>
                  <a:cubicBezTo>
                    <a:pt x="39" y="27"/>
                    <a:pt x="39" y="31"/>
                    <a:pt x="37" y="34"/>
                  </a:cubicBezTo>
                  <a:cubicBezTo>
                    <a:pt x="35" y="40"/>
                    <a:pt x="31" y="45"/>
                    <a:pt x="25" y="47"/>
                  </a:cubicBezTo>
                  <a:cubicBezTo>
                    <a:pt x="24" y="47"/>
                    <a:pt x="22" y="47"/>
                    <a:pt x="21" y="47"/>
                  </a:cubicBezTo>
                  <a:cubicBezTo>
                    <a:pt x="21" y="47"/>
                    <a:pt x="21" y="47"/>
                    <a:pt x="21" y="47"/>
                  </a:cubicBezTo>
                  <a:moveTo>
                    <a:pt x="25" y="0"/>
                  </a:moveTo>
                  <a:cubicBezTo>
                    <a:pt x="21" y="0"/>
                    <a:pt x="18" y="0"/>
                    <a:pt x="15" y="2"/>
                  </a:cubicBezTo>
                  <a:cubicBezTo>
                    <a:pt x="9" y="6"/>
                    <a:pt x="5" y="12"/>
                    <a:pt x="3" y="18"/>
                  </a:cubicBezTo>
                  <a:cubicBezTo>
                    <a:pt x="2" y="22"/>
                    <a:pt x="1" y="25"/>
                    <a:pt x="1" y="28"/>
                  </a:cubicBezTo>
                  <a:cubicBezTo>
                    <a:pt x="1" y="29"/>
                    <a:pt x="1" y="29"/>
                    <a:pt x="1" y="29"/>
                  </a:cubicBezTo>
                  <a:cubicBezTo>
                    <a:pt x="0" y="32"/>
                    <a:pt x="0" y="36"/>
                    <a:pt x="0" y="40"/>
                  </a:cubicBezTo>
                  <a:cubicBezTo>
                    <a:pt x="0" y="44"/>
                    <a:pt x="1" y="49"/>
                    <a:pt x="3" y="52"/>
                  </a:cubicBezTo>
                  <a:cubicBezTo>
                    <a:pt x="8" y="58"/>
                    <a:pt x="14" y="59"/>
                    <a:pt x="19" y="59"/>
                  </a:cubicBezTo>
                  <a:cubicBezTo>
                    <a:pt x="19" y="59"/>
                    <a:pt x="19" y="59"/>
                    <a:pt x="19" y="59"/>
                  </a:cubicBezTo>
                  <a:cubicBezTo>
                    <a:pt x="20" y="59"/>
                    <a:pt x="20" y="59"/>
                    <a:pt x="20" y="59"/>
                  </a:cubicBezTo>
                  <a:cubicBezTo>
                    <a:pt x="21" y="59"/>
                    <a:pt x="21" y="59"/>
                    <a:pt x="21" y="59"/>
                  </a:cubicBezTo>
                  <a:cubicBezTo>
                    <a:pt x="23" y="59"/>
                    <a:pt x="25" y="59"/>
                    <a:pt x="26" y="58"/>
                  </a:cubicBezTo>
                  <a:cubicBezTo>
                    <a:pt x="33" y="56"/>
                    <a:pt x="38" y="50"/>
                    <a:pt x="41" y="44"/>
                  </a:cubicBezTo>
                  <a:cubicBezTo>
                    <a:pt x="43" y="39"/>
                    <a:pt x="43" y="31"/>
                    <a:pt x="43" y="23"/>
                  </a:cubicBezTo>
                  <a:cubicBezTo>
                    <a:pt x="43" y="22"/>
                    <a:pt x="43" y="22"/>
                    <a:pt x="43" y="22"/>
                  </a:cubicBezTo>
                  <a:cubicBezTo>
                    <a:pt x="43" y="17"/>
                    <a:pt x="42" y="13"/>
                    <a:pt x="40" y="9"/>
                  </a:cubicBezTo>
                  <a:cubicBezTo>
                    <a:pt x="39" y="7"/>
                    <a:pt x="38" y="5"/>
                    <a:pt x="36" y="4"/>
                  </a:cubicBezTo>
                  <a:cubicBezTo>
                    <a:pt x="33" y="1"/>
                    <a:pt x="29"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766"/>
            <p:cNvSpPr>
              <a:spLocks noEditPoints="1"/>
            </p:cNvSpPr>
            <p:nvPr/>
          </p:nvSpPr>
          <p:spPr bwMode="auto">
            <a:xfrm>
              <a:off x="4740" y="1079"/>
              <a:ext cx="177" cy="276"/>
            </a:xfrm>
            <a:custGeom>
              <a:avLst/>
              <a:gdLst>
                <a:gd name="T0" fmla="*/ 13 w 75"/>
                <a:gd name="T1" fmla="*/ 109 h 117"/>
                <a:gd name="T2" fmla="*/ 13 w 75"/>
                <a:gd name="T3" fmla="*/ 108 h 117"/>
                <a:gd name="T4" fmla="*/ 14 w 75"/>
                <a:gd name="T5" fmla="*/ 111 h 117"/>
                <a:gd name="T6" fmla="*/ 8 w 75"/>
                <a:gd name="T7" fmla="*/ 106 h 117"/>
                <a:gd name="T8" fmla="*/ 13 w 75"/>
                <a:gd name="T9" fmla="*/ 100 h 117"/>
                <a:gd name="T10" fmla="*/ 6 w 75"/>
                <a:gd name="T11" fmla="*/ 104 h 117"/>
                <a:gd name="T12" fmla="*/ 5 w 75"/>
                <a:gd name="T13" fmla="*/ 103 h 117"/>
                <a:gd name="T14" fmla="*/ 9 w 75"/>
                <a:gd name="T15" fmla="*/ 97 h 117"/>
                <a:gd name="T16" fmla="*/ 4 w 75"/>
                <a:gd name="T17" fmla="*/ 97 h 117"/>
                <a:gd name="T18" fmla="*/ 4 w 75"/>
                <a:gd name="T19" fmla="*/ 93 h 117"/>
                <a:gd name="T20" fmla="*/ 4 w 75"/>
                <a:gd name="T21" fmla="*/ 97 h 117"/>
                <a:gd name="T22" fmla="*/ 18 w 75"/>
                <a:gd name="T23" fmla="*/ 102 h 117"/>
                <a:gd name="T24" fmla="*/ 71 w 75"/>
                <a:gd name="T25" fmla="*/ 21 h 117"/>
                <a:gd name="T26" fmla="*/ 18 w 75"/>
                <a:gd name="T27" fmla="*/ 110 h 117"/>
                <a:gd name="T28" fmla="*/ 5 w 75"/>
                <a:gd name="T29" fmla="*/ 89 h 117"/>
                <a:gd name="T30" fmla="*/ 61 w 75"/>
                <a:gd name="T31" fmla="*/ 4 h 117"/>
                <a:gd name="T32" fmla="*/ 71 w 75"/>
                <a:gd name="T33" fmla="*/ 10 h 117"/>
                <a:gd name="T34" fmla="*/ 60 w 75"/>
                <a:gd name="T35" fmla="*/ 0 h 117"/>
                <a:gd name="T36" fmla="*/ 30 w 75"/>
                <a:gd name="T37" fmla="*/ 46 h 117"/>
                <a:gd name="T38" fmla="*/ 1 w 75"/>
                <a:gd name="T39" fmla="*/ 88 h 117"/>
                <a:gd name="T40" fmla="*/ 1 w 75"/>
                <a:gd name="T41" fmla="*/ 88 h 117"/>
                <a:gd name="T42" fmla="*/ 0 w 75"/>
                <a:gd name="T43" fmla="*/ 89 h 117"/>
                <a:gd name="T44" fmla="*/ 1 w 75"/>
                <a:gd name="T45" fmla="*/ 95 h 117"/>
                <a:gd name="T46" fmla="*/ 1 w 75"/>
                <a:gd name="T47" fmla="*/ 104 h 117"/>
                <a:gd name="T48" fmla="*/ 2 w 75"/>
                <a:gd name="T49" fmla="*/ 106 h 117"/>
                <a:gd name="T50" fmla="*/ 15 w 75"/>
                <a:gd name="T51" fmla="*/ 117 h 117"/>
                <a:gd name="T52" fmla="*/ 16 w 75"/>
                <a:gd name="T53" fmla="*/ 117 h 117"/>
                <a:gd name="T54" fmla="*/ 16 w 75"/>
                <a:gd name="T55" fmla="*/ 117 h 117"/>
                <a:gd name="T56" fmla="*/ 17 w 75"/>
                <a:gd name="T57" fmla="*/ 117 h 117"/>
                <a:gd name="T58" fmla="*/ 18 w 75"/>
                <a:gd name="T59" fmla="*/ 117 h 117"/>
                <a:gd name="T60" fmla="*/ 18 w 75"/>
                <a:gd name="T61" fmla="*/ 117 h 117"/>
                <a:gd name="T62" fmla="*/ 75 w 75"/>
                <a:gd name="T63" fmla="*/ 25 h 117"/>
                <a:gd name="T64" fmla="*/ 75 w 75"/>
                <a:gd name="T65" fmla="*/ 21 h 117"/>
                <a:gd name="T66" fmla="*/ 75 w 75"/>
                <a:gd name="T67" fmla="*/ 10 h 117"/>
                <a:gd name="T68" fmla="*/ 75 w 75"/>
                <a:gd name="T69" fmla="*/ 9 h 117"/>
                <a:gd name="T70" fmla="*/ 74 w 75"/>
                <a:gd name="T71" fmla="*/ 9 h 117"/>
                <a:gd name="T72" fmla="*/ 74 w 75"/>
                <a:gd name="T73" fmla="*/ 8 h 117"/>
                <a:gd name="T74" fmla="*/ 60 w 75"/>
                <a:gd name="T7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117">
                  <a:moveTo>
                    <a:pt x="14" y="111"/>
                  </a:moveTo>
                  <a:cubicBezTo>
                    <a:pt x="14" y="111"/>
                    <a:pt x="13" y="110"/>
                    <a:pt x="13" y="109"/>
                  </a:cubicBezTo>
                  <a:cubicBezTo>
                    <a:pt x="13" y="109"/>
                    <a:pt x="13" y="109"/>
                    <a:pt x="13" y="109"/>
                  </a:cubicBezTo>
                  <a:cubicBezTo>
                    <a:pt x="13" y="109"/>
                    <a:pt x="13" y="109"/>
                    <a:pt x="13" y="108"/>
                  </a:cubicBezTo>
                  <a:cubicBezTo>
                    <a:pt x="13" y="107"/>
                    <a:pt x="14" y="105"/>
                    <a:pt x="15" y="103"/>
                  </a:cubicBezTo>
                  <a:cubicBezTo>
                    <a:pt x="15" y="106"/>
                    <a:pt x="14" y="108"/>
                    <a:pt x="14" y="111"/>
                  </a:cubicBezTo>
                  <a:moveTo>
                    <a:pt x="10" y="107"/>
                  </a:moveTo>
                  <a:cubicBezTo>
                    <a:pt x="10" y="107"/>
                    <a:pt x="9" y="106"/>
                    <a:pt x="8" y="106"/>
                  </a:cubicBezTo>
                  <a:cubicBezTo>
                    <a:pt x="9" y="103"/>
                    <a:pt x="10" y="101"/>
                    <a:pt x="11" y="99"/>
                  </a:cubicBezTo>
                  <a:cubicBezTo>
                    <a:pt x="12" y="99"/>
                    <a:pt x="12" y="100"/>
                    <a:pt x="13" y="100"/>
                  </a:cubicBezTo>
                  <a:cubicBezTo>
                    <a:pt x="12" y="103"/>
                    <a:pt x="11" y="105"/>
                    <a:pt x="10" y="107"/>
                  </a:cubicBezTo>
                  <a:moveTo>
                    <a:pt x="6" y="104"/>
                  </a:moveTo>
                  <a:cubicBezTo>
                    <a:pt x="5" y="104"/>
                    <a:pt x="5" y="103"/>
                    <a:pt x="5" y="103"/>
                  </a:cubicBezTo>
                  <a:cubicBezTo>
                    <a:pt x="5" y="103"/>
                    <a:pt x="5" y="103"/>
                    <a:pt x="5" y="103"/>
                  </a:cubicBezTo>
                  <a:cubicBezTo>
                    <a:pt x="6" y="100"/>
                    <a:pt x="7" y="98"/>
                    <a:pt x="8" y="96"/>
                  </a:cubicBezTo>
                  <a:cubicBezTo>
                    <a:pt x="8" y="96"/>
                    <a:pt x="9" y="97"/>
                    <a:pt x="9" y="97"/>
                  </a:cubicBezTo>
                  <a:cubicBezTo>
                    <a:pt x="8" y="99"/>
                    <a:pt x="7" y="102"/>
                    <a:pt x="6" y="104"/>
                  </a:cubicBezTo>
                  <a:moveTo>
                    <a:pt x="4" y="97"/>
                  </a:moveTo>
                  <a:cubicBezTo>
                    <a:pt x="4" y="96"/>
                    <a:pt x="4" y="96"/>
                    <a:pt x="4" y="95"/>
                  </a:cubicBezTo>
                  <a:cubicBezTo>
                    <a:pt x="4" y="94"/>
                    <a:pt x="4" y="94"/>
                    <a:pt x="4" y="93"/>
                  </a:cubicBezTo>
                  <a:cubicBezTo>
                    <a:pt x="5" y="93"/>
                    <a:pt x="5" y="94"/>
                    <a:pt x="6" y="94"/>
                  </a:cubicBezTo>
                  <a:cubicBezTo>
                    <a:pt x="5" y="95"/>
                    <a:pt x="5" y="96"/>
                    <a:pt x="4" y="97"/>
                  </a:cubicBezTo>
                  <a:moveTo>
                    <a:pt x="18" y="110"/>
                  </a:moveTo>
                  <a:cubicBezTo>
                    <a:pt x="18" y="107"/>
                    <a:pt x="18" y="104"/>
                    <a:pt x="18" y="102"/>
                  </a:cubicBezTo>
                  <a:cubicBezTo>
                    <a:pt x="36" y="75"/>
                    <a:pt x="55" y="44"/>
                    <a:pt x="71" y="16"/>
                  </a:cubicBezTo>
                  <a:cubicBezTo>
                    <a:pt x="71" y="18"/>
                    <a:pt x="71" y="19"/>
                    <a:pt x="71" y="21"/>
                  </a:cubicBezTo>
                  <a:cubicBezTo>
                    <a:pt x="71" y="22"/>
                    <a:pt x="71" y="23"/>
                    <a:pt x="71" y="24"/>
                  </a:cubicBezTo>
                  <a:cubicBezTo>
                    <a:pt x="55" y="51"/>
                    <a:pt x="36" y="82"/>
                    <a:pt x="18" y="110"/>
                  </a:cubicBezTo>
                  <a:moveTo>
                    <a:pt x="16" y="98"/>
                  </a:moveTo>
                  <a:cubicBezTo>
                    <a:pt x="13" y="95"/>
                    <a:pt x="9" y="92"/>
                    <a:pt x="5" y="89"/>
                  </a:cubicBezTo>
                  <a:cubicBezTo>
                    <a:pt x="16" y="76"/>
                    <a:pt x="25" y="62"/>
                    <a:pt x="33" y="48"/>
                  </a:cubicBezTo>
                  <a:cubicBezTo>
                    <a:pt x="42" y="34"/>
                    <a:pt x="52" y="19"/>
                    <a:pt x="61" y="4"/>
                  </a:cubicBezTo>
                  <a:cubicBezTo>
                    <a:pt x="63" y="5"/>
                    <a:pt x="64" y="5"/>
                    <a:pt x="65" y="6"/>
                  </a:cubicBezTo>
                  <a:cubicBezTo>
                    <a:pt x="67" y="7"/>
                    <a:pt x="68" y="9"/>
                    <a:pt x="71" y="10"/>
                  </a:cubicBezTo>
                  <a:cubicBezTo>
                    <a:pt x="54" y="39"/>
                    <a:pt x="34" y="71"/>
                    <a:pt x="16" y="98"/>
                  </a:cubicBezTo>
                  <a:moveTo>
                    <a:pt x="60" y="0"/>
                  </a:moveTo>
                  <a:cubicBezTo>
                    <a:pt x="59" y="0"/>
                    <a:pt x="59" y="1"/>
                    <a:pt x="58" y="1"/>
                  </a:cubicBezTo>
                  <a:cubicBezTo>
                    <a:pt x="49" y="16"/>
                    <a:pt x="40" y="31"/>
                    <a:pt x="30" y="46"/>
                  </a:cubicBezTo>
                  <a:cubicBezTo>
                    <a:pt x="21" y="61"/>
                    <a:pt x="12" y="75"/>
                    <a:pt x="1" y="87"/>
                  </a:cubicBezTo>
                  <a:cubicBezTo>
                    <a:pt x="1" y="88"/>
                    <a:pt x="1" y="88"/>
                    <a:pt x="1" y="88"/>
                  </a:cubicBezTo>
                  <a:cubicBezTo>
                    <a:pt x="1" y="88"/>
                    <a:pt x="1" y="88"/>
                    <a:pt x="1" y="88"/>
                  </a:cubicBezTo>
                  <a:cubicBezTo>
                    <a:pt x="1" y="88"/>
                    <a:pt x="1" y="88"/>
                    <a:pt x="1" y="88"/>
                  </a:cubicBezTo>
                  <a:cubicBezTo>
                    <a:pt x="1" y="88"/>
                    <a:pt x="1" y="88"/>
                    <a:pt x="1" y="88"/>
                  </a:cubicBezTo>
                  <a:cubicBezTo>
                    <a:pt x="0" y="89"/>
                    <a:pt x="0" y="89"/>
                    <a:pt x="0" y="89"/>
                  </a:cubicBezTo>
                  <a:cubicBezTo>
                    <a:pt x="0" y="89"/>
                    <a:pt x="0" y="89"/>
                    <a:pt x="0" y="89"/>
                  </a:cubicBezTo>
                  <a:cubicBezTo>
                    <a:pt x="1" y="91"/>
                    <a:pt x="1" y="93"/>
                    <a:pt x="1" y="95"/>
                  </a:cubicBezTo>
                  <a:cubicBezTo>
                    <a:pt x="1" y="97"/>
                    <a:pt x="1" y="99"/>
                    <a:pt x="0" y="103"/>
                  </a:cubicBezTo>
                  <a:cubicBezTo>
                    <a:pt x="0" y="104"/>
                    <a:pt x="1" y="104"/>
                    <a:pt x="1" y="104"/>
                  </a:cubicBezTo>
                  <a:cubicBezTo>
                    <a:pt x="1" y="105"/>
                    <a:pt x="1" y="105"/>
                    <a:pt x="1" y="106"/>
                  </a:cubicBezTo>
                  <a:cubicBezTo>
                    <a:pt x="2" y="106"/>
                    <a:pt x="2" y="106"/>
                    <a:pt x="2" y="106"/>
                  </a:cubicBezTo>
                  <a:cubicBezTo>
                    <a:pt x="7" y="109"/>
                    <a:pt x="11" y="113"/>
                    <a:pt x="15" y="117"/>
                  </a:cubicBezTo>
                  <a:cubicBezTo>
                    <a:pt x="15" y="117"/>
                    <a:pt x="15" y="117"/>
                    <a:pt x="15" y="117"/>
                  </a:cubicBezTo>
                  <a:cubicBezTo>
                    <a:pt x="15" y="117"/>
                    <a:pt x="15" y="117"/>
                    <a:pt x="15" y="117"/>
                  </a:cubicBezTo>
                  <a:cubicBezTo>
                    <a:pt x="16" y="117"/>
                    <a:pt x="16" y="117"/>
                    <a:pt x="16" y="117"/>
                  </a:cubicBezTo>
                  <a:cubicBezTo>
                    <a:pt x="16" y="117"/>
                    <a:pt x="16" y="117"/>
                    <a:pt x="16" y="117"/>
                  </a:cubicBezTo>
                  <a:cubicBezTo>
                    <a:pt x="16" y="117"/>
                    <a:pt x="16" y="117"/>
                    <a:pt x="16" y="117"/>
                  </a:cubicBezTo>
                  <a:cubicBezTo>
                    <a:pt x="17" y="117"/>
                    <a:pt x="17" y="117"/>
                    <a:pt x="17" y="117"/>
                  </a:cubicBezTo>
                  <a:cubicBezTo>
                    <a:pt x="17" y="117"/>
                    <a:pt x="17" y="117"/>
                    <a:pt x="17" y="117"/>
                  </a:cubicBezTo>
                  <a:cubicBezTo>
                    <a:pt x="17" y="117"/>
                    <a:pt x="17" y="117"/>
                    <a:pt x="17" y="117"/>
                  </a:cubicBezTo>
                  <a:cubicBezTo>
                    <a:pt x="18" y="117"/>
                    <a:pt x="18" y="117"/>
                    <a:pt x="18" y="117"/>
                  </a:cubicBezTo>
                  <a:cubicBezTo>
                    <a:pt x="18" y="117"/>
                    <a:pt x="18" y="117"/>
                    <a:pt x="18" y="117"/>
                  </a:cubicBezTo>
                  <a:cubicBezTo>
                    <a:pt x="18" y="117"/>
                    <a:pt x="18" y="117"/>
                    <a:pt x="18" y="117"/>
                  </a:cubicBezTo>
                  <a:cubicBezTo>
                    <a:pt x="18" y="116"/>
                    <a:pt x="18" y="116"/>
                    <a:pt x="18" y="116"/>
                  </a:cubicBezTo>
                  <a:cubicBezTo>
                    <a:pt x="36" y="88"/>
                    <a:pt x="58" y="55"/>
                    <a:pt x="75" y="25"/>
                  </a:cubicBezTo>
                  <a:cubicBezTo>
                    <a:pt x="75" y="25"/>
                    <a:pt x="75" y="24"/>
                    <a:pt x="75" y="24"/>
                  </a:cubicBezTo>
                  <a:cubicBezTo>
                    <a:pt x="75" y="23"/>
                    <a:pt x="75" y="22"/>
                    <a:pt x="75" y="21"/>
                  </a:cubicBezTo>
                  <a:cubicBezTo>
                    <a:pt x="75" y="19"/>
                    <a:pt x="75" y="17"/>
                    <a:pt x="75" y="13"/>
                  </a:cubicBezTo>
                  <a:cubicBezTo>
                    <a:pt x="75" y="12"/>
                    <a:pt x="75" y="11"/>
                    <a:pt x="75" y="10"/>
                  </a:cubicBezTo>
                  <a:cubicBezTo>
                    <a:pt x="75" y="9"/>
                    <a:pt x="75" y="9"/>
                    <a:pt x="75" y="9"/>
                  </a:cubicBezTo>
                  <a:cubicBezTo>
                    <a:pt x="75" y="9"/>
                    <a:pt x="75" y="9"/>
                    <a:pt x="75" y="9"/>
                  </a:cubicBezTo>
                  <a:cubicBezTo>
                    <a:pt x="75" y="9"/>
                    <a:pt x="75" y="9"/>
                    <a:pt x="75" y="9"/>
                  </a:cubicBezTo>
                  <a:cubicBezTo>
                    <a:pt x="74" y="9"/>
                    <a:pt x="74" y="9"/>
                    <a:pt x="74" y="9"/>
                  </a:cubicBezTo>
                  <a:cubicBezTo>
                    <a:pt x="74" y="8"/>
                    <a:pt x="74" y="8"/>
                    <a:pt x="74" y="8"/>
                  </a:cubicBezTo>
                  <a:cubicBezTo>
                    <a:pt x="74" y="8"/>
                    <a:pt x="74" y="8"/>
                    <a:pt x="74" y="8"/>
                  </a:cubicBezTo>
                  <a:cubicBezTo>
                    <a:pt x="71" y="6"/>
                    <a:pt x="69" y="5"/>
                    <a:pt x="67" y="4"/>
                  </a:cubicBezTo>
                  <a:cubicBezTo>
                    <a:pt x="65" y="2"/>
                    <a:pt x="63" y="1"/>
                    <a:pt x="60" y="0"/>
                  </a:cubicBezTo>
                  <a:cubicBezTo>
                    <a:pt x="60" y="0"/>
                    <a:pt x="60"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767"/>
            <p:cNvSpPr>
              <a:spLocks noEditPoints="1"/>
            </p:cNvSpPr>
            <p:nvPr/>
          </p:nvSpPr>
          <p:spPr bwMode="auto">
            <a:xfrm>
              <a:off x="5213" y="3119"/>
              <a:ext cx="339" cy="440"/>
            </a:xfrm>
            <a:custGeom>
              <a:avLst/>
              <a:gdLst>
                <a:gd name="T0" fmla="*/ 68 w 143"/>
                <a:gd name="T1" fmla="*/ 164 h 186"/>
                <a:gd name="T2" fmla="*/ 55 w 143"/>
                <a:gd name="T3" fmla="*/ 181 h 186"/>
                <a:gd name="T4" fmla="*/ 66 w 143"/>
                <a:gd name="T5" fmla="*/ 179 h 186"/>
                <a:gd name="T6" fmla="*/ 33 w 143"/>
                <a:gd name="T7" fmla="*/ 182 h 186"/>
                <a:gd name="T8" fmla="*/ 38 w 143"/>
                <a:gd name="T9" fmla="*/ 181 h 186"/>
                <a:gd name="T10" fmla="*/ 70 w 143"/>
                <a:gd name="T11" fmla="*/ 180 h 186"/>
                <a:gd name="T12" fmla="*/ 77 w 143"/>
                <a:gd name="T13" fmla="*/ 178 h 186"/>
                <a:gd name="T14" fmla="*/ 21 w 143"/>
                <a:gd name="T15" fmla="*/ 181 h 186"/>
                <a:gd name="T16" fmla="*/ 47 w 143"/>
                <a:gd name="T17" fmla="*/ 162 h 186"/>
                <a:gd name="T18" fmla="*/ 109 w 143"/>
                <a:gd name="T19" fmla="*/ 160 h 186"/>
                <a:gd name="T20" fmla="*/ 99 w 143"/>
                <a:gd name="T21" fmla="*/ 160 h 186"/>
                <a:gd name="T22" fmla="*/ 88 w 143"/>
                <a:gd name="T23" fmla="*/ 177 h 186"/>
                <a:gd name="T24" fmla="*/ 5 w 143"/>
                <a:gd name="T25" fmla="*/ 179 h 186"/>
                <a:gd name="T26" fmla="*/ 21 w 143"/>
                <a:gd name="T27" fmla="*/ 156 h 186"/>
                <a:gd name="T28" fmla="*/ 10 w 143"/>
                <a:gd name="T29" fmla="*/ 180 h 186"/>
                <a:gd name="T30" fmla="*/ 24 w 143"/>
                <a:gd name="T31" fmla="*/ 139 h 186"/>
                <a:gd name="T32" fmla="*/ 20 w 143"/>
                <a:gd name="T33" fmla="*/ 151 h 186"/>
                <a:gd name="T34" fmla="*/ 16 w 143"/>
                <a:gd name="T35" fmla="*/ 155 h 186"/>
                <a:gd name="T36" fmla="*/ 30 w 143"/>
                <a:gd name="T37" fmla="*/ 133 h 186"/>
                <a:gd name="T38" fmla="*/ 31 w 143"/>
                <a:gd name="T39" fmla="*/ 124 h 186"/>
                <a:gd name="T40" fmla="*/ 35 w 143"/>
                <a:gd name="T41" fmla="*/ 123 h 186"/>
                <a:gd name="T42" fmla="*/ 68 w 143"/>
                <a:gd name="T43" fmla="*/ 113 h 186"/>
                <a:gd name="T44" fmla="*/ 73 w 143"/>
                <a:gd name="T45" fmla="*/ 112 h 186"/>
                <a:gd name="T46" fmla="*/ 35 w 143"/>
                <a:gd name="T47" fmla="*/ 114 h 186"/>
                <a:gd name="T48" fmla="*/ 76 w 143"/>
                <a:gd name="T49" fmla="*/ 104 h 186"/>
                <a:gd name="T50" fmla="*/ 76 w 143"/>
                <a:gd name="T51" fmla="*/ 104 h 186"/>
                <a:gd name="T52" fmla="*/ 92 w 143"/>
                <a:gd name="T53" fmla="*/ 89 h 186"/>
                <a:gd name="T54" fmla="*/ 95 w 143"/>
                <a:gd name="T55" fmla="*/ 74 h 186"/>
                <a:gd name="T56" fmla="*/ 93 w 143"/>
                <a:gd name="T57" fmla="*/ 79 h 186"/>
                <a:gd name="T58" fmla="*/ 106 w 143"/>
                <a:gd name="T59" fmla="*/ 61 h 186"/>
                <a:gd name="T60" fmla="*/ 103 w 143"/>
                <a:gd name="T61" fmla="*/ 53 h 186"/>
                <a:gd name="T62" fmla="*/ 106 w 143"/>
                <a:gd name="T63" fmla="*/ 58 h 186"/>
                <a:gd name="T64" fmla="*/ 110 w 143"/>
                <a:gd name="T65" fmla="*/ 40 h 186"/>
                <a:gd name="T66" fmla="*/ 105 w 143"/>
                <a:gd name="T67" fmla="*/ 33 h 186"/>
                <a:gd name="T68" fmla="*/ 105 w 143"/>
                <a:gd name="T69" fmla="*/ 30 h 186"/>
                <a:gd name="T70" fmla="*/ 105 w 143"/>
                <a:gd name="T71" fmla="*/ 30 h 186"/>
                <a:gd name="T72" fmla="*/ 110 w 143"/>
                <a:gd name="T73" fmla="*/ 21 h 186"/>
                <a:gd name="T74" fmla="*/ 104 w 143"/>
                <a:gd name="T75" fmla="*/ 17 h 186"/>
                <a:gd name="T76" fmla="*/ 110 w 143"/>
                <a:gd name="T77" fmla="*/ 15 h 186"/>
                <a:gd name="T78" fmla="*/ 114 w 143"/>
                <a:gd name="T79" fmla="*/ 29 h 186"/>
                <a:gd name="T80" fmla="*/ 139 w 143"/>
                <a:gd name="T81" fmla="*/ 53 h 186"/>
                <a:gd name="T82" fmla="*/ 112 w 143"/>
                <a:gd name="T83" fmla="*/ 151 h 186"/>
                <a:gd name="T84" fmla="*/ 37 w 143"/>
                <a:gd name="T85" fmla="*/ 127 h 186"/>
                <a:gd name="T86" fmla="*/ 63 w 143"/>
                <a:gd name="T87" fmla="*/ 115 h 186"/>
                <a:gd name="T88" fmla="*/ 66 w 143"/>
                <a:gd name="T89" fmla="*/ 116 h 186"/>
                <a:gd name="T90" fmla="*/ 109 w 143"/>
                <a:gd name="T91" fmla="*/ 0 h 186"/>
                <a:gd name="T92" fmla="*/ 103 w 143"/>
                <a:gd name="T93" fmla="*/ 7 h 186"/>
                <a:gd name="T94" fmla="*/ 99 w 143"/>
                <a:gd name="T95" fmla="*/ 12 h 186"/>
                <a:gd name="T96" fmla="*/ 101 w 143"/>
                <a:gd name="T97" fmla="*/ 25 h 186"/>
                <a:gd name="T98" fmla="*/ 64 w 143"/>
                <a:gd name="T99" fmla="*/ 110 h 186"/>
                <a:gd name="T100" fmla="*/ 45 w 143"/>
                <a:gd name="T101" fmla="*/ 96 h 186"/>
                <a:gd name="T102" fmla="*/ 43 w 143"/>
                <a:gd name="T103" fmla="*/ 97 h 186"/>
                <a:gd name="T104" fmla="*/ 14 w 143"/>
                <a:gd name="T105" fmla="*/ 150 h 186"/>
                <a:gd name="T106" fmla="*/ 3 w 143"/>
                <a:gd name="T107" fmla="*/ 172 h 186"/>
                <a:gd name="T108" fmla="*/ 1 w 143"/>
                <a:gd name="T109" fmla="*/ 178 h 186"/>
                <a:gd name="T110" fmla="*/ 1 w 143"/>
                <a:gd name="T111" fmla="*/ 181 h 186"/>
                <a:gd name="T112" fmla="*/ 23 w 143"/>
                <a:gd name="T113" fmla="*/ 185 h 186"/>
                <a:gd name="T114" fmla="*/ 35 w 143"/>
                <a:gd name="T115" fmla="*/ 186 h 186"/>
                <a:gd name="T116" fmla="*/ 100 w 143"/>
                <a:gd name="T117" fmla="*/ 177 h 186"/>
                <a:gd name="T118" fmla="*/ 117 w 143"/>
                <a:gd name="T119" fmla="*/ 149 h 186"/>
                <a:gd name="T120" fmla="*/ 134 w 143"/>
                <a:gd name="T121" fmla="*/ 5 h 186"/>
                <a:gd name="T122" fmla="*/ 111 w 143"/>
                <a:gd name="T12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186">
                  <a:moveTo>
                    <a:pt x="42" y="182"/>
                  </a:moveTo>
                  <a:cubicBezTo>
                    <a:pt x="48" y="176"/>
                    <a:pt x="53" y="170"/>
                    <a:pt x="59" y="165"/>
                  </a:cubicBezTo>
                  <a:cubicBezTo>
                    <a:pt x="60" y="164"/>
                    <a:pt x="60" y="164"/>
                    <a:pt x="60" y="163"/>
                  </a:cubicBezTo>
                  <a:cubicBezTo>
                    <a:pt x="63" y="164"/>
                    <a:pt x="65" y="164"/>
                    <a:pt x="68" y="164"/>
                  </a:cubicBezTo>
                  <a:cubicBezTo>
                    <a:pt x="63" y="169"/>
                    <a:pt x="58" y="174"/>
                    <a:pt x="52" y="179"/>
                  </a:cubicBezTo>
                  <a:cubicBezTo>
                    <a:pt x="52" y="180"/>
                    <a:pt x="52" y="180"/>
                    <a:pt x="52" y="181"/>
                  </a:cubicBezTo>
                  <a:cubicBezTo>
                    <a:pt x="49" y="181"/>
                    <a:pt x="45" y="181"/>
                    <a:pt x="42" y="182"/>
                  </a:cubicBezTo>
                  <a:moveTo>
                    <a:pt x="55" y="181"/>
                  </a:moveTo>
                  <a:cubicBezTo>
                    <a:pt x="60" y="175"/>
                    <a:pt x="66" y="170"/>
                    <a:pt x="72" y="165"/>
                  </a:cubicBezTo>
                  <a:cubicBezTo>
                    <a:pt x="72" y="164"/>
                    <a:pt x="72" y="164"/>
                    <a:pt x="72" y="164"/>
                  </a:cubicBezTo>
                  <a:cubicBezTo>
                    <a:pt x="75" y="164"/>
                    <a:pt x="78" y="164"/>
                    <a:pt x="81" y="163"/>
                  </a:cubicBezTo>
                  <a:cubicBezTo>
                    <a:pt x="76" y="169"/>
                    <a:pt x="71" y="174"/>
                    <a:pt x="66" y="179"/>
                  </a:cubicBezTo>
                  <a:cubicBezTo>
                    <a:pt x="65" y="180"/>
                    <a:pt x="65" y="180"/>
                    <a:pt x="65" y="180"/>
                  </a:cubicBezTo>
                  <a:cubicBezTo>
                    <a:pt x="62" y="180"/>
                    <a:pt x="58" y="181"/>
                    <a:pt x="55" y="181"/>
                  </a:cubicBezTo>
                  <a:moveTo>
                    <a:pt x="33" y="182"/>
                  </a:moveTo>
                  <a:cubicBezTo>
                    <a:pt x="33" y="182"/>
                    <a:pt x="33" y="182"/>
                    <a:pt x="33" y="182"/>
                  </a:cubicBezTo>
                  <a:cubicBezTo>
                    <a:pt x="31" y="182"/>
                    <a:pt x="30" y="182"/>
                    <a:pt x="29" y="182"/>
                  </a:cubicBezTo>
                  <a:cubicBezTo>
                    <a:pt x="36" y="175"/>
                    <a:pt x="44" y="169"/>
                    <a:pt x="51" y="163"/>
                  </a:cubicBezTo>
                  <a:cubicBezTo>
                    <a:pt x="53" y="163"/>
                    <a:pt x="55" y="163"/>
                    <a:pt x="57" y="163"/>
                  </a:cubicBezTo>
                  <a:cubicBezTo>
                    <a:pt x="50" y="169"/>
                    <a:pt x="44" y="175"/>
                    <a:pt x="38" y="181"/>
                  </a:cubicBezTo>
                  <a:cubicBezTo>
                    <a:pt x="38" y="181"/>
                    <a:pt x="38" y="181"/>
                    <a:pt x="37" y="181"/>
                  </a:cubicBezTo>
                  <a:cubicBezTo>
                    <a:pt x="37" y="181"/>
                    <a:pt x="37" y="181"/>
                    <a:pt x="36" y="182"/>
                  </a:cubicBezTo>
                  <a:cubicBezTo>
                    <a:pt x="35" y="182"/>
                    <a:pt x="34" y="182"/>
                    <a:pt x="33" y="182"/>
                  </a:cubicBezTo>
                  <a:moveTo>
                    <a:pt x="70" y="180"/>
                  </a:moveTo>
                  <a:cubicBezTo>
                    <a:pt x="75" y="174"/>
                    <a:pt x="80" y="169"/>
                    <a:pt x="86" y="163"/>
                  </a:cubicBezTo>
                  <a:cubicBezTo>
                    <a:pt x="86" y="163"/>
                    <a:pt x="86" y="163"/>
                    <a:pt x="86" y="163"/>
                  </a:cubicBezTo>
                  <a:cubicBezTo>
                    <a:pt x="89" y="162"/>
                    <a:pt x="91" y="162"/>
                    <a:pt x="94" y="161"/>
                  </a:cubicBezTo>
                  <a:cubicBezTo>
                    <a:pt x="88" y="167"/>
                    <a:pt x="83" y="173"/>
                    <a:pt x="77" y="178"/>
                  </a:cubicBezTo>
                  <a:cubicBezTo>
                    <a:pt x="77" y="179"/>
                    <a:pt x="77" y="179"/>
                    <a:pt x="77" y="179"/>
                  </a:cubicBezTo>
                  <a:cubicBezTo>
                    <a:pt x="74" y="179"/>
                    <a:pt x="72" y="179"/>
                    <a:pt x="70" y="180"/>
                  </a:cubicBezTo>
                  <a:moveTo>
                    <a:pt x="24" y="181"/>
                  </a:moveTo>
                  <a:cubicBezTo>
                    <a:pt x="23" y="181"/>
                    <a:pt x="22" y="181"/>
                    <a:pt x="21" y="181"/>
                  </a:cubicBezTo>
                  <a:cubicBezTo>
                    <a:pt x="19" y="181"/>
                    <a:pt x="16" y="181"/>
                    <a:pt x="14" y="181"/>
                  </a:cubicBezTo>
                  <a:cubicBezTo>
                    <a:pt x="19" y="176"/>
                    <a:pt x="32" y="166"/>
                    <a:pt x="38" y="161"/>
                  </a:cubicBezTo>
                  <a:cubicBezTo>
                    <a:pt x="39" y="160"/>
                    <a:pt x="39" y="160"/>
                    <a:pt x="39" y="160"/>
                  </a:cubicBezTo>
                  <a:cubicBezTo>
                    <a:pt x="42" y="161"/>
                    <a:pt x="45" y="162"/>
                    <a:pt x="47" y="162"/>
                  </a:cubicBezTo>
                  <a:cubicBezTo>
                    <a:pt x="40" y="169"/>
                    <a:pt x="32" y="175"/>
                    <a:pt x="24" y="181"/>
                  </a:cubicBezTo>
                  <a:moveTo>
                    <a:pt x="92" y="176"/>
                  </a:moveTo>
                  <a:cubicBezTo>
                    <a:pt x="97" y="171"/>
                    <a:pt x="102" y="166"/>
                    <a:pt x="108" y="161"/>
                  </a:cubicBezTo>
                  <a:cubicBezTo>
                    <a:pt x="108" y="160"/>
                    <a:pt x="108" y="160"/>
                    <a:pt x="109" y="160"/>
                  </a:cubicBezTo>
                  <a:cubicBezTo>
                    <a:pt x="105" y="164"/>
                    <a:pt x="102" y="169"/>
                    <a:pt x="99" y="174"/>
                  </a:cubicBezTo>
                  <a:cubicBezTo>
                    <a:pt x="97" y="174"/>
                    <a:pt x="94" y="175"/>
                    <a:pt x="92" y="176"/>
                  </a:cubicBezTo>
                  <a:moveTo>
                    <a:pt x="82" y="178"/>
                  </a:moveTo>
                  <a:cubicBezTo>
                    <a:pt x="88" y="172"/>
                    <a:pt x="94" y="166"/>
                    <a:pt x="99" y="160"/>
                  </a:cubicBezTo>
                  <a:cubicBezTo>
                    <a:pt x="102" y="159"/>
                    <a:pt x="105" y="158"/>
                    <a:pt x="107" y="157"/>
                  </a:cubicBezTo>
                  <a:cubicBezTo>
                    <a:pt x="107" y="158"/>
                    <a:pt x="106" y="158"/>
                    <a:pt x="106" y="159"/>
                  </a:cubicBezTo>
                  <a:cubicBezTo>
                    <a:pt x="100" y="164"/>
                    <a:pt x="94" y="170"/>
                    <a:pt x="88" y="175"/>
                  </a:cubicBezTo>
                  <a:cubicBezTo>
                    <a:pt x="88" y="176"/>
                    <a:pt x="88" y="176"/>
                    <a:pt x="88" y="177"/>
                  </a:cubicBezTo>
                  <a:cubicBezTo>
                    <a:pt x="86" y="177"/>
                    <a:pt x="84" y="177"/>
                    <a:pt x="82" y="178"/>
                  </a:cubicBezTo>
                  <a:moveTo>
                    <a:pt x="10" y="180"/>
                  </a:moveTo>
                  <a:cubicBezTo>
                    <a:pt x="8" y="180"/>
                    <a:pt x="7" y="179"/>
                    <a:pt x="5" y="179"/>
                  </a:cubicBezTo>
                  <a:cubicBezTo>
                    <a:pt x="5" y="179"/>
                    <a:pt x="5" y="179"/>
                    <a:pt x="5" y="179"/>
                  </a:cubicBezTo>
                  <a:cubicBezTo>
                    <a:pt x="8" y="175"/>
                    <a:pt x="10" y="172"/>
                    <a:pt x="13" y="168"/>
                  </a:cubicBezTo>
                  <a:cubicBezTo>
                    <a:pt x="15" y="163"/>
                    <a:pt x="18" y="159"/>
                    <a:pt x="20" y="156"/>
                  </a:cubicBezTo>
                  <a:cubicBezTo>
                    <a:pt x="21" y="156"/>
                    <a:pt x="21" y="156"/>
                    <a:pt x="21" y="156"/>
                  </a:cubicBezTo>
                  <a:cubicBezTo>
                    <a:pt x="21" y="156"/>
                    <a:pt x="21" y="156"/>
                    <a:pt x="21" y="156"/>
                  </a:cubicBezTo>
                  <a:cubicBezTo>
                    <a:pt x="25" y="157"/>
                    <a:pt x="30" y="159"/>
                    <a:pt x="35" y="160"/>
                  </a:cubicBezTo>
                  <a:cubicBezTo>
                    <a:pt x="31" y="163"/>
                    <a:pt x="25" y="168"/>
                    <a:pt x="20" y="172"/>
                  </a:cubicBezTo>
                  <a:cubicBezTo>
                    <a:pt x="17" y="174"/>
                    <a:pt x="14" y="176"/>
                    <a:pt x="12" y="178"/>
                  </a:cubicBezTo>
                  <a:cubicBezTo>
                    <a:pt x="12" y="179"/>
                    <a:pt x="11" y="179"/>
                    <a:pt x="10" y="180"/>
                  </a:cubicBezTo>
                  <a:cubicBezTo>
                    <a:pt x="10" y="180"/>
                    <a:pt x="10" y="180"/>
                    <a:pt x="10" y="180"/>
                  </a:cubicBezTo>
                  <a:moveTo>
                    <a:pt x="16" y="155"/>
                  </a:moveTo>
                  <a:cubicBezTo>
                    <a:pt x="18" y="151"/>
                    <a:pt x="20" y="146"/>
                    <a:pt x="23" y="141"/>
                  </a:cubicBezTo>
                  <a:cubicBezTo>
                    <a:pt x="23" y="140"/>
                    <a:pt x="24" y="139"/>
                    <a:pt x="24" y="139"/>
                  </a:cubicBezTo>
                  <a:cubicBezTo>
                    <a:pt x="25" y="138"/>
                    <a:pt x="26" y="137"/>
                    <a:pt x="28" y="136"/>
                  </a:cubicBezTo>
                  <a:cubicBezTo>
                    <a:pt x="27" y="137"/>
                    <a:pt x="27" y="138"/>
                    <a:pt x="27" y="138"/>
                  </a:cubicBezTo>
                  <a:cubicBezTo>
                    <a:pt x="25" y="142"/>
                    <a:pt x="23" y="145"/>
                    <a:pt x="21" y="148"/>
                  </a:cubicBezTo>
                  <a:cubicBezTo>
                    <a:pt x="21" y="149"/>
                    <a:pt x="20" y="150"/>
                    <a:pt x="20" y="151"/>
                  </a:cubicBezTo>
                  <a:cubicBezTo>
                    <a:pt x="19" y="152"/>
                    <a:pt x="19" y="152"/>
                    <a:pt x="19" y="152"/>
                  </a:cubicBezTo>
                  <a:cubicBezTo>
                    <a:pt x="19" y="152"/>
                    <a:pt x="19" y="152"/>
                    <a:pt x="19" y="152"/>
                  </a:cubicBezTo>
                  <a:cubicBezTo>
                    <a:pt x="19" y="152"/>
                    <a:pt x="18" y="152"/>
                    <a:pt x="18" y="153"/>
                  </a:cubicBezTo>
                  <a:cubicBezTo>
                    <a:pt x="17" y="153"/>
                    <a:pt x="17" y="154"/>
                    <a:pt x="16" y="155"/>
                  </a:cubicBezTo>
                  <a:moveTo>
                    <a:pt x="26" y="134"/>
                  </a:moveTo>
                  <a:cubicBezTo>
                    <a:pt x="27" y="132"/>
                    <a:pt x="28" y="131"/>
                    <a:pt x="29" y="129"/>
                  </a:cubicBezTo>
                  <a:cubicBezTo>
                    <a:pt x="30" y="128"/>
                    <a:pt x="31" y="127"/>
                    <a:pt x="33" y="127"/>
                  </a:cubicBezTo>
                  <a:cubicBezTo>
                    <a:pt x="32" y="129"/>
                    <a:pt x="31" y="131"/>
                    <a:pt x="30" y="133"/>
                  </a:cubicBezTo>
                  <a:cubicBezTo>
                    <a:pt x="29" y="133"/>
                    <a:pt x="29" y="133"/>
                    <a:pt x="29" y="133"/>
                  </a:cubicBezTo>
                  <a:cubicBezTo>
                    <a:pt x="29" y="133"/>
                    <a:pt x="28" y="133"/>
                    <a:pt x="28" y="133"/>
                  </a:cubicBezTo>
                  <a:cubicBezTo>
                    <a:pt x="28" y="133"/>
                    <a:pt x="27" y="133"/>
                    <a:pt x="26" y="134"/>
                  </a:cubicBezTo>
                  <a:moveTo>
                    <a:pt x="31" y="124"/>
                  </a:moveTo>
                  <a:cubicBezTo>
                    <a:pt x="31" y="124"/>
                    <a:pt x="31" y="124"/>
                    <a:pt x="31" y="124"/>
                  </a:cubicBezTo>
                  <a:cubicBezTo>
                    <a:pt x="32" y="122"/>
                    <a:pt x="33" y="120"/>
                    <a:pt x="33" y="118"/>
                  </a:cubicBezTo>
                  <a:cubicBezTo>
                    <a:pt x="35" y="118"/>
                    <a:pt x="36" y="117"/>
                    <a:pt x="38" y="116"/>
                  </a:cubicBezTo>
                  <a:cubicBezTo>
                    <a:pt x="37" y="118"/>
                    <a:pt x="36" y="120"/>
                    <a:pt x="35" y="123"/>
                  </a:cubicBezTo>
                  <a:cubicBezTo>
                    <a:pt x="35" y="122"/>
                    <a:pt x="34" y="122"/>
                    <a:pt x="34" y="122"/>
                  </a:cubicBezTo>
                  <a:cubicBezTo>
                    <a:pt x="34" y="122"/>
                    <a:pt x="33" y="123"/>
                    <a:pt x="33" y="123"/>
                  </a:cubicBezTo>
                  <a:cubicBezTo>
                    <a:pt x="32" y="123"/>
                    <a:pt x="32" y="124"/>
                    <a:pt x="31" y="124"/>
                  </a:cubicBezTo>
                  <a:moveTo>
                    <a:pt x="68" y="113"/>
                  </a:moveTo>
                  <a:cubicBezTo>
                    <a:pt x="69" y="111"/>
                    <a:pt x="70" y="110"/>
                    <a:pt x="71" y="109"/>
                  </a:cubicBezTo>
                  <a:cubicBezTo>
                    <a:pt x="72" y="109"/>
                    <a:pt x="72" y="109"/>
                    <a:pt x="72" y="109"/>
                  </a:cubicBezTo>
                  <a:cubicBezTo>
                    <a:pt x="74" y="108"/>
                    <a:pt x="76" y="107"/>
                    <a:pt x="78" y="107"/>
                  </a:cubicBezTo>
                  <a:cubicBezTo>
                    <a:pt x="77" y="108"/>
                    <a:pt x="75" y="110"/>
                    <a:pt x="73" y="112"/>
                  </a:cubicBezTo>
                  <a:cubicBezTo>
                    <a:pt x="73" y="112"/>
                    <a:pt x="73" y="112"/>
                    <a:pt x="73" y="112"/>
                  </a:cubicBezTo>
                  <a:cubicBezTo>
                    <a:pt x="73" y="112"/>
                    <a:pt x="73" y="112"/>
                    <a:pt x="73" y="112"/>
                  </a:cubicBezTo>
                  <a:cubicBezTo>
                    <a:pt x="71" y="112"/>
                    <a:pt x="69" y="112"/>
                    <a:pt x="68" y="113"/>
                  </a:cubicBezTo>
                  <a:moveTo>
                    <a:pt x="35" y="114"/>
                  </a:moveTo>
                  <a:cubicBezTo>
                    <a:pt x="37" y="111"/>
                    <a:pt x="40" y="108"/>
                    <a:pt x="42" y="105"/>
                  </a:cubicBezTo>
                  <a:cubicBezTo>
                    <a:pt x="41" y="107"/>
                    <a:pt x="40" y="109"/>
                    <a:pt x="40" y="112"/>
                  </a:cubicBezTo>
                  <a:cubicBezTo>
                    <a:pt x="38" y="112"/>
                    <a:pt x="37" y="113"/>
                    <a:pt x="35" y="114"/>
                  </a:cubicBezTo>
                  <a:moveTo>
                    <a:pt x="76" y="104"/>
                  </a:moveTo>
                  <a:cubicBezTo>
                    <a:pt x="78" y="102"/>
                    <a:pt x="80" y="99"/>
                    <a:pt x="82" y="96"/>
                  </a:cubicBezTo>
                  <a:cubicBezTo>
                    <a:pt x="84" y="95"/>
                    <a:pt x="87" y="95"/>
                    <a:pt x="89" y="94"/>
                  </a:cubicBezTo>
                  <a:cubicBezTo>
                    <a:pt x="87" y="96"/>
                    <a:pt x="85" y="99"/>
                    <a:pt x="83" y="101"/>
                  </a:cubicBezTo>
                  <a:cubicBezTo>
                    <a:pt x="80" y="102"/>
                    <a:pt x="78" y="103"/>
                    <a:pt x="76" y="104"/>
                  </a:cubicBezTo>
                  <a:moveTo>
                    <a:pt x="85" y="92"/>
                  </a:moveTo>
                  <a:cubicBezTo>
                    <a:pt x="87" y="89"/>
                    <a:pt x="89" y="86"/>
                    <a:pt x="91" y="83"/>
                  </a:cubicBezTo>
                  <a:cubicBezTo>
                    <a:pt x="93" y="82"/>
                    <a:pt x="95" y="82"/>
                    <a:pt x="97" y="81"/>
                  </a:cubicBezTo>
                  <a:cubicBezTo>
                    <a:pt x="96" y="84"/>
                    <a:pt x="94" y="86"/>
                    <a:pt x="92" y="89"/>
                  </a:cubicBezTo>
                  <a:cubicBezTo>
                    <a:pt x="92" y="89"/>
                    <a:pt x="92" y="89"/>
                    <a:pt x="92" y="89"/>
                  </a:cubicBezTo>
                  <a:cubicBezTo>
                    <a:pt x="90" y="90"/>
                    <a:pt x="88" y="91"/>
                    <a:pt x="85" y="92"/>
                  </a:cubicBezTo>
                  <a:moveTo>
                    <a:pt x="93" y="79"/>
                  </a:moveTo>
                  <a:cubicBezTo>
                    <a:pt x="94" y="77"/>
                    <a:pt x="95" y="76"/>
                    <a:pt x="95" y="74"/>
                  </a:cubicBezTo>
                  <a:cubicBezTo>
                    <a:pt x="97" y="73"/>
                    <a:pt x="99" y="73"/>
                    <a:pt x="101" y="72"/>
                  </a:cubicBezTo>
                  <a:cubicBezTo>
                    <a:pt x="101" y="74"/>
                    <a:pt x="100" y="76"/>
                    <a:pt x="99" y="77"/>
                  </a:cubicBezTo>
                  <a:cubicBezTo>
                    <a:pt x="98" y="77"/>
                    <a:pt x="98" y="77"/>
                    <a:pt x="98" y="77"/>
                  </a:cubicBezTo>
                  <a:cubicBezTo>
                    <a:pt x="97" y="78"/>
                    <a:pt x="95" y="79"/>
                    <a:pt x="93" y="79"/>
                  </a:cubicBezTo>
                  <a:moveTo>
                    <a:pt x="97" y="71"/>
                  </a:moveTo>
                  <a:cubicBezTo>
                    <a:pt x="98" y="68"/>
                    <a:pt x="99" y="66"/>
                    <a:pt x="100" y="63"/>
                  </a:cubicBezTo>
                  <a:cubicBezTo>
                    <a:pt x="100" y="63"/>
                    <a:pt x="100" y="63"/>
                    <a:pt x="100" y="63"/>
                  </a:cubicBezTo>
                  <a:cubicBezTo>
                    <a:pt x="102" y="62"/>
                    <a:pt x="104" y="61"/>
                    <a:pt x="106" y="61"/>
                  </a:cubicBezTo>
                  <a:cubicBezTo>
                    <a:pt x="105" y="63"/>
                    <a:pt x="104" y="66"/>
                    <a:pt x="103" y="69"/>
                  </a:cubicBezTo>
                  <a:cubicBezTo>
                    <a:pt x="101" y="69"/>
                    <a:pt x="99" y="70"/>
                    <a:pt x="97" y="71"/>
                  </a:cubicBezTo>
                  <a:moveTo>
                    <a:pt x="101" y="59"/>
                  </a:moveTo>
                  <a:cubicBezTo>
                    <a:pt x="102" y="57"/>
                    <a:pt x="102" y="55"/>
                    <a:pt x="103" y="53"/>
                  </a:cubicBezTo>
                  <a:cubicBezTo>
                    <a:pt x="103" y="52"/>
                    <a:pt x="103" y="52"/>
                    <a:pt x="103" y="52"/>
                  </a:cubicBezTo>
                  <a:cubicBezTo>
                    <a:pt x="105" y="52"/>
                    <a:pt x="107" y="51"/>
                    <a:pt x="108" y="51"/>
                  </a:cubicBezTo>
                  <a:cubicBezTo>
                    <a:pt x="108" y="53"/>
                    <a:pt x="107" y="55"/>
                    <a:pt x="107" y="58"/>
                  </a:cubicBezTo>
                  <a:cubicBezTo>
                    <a:pt x="106" y="58"/>
                    <a:pt x="106" y="58"/>
                    <a:pt x="106" y="58"/>
                  </a:cubicBezTo>
                  <a:cubicBezTo>
                    <a:pt x="105" y="58"/>
                    <a:pt x="103" y="58"/>
                    <a:pt x="101" y="59"/>
                  </a:cubicBezTo>
                  <a:moveTo>
                    <a:pt x="103" y="49"/>
                  </a:moveTo>
                  <a:cubicBezTo>
                    <a:pt x="104" y="47"/>
                    <a:pt x="104" y="44"/>
                    <a:pt x="104" y="42"/>
                  </a:cubicBezTo>
                  <a:cubicBezTo>
                    <a:pt x="106" y="42"/>
                    <a:pt x="108" y="41"/>
                    <a:pt x="110" y="40"/>
                  </a:cubicBezTo>
                  <a:cubicBezTo>
                    <a:pt x="110" y="43"/>
                    <a:pt x="109" y="45"/>
                    <a:pt x="109" y="47"/>
                  </a:cubicBezTo>
                  <a:cubicBezTo>
                    <a:pt x="107" y="48"/>
                    <a:pt x="105" y="48"/>
                    <a:pt x="103" y="49"/>
                  </a:cubicBezTo>
                  <a:moveTo>
                    <a:pt x="105" y="39"/>
                  </a:moveTo>
                  <a:cubicBezTo>
                    <a:pt x="105" y="37"/>
                    <a:pt x="105" y="35"/>
                    <a:pt x="105" y="33"/>
                  </a:cubicBezTo>
                  <a:cubicBezTo>
                    <a:pt x="107" y="32"/>
                    <a:pt x="109" y="32"/>
                    <a:pt x="111" y="31"/>
                  </a:cubicBezTo>
                  <a:cubicBezTo>
                    <a:pt x="110" y="33"/>
                    <a:pt x="110" y="35"/>
                    <a:pt x="110" y="37"/>
                  </a:cubicBezTo>
                  <a:cubicBezTo>
                    <a:pt x="108" y="38"/>
                    <a:pt x="106" y="38"/>
                    <a:pt x="105" y="39"/>
                  </a:cubicBezTo>
                  <a:moveTo>
                    <a:pt x="105" y="30"/>
                  </a:moveTo>
                  <a:cubicBezTo>
                    <a:pt x="105" y="29"/>
                    <a:pt x="105" y="28"/>
                    <a:pt x="105" y="27"/>
                  </a:cubicBezTo>
                  <a:cubicBezTo>
                    <a:pt x="107" y="26"/>
                    <a:pt x="109" y="25"/>
                    <a:pt x="110" y="24"/>
                  </a:cubicBezTo>
                  <a:cubicBezTo>
                    <a:pt x="110" y="25"/>
                    <a:pt x="111" y="27"/>
                    <a:pt x="111" y="28"/>
                  </a:cubicBezTo>
                  <a:cubicBezTo>
                    <a:pt x="109" y="29"/>
                    <a:pt x="107" y="29"/>
                    <a:pt x="105" y="30"/>
                  </a:cubicBezTo>
                  <a:moveTo>
                    <a:pt x="105" y="24"/>
                  </a:moveTo>
                  <a:cubicBezTo>
                    <a:pt x="105" y="22"/>
                    <a:pt x="104" y="21"/>
                    <a:pt x="104" y="20"/>
                  </a:cubicBezTo>
                  <a:cubicBezTo>
                    <a:pt x="106" y="19"/>
                    <a:pt x="108" y="19"/>
                    <a:pt x="110" y="18"/>
                  </a:cubicBezTo>
                  <a:cubicBezTo>
                    <a:pt x="110" y="19"/>
                    <a:pt x="110" y="20"/>
                    <a:pt x="110" y="21"/>
                  </a:cubicBezTo>
                  <a:cubicBezTo>
                    <a:pt x="110" y="21"/>
                    <a:pt x="110" y="21"/>
                    <a:pt x="110" y="21"/>
                  </a:cubicBezTo>
                  <a:cubicBezTo>
                    <a:pt x="110" y="21"/>
                    <a:pt x="109" y="21"/>
                    <a:pt x="109" y="21"/>
                  </a:cubicBezTo>
                  <a:cubicBezTo>
                    <a:pt x="108" y="22"/>
                    <a:pt x="106" y="23"/>
                    <a:pt x="105" y="24"/>
                  </a:cubicBezTo>
                  <a:moveTo>
                    <a:pt x="104" y="17"/>
                  </a:moveTo>
                  <a:cubicBezTo>
                    <a:pt x="104" y="16"/>
                    <a:pt x="103" y="14"/>
                    <a:pt x="103" y="13"/>
                  </a:cubicBezTo>
                  <a:cubicBezTo>
                    <a:pt x="104" y="12"/>
                    <a:pt x="105" y="11"/>
                    <a:pt x="106" y="9"/>
                  </a:cubicBezTo>
                  <a:cubicBezTo>
                    <a:pt x="107" y="8"/>
                    <a:pt x="107" y="7"/>
                    <a:pt x="108" y="6"/>
                  </a:cubicBezTo>
                  <a:cubicBezTo>
                    <a:pt x="109" y="9"/>
                    <a:pt x="109" y="12"/>
                    <a:pt x="110" y="15"/>
                  </a:cubicBezTo>
                  <a:cubicBezTo>
                    <a:pt x="108" y="16"/>
                    <a:pt x="106" y="16"/>
                    <a:pt x="104" y="17"/>
                  </a:cubicBezTo>
                  <a:moveTo>
                    <a:pt x="70" y="119"/>
                  </a:moveTo>
                  <a:cubicBezTo>
                    <a:pt x="71" y="119"/>
                    <a:pt x="71" y="119"/>
                    <a:pt x="72" y="119"/>
                  </a:cubicBezTo>
                  <a:cubicBezTo>
                    <a:pt x="107" y="87"/>
                    <a:pt x="115" y="53"/>
                    <a:pt x="114" y="29"/>
                  </a:cubicBezTo>
                  <a:cubicBezTo>
                    <a:pt x="114" y="19"/>
                    <a:pt x="113" y="11"/>
                    <a:pt x="112" y="5"/>
                  </a:cubicBezTo>
                  <a:cubicBezTo>
                    <a:pt x="113" y="5"/>
                    <a:pt x="113" y="5"/>
                    <a:pt x="113" y="5"/>
                  </a:cubicBezTo>
                  <a:cubicBezTo>
                    <a:pt x="118" y="7"/>
                    <a:pt x="126" y="7"/>
                    <a:pt x="131" y="7"/>
                  </a:cubicBezTo>
                  <a:cubicBezTo>
                    <a:pt x="133" y="14"/>
                    <a:pt x="139" y="32"/>
                    <a:pt x="139" y="53"/>
                  </a:cubicBezTo>
                  <a:cubicBezTo>
                    <a:pt x="139" y="80"/>
                    <a:pt x="130" y="113"/>
                    <a:pt x="98" y="140"/>
                  </a:cubicBezTo>
                  <a:cubicBezTo>
                    <a:pt x="98" y="140"/>
                    <a:pt x="97" y="141"/>
                    <a:pt x="97" y="141"/>
                  </a:cubicBezTo>
                  <a:cubicBezTo>
                    <a:pt x="97" y="142"/>
                    <a:pt x="98" y="142"/>
                    <a:pt x="98" y="143"/>
                  </a:cubicBezTo>
                  <a:cubicBezTo>
                    <a:pt x="103" y="145"/>
                    <a:pt x="107" y="148"/>
                    <a:pt x="112" y="151"/>
                  </a:cubicBezTo>
                  <a:cubicBezTo>
                    <a:pt x="100" y="157"/>
                    <a:pt x="86" y="160"/>
                    <a:pt x="70" y="160"/>
                  </a:cubicBezTo>
                  <a:cubicBezTo>
                    <a:pt x="56" y="160"/>
                    <a:pt x="40" y="158"/>
                    <a:pt x="23" y="153"/>
                  </a:cubicBezTo>
                  <a:cubicBezTo>
                    <a:pt x="23" y="152"/>
                    <a:pt x="24" y="152"/>
                    <a:pt x="24" y="151"/>
                  </a:cubicBezTo>
                  <a:cubicBezTo>
                    <a:pt x="26" y="147"/>
                    <a:pt x="32" y="137"/>
                    <a:pt x="37" y="127"/>
                  </a:cubicBezTo>
                  <a:cubicBezTo>
                    <a:pt x="40" y="122"/>
                    <a:pt x="42" y="117"/>
                    <a:pt x="44" y="112"/>
                  </a:cubicBezTo>
                  <a:cubicBezTo>
                    <a:pt x="45" y="108"/>
                    <a:pt x="46" y="105"/>
                    <a:pt x="47" y="102"/>
                  </a:cubicBezTo>
                  <a:cubicBezTo>
                    <a:pt x="51" y="105"/>
                    <a:pt x="57" y="110"/>
                    <a:pt x="62" y="114"/>
                  </a:cubicBezTo>
                  <a:cubicBezTo>
                    <a:pt x="62" y="114"/>
                    <a:pt x="62" y="114"/>
                    <a:pt x="63" y="115"/>
                  </a:cubicBezTo>
                  <a:cubicBezTo>
                    <a:pt x="63" y="115"/>
                    <a:pt x="64" y="115"/>
                    <a:pt x="64" y="115"/>
                  </a:cubicBezTo>
                  <a:cubicBezTo>
                    <a:pt x="64" y="115"/>
                    <a:pt x="64" y="115"/>
                    <a:pt x="64" y="115"/>
                  </a:cubicBezTo>
                  <a:cubicBezTo>
                    <a:pt x="65" y="115"/>
                    <a:pt x="65" y="116"/>
                    <a:pt x="66" y="116"/>
                  </a:cubicBezTo>
                  <a:cubicBezTo>
                    <a:pt x="66" y="116"/>
                    <a:pt x="66" y="116"/>
                    <a:pt x="66" y="116"/>
                  </a:cubicBezTo>
                  <a:cubicBezTo>
                    <a:pt x="67" y="117"/>
                    <a:pt x="68" y="118"/>
                    <a:pt x="69" y="119"/>
                  </a:cubicBezTo>
                  <a:cubicBezTo>
                    <a:pt x="70" y="119"/>
                    <a:pt x="70" y="119"/>
                    <a:pt x="70" y="119"/>
                  </a:cubicBezTo>
                  <a:moveTo>
                    <a:pt x="110" y="0"/>
                  </a:moveTo>
                  <a:cubicBezTo>
                    <a:pt x="109" y="0"/>
                    <a:pt x="109" y="0"/>
                    <a:pt x="109" y="0"/>
                  </a:cubicBezTo>
                  <a:cubicBezTo>
                    <a:pt x="109" y="0"/>
                    <a:pt x="109" y="0"/>
                    <a:pt x="109" y="0"/>
                  </a:cubicBezTo>
                  <a:cubicBezTo>
                    <a:pt x="108" y="0"/>
                    <a:pt x="108" y="0"/>
                    <a:pt x="108" y="0"/>
                  </a:cubicBezTo>
                  <a:cubicBezTo>
                    <a:pt x="108" y="1"/>
                    <a:pt x="108" y="1"/>
                    <a:pt x="108" y="1"/>
                  </a:cubicBezTo>
                  <a:cubicBezTo>
                    <a:pt x="106" y="3"/>
                    <a:pt x="104" y="5"/>
                    <a:pt x="103" y="7"/>
                  </a:cubicBezTo>
                  <a:cubicBezTo>
                    <a:pt x="101" y="9"/>
                    <a:pt x="100" y="11"/>
                    <a:pt x="100" y="11"/>
                  </a:cubicBezTo>
                  <a:cubicBezTo>
                    <a:pt x="100" y="12"/>
                    <a:pt x="100" y="12"/>
                    <a:pt x="100" y="12"/>
                  </a:cubicBezTo>
                  <a:cubicBezTo>
                    <a:pt x="99" y="12"/>
                    <a:pt x="99" y="12"/>
                    <a:pt x="99" y="12"/>
                  </a:cubicBezTo>
                  <a:cubicBezTo>
                    <a:pt x="99" y="12"/>
                    <a:pt x="99" y="12"/>
                    <a:pt x="99" y="12"/>
                  </a:cubicBezTo>
                  <a:cubicBezTo>
                    <a:pt x="99" y="13"/>
                    <a:pt x="99" y="13"/>
                    <a:pt x="99" y="13"/>
                  </a:cubicBezTo>
                  <a:cubicBezTo>
                    <a:pt x="99" y="13"/>
                    <a:pt x="99" y="13"/>
                    <a:pt x="99" y="13"/>
                  </a:cubicBezTo>
                  <a:cubicBezTo>
                    <a:pt x="99" y="13"/>
                    <a:pt x="99" y="13"/>
                    <a:pt x="99" y="13"/>
                  </a:cubicBezTo>
                  <a:cubicBezTo>
                    <a:pt x="100" y="15"/>
                    <a:pt x="101" y="19"/>
                    <a:pt x="101" y="25"/>
                  </a:cubicBezTo>
                  <a:cubicBezTo>
                    <a:pt x="101" y="25"/>
                    <a:pt x="100" y="26"/>
                    <a:pt x="101" y="26"/>
                  </a:cubicBezTo>
                  <a:cubicBezTo>
                    <a:pt x="101" y="27"/>
                    <a:pt x="101" y="27"/>
                    <a:pt x="101" y="27"/>
                  </a:cubicBezTo>
                  <a:cubicBezTo>
                    <a:pt x="101" y="28"/>
                    <a:pt x="101" y="29"/>
                    <a:pt x="101" y="31"/>
                  </a:cubicBezTo>
                  <a:cubicBezTo>
                    <a:pt x="101" y="50"/>
                    <a:pt x="95" y="81"/>
                    <a:pt x="64" y="110"/>
                  </a:cubicBezTo>
                  <a:cubicBezTo>
                    <a:pt x="58" y="105"/>
                    <a:pt x="51" y="100"/>
                    <a:pt x="46" y="96"/>
                  </a:cubicBezTo>
                  <a:cubicBezTo>
                    <a:pt x="46" y="96"/>
                    <a:pt x="46" y="96"/>
                    <a:pt x="46" y="96"/>
                  </a:cubicBezTo>
                  <a:cubicBezTo>
                    <a:pt x="45" y="96"/>
                    <a:pt x="45" y="96"/>
                    <a:pt x="45" y="96"/>
                  </a:cubicBezTo>
                  <a:cubicBezTo>
                    <a:pt x="45" y="96"/>
                    <a:pt x="45" y="96"/>
                    <a:pt x="45" y="96"/>
                  </a:cubicBezTo>
                  <a:cubicBezTo>
                    <a:pt x="44" y="96"/>
                    <a:pt x="44" y="96"/>
                    <a:pt x="44" y="96"/>
                  </a:cubicBezTo>
                  <a:cubicBezTo>
                    <a:pt x="44" y="96"/>
                    <a:pt x="44" y="96"/>
                    <a:pt x="44" y="96"/>
                  </a:cubicBezTo>
                  <a:cubicBezTo>
                    <a:pt x="44" y="96"/>
                    <a:pt x="44" y="96"/>
                    <a:pt x="44" y="96"/>
                  </a:cubicBezTo>
                  <a:cubicBezTo>
                    <a:pt x="43" y="97"/>
                    <a:pt x="43" y="97"/>
                    <a:pt x="43" y="97"/>
                  </a:cubicBezTo>
                  <a:cubicBezTo>
                    <a:pt x="37" y="104"/>
                    <a:pt x="32" y="112"/>
                    <a:pt x="27" y="120"/>
                  </a:cubicBezTo>
                  <a:cubicBezTo>
                    <a:pt x="26" y="121"/>
                    <a:pt x="26" y="122"/>
                    <a:pt x="27" y="122"/>
                  </a:cubicBezTo>
                  <a:cubicBezTo>
                    <a:pt x="27" y="122"/>
                    <a:pt x="27" y="122"/>
                    <a:pt x="27" y="122"/>
                  </a:cubicBezTo>
                  <a:cubicBezTo>
                    <a:pt x="24" y="130"/>
                    <a:pt x="19" y="140"/>
                    <a:pt x="14" y="150"/>
                  </a:cubicBezTo>
                  <a:cubicBezTo>
                    <a:pt x="11" y="157"/>
                    <a:pt x="7" y="164"/>
                    <a:pt x="5" y="169"/>
                  </a:cubicBezTo>
                  <a:cubicBezTo>
                    <a:pt x="5" y="170"/>
                    <a:pt x="4" y="170"/>
                    <a:pt x="4" y="171"/>
                  </a:cubicBezTo>
                  <a:cubicBezTo>
                    <a:pt x="4" y="171"/>
                    <a:pt x="4" y="171"/>
                    <a:pt x="4" y="171"/>
                  </a:cubicBezTo>
                  <a:cubicBezTo>
                    <a:pt x="3" y="172"/>
                    <a:pt x="3" y="172"/>
                    <a:pt x="3" y="172"/>
                  </a:cubicBezTo>
                  <a:cubicBezTo>
                    <a:pt x="3" y="172"/>
                    <a:pt x="3" y="173"/>
                    <a:pt x="3" y="173"/>
                  </a:cubicBezTo>
                  <a:cubicBezTo>
                    <a:pt x="2" y="174"/>
                    <a:pt x="2" y="176"/>
                    <a:pt x="1" y="177"/>
                  </a:cubicBezTo>
                  <a:cubicBezTo>
                    <a:pt x="1" y="177"/>
                    <a:pt x="1" y="177"/>
                    <a:pt x="1" y="178"/>
                  </a:cubicBezTo>
                  <a:cubicBezTo>
                    <a:pt x="1" y="178"/>
                    <a:pt x="1" y="178"/>
                    <a:pt x="1" y="178"/>
                  </a:cubicBezTo>
                  <a:cubicBezTo>
                    <a:pt x="1" y="179"/>
                    <a:pt x="1" y="179"/>
                    <a:pt x="1" y="179"/>
                  </a:cubicBezTo>
                  <a:cubicBezTo>
                    <a:pt x="1" y="179"/>
                    <a:pt x="0" y="179"/>
                    <a:pt x="0" y="179"/>
                  </a:cubicBezTo>
                  <a:cubicBezTo>
                    <a:pt x="1" y="180"/>
                    <a:pt x="1" y="180"/>
                    <a:pt x="1" y="180"/>
                  </a:cubicBezTo>
                  <a:cubicBezTo>
                    <a:pt x="1" y="180"/>
                    <a:pt x="1" y="181"/>
                    <a:pt x="1" y="181"/>
                  </a:cubicBezTo>
                  <a:cubicBezTo>
                    <a:pt x="1" y="182"/>
                    <a:pt x="2" y="182"/>
                    <a:pt x="2" y="182"/>
                  </a:cubicBezTo>
                  <a:cubicBezTo>
                    <a:pt x="3" y="183"/>
                    <a:pt x="3" y="183"/>
                    <a:pt x="4" y="183"/>
                  </a:cubicBezTo>
                  <a:cubicBezTo>
                    <a:pt x="9" y="184"/>
                    <a:pt x="15" y="185"/>
                    <a:pt x="21" y="185"/>
                  </a:cubicBezTo>
                  <a:cubicBezTo>
                    <a:pt x="22" y="185"/>
                    <a:pt x="23" y="185"/>
                    <a:pt x="23" y="185"/>
                  </a:cubicBezTo>
                  <a:cubicBezTo>
                    <a:pt x="24" y="185"/>
                    <a:pt x="24" y="185"/>
                    <a:pt x="24" y="185"/>
                  </a:cubicBezTo>
                  <a:cubicBezTo>
                    <a:pt x="27" y="186"/>
                    <a:pt x="30" y="186"/>
                    <a:pt x="33" y="186"/>
                  </a:cubicBezTo>
                  <a:cubicBezTo>
                    <a:pt x="33" y="186"/>
                    <a:pt x="34" y="186"/>
                    <a:pt x="35" y="186"/>
                  </a:cubicBezTo>
                  <a:cubicBezTo>
                    <a:pt x="35" y="186"/>
                    <a:pt x="35" y="186"/>
                    <a:pt x="35" y="186"/>
                  </a:cubicBezTo>
                  <a:cubicBezTo>
                    <a:pt x="35" y="186"/>
                    <a:pt x="36" y="186"/>
                    <a:pt x="36" y="186"/>
                  </a:cubicBezTo>
                  <a:cubicBezTo>
                    <a:pt x="36" y="186"/>
                    <a:pt x="37" y="186"/>
                    <a:pt x="37" y="186"/>
                  </a:cubicBezTo>
                  <a:cubicBezTo>
                    <a:pt x="37" y="186"/>
                    <a:pt x="37" y="186"/>
                    <a:pt x="37" y="186"/>
                  </a:cubicBezTo>
                  <a:cubicBezTo>
                    <a:pt x="58" y="185"/>
                    <a:pt x="84" y="183"/>
                    <a:pt x="100" y="177"/>
                  </a:cubicBezTo>
                  <a:cubicBezTo>
                    <a:pt x="101" y="177"/>
                    <a:pt x="101" y="177"/>
                    <a:pt x="101" y="177"/>
                  </a:cubicBezTo>
                  <a:cubicBezTo>
                    <a:pt x="107" y="169"/>
                    <a:pt x="113" y="160"/>
                    <a:pt x="119" y="152"/>
                  </a:cubicBezTo>
                  <a:cubicBezTo>
                    <a:pt x="119" y="151"/>
                    <a:pt x="119" y="150"/>
                    <a:pt x="118" y="149"/>
                  </a:cubicBezTo>
                  <a:cubicBezTo>
                    <a:pt x="118" y="149"/>
                    <a:pt x="117" y="149"/>
                    <a:pt x="117" y="149"/>
                  </a:cubicBezTo>
                  <a:cubicBezTo>
                    <a:pt x="117" y="149"/>
                    <a:pt x="117" y="149"/>
                    <a:pt x="117" y="149"/>
                  </a:cubicBezTo>
                  <a:cubicBezTo>
                    <a:pt x="112" y="146"/>
                    <a:pt x="107" y="143"/>
                    <a:pt x="103" y="141"/>
                  </a:cubicBezTo>
                  <a:cubicBezTo>
                    <a:pt x="134" y="113"/>
                    <a:pt x="143" y="80"/>
                    <a:pt x="143" y="53"/>
                  </a:cubicBezTo>
                  <a:cubicBezTo>
                    <a:pt x="143" y="30"/>
                    <a:pt x="137" y="11"/>
                    <a:pt x="134" y="5"/>
                  </a:cubicBezTo>
                  <a:cubicBezTo>
                    <a:pt x="134" y="4"/>
                    <a:pt x="133" y="4"/>
                    <a:pt x="132" y="4"/>
                  </a:cubicBezTo>
                  <a:cubicBezTo>
                    <a:pt x="130" y="3"/>
                    <a:pt x="125" y="3"/>
                    <a:pt x="120" y="3"/>
                  </a:cubicBezTo>
                  <a:cubicBezTo>
                    <a:pt x="118" y="2"/>
                    <a:pt x="116" y="2"/>
                    <a:pt x="114" y="2"/>
                  </a:cubicBezTo>
                  <a:cubicBezTo>
                    <a:pt x="112" y="1"/>
                    <a:pt x="111" y="1"/>
                    <a:pt x="111" y="0"/>
                  </a:cubicBezTo>
                  <a:cubicBezTo>
                    <a:pt x="111" y="0"/>
                    <a:pt x="111" y="0"/>
                    <a:pt x="111" y="0"/>
                  </a:cubicBezTo>
                  <a:cubicBezTo>
                    <a:pt x="110" y="0"/>
                    <a:pt x="110" y="0"/>
                    <a:pt x="110" y="0"/>
                  </a:cubicBezTo>
                  <a:cubicBezTo>
                    <a:pt x="110" y="0"/>
                    <a:pt x="110" y="0"/>
                    <a:pt x="11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768"/>
            <p:cNvSpPr>
              <a:spLocks noEditPoints="1"/>
            </p:cNvSpPr>
            <p:nvPr/>
          </p:nvSpPr>
          <p:spPr bwMode="auto">
            <a:xfrm>
              <a:off x="3625" y="937"/>
              <a:ext cx="336" cy="326"/>
            </a:xfrm>
            <a:custGeom>
              <a:avLst/>
              <a:gdLst>
                <a:gd name="T0" fmla="*/ 80 w 142"/>
                <a:gd name="T1" fmla="*/ 133 h 138"/>
                <a:gd name="T2" fmla="*/ 80 w 142"/>
                <a:gd name="T3" fmla="*/ 133 h 138"/>
                <a:gd name="T4" fmla="*/ 78 w 142"/>
                <a:gd name="T5" fmla="*/ 133 h 138"/>
                <a:gd name="T6" fmla="*/ 83 w 142"/>
                <a:gd name="T7" fmla="*/ 95 h 138"/>
                <a:gd name="T8" fmla="*/ 77 w 142"/>
                <a:gd name="T9" fmla="*/ 92 h 138"/>
                <a:gd name="T10" fmla="*/ 53 w 142"/>
                <a:gd name="T11" fmla="*/ 74 h 138"/>
                <a:gd name="T12" fmla="*/ 65 w 142"/>
                <a:gd name="T13" fmla="*/ 91 h 138"/>
                <a:gd name="T14" fmla="*/ 52 w 142"/>
                <a:gd name="T15" fmla="*/ 83 h 138"/>
                <a:gd name="T16" fmla="*/ 49 w 142"/>
                <a:gd name="T17" fmla="*/ 74 h 138"/>
                <a:gd name="T18" fmla="*/ 137 w 142"/>
                <a:gd name="T19" fmla="*/ 82 h 138"/>
                <a:gd name="T20" fmla="*/ 124 w 142"/>
                <a:gd name="T21" fmla="*/ 83 h 138"/>
                <a:gd name="T22" fmla="*/ 132 w 142"/>
                <a:gd name="T23" fmla="*/ 56 h 138"/>
                <a:gd name="T24" fmla="*/ 125 w 142"/>
                <a:gd name="T25" fmla="*/ 83 h 138"/>
                <a:gd name="T26" fmla="*/ 124 w 142"/>
                <a:gd name="T27" fmla="*/ 59 h 138"/>
                <a:gd name="T28" fmla="*/ 120 w 142"/>
                <a:gd name="T29" fmla="*/ 76 h 138"/>
                <a:gd name="T30" fmla="*/ 84 w 142"/>
                <a:gd name="T31" fmla="*/ 49 h 138"/>
                <a:gd name="T32" fmla="*/ 56 w 142"/>
                <a:gd name="T33" fmla="*/ 35 h 138"/>
                <a:gd name="T34" fmla="*/ 126 w 142"/>
                <a:gd name="T35" fmla="*/ 33 h 138"/>
                <a:gd name="T36" fmla="*/ 29 w 142"/>
                <a:gd name="T37" fmla="*/ 64 h 138"/>
                <a:gd name="T38" fmla="*/ 75 w 142"/>
                <a:gd name="T39" fmla="*/ 31 h 138"/>
                <a:gd name="T40" fmla="*/ 111 w 142"/>
                <a:gd name="T41" fmla="*/ 30 h 138"/>
                <a:gd name="T42" fmla="*/ 50 w 142"/>
                <a:gd name="T43" fmla="*/ 66 h 138"/>
                <a:gd name="T44" fmla="*/ 54 w 142"/>
                <a:gd name="T45" fmla="*/ 65 h 138"/>
                <a:gd name="T46" fmla="*/ 25 w 142"/>
                <a:gd name="T47" fmla="*/ 47 h 138"/>
                <a:gd name="T48" fmla="*/ 121 w 142"/>
                <a:gd name="T49" fmla="*/ 40 h 138"/>
                <a:gd name="T50" fmla="*/ 55 w 142"/>
                <a:gd name="T51" fmla="*/ 22 h 138"/>
                <a:gd name="T52" fmla="*/ 28 w 142"/>
                <a:gd name="T53" fmla="*/ 61 h 138"/>
                <a:gd name="T54" fmla="*/ 115 w 142"/>
                <a:gd name="T55" fmla="*/ 19 h 138"/>
                <a:gd name="T56" fmla="*/ 65 w 142"/>
                <a:gd name="T57" fmla="*/ 12 h 138"/>
                <a:gd name="T58" fmla="*/ 84 w 142"/>
                <a:gd name="T59" fmla="*/ 16 h 138"/>
                <a:gd name="T60" fmla="*/ 97 w 142"/>
                <a:gd name="T61" fmla="*/ 24 h 138"/>
                <a:gd name="T62" fmla="*/ 110 w 142"/>
                <a:gd name="T63" fmla="*/ 19 h 138"/>
                <a:gd name="T64" fmla="*/ 111 w 142"/>
                <a:gd name="T65" fmla="*/ 31 h 138"/>
                <a:gd name="T66" fmla="*/ 124 w 142"/>
                <a:gd name="T67" fmla="*/ 46 h 138"/>
                <a:gd name="T68" fmla="*/ 134 w 142"/>
                <a:gd name="T69" fmla="*/ 52 h 138"/>
                <a:gd name="T70" fmla="*/ 127 w 142"/>
                <a:gd name="T71" fmla="*/ 52 h 138"/>
                <a:gd name="T72" fmla="*/ 119 w 142"/>
                <a:gd name="T73" fmla="*/ 86 h 138"/>
                <a:gd name="T74" fmla="*/ 129 w 142"/>
                <a:gd name="T75" fmla="*/ 86 h 138"/>
                <a:gd name="T76" fmla="*/ 128 w 142"/>
                <a:gd name="T77" fmla="*/ 104 h 138"/>
                <a:gd name="T78" fmla="*/ 100 w 142"/>
                <a:gd name="T79" fmla="*/ 98 h 138"/>
                <a:gd name="T80" fmla="*/ 63 w 142"/>
                <a:gd name="T81" fmla="*/ 83 h 138"/>
                <a:gd name="T82" fmla="*/ 75 w 142"/>
                <a:gd name="T83" fmla="*/ 52 h 138"/>
                <a:gd name="T84" fmla="*/ 92 w 142"/>
                <a:gd name="T85" fmla="*/ 41 h 138"/>
                <a:gd name="T86" fmla="*/ 71 w 142"/>
                <a:gd name="T87" fmla="*/ 25 h 138"/>
                <a:gd name="T88" fmla="*/ 57 w 142"/>
                <a:gd name="T89" fmla="*/ 17 h 138"/>
                <a:gd name="T90" fmla="*/ 21 w 142"/>
                <a:gd name="T91" fmla="*/ 48 h 138"/>
                <a:gd name="T92" fmla="*/ 25 w 142"/>
                <a:gd name="T93" fmla="*/ 70 h 138"/>
                <a:gd name="T94" fmla="*/ 51 w 142"/>
                <a:gd name="T95" fmla="*/ 88 h 138"/>
                <a:gd name="T96" fmla="*/ 55 w 142"/>
                <a:gd name="T97" fmla="*/ 114 h 138"/>
                <a:gd name="T98" fmla="*/ 61 w 142"/>
                <a:gd name="T99" fmla="*/ 119 h 138"/>
                <a:gd name="T100" fmla="*/ 60 w 142"/>
                <a:gd name="T101" fmla="*/ 132 h 138"/>
                <a:gd name="T102" fmla="*/ 97 w 142"/>
                <a:gd name="T103" fmla="*/ 18 h 138"/>
                <a:gd name="T104" fmla="*/ 38 w 142"/>
                <a:gd name="T105" fmla="*/ 15 h 138"/>
                <a:gd name="T106" fmla="*/ 38 w 142"/>
                <a:gd name="T107" fmla="*/ 15 h 138"/>
                <a:gd name="T108" fmla="*/ 91 w 142"/>
                <a:gd name="T109" fmla="*/ 15 h 138"/>
                <a:gd name="T110" fmla="*/ 75 w 142"/>
                <a:gd name="T111" fmla="*/ 8 h 138"/>
                <a:gd name="T112" fmla="*/ 62 w 142"/>
                <a:gd name="T113" fmla="*/ 6 h 138"/>
                <a:gd name="T114" fmla="*/ 71 w 142"/>
                <a:gd name="T115" fmla="*/ 0 h 138"/>
                <a:gd name="T116" fmla="*/ 23 w 142"/>
                <a:gd name="T117" fmla="*/ 18 h 138"/>
                <a:gd name="T118" fmla="*/ 141 w 142"/>
                <a:gd name="T119" fmla="*/ 82 h 138"/>
                <a:gd name="T120" fmla="*/ 117 w 142"/>
                <a:gd name="T121" fmla="*/ 1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2" h="138">
                  <a:moveTo>
                    <a:pt x="90" y="131"/>
                  </a:moveTo>
                  <a:cubicBezTo>
                    <a:pt x="90" y="131"/>
                    <a:pt x="90" y="131"/>
                    <a:pt x="90" y="131"/>
                  </a:cubicBezTo>
                  <a:cubicBezTo>
                    <a:pt x="94" y="121"/>
                    <a:pt x="99" y="112"/>
                    <a:pt x="103" y="103"/>
                  </a:cubicBezTo>
                  <a:cubicBezTo>
                    <a:pt x="114" y="112"/>
                    <a:pt x="97" y="126"/>
                    <a:pt x="91" y="131"/>
                  </a:cubicBezTo>
                  <a:cubicBezTo>
                    <a:pt x="90" y="131"/>
                    <a:pt x="90" y="131"/>
                    <a:pt x="90" y="131"/>
                  </a:cubicBezTo>
                  <a:cubicBezTo>
                    <a:pt x="90" y="131"/>
                    <a:pt x="90" y="131"/>
                    <a:pt x="90" y="131"/>
                  </a:cubicBezTo>
                  <a:moveTo>
                    <a:pt x="80" y="133"/>
                  </a:moveTo>
                  <a:cubicBezTo>
                    <a:pt x="84" y="123"/>
                    <a:pt x="89" y="112"/>
                    <a:pt x="93" y="102"/>
                  </a:cubicBezTo>
                  <a:cubicBezTo>
                    <a:pt x="95" y="102"/>
                    <a:pt x="98" y="103"/>
                    <a:pt x="100" y="103"/>
                  </a:cubicBezTo>
                  <a:cubicBezTo>
                    <a:pt x="100" y="103"/>
                    <a:pt x="100" y="103"/>
                    <a:pt x="100" y="103"/>
                  </a:cubicBezTo>
                  <a:cubicBezTo>
                    <a:pt x="96" y="112"/>
                    <a:pt x="92" y="121"/>
                    <a:pt x="88" y="130"/>
                  </a:cubicBezTo>
                  <a:cubicBezTo>
                    <a:pt x="88" y="130"/>
                    <a:pt x="88" y="130"/>
                    <a:pt x="88" y="130"/>
                  </a:cubicBezTo>
                  <a:cubicBezTo>
                    <a:pt x="88" y="131"/>
                    <a:pt x="87" y="131"/>
                    <a:pt x="87" y="132"/>
                  </a:cubicBezTo>
                  <a:cubicBezTo>
                    <a:pt x="85" y="132"/>
                    <a:pt x="83" y="133"/>
                    <a:pt x="80" y="133"/>
                  </a:cubicBezTo>
                  <a:moveTo>
                    <a:pt x="71" y="133"/>
                  </a:moveTo>
                  <a:cubicBezTo>
                    <a:pt x="70" y="133"/>
                    <a:pt x="69" y="133"/>
                    <a:pt x="68" y="133"/>
                  </a:cubicBezTo>
                  <a:cubicBezTo>
                    <a:pt x="74" y="121"/>
                    <a:pt x="79" y="109"/>
                    <a:pt x="85" y="97"/>
                  </a:cubicBezTo>
                  <a:cubicBezTo>
                    <a:pt x="86" y="99"/>
                    <a:pt x="87" y="100"/>
                    <a:pt x="85" y="101"/>
                  </a:cubicBezTo>
                  <a:cubicBezTo>
                    <a:pt x="85" y="101"/>
                    <a:pt x="86" y="101"/>
                    <a:pt x="87" y="101"/>
                  </a:cubicBezTo>
                  <a:cubicBezTo>
                    <a:pt x="88" y="101"/>
                    <a:pt x="89" y="101"/>
                    <a:pt x="91" y="102"/>
                  </a:cubicBezTo>
                  <a:cubicBezTo>
                    <a:pt x="86" y="112"/>
                    <a:pt x="82" y="123"/>
                    <a:pt x="78" y="133"/>
                  </a:cubicBezTo>
                  <a:cubicBezTo>
                    <a:pt x="76" y="133"/>
                    <a:pt x="73" y="133"/>
                    <a:pt x="71" y="133"/>
                  </a:cubicBezTo>
                  <a:moveTo>
                    <a:pt x="66" y="133"/>
                  </a:moveTo>
                  <a:cubicBezTo>
                    <a:pt x="65" y="133"/>
                    <a:pt x="65" y="133"/>
                    <a:pt x="64" y="133"/>
                  </a:cubicBezTo>
                  <a:cubicBezTo>
                    <a:pt x="66" y="126"/>
                    <a:pt x="69" y="120"/>
                    <a:pt x="65" y="116"/>
                  </a:cubicBezTo>
                  <a:cubicBezTo>
                    <a:pt x="68" y="110"/>
                    <a:pt x="71" y="104"/>
                    <a:pt x="75" y="98"/>
                  </a:cubicBezTo>
                  <a:cubicBezTo>
                    <a:pt x="76" y="96"/>
                    <a:pt x="78" y="94"/>
                    <a:pt x="79" y="93"/>
                  </a:cubicBezTo>
                  <a:cubicBezTo>
                    <a:pt x="81" y="94"/>
                    <a:pt x="82" y="95"/>
                    <a:pt x="83" y="95"/>
                  </a:cubicBezTo>
                  <a:cubicBezTo>
                    <a:pt x="77" y="108"/>
                    <a:pt x="72" y="121"/>
                    <a:pt x="66" y="133"/>
                  </a:cubicBezTo>
                  <a:moveTo>
                    <a:pt x="63" y="115"/>
                  </a:moveTo>
                  <a:cubicBezTo>
                    <a:pt x="61" y="114"/>
                    <a:pt x="60" y="112"/>
                    <a:pt x="59" y="111"/>
                  </a:cubicBezTo>
                  <a:cubicBezTo>
                    <a:pt x="62" y="104"/>
                    <a:pt x="65" y="97"/>
                    <a:pt x="68" y="90"/>
                  </a:cubicBezTo>
                  <a:cubicBezTo>
                    <a:pt x="68" y="90"/>
                    <a:pt x="68" y="90"/>
                    <a:pt x="68" y="90"/>
                  </a:cubicBezTo>
                  <a:cubicBezTo>
                    <a:pt x="68" y="90"/>
                    <a:pt x="68" y="90"/>
                    <a:pt x="68" y="90"/>
                  </a:cubicBezTo>
                  <a:cubicBezTo>
                    <a:pt x="71" y="90"/>
                    <a:pt x="74" y="91"/>
                    <a:pt x="77" y="92"/>
                  </a:cubicBezTo>
                  <a:cubicBezTo>
                    <a:pt x="75" y="93"/>
                    <a:pt x="74" y="95"/>
                    <a:pt x="73" y="97"/>
                  </a:cubicBezTo>
                  <a:cubicBezTo>
                    <a:pt x="69" y="103"/>
                    <a:pt x="66" y="109"/>
                    <a:pt x="63" y="115"/>
                  </a:cubicBezTo>
                  <a:moveTo>
                    <a:pt x="50" y="75"/>
                  </a:moveTo>
                  <a:cubicBezTo>
                    <a:pt x="51" y="75"/>
                    <a:pt x="51" y="74"/>
                    <a:pt x="52" y="74"/>
                  </a:cubicBezTo>
                  <a:cubicBezTo>
                    <a:pt x="52" y="74"/>
                    <a:pt x="52" y="74"/>
                    <a:pt x="53" y="74"/>
                  </a:cubicBezTo>
                  <a:cubicBezTo>
                    <a:pt x="53" y="74"/>
                    <a:pt x="53" y="74"/>
                    <a:pt x="53" y="74"/>
                  </a:cubicBezTo>
                  <a:cubicBezTo>
                    <a:pt x="53" y="74"/>
                    <a:pt x="53" y="74"/>
                    <a:pt x="53" y="74"/>
                  </a:cubicBezTo>
                  <a:cubicBezTo>
                    <a:pt x="53" y="74"/>
                    <a:pt x="53" y="74"/>
                    <a:pt x="53" y="74"/>
                  </a:cubicBezTo>
                  <a:cubicBezTo>
                    <a:pt x="56" y="76"/>
                    <a:pt x="57" y="80"/>
                    <a:pt x="56" y="82"/>
                  </a:cubicBezTo>
                  <a:cubicBezTo>
                    <a:pt x="56" y="82"/>
                    <a:pt x="60" y="85"/>
                    <a:pt x="60" y="87"/>
                  </a:cubicBezTo>
                  <a:cubicBezTo>
                    <a:pt x="61" y="87"/>
                    <a:pt x="62" y="87"/>
                    <a:pt x="63" y="87"/>
                  </a:cubicBezTo>
                  <a:cubicBezTo>
                    <a:pt x="63" y="88"/>
                    <a:pt x="63" y="89"/>
                    <a:pt x="63" y="90"/>
                  </a:cubicBezTo>
                  <a:cubicBezTo>
                    <a:pt x="63" y="90"/>
                    <a:pt x="64" y="91"/>
                    <a:pt x="64" y="91"/>
                  </a:cubicBezTo>
                  <a:cubicBezTo>
                    <a:pt x="65" y="91"/>
                    <a:pt x="65" y="91"/>
                    <a:pt x="65" y="91"/>
                  </a:cubicBezTo>
                  <a:cubicBezTo>
                    <a:pt x="62" y="97"/>
                    <a:pt x="60" y="102"/>
                    <a:pt x="58" y="108"/>
                  </a:cubicBezTo>
                  <a:cubicBezTo>
                    <a:pt x="57" y="105"/>
                    <a:pt x="57" y="102"/>
                    <a:pt x="58" y="99"/>
                  </a:cubicBezTo>
                  <a:cubicBezTo>
                    <a:pt x="58" y="96"/>
                    <a:pt x="58" y="93"/>
                    <a:pt x="61" y="91"/>
                  </a:cubicBezTo>
                  <a:cubicBezTo>
                    <a:pt x="60" y="91"/>
                    <a:pt x="59" y="90"/>
                    <a:pt x="58" y="89"/>
                  </a:cubicBezTo>
                  <a:cubicBezTo>
                    <a:pt x="58" y="89"/>
                    <a:pt x="57" y="89"/>
                    <a:pt x="57" y="89"/>
                  </a:cubicBezTo>
                  <a:cubicBezTo>
                    <a:pt x="56" y="88"/>
                    <a:pt x="57" y="87"/>
                    <a:pt x="57" y="87"/>
                  </a:cubicBezTo>
                  <a:cubicBezTo>
                    <a:pt x="55" y="87"/>
                    <a:pt x="54" y="84"/>
                    <a:pt x="52" y="83"/>
                  </a:cubicBezTo>
                  <a:cubicBezTo>
                    <a:pt x="53" y="81"/>
                    <a:pt x="54" y="80"/>
                    <a:pt x="55" y="78"/>
                  </a:cubicBezTo>
                  <a:cubicBezTo>
                    <a:pt x="55" y="77"/>
                    <a:pt x="55" y="77"/>
                    <a:pt x="54" y="76"/>
                  </a:cubicBezTo>
                  <a:cubicBezTo>
                    <a:pt x="54" y="76"/>
                    <a:pt x="54" y="76"/>
                    <a:pt x="54" y="76"/>
                  </a:cubicBezTo>
                  <a:cubicBezTo>
                    <a:pt x="53" y="76"/>
                    <a:pt x="53" y="77"/>
                    <a:pt x="53" y="77"/>
                  </a:cubicBezTo>
                  <a:cubicBezTo>
                    <a:pt x="52" y="79"/>
                    <a:pt x="51" y="81"/>
                    <a:pt x="50" y="82"/>
                  </a:cubicBezTo>
                  <a:cubicBezTo>
                    <a:pt x="49" y="82"/>
                    <a:pt x="48" y="81"/>
                    <a:pt x="46" y="81"/>
                  </a:cubicBezTo>
                  <a:cubicBezTo>
                    <a:pt x="48" y="79"/>
                    <a:pt x="48" y="77"/>
                    <a:pt x="49" y="74"/>
                  </a:cubicBezTo>
                  <a:cubicBezTo>
                    <a:pt x="50" y="75"/>
                    <a:pt x="50" y="75"/>
                    <a:pt x="50" y="75"/>
                  </a:cubicBezTo>
                  <a:moveTo>
                    <a:pt x="128" y="82"/>
                  </a:moveTo>
                  <a:cubicBezTo>
                    <a:pt x="128" y="82"/>
                    <a:pt x="128" y="82"/>
                    <a:pt x="128" y="82"/>
                  </a:cubicBezTo>
                  <a:cubicBezTo>
                    <a:pt x="128" y="82"/>
                    <a:pt x="128" y="82"/>
                    <a:pt x="128" y="82"/>
                  </a:cubicBezTo>
                  <a:cubicBezTo>
                    <a:pt x="130" y="75"/>
                    <a:pt x="133" y="68"/>
                    <a:pt x="136" y="62"/>
                  </a:cubicBezTo>
                  <a:cubicBezTo>
                    <a:pt x="137" y="64"/>
                    <a:pt x="138" y="67"/>
                    <a:pt x="138" y="70"/>
                  </a:cubicBezTo>
                  <a:cubicBezTo>
                    <a:pt x="138" y="74"/>
                    <a:pt x="137" y="78"/>
                    <a:pt x="137" y="82"/>
                  </a:cubicBezTo>
                  <a:cubicBezTo>
                    <a:pt x="136" y="83"/>
                    <a:pt x="136" y="85"/>
                    <a:pt x="136" y="86"/>
                  </a:cubicBezTo>
                  <a:cubicBezTo>
                    <a:pt x="135" y="86"/>
                    <a:pt x="135" y="86"/>
                    <a:pt x="135" y="86"/>
                  </a:cubicBezTo>
                  <a:cubicBezTo>
                    <a:pt x="135" y="85"/>
                    <a:pt x="134" y="83"/>
                    <a:pt x="133" y="83"/>
                  </a:cubicBezTo>
                  <a:cubicBezTo>
                    <a:pt x="132" y="82"/>
                    <a:pt x="131" y="82"/>
                    <a:pt x="129" y="82"/>
                  </a:cubicBezTo>
                  <a:cubicBezTo>
                    <a:pt x="129" y="82"/>
                    <a:pt x="129" y="82"/>
                    <a:pt x="129" y="82"/>
                  </a:cubicBezTo>
                  <a:cubicBezTo>
                    <a:pt x="129" y="82"/>
                    <a:pt x="128" y="82"/>
                    <a:pt x="128" y="82"/>
                  </a:cubicBezTo>
                  <a:moveTo>
                    <a:pt x="124" y="83"/>
                  </a:moveTo>
                  <a:cubicBezTo>
                    <a:pt x="123" y="83"/>
                    <a:pt x="122" y="83"/>
                    <a:pt x="122" y="83"/>
                  </a:cubicBezTo>
                  <a:cubicBezTo>
                    <a:pt x="122" y="82"/>
                    <a:pt x="121" y="82"/>
                    <a:pt x="121" y="81"/>
                  </a:cubicBezTo>
                  <a:cubicBezTo>
                    <a:pt x="121" y="81"/>
                    <a:pt x="121" y="81"/>
                    <a:pt x="121" y="81"/>
                  </a:cubicBezTo>
                  <a:cubicBezTo>
                    <a:pt x="121" y="80"/>
                    <a:pt x="121" y="80"/>
                    <a:pt x="121" y="80"/>
                  </a:cubicBezTo>
                  <a:cubicBezTo>
                    <a:pt x="123" y="72"/>
                    <a:pt x="126" y="65"/>
                    <a:pt x="130" y="57"/>
                  </a:cubicBezTo>
                  <a:cubicBezTo>
                    <a:pt x="130" y="57"/>
                    <a:pt x="130" y="57"/>
                    <a:pt x="130" y="57"/>
                  </a:cubicBezTo>
                  <a:cubicBezTo>
                    <a:pt x="131" y="57"/>
                    <a:pt x="132" y="57"/>
                    <a:pt x="132" y="56"/>
                  </a:cubicBezTo>
                  <a:cubicBezTo>
                    <a:pt x="133" y="56"/>
                    <a:pt x="133" y="56"/>
                    <a:pt x="134" y="56"/>
                  </a:cubicBezTo>
                  <a:cubicBezTo>
                    <a:pt x="134" y="57"/>
                    <a:pt x="134" y="57"/>
                    <a:pt x="134" y="57"/>
                  </a:cubicBezTo>
                  <a:cubicBezTo>
                    <a:pt x="134" y="58"/>
                    <a:pt x="134" y="58"/>
                    <a:pt x="134" y="58"/>
                  </a:cubicBezTo>
                  <a:cubicBezTo>
                    <a:pt x="134" y="59"/>
                    <a:pt x="134" y="59"/>
                    <a:pt x="134" y="60"/>
                  </a:cubicBezTo>
                  <a:cubicBezTo>
                    <a:pt x="131" y="67"/>
                    <a:pt x="128" y="74"/>
                    <a:pt x="125" y="81"/>
                  </a:cubicBezTo>
                  <a:cubicBezTo>
                    <a:pt x="125" y="81"/>
                    <a:pt x="125" y="82"/>
                    <a:pt x="125" y="82"/>
                  </a:cubicBezTo>
                  <a:cubicBezTo>
                    <a:pt x="125" y="83"/>
                    <a:pt x="125" y="83"/>
                    <a:pt x="125" y="83"/>
                  </a:cubicBezTo>
                  <a:cubicBezTo>
                    <a:pt x="125" y="83"/>
                    <a:pt x="125" y="83"/>
                    <a:pt x="124" y="83"/>
                  </a:cubicBezTo>
                  <a:cubicBezTo>
                    <a:pt x="124" y="83"/>
                    <a:pt x="124" y="83"/>
                    <a:pt x="124" y="83"/>
                  </a:cubicBezTo>
                  <a:moveTo>
                    <a:pt x="120" y="76"/>
                  </a:moveTo>
                  <a:cubicBezTo>
                    <a:pt x="120" y="76"/>
                    <a:pt x="120" y="75"/>
                    <a:pt x="120" y="74"/>
                  </a:cubicBezTo>
                  <a:cubicBezTo>
                    <a:pt x="120" y="72"/>
                    <a:pt x="120" y="70"/>
                    <a:pt x="120" y="68"/>
                  </a:cubicBezTo>
                  <a:cubicBezTo>
                    <a:pt x="120" y="66"/>
                    <a:pt x="121" y="65"/>
                    <a:pt x="121" y="64"/>
                  </a:cubicBezTo>
                  <a:cubicBezTo>
                    <a:pt x="122" y="63"/>
                    <a:pt x="123" y="61"/>
                    <a:pt x="124" y="59"/>
                  </a:cubicBezTo>
                  <a:cubicBezTo>
                    <a:pt x="125" y="58"/>
                    <a:pt x="125" y="57"/>
                    <a:pt x="126" y="57"/>
                  </a:cubicBezTo>
                  <a:cubicBezTo>
                    <a:pt x="126" y="56"/>
                    <a:pt x="127" y="56"/>
                    <a:pt x="127" y="56"/>
                  </a:cubicBezTo>
                  <a:cubicBezTo>
                    <a:pt x="127" y="56"/>
                    <a:pt x="127" y="56"/>
                    <a:pt x="127" y="56"/>
                  </a:cubicBezTo>
                  <a:cubicBezTo>
                    <a:pt x="128" y="56"/>
                    <a:pt x="128" y="56"/>
                    <a:pt x="128" y="56"/>
                  </a:cubicBezTo>
                  <a:cubicBezTo>
                    <a:pt x="128" y="56"/>
                    <a:pt x="128" y="56"/>
                    <a:pt x="128" y="56"/>
                  </a:cubicBezTo>
                  <a:cubicBezTo>
                    <a:pt x="128" y="56"/>
                    <a:pt x="128" y="56"/>
                    <a:pt x="128" y="56"/>
                  </a:cubicBezTo>
                  <a:cubicBezTo>
                    <a:pt x="125" y="63"/>
                    <a:pt x="122" y="70"/>
                    <a:pt x="120" y="76"/>
                  </a:cubicBezTo>
                  <a:moveTo>
                    <a:pt x="75" y="48"/>
                  </a:moveTo>
                  <a:cubicBezTo>
                    <a:pt x="77" y="44"/>
                    <a:pt x="79" y="40"/>
                    <a:pt x="82" y="37"/>
                  </a:cubicBezTo>
                  <a:cubicBezTo>
                    <a:pt x="82" y="37"/>
                    <a:pt x="82" y="37"/>
                    <a:pt x="82" y="37"/>
                  </a:cubicBezTo>
                  <a:cubicBezTo>
                    <a:pt x="82" y="37"/>
                    <a:pt x="82" y="37"/>
                    <a:pt x="82" y="37"/>
                  </a:cubicBezTo>
                  <a:cubicBezTo>
                    <a:pt x="83" y="37"/>
                    <a:pt x="87" y="39"/>
                    <a:pt x="88" y="39"/>
                  </a:cubicBezTo>
                  <a:cubicBezTo>
                    <a:pt x="88" y="39"/>
                    <a:pt x="88" y="39"/>
                    <a:pt x="88" y="39"/>
                  </a:cubicBezTo>
                  <a:cubicBezTo>
                    <a:pt x="87" y="40"/>
                    <a:pt x="82" y="47"/>
                    <a:pt x="84" y="49"/>
                  </a:cubicBezTo>
                  <a:cubicBezTo>
                    <a:pt x="82" y="48"/>
                    <a:pt x="79" y="48"/>
                    <a:pt x="76" y="48"/>
                  </a:cubicBezTo>
                  <a:cubicBezTo>
                    <a:pt x="76" y="48"/>
                    <a:pt x="75" y="48"/>
                    <a:pt x="75" y="48"/>
                  </a:cubicBezTo>
                  <a:moveTo>
                    <a:pt x="44" y="80"/>
                  </a:moveTo>
                  <a:cubicBezTo>
                    <a:pt x="42" y="79"/>
                    <a:pt x="40" y="78"/>
                    <a:pt x="39" y="77"/>
                  </a:cubicBezTo>
                  <a:cubicBezTo>
                    <a:pt x="38" y="77"/>
                    <a:pt x="36" y="74"/>
                    <a:pt x="34" y="72"/>
                  </a:cubicBezTo>
                  <a:cubicBezTo>
                    <a:pt x="41" y="59"/>
                    <a:pt x="48" y="47"/>
                    <a:pt x="56" y="35"/>
                  </a:cubicBezTo>
                  <a:cubicBezTo>
                    <a:pt x="56" y="35"/>
                    <a:pt x="56" y="35"/>
                    <a:pt x="56" y="35"/>
                  </a:cubicBezTo>
                  <a:cubicBezTo>
                    <a:pt x="57" y="36"/>
                    <a:pt x="59" y="37"/>
                    <a:pt x="61" y="38"/>
                  </a:cubicBezTo>
                  <a:cubicBezTo>
                    <a:pt x="56" y="47"/>
                    <a:pt x="51" y="56"/>
                    <a:pt x="46" y="65"/>
                  </a:cubicBezTo>
                  <a:cubicBezTo>
                    <a:pt x="46" y="66"/>
                    <a:pt x="46" y="66"/>
                    <a:pt x="45" y="66"/>
                  </a:cubicBezTo>
                  <a:cubicBezTo>
                    <a:pt x="43" y="68"/>
                    <a:pt x="46" y="71"/>
                    <a:pt x="47" y="72"/>
                  </a:cubicBezTo>
                  <a:cubicBezTo>
                    <a:pt x="47" y="75"/>
                    <a:pt x="46" y="78"/>
                    <a:pt x="44" y="80"/>
                  </a:cubicBezTo>
                  <a:moveTo>
                    <a:pt x="124" y="37"/>
                  </a:moveTo>
                  <a:cubicBezTo>
                    <a:pt x="125" y="36"/>
                    <a:pt x="125" y="34"/>
                    <a:pt x="126" y="33"/>
                  </a:cubicBezTo>
                  <a:cubicBezTo>
                    <a:pt x="127" y="34"/>
                    <a:pt x="128" y="36"/>
                    <a:pt x="128" y="38"/>
                  </a:cubicBezTo>
                  <a:cubicBezTo>
                    <a:pt x="128" y="37"/>
                    <a:pt x="127" y="37"/>
                    <a:pt x="126" y="37"/>
                  </a:cubicBezTo>
                  <a:cubicBezTo>
                    <a:pt x="126" y="37"/>
                    <a:pt x="126" y="37"/>
                    <a:pt x="126" y="37"/>
                  </a:cubicBezTo>
                  <a:cubicBezTo>
                    <a:pt x="125" y="37"/>
                    <a:pt x="125" y="37"/>
                    <a:pt x="125" y="37"/>
                  </a:cubicBezTo>
                  <a:cubicBezTo>
                    <a:pt x="124" y="37"/>
                    <a:pt x="124" y="37"/>
                    <a:pt x="124" y="37"/>
                  </a:cubicBezTo>
                  <a:moveTo>
                    <a:pt x="33" y="70"/>
                  </a:moveTo>
                  <a:cubicBezTo>
                    <a:pt x="31" y="68"/>
                    <a:pt x="30" y="66"/>
                    <a:pt x="29" y="64"/>
                  </a:cubicBezTo>
                  <a:cubicBezTo>
                    <a:pt x="35" y="53"/>
                    <a:pt x="44" y="43"/>
                    <a:pt x="49" y="32"/>
                  </a:cubicBezTo>
                  <a:cubicBezTo>
                    <a:pt x="50" y="32"/>
                    <a:pt x="50" y="32"/>
                    <a:pt x="50" y="32"/>
                  </a:cubicBezTo>
                  <a:cubicBezTo>
                    <a:pt x="52" y="34"/>
                    <a:pt x="53" y="33"/>
                    <a:pt x="54" y="34"/>
                  </a:cubicBezTo>
                  <a:cubicBezTo>
                    <a:pt x="46" y="45"/>
                    <a:pt x="39" y="57"/>
                    <a:pt x="33" y="70"/>
                  </a:cubicBezTo>
                  <a:moveTo>
                    <a:pt x="59" y="69"/>
                  </a:moveTo>
                  <a:cubicBezTo>
                    <a:pt x="58" y="69"/>
                    <a:pt x="58" y="68"/>
                    <a:pt x="57" y="67"/>
                  </a:cubicBezTo>
                  <a:cubicBezTo>
                    <a:pt x="62" y="54"/>
                    <a:pt x="68" y="43"/>
                    <a:pt x="75" y="31"/>
                  </a:cubicBezTo>
                  <a:cubicBezTo>
                    <a:pt x="75" y="31"/>
                    <a:pt x="75" y="31"/>
                    <a:pt x="75" y="31"/>
                  </a:cubicBezTo>
                  <a:cubicBezTo>
                    <a:pt x="77" y="32"/>
                    <a:pt x="80" y="31"/>
                    <a:pt x="81" y="34"/>
                  </a:cubicBezTo>
                  <a:cubicBezTo>
                    <a:pt x="78" y="39"/>
                    <a:pt x="75" y="43"/>
                    <a:pt x="72" y="48"/>
                  </a:cubicBezTo>
                  <a:cubicBezTo>
                    <a:pt x="71" y="49"/>
                    <a:pt x="71" y="49"/>
                    <a:pt x="71" y="50"/>
                  </a:cubicBezTo>
                  <a:cubicBezTo>
                    <a:pt x="71" y="51"/>
                    <a:pt x="59" y="69"/>
                    <a:pt x="59" y="69"/>
                  </a:cubicBezTo>
                  <a:moveTo>
                    <a:pt x="111" y="30"/>
                  </a:moveTo>
                  <a:cubicBezTo>
                    <a:pt x="111" y="30"/>
                    <a:pt x="111" y="30"/>
                    <a:pt x="111" y="30"/>
                  </a:cubicBezTo>
                  <a:cubicBezTo>
                    <a:pt x="111" y="30"/>
                    <a:pt x="111" y="30"/>
                    <a:pt x="111" y="30"/>
                  </a:cubicBezTo>
                  <a:moveTo>
                    <a:pt x="61" y="32"/>
                  </a:moveTo>
                  <a:cubicBezTo>
                    <a:pt x="60" y="32"/>
                    <a:pt x="59" y="32"/>
                    <a:pt x="59" y="31"/>
                  </a:cubicBezTo>
                  <a:cubicBezTo>
                    <a:pt x="58" y="31"/>
                    <a:pt x="58" y="31"/>
                    <a:pt x="58" y="31"/>
                  </a:cubicBezTo>
                  <a:cubicBezTo>
                    <a:pt x="59" y="30"/>
                    <a:pt x="60" y="30"/>
                    <a:pt x="61" y="29"/>
                  </a:cubicBezTo>
                  <a:cubicBezTo>
                    <a:pt x="61" y="30"/>
                    <a:pt x="61" y="31"/>
                    <a:pt x="61" y="32"/>
                  </a:cubicBezTo>
                  <a:moveTo>
                    <a:pt x="50" y="66"/>
                  </a:moveTo>
                  <a:cubicBezTo>
                    <a:pt x="49" y="65"/>
                    <a:pt x="49" y="65"/>
                    <a:pt x="49" y="65"/>
                  </a:cubicBezTo>
                  <a:cubicBezTo>
                    <a:pt x="54" y="56"/>
                    <a:pt x="59" y="47"/>
                    <a:pt x="64" y="38"/>
                  </a:cubicBezTo>
                  <a:cubicBezTo>
                    <a:pt x="65" y="38"/>
                    <a:pt x="66" y="37"/>
                    <a:pt x="65" y="34"/>
                  </a:cubicBezTo>
                  <a:cubicBezTo>
                    <a:pt x="65" y="29"/>
                    <a:pt x="65" y="28"/>
                    <a:pt x="66" y="28"/>
                  </a:cubicBezTo>
                  <a:cubicBezTo>
                    <a:pt x="67" y="28"/>
                    <a:pt x="69" y="30"/>
                    <a:pt x="72" y="31"/>
                  </a:cubicBezTo>
                  <a:cubicBezTo>
                    <a:pt x="66" y="42"/>
                    <a:pt x="60" y="53"/>
                    <a:pt x="55" y="65"/>
                  </a:cubicBezTo>
                  <a:cubicBezTo>
                    <a:pt x="55" y="65"/>
                    <a:pt x="55" y="65"/>
                    <a:pt x="54" y="65"/>
                  </a:cubicBezTo>
                  <a:cubicBezTo>
                    <a:pt x="54" y="65"/>
                    <a:pt x="53" y="65"/>
                    <a:pt x="51" y="65"/>
                  </a:cubicBezTo>
                  <a:cubicBezTo>
                    <a:pt x="51" y="65"/>
                    <a:pt x="50" y="66"/>
                    <a:pt x="50" y="66"/>
                  </a:cubicBezTo>
                  <a:moveTo>
                    <a:pt x="25" y="47"/>
                  </a:moveTo>
                  <a:cubicBezTo>
                    <a:pt x="25" y="45"/>
                    <a:pt x="24" y="43"/>
                    <a:pt x="24" y="42"/>
                  </a:cubicBezTo>
                  <a:cubicBezTo>
                    <a:pt x="27" y="37"/>
                    <a:pt x="34" y="27"/>
                    <a:pt x="40" y="27"/>
                  </a:cubicBezTo>
                  <a:cubicBezTo>
                    <a:pt x="40" y="27"/>
                    <a:pt x="40" y="27"/>
                    <a:pt x="40" y="27"/>
                  </a:cubicBezTo>
                  <a:cubicBezTo>
                    <a:pt x="35" y="33"/>
                    <a:pt x="30" y="40"/>
                    <a:pt x="25" y="47"/>
                  </a:cubicBezTo>
                  <a:moveTo>
                    <a:pt x="121" y="40"/>
                  </a:moveTo>
                  <a:cubicBezTo>
                    <a:pt x="121" y="40"/>
                    <a:pt x="120" y="39"/>
                    <a:pt x="120" y="39"/>
                  </a:cubicBezTo>
                  <a:cubicBezTo>
                    <a:pt x="119" y="38"/>
                    <a:pt x="119" y="37"/>
                    <a:pt x="118" y="35"/>
                  </a:cubicBezTo>
                  <a:cubicBezTo>
                    <a:pt x="119" y="32"/>
                    <a:pt x="120" y="29"/>
                    <a:pt x="121" y="25"/>
                  </a:cubicBezTo>
                  <a:cubicBezTo>
                    <a:pt x="122" y="27"/>
                    <a:pt x="123" y="28"/>
                    <a:pt x="124" y="30"/>
                  </a:cubicBezTo>
                  <a:cubicBezTo>
                    <a:pt x="124" y="30"/>
                    <a:pt x="124" y="30"/>
                    <a:pt x="124" y="30"/>
                  </a:cubicBezTo>
                  <a:cubicBezTo>
                    <a:pt x="123" y="33"/>
                    <a:pt x="122" y="37"/>
                    <a:pt x="121" y="40"/>
                  </a:cubicBezTo>
                  <a:moveTo>
                    <a:pt x="28" y="61"/>
                  </a:moveTo>
                  <a:cubicBezTo>
                    <a:pt x="26" y="58"/>
                    <a:pt x="26" y="56"/>
                    <a:pt x="26" y="55"/>
                  </a:cubicBezTo>
                  <a:cubicBezTo>
                    <a:pt x="26" y="53"/>
                    <a:pt x="26" y="51"/>
                    <a:pt x="26" y="50"/>
                  </a:cubicBezTo>
                  <a:cubicBezTo>
                    <a:pt x="31" y="42"/>
                    <a:pt x="37" y="35"/>
                    <a:pt x="42" y="27"/>
                  </a:cubicBezTo>
                  <a:cubicBezTo>
                    <a:pt x="42" y="27"/>
                    <a:pt x="43" y="26"/>
                    <a:pt x="43" y="26"/>
                  </a:cubicBezTo>
                  <a:cubicBezTo>
                    <a:pt x="46" y="25"/>
                    <a:pt x="52" y="22"/>
                    <a:pt x="55" y="20"/>
                  </a:cubicBezTo>
                  <a:cubicBezTo>
                    <a:pt x="54" y="21"/>
                    <a:pt x="55" y="21"/>
                    <a:pt x="55" y="22"/>
                  </a:cubicBezTo>
                  <a:cubicBezTo>
                    <a:pt x="56" y="23"/>
                    <a:pt x="57" y="24"/>
                    <a:pt x="58" y="25"/>
                  </a:cubicBezTo>
                  <a:cubicBezTo>
                    <a:pt x="59" y="26"/>
                    <a:pt x="52" y="28"/>
                    <a:pt x="50" y="30"/>
                  </a:cubicBezTo>
                  <a:cubicBezTo>
                    <a:pt x="50" y="30"/>
                    <a:pt x="50" y="30"/>
                    <a:pt x="50" y="30"/>
                  </a:cubicBezTo>
                  <a:cubicBezTo>
                    <a:pt x="50" y="30"/>
                    <a:pt x="50" y="29"/>
                    <a:pt x="49" y="29"/>
                  </a:cubicBezTo>
                  <a:cubicBezTo>
                    <a:pt x="49" y="29"/>
                    <a:pt x="49" y="29"/>
                    <a:pt x="49" y="29"/>
                  </a:cubicBezTo>
                  <a:cubicBezTo>
                    <a:pt x="49" y="29"/>
                    <a:pt x="48" y="29"/>
                    <a:pt x="48" y="29"/>
                  </a:cubicBezTo>
                  <a:cubicBezTo>
                    <a:pt x="43" y="41"/>
                    <a:pt x="34" y="50"/>
                    <a:pt x="28" y="61"/>
                  </a:cubicBezTo>
                  <a:moveTo>
                    <a:pt x="117" y="32"/>
                  </a:moveTo>
                  <a:cubicBezTo>
                    <a:pt x="117" y="32"/>
                    <a:pt x="117" y="32"/>
                    <a:pt x="117" y="32"/>
                  </a:cubicBezTo>
                  <a:cubicBezTo>
                    <a:pt x="116" y="31"/>
                    <a:pt x="116" y="30"/>
                    <a:pt x="115" y="29"/>
                  </a:cubicBezTo>
                  <a:cubicBezTo>
                    <a:pt x="115" y="28"/>
                    <a:pt x="115" y="28"/>
                    <a:pt x="115" y="28"/>
                  </a:cubicBezTo>
                  <a:cubicBezTo>
                    <a:pt x="115" y="27"/>
                    <a:pt x="115" y="25"/>
                    <a:pt x="115" y="24"/>
                  </a:cubicBezTo>
                  <a:cubicBezTo>
                    <a:pt x="115" y="22"/>
                    <a:pt x="115" y="21"/>
                    <a:pt x="115" y="19"/>
                  </a:cubicBezTo>
                  <a:cubicBezTo>
                    <a:pt x="115" y="19"/>
                    <a:pt x="115" y="19"/>
                    <a:pt x="115" y="19"/>
                  </a:cubicBezTo>
                  <a:cubicBezTo>
                    <a:pt x="116" y="20"/>
                    <a:pt x="118" y="22"/>
                    <a:pt x="119" y="23"/>
                  </a:cubicBezTo>
                  <a:cubicBezTo>
                    <a:pt x="119" y="23"/>
                    <a:pt x="119" y="23"/>
                    <a:pt x="119" y="23"/>
                  </a:cubicBezTo>
                  <a:cubicBezTo>
                    <a:pt x="119" y="24"/>
                    <a:pt x="119" y="24"/>
                    <a:pt x="119" y="24"/>
                  </a:cubicBezTo>
                  <a:cubicBezTo>
                    <a:pt x="118" y="27"/>
                    <a:pt x="118" y="30"/>
                    <a:pt x="117" y="32"/>
                  </a:cubicBezTo>
                  <a:moveTo>
                    <a:pt x="38" y="20"/>
                  </a:moveTo>
                  <a:cubicBezTo>
                    <a:pt x="42" y="20"/>
                    <a:pt x="45" y="18"/>
                    <a:pt x="48" y="17"/>
                  </a:cubicBezTo>
                  <a:cubicBezTo>
                    <a:pt x="53" y="13"/>
                    <a:pt x="59" y="12"/>
                    <a:pt x="65" y="12"/>
                  </a:cubicBezTo>
                  <a:cubicBezTo>
                    <a:pt x="65" y="12"/>
                    <a:pt x="65" y="12"/>
                    <a:pt x="65" y="12"/>
                  </a:cubicBezTo>
                  <a:cubicBezTo>
                    <a:pt x="71" y="12"/>
                    <a:pt x="76" y="13"/>
                    <a:pt x="81" y="15"/>
                  </a:cubicBezTo>
                  <a:cubicBezTo>
                    <a:pt x="81" y="15"/>
                    <a:pt x="81" y="16"/>
                    <a:pt x="81" y="16"/>
                  </a:cubicBezTo>
                  <a:cubicBezTo>
                    <a:pt x="81" y="17"/>
                    <a:pt x="81" y="17"/>
                    <a:pt x="82" y="18"/>
                  </a:cubicBezTo>
                  <a:cubicBezTo>
                    <a:pt x="82" y="18"/>
                    <a:pt x="82" y="18"/>
                    <a:pt x="82" y="18"/>
                  </a:cubicBezTo>
                  <a:cubicBezTo>
                    <a:pt x="83" y="18"/>
                    <a:pt x="83" y="17"/>
                    <a:pt x="83" y="17"/>
                  </a:cubicBezTo>
                  <a:cubicBezTo>
                    <a:pt x="84" y="16"/>
                    <a:pt x="84" y="16"/>
                    <a:pt x="84" y="16"/>
                  </a:cubicBezTo>
                  <a:cubicBezTo>
                    <a:pt x="84" y="16"/>
                    <a:pt x="84" y="16"/>
                    <a:pt x="84" y="16"/>
                  </a:cubicBezTo>
                  <a:cubicBezTo>
                    <a:pt x="85" y="16"/>
                    <a:pt x="85" y="16"/>
                    <a:pt x="85" y="16"/>
                  </a:cubicBezTo>
                  <a:cubicBezTo>
                    <a:pt x="87" y="18"/>
                    <a:pt x="89" y="19"/>
                    <a:pt x="91" y="20"/>
                  </a:cubicBezTo>
                  <a:cubicBezTo>
                    <a:pt x="92" y="20"/>
                    <a:pt x="93" y="20"/>
                    <a:pt x="93" y="21"/>
                  </a:cubicBezTo>
                  <a:cubicBezTo>
                    <a:pt x="94" y="21"/>
                    <a:pt x="94" y="22"/>
                    <a:pt x="95" y="23"/>
                  </a:cubicBezTo>
                  <a:cubicBezTo>
                    <a:pt x="95" y="23"/>
                    <a:pt x="96" y="24"/>
                    <a:pt x="97" y="24"/>
                  </a:cubicBezTo>
                  <a:cubicBezTo>
                    <a:pt x="97" y="24"/>
                    <a:pt x="97" y="24"/>
                    <a:pt x="97" y="24"/>
                  </a:cubicBezTo>
                  <a:cubicBezTo>
                    <a:pt x="98" y="23"/>
                    <a:pt x="98" y="23"/>
                    <a:pt x="98" y="23"/>
                  </a:cubicBezTo>
                  <a:cubicBezTo>
                    <a:pt x="98" y="23"/>
                    <a:pt x="99" y="23"/>
                    <a:pt x="99" y="22"/>
                  </a:cubicBezTo>
                  <a:cubicBezTo>
                    <a:pt x="99" y="22"/>
                    <a:pt x="101" y="20"/>
                    <a:pt x="102" y="18"/>
                  </a:cubicBezTo>
                  <a:cubicBezTo>
                    <a:pt x="104" y="17"/>
                    <a:pt x="106" y="16"/>
                    <a:pt x="108" y="15"/>
                  </a:cubicBezTo>
                  <a:cubicBezTo>
                    <a:pt x="108" y="15"/>
                    <a:pt x="108" y="15"/>
                    <a:pt x="108" y="15"/>
                  </a:cubicBezTo>
                  <a:cubicBezTo>
                    <a:pt x="109" y="15"/>
                    <a:pt x="110" y="16"/>
                    <a:pt x="110" y="16"/>
                  </a:cubicBezTo>
                  <a:cubicBezTo>
                    <a:pt x="110" y="17"/>
                    <a:pt x="110" y="18"/>
                    <a:pt x="110" y="19"/>
                  </a:cubicBezTo>
                  <a:cubicBezTo>
                    <a:pt x="110" y="19"/>
                    <a:pt x="110" y="19"/>
                    <a:pt x="110" y="19"/>
                  </a:cubicBezTo>
                  <a:cubicBezTo>
                    <a:pt x="110" y="19"/>
                    <a:pt x="110" y="19"/>
                    <a:pt x="111" y="20"/>
                  </a:cubicBezTo>
                  <a:cubicBezTo>
                    <a:pt x="111" y="22"/>
                    <a:pt x="111" y="23"/>
                    <a:pt x="111" y="24"/>
                  </a:cubicBezTo>
                  <a:cubicBezTo>
                    <a:pt x="111" y="25"/>
                    <a:pt x="111" y="27"/>
                    <a:pt x="110" y="27"/>
                  </a:cubicBezTo>
                  <a:cubicBezTo>
                    <a:pt x="110" y="28"/>
                    <a:pt x="110" y="29"/>
                    <a:pt x="111" y="30"/>
                  </a:cubicBezTo>
                  <a:cubicBezTo>
                    <a:pt x="111" y="30"/>
                    <a:pt x="111" y="30"/>
                    <a:pt x="111" y="30"/>
                  </a:cubicBezTo>
                  <a:cubicBezTo>
                    <a:pt x="111" y="30"/>
                    <a:pt x="111" y="30"/>
                    <a:pt x="111" y="31"/>
                  </a:cubicBezTo>
                  <a:cubicBezTo>
                    <a:pt x="112" y="32"/>
                    <a:pt x="113" y="35"/>
                    <a:pt x="114" y="38"/>
                  </a:cubicBezTo>
                  <a:cubicBezTo>
                    <a:pt x="115" y="39"/>
                    <a:pt x="116" y="40"/>
                    <a:pt x="116" y="41"/>
                  </a:cubicBezTo>
                  <a:cubicBezTo>
                    <a:pt x="117" y="43"/>
                    <a:pt x="118" y="44"/>
                    <a:pt x="118" y="44"/>
                  </a:cubicBezTo>
                  <a:cubicBezTo>
                    <a:pt x="119" y="45"/>
                    <a:pt x="119" y="45"/>
                    <a:pt x="120" y="46"/>
                  </a:cubicBezTo>
                  <a:cubicBezTo>
                    <a:pt x="121" y="46"/>
                    <a:pt x="121" y="46"/>
                    <a:pt x="122" y="46"/>
                  </a:cubicBezTo>
                  <a:cubicBezTo>
                    <a:pt x="122" y="46"/>
                    <a:pt x="122" y="46"/>
                    <a:pt x="122" y="46"/>
                  </a:cubicBezTo>
                  <a:cubicBezTo>
                    <a:pt x="123" y="46"/>
                    <a:pt x="123" y="46"/>
                    <a:pt x="124" y="46"/>
                  </a:cubicBezTo>
                  <a:cubicBezTo>
                    <a:pt x="125" y="45"/>
                    <a:pt x="125" y="44"/>
                    <a:pt x="125" y="44"/>
                  </a:cubicBezTo>
                  <a:cubicBezTo>
                    <a:pt x="126" y="43"/>
                    <a:pt x="126" y="42"/>
                    <a:pt x="126" y="42"/>
                  </a:cubicBezTo>
                  <a:cubicBezTo>
                    <a:pt x="127" y="42"/>
                    <a:pt x="128" y="42"/>
                    <a:pt x="129" y="43"/>
                  </a:cubicBezTo>
                  <a:cubicBezTo>
                    <a:pt x="131" y="44"/>
                    <a:pt x="132" y="46"/>
                    <a:pt x="133" y="47"/>
                  </a:cubicBezTo>
                  <a:cubicBezTo>
                    <a:pt x="134" y="48"/>
                    <a:pt x="134" y="48"/>
                    <a:pt x="135" y="48"/>
                  </a:cubicBezTo>
                  <a:cubicBezTo>
                    <a:pt x="135" y="49"/>
                    <a:pt x="135" y="51"/>
                    <a:pt x="136" y="52"/>
                  </a:cubicBezTo>
                  <a:cubicBezTo>
                    <a:pt x="135" y="52"/>
                    <a:pt x="134" y="52"/>
                    <a:pt x="134" y="52"/>
                  </a:cubicBezTo>
                  <a:cubicBezTo>
                    <a:pt x="133" y="52"/>
                    <a:pt x="132" y="52"/>
                    <a:pt x="132" y="52"/>
                  </a:cubicBezTo>
                  <a:cubicBezTo>
                    <a:pt x="131" y="52"/>
                    <a:pt x="130" y="52"/>
                    <a:pt x="130" y="52"/>
                  </a:cubicBezTo>
                  <a:cubicBezTo>
                    <a:pt x="130" y="52"/>
                    <a:pt x="130" y="52"/>
                    <a:pt x="130" y="52"/>
                  </a:cubicBezTo>
                  <a:cubicBezTo>
                    <a:pt x="129" y="52"/>
                    <a:pt x="129" y="52"/>
                    <a:pt x="129" y="52"/>
                  </a:cubicBezTo>
                  <a:cubicBezTo>
                    <a:pt x="129" y="52"/>
                    <a:pt x="129" y="52"/>
                    <a:pt x="129" y="52"/>
                  </a:cubicBezTo>
                  <a:cubicBezTo>
                    <a:pt x="129" y="52"/>
                    <a:pt x="128" y="52"/>
                    <a:pt x="127" y="52"/>
                  </a:cubicBezTo>
                  <a:cubicBezTo>
                    <a:pt x="127" y="52"/>
                    <a:pt x="127" y="52"/>
                    <a:pt x="127" y="52"/>
                  </a:cubicBezTo>
                  <a:cubicBezTo>
                    <a:pt x="126" y="52"/>
                    <a:pt x="124" y="52"/>
                    <a:pt x="123" y="53"/>
                  </a:cubicBezTo>
                  <a:cubicBezTo>
                    <a:pt x="122" y="55"/>
                    <a:pt x="120" y="56"/>
                    <a:pt x="119" y="58"/>
                  </a:cubicBezTo>
                  <a:cubicBezTo>
                    <a:pt x="118" y="60"/>
                    <a:pt x="117" y="61"/>
                    <a:pt x="117" y="63"/>
                  </a:cubicBezTo>
                  <a:cubicBezTo>
                    <a:pt x="116" y="64"/>
                    <a:pt x="116" y="65"/>
                    <a:pt x="116" y="67"/>
                  </a:cubicBezTo>
                  <a:cubicBezTo>
                    <a:pt x="115" y="69"/>
                    <a:pt x="115" y="72"/>
                    <a:pt x="115" y="74"/>
                  </a:cubicBezTo>
                  <a:cubicBezTo>
                    <a:pt x="115" y="77"/>
                    <a:pt x="116" y="80"/>
                    <a:pt x="117" y="83"/>
                  </a:cubicBezTo>
                  <a:cubicBezTo>
                    <a:pt x="117" y="84"/>
                    <a:pt x="118" y="85"/>
                    <a:pt x="119" y="86"/>
                  </a:cubicBezTo>
                  <a:cubicBezTo>
                    <a:pt x="121" y="87"/>
                    <a:pt x="122" y="88"/>
                    <a:pt x="124" y="88"/>
                  </a:cubicBezTo>
                  <a:cubicBezTo>
                    <a:pt x="124" y="88"/>
                    <a:pt x="124" y="88"/>
                    <a:pt x="124" y="88"/>
                  </a:cubicBezTo>
                  <a:cubicBezTo>
                    <a:pt x="125" y="87"/>
                    <a:pt x="125" y="87"/>
                    <a:pt x="125" y="87"/>
                  </a:cubicBezTo>
                  <a:cubicBezTo>
                    <a:pt x="125" y="87"/>
                    <a:pt x="125" y="87"/>
                    <a:pt x="125" y="87"/>
                  </a:cubicBezTo>
                  <a:cubicBezTo>
                    <a:pt x="126" y="87"/>
                    <a:pt x="128" y="87"/>
                    <a:pt x="128" y="86"/>
                  </a:cubicBezTo>
                  <a:cubicBezTo>
                    <a:pt x="129" y="86"/>
                    <a:pt x="129" y="86"/>
                    <a:pt x="129" y="86"/>
                  </a:cubicBezTo>
                  <a:cubicBezTo>
                    <a:pt x="129" y="86"/>
                    <a:pt x="129" y="86"/>
                    <a:pt x="129" y="86"/>
                  </a:cubicBezTo>
                  <a:cubicBezTo>
                    <a:pt x="129" y="86"/>
                    <a:pt x="129" y="86"/>
                    <a:pt x="129" y="86"/>
                  </a:cubicBezTo>
                  <a:cubicBezTo>
                    <a:pt x="129" y="86"/>
                    <a:pt x="130" y="86"/>
                    <a:pt x="131" y="87"/>
                  </a:cubicBezTo>
                  <a:cubicBezTo>
                    <a:pt x="131" y="87"/>
                    <a:pt x="131" y="87"/>
                    <a:pt x="131" y="87"/>
                  </a:cubicBezTo>
                  <a:cubicBezTo>
                    <a:pt x="131" y="88"/>
                    <a:pt x="132" y="88"/>
                    <a:pt x="132" y="89"/>
                  </a:cubicBezTo>
                  <a:cubicBezTo>
                    <a:pt x="132" y="91"/>
                    <a:pt x="131" y="94"/>
                    <a:pt x="130" y="97"/>
                  </a:cubicBezTo>
                  <a:cubicBezTo>
                    <a:pt x="130" y="99"/>
                    <a:pt x="129" y="102"/>
                    <a:pt x="128" y="103"/>
                  </a:cubicBezTo>
                  <a:cubicBezTo>
                    <a:pt x="128" y="104"/>
                    <a:pt x="128" y="104"/>
                    <a:pt x="128" y="104"/>
                  </a:cubicBezTo>
                  <a:cubicBezTo>
                    <a:pt x="128" y="104"/>
                    <a:pt x="128" y="104"/>
                    <a:pt x="128" y="104"/>
                  </a:cubicBezTo>
                  <a:cubicBezTo>
                    <a:pt x="122" y="114"/>
                    <a:pt x="113" y="122"/>
                    <a:pt x="102" y="127"/>
                  </a:cubicBezTo>
                  <a:cubicBezTo>
                    <a:pt x="107" y="122"/>
                    <a:pt x="111" y="117"/>
                    <a:pt x="111" y="111"/>
                  </a:cubicBezTo>
                  <a:cubicBezTo>
                    <a:pt x="111" y="106"/>
                    <a:pt x="109" y="102"/>
                    <a:pt x="106" y="99"/>
                  </a:cubicBezTo>
                  <a:cubicBezTo>
                    <a:pt x="105" y="99"/>
                    <a:pt x="104" y="98"/>
                    <a:pt x="103" y="98"/>
                  </a:cubicBezTo>
                  <a:cubicBezTo>
                    <a:pt x="102" y="98"/>
                    <a:pt x="102" y="98"/>
                    <a:pt x="102" y="98"/>
                  </a:cubicBezTo>
                  <a:cubicBezTo>
                    <a:pt x="101" y="98"/>
                    <a:pt x="101" y="98"/>
                    <a:pt x="100" y="98"/>
                  </a:cubicBezTo>
                  <a:cubicBezTo>
                    <a:pt x="98" y="98"/>
                    <a:pt x="96" y="98"/>
                    <a:pt x="94" y="98"/>
                  </a:cubicBezTo>
                  <a:cubicBezTo>
                    <a:pt x="92" y="97"/>
                    <a:pt x="91" y="97"/>
                    <a:pt x="90" y="97"/>
                  </a:cubicBezTo>
                  <a:cubicBezTo>
                    <a:pt x="87" y="90"/>
                    <a:pt x="74" y="85"/>
                    <a:pt x="68" y="85"/>
                  </a:cubicBezTo>
                  <a:cubicBezTo>
                    <a:pt x="67" y="85"/>
                    <a:pt x="67" y="85"/>
                    <a:pt x="67" y="85"/>
                  </a:cubicBezTo>
                  <a:cubicBezTo>
                    <a:pt x="67" y="84"/>
                    <a:pt x="65" y="83"/>
                    <a:pt x="63" y="83"/>
                  </a:cubicBezTo>
                  <a:cubicBezTo>
                    <a:pt x="63" y="83"/>
                    <a:pt x="63" y="83"/>
                    <a:pt x="63" y="83"/>
                  </a:cubicBezTo>
                  <a:cubicBezTo>
                    <a:pt x="63" y="83"/>
                    <a:pt x="63" y="83"/>
                    <a:pt x="63" y="83"/>
                  </a:cubicBezTo>
                  <a:cubicBezTo>
                    <a:pt x="62" y="82"/>
                    <a:pt x="61" y="81"/>
                    <a:pt x="61" y="80"/>
                  </a:cubicBezTo>
                  <a:cubicBezTo>
                    <a:pt x="61" y="79"/>
                    <a:pt x="61" y="78"/>
                    <a:pt x="61" y="77"/>
                  </a:cubicBezTo>
                  <a:cubicBezTo>
                    <a:pt x="60" y="76"/>
                    <a:pt x="60" y="74"/>
                    <a:pt x="59" y="73"/>
                  </a:cubicBezTo>
                  <a:cubicBezTo>
                    <a:pt x="59" y="73"/>
                    <a:pt x="59" y="73"/>
                    <a:pt x="59" y="73"/>
                  </a:cubicBezTo>
                  <a:cubicBezTo>
                    <a:pt x="62" y="73"/>
                    <a:pt x="63" y="72"/>
                    <a:pt x="64" y="70"/>
                  </a:cubicBezTo>
                  <a:cubicBezTo>
                    <a:pt x="65" y="68"/>
                    <a:pt x="68" y="63"/>
                    <a:pt x="70" y="60"/>
                  </a:cubicBezTo>
                  <a:cubicBezTo>
                    <a:pt x="73" y="56"/>
                    <a:pt x="74" y="54"/>
                    <a:pt x="75" y="52"/>
                  </a:cubicBezTo>
                  <a:cubicBezTo>
                    <a:pt x="75" y="52"/>
                    <a:pt x="76" y="52"/>
                    <a:pt x="76" y="52"/>
                  </a:cubicBezTo>
                  <a:cubicBezTo>
                    <a:pt x="79" y="52"/>
                    <a:pt x="82" y="53"/>
                    <a:pt x="83" y="53"/>
                  </a:cubicBezTo>
                  <a:cubicBezTo>
                    <a:pt x="84" y="53"/>
                    <a:pt x="84" y="53"/>
                    <a:pt x="84" y="53"/>
                  </a:cubicBezTo>
                  <a:cubicBezTo>
                    <a:pt x="85" y="53"/>
                    <a:pt x="87" y="52"/>
                    <a:pt x="87" y="51"/>
                  </a:cubicBezTo>
                  <a:cubicBezTo>
                    <a:pt x="88" y="50"/>
                    <a:pt x="88" y="49"/>
                    <a:pt x="88" y="48"/>
                  </a:cubicBezTo>
                  <a:cubicBezTo>
                    <a:pt x="88" y="47"/>
                    <a:pt x="89" y="45"/>
                    <a:pt x="91" y="42"/>
                  </a:cubicBezTo>
                  <a:cubicBezTo>
                    <a:pt x="91" y="42"/>
                    <a:pt x="92" y="41"/>
                    <a:pt x="92" y="41"/>
                  </a:cubicBezTo>
                  <a:cubicBezTo>
                    <a:pt x="93" y="39"/>
                    <a:pt x="92" y="37"/>
                    <a:pt x="91" y="36"/>
                  </a:cubicBezTo>
                  <a:cubicBezTo>
                    <a:pt x="90" y="35"/>
                    <a:pt x="89" y="35"/>
                    <a:pt x="88" y="34"/>
                  </a:cubicBezTo>
                  <a:cubicBezTo>
                    <a:pt x="88" y="34"/>
                    <a:pt x="87" y="34"/>
                    <a:pt x="87" y="34"/>
                  </a:cubicBezTo>
                  <a:cubicBezTo>
                    <a:pt x="86" y="34"/>
                    <a:pt x="86" y="34"/>
                    <a:pt x="86" y="33"/>
                  </a:cubicBezTo>
                  <a:cubicBezTo>
                    <a:pt x="84" y="28"/>
                    <a:pt x="80" y="27"/>
                    <a:pt x="77" y="27"/>
                  </a:cubicBezTo>
                  <a:cubicBezTo>
                    <a:pt x="76" y="27"/>
                    <a:pt x="75" y="27"/>
                    <a:pt x="74" y="27"/>
                  </a:cubicBezTo>
                  <a:cubicBezTo>
                    <a:pt x="73" y="26"/>
                    <a:pt x="72" y="26"/>
                    <a:pt x="71" y="25"/>
                  </a:cubicBezTo>
                  <a:cubicBezTo>
                    <a:pt x="69" y="24"/>
                    <a:pt x="68" y="23"/>
                    <a:pt x="66" y="23"/>
                  </a:cubicBezTo>
                  <a:cubicBezTo>
                    <a:pt x="66" y="23"/>
                    <a:pt x="66" y="23"/>
                    <a:pt x="66" y="23"/>
                  </a:cubicBezTo>
                  <a:cubicBezTo>
                    <a:pt x="65" y="23"/>
                    <a:pt x="64" y="24"/>
                    <a:pt x="63" y="24"/>
                  </a:cubicBezTo>
                  <a:cubicBezTo>
                    <a:pt x="63" y="24"/>
                    <a:pt x="63" y="24"/>
                    <a:pt x="63" y="24"/>
                  </a:cubicBezTo>
                  <a:cubicBezTo>
                    <a:pt x="62" y="23"/>
                    <a:pt x="62" y="22"/>
                    <a:pt x="61" y="22"/>
                  </a:cubicBezTo>
                  <a:cubicBezTo>
                    <a:pt x="60" y="21"/>
                    <a:pt x="60" y="20"/>
                    <a:pt x="59" y="20"/>
                  </a:cubicBezTo>
                  <a:cubicBezTo>
                    <a:pt x="59" y="18"/>
                    <a:pt x="58" y="17"/>
                    <a:pt x="57" y="17"/>
                  </a:cubicBezTo>
                  <a:cubicBezTo>
                    <a:pt x="56" y="16"/>
                    <a:pt x="56" y="16"/>
                    <a:pt x="55" y="16"/>
                  </a:cubicBezTo>
                  <a:cubicBezTo>
                    <a:pt x="54" y="16"/>
                    <a:pt x="53" y="16"/>
                    <a:pt x="52" y="17"/>
                  </a:cubicBezTo>
                  <a:cubicBezTo>
                    <a:pt x="49" y="19"/>
                    <a:pt x="41" y="22"/>
                    <a:pt x="39" y="22"/>
                  </a:cubicBezTo>
                  <a:cubicBezTo>
                    <a:pt x="39" y="22"/>
                    <a:pt x="39" y="22"/>
                    <a:pt x="39" y="22"/>
                  </a:cubicBezTo>
                  <a:cubicBezTo>
                    <a:pt x="32" y="22"/>
                    <a:pt x="26" y="30"/>
                    <a:pt x="21" y="39"/>
                  </a:cubicBezTo>
                  <a:cubicBezTo>
                    <a:pt x="20" y="40"/>
                    <a:pt x="20" y="40"/>
                    <a:pt x="20" y="41"/>
                  </a:cubicBezTo>
                  <a:cubicBezTo>
                    <a:pt x="20" y="43"/>
                    <a:pt x="20" y="45"/>
                    <a:pt x="21" y="48"/>
                  </a:cubicBezTo>
                  <a:cubicBezTo>
                    <a:pt x="21" y="49"/>
                    <a:pt x="21" y="51"/>
                    <a:pt x="22" y="52"/>
                  </a:cubicBezTo>
                  <a:cubicBezTo>
                    <a:pt x="21" y="52"/>
                    <a:pt x="21" y="52"/>
                    <a:pt x="21" y="52"/>
                  </a:cubicBezTo>
                  <a:cubicBezTo>
                    <a:pt x="21" y="53"/>
                    <a:pt x="21" y="53"/>
                    <a:pt x="22" y="53"/>
                  </a:cubicBezTo>
                  <a:cubicBezTo>
                    <a:pt x="22" y="54"/>
                    <a:pt x="22" y="54"/>
                    <a:pt x="22" y="54"/>
                  </a:cubicBezTo>
                  <a:cubicBezTo>
                    <a:pt x="21" y="57"/>
                    <a:pt x="22" y="61"/>
                    <a:pt x="25" y="66"/>
                  </a:cubicBezTo>
                  <a:cubicBezTo>
                    <a:pt x="25" y="67"/>
                    <a:pt x="25" y="68"/>
                    <a:pt x="24" y="68"/>
                  </a:cubicBezTo>
                  <a:cubicBezTo>
                    <a:pt x="24" y="69"/>
                    <a:pt x="24" y="69"/>
                    <a:pt x="25" y="70"/>
                  </a:cubicBezTo>
                  <a:cubicBezTo>
                    <a:pt x="25" y="70"/>
                    <a:pt x="25" y="70"/>
                    <a:pt x="25" y="70"/>
                  </a:cubicBezTo>
                  <a:cubicBezTo>
                    <a:pt x="26" y="70"/>
                    <a:pt x="26" y="69"/>
                    <a:pt x="26" y="69"/>
                  </a:cubicBezTo>
                  <a:cubicBezTo>
                    <a:pt x="27" y="69"/>
                    <a:pt x="27" y="69"/>
                    <a:pt x="27" y="69"/>
                  </a:cubicBezTo>
                  <a:cubicBezTo>
                    <a:pt x="27" y="69"/>
                    <a:pt x="27" y="69"/>
                    <a:pt x="27" y="69"/>
                  </a:cubicBezTo>
                  <a:cubicBezTo>
                    <a:pt x="28" y="71"/>
                    <a:pt x="33" y="79"/>
                    <a:pt x="37" y="81"/>
                  </a:cubicBezTo>
                  <a:cubicBezTo>
                    <a:pt x="40" y="83"/>
                    <a:pt x="46" y="86"/>
                    <a:pt x="50" y="87"/>
                  </a:cubicBezTo>
                  <a:cubicBezTo>
                    <a:pt x="51" y="88"/>
                    <a:pt x="51" y="88"/>
                    <a:pt x="51" y="88"/>
                  </a:cubicBezTo>
                  <a:cubicBezTo>
                    <a:pt x="51" y="89"/>
                    <a:pt x="52" y="89"/>
                    <a:pt x="52" y="90"/>
                  </a:cubicBezTo>
                  <a:cubicBezTo>
                    <a:pt x="53" y="90"/>
                    <a:pt x="53" y="91"/>
                    <a:pt x="53" y="92"/>
                  </a:cubicBezTo>
                  <a:cubicBezTo>
                    <a:pt x="54" y="92"/>
                    <a:pt x="54" y="92"/>
                    <a:pt x="54" y="93"/>
                  </a:cubicBezTo>
                  <a:cubicBezTo>
                    <a:pt x="54" y="94"/>
                    <a:pt x="54" y="96"/>
                    <a:pt x="54" y="97"/>
                  </a:cubicBezTo>
                  <a:cubicBezTo>
                    <a:pt x="54" y="97"/>
                    <a:pt x="53" y="98"/>
                    <a:pt x="53" y="99"/>
                  </a:cubicBezTo>
                  <a:cubicBezTo>
                    <a:pt x="53" y="101"/>
                    <a:pt x="52" y="108"/>
                    <a:pt x="55" y="114"/>
                  </a:cubicBezTo>
                  <a:cubicBezTo>
                    <a:pt x="55" y="114"/>
                    <a:pt x="55" y="114"/>
                    <a:pt x="55" y="114"/>
                  </a:cubicBezTo>
                  <a:cubicBezTo>
                    <a:pt x="55" y="115"/>
                    <a:pt x="55" y="115"/>
                    <a:pt x="55" y="116"/>
                  </a:cubicBezTo>
                  <a:cubicBezTo>
                    <a:pt x="55" y="116"/>
                    <a:pt x="55" y="117"/>
                    <a:pt x="56" y="117"/>
                  </a:cubicBezTo>
                  <a:cubicBezTo>
                    <a:pt x="56" y="117"/>
                    <a:pt x="56" y="117"/>
                    <a:pt x="56" y="117"/>
                  </a:cubicBezTo>
                  <a:cubicBezTo>
                    <a:pt x="56" y="118"/>
                    <a:pt x="56" y="118"/>
                    <a:pt x="56" y="118"/>
                  </a:cubicBezTo>
                  <a:cubicBezTo>
                    <a:pt x="57" y="118"/>
                    <a:pt x="57" y="117"/>
                    <a:pt x="58" y="117"/>
                  </a:cubicBezTo>
                  <a:cubicBezTo>
                    <a:pt x="58" y="117"/>
                    <a:pt x="58" y="117"/>
                    <a:pt x="58" y="117"/>
                  </a:cubicBezTo>
                  <a:cubicBezTo>
                    <a:pt x="59" y="117"/>
                    <a:pt x="60" y="118"/>
                    <a:pt x="61" y="119"/>
                  </a:cubicBezTo>
                  <a:cubicBezTo>
                    <a:pt x="61" y="119"/>
                    <a:pt x="60" y="120"/>
                    <a:pt x="60" y="121"/>
                  </a:cubicBezTo>
                  <a:cubicBezTo>
                    <a:pt x="60" y="121"/>
                    <a:pt x="60" y="122"/>
                    <a:pt x="61" y="122"/>
                  </a:cubicBezTo>
                  <a:cubicBezTo>
                    <a:pt x="61" y="122"/>
                    <a:pt x="61" y="122"/>
                    <a:pt x="61" y="122"/>
                  </a:cubicBezTo>
                  <a:cubicBezTo>
                    <a:pt x="61" y="122"/>
                    <a:pt x="62" y="122"/>
                    <a:pt x="62" y="121"/>
                  </a:cubicBezTo>
                  <a:cubicBezTo>
                    <a:pt x="62" y="121"/>
                    <a:pt x="62" y="121"/>
                    <a:pt x="62" y="121"/>
                  </a:cubicBezTo>
                  <a:cubicBezTo>
                    <a:pt x="63" y="122"/>
                    <a:pt x="62" y="124"/>
                    <a:pt x="61" y="127"/>
                  </a:cubicBezTo>
                  <a:cubicBezTo>
                    <a:pt x="61" y="129"/>
                    <a:pt x="60" y="131"/>
                    <a:pt x="60" y="132"/>
                  </a:cubicBezTo>
                  <a:cubicBezTo>
                    <a:pt x="31" y="128"/>
                    <a:pt x="5" y="107"/>
                    <a:pt x="5" y="69"/>
                  </a:cubicBezTo>
                  <a:cubicBezTo>
                    <a:pt x="5" y="46"/>
                    <a:pt x="15" y="29"/>
                    <a:pt x="29" y="18"/>
                  </a:cubicBezTo>
                  <a:cubicBezTo>
                    <a:pt x="30" y="19"/>
                    <a:pt x="30" y="19"/>
                    <a:pt x="30" y="19"/>
                  </a:cubicBezTo>
                  <a:cubicBezTo>
                    <a:pt x="31" y="19"/>
                    <a:pt x="32" y="19"/>
                    <a:pt x="33" y="19"/>
                  </a:cubicBezTo>
                  <a:cubicBezTo>
                    <a:pt x="34" y="19"/>
                    <a:pt x="35" y="19"/>
                    <a:pt x="35" y="20"/>
                  </a:cubicBezTo>
                  <a:cubicBezTo>
                    <a:pt x="36" y="20"/>
                    <a:pt x="37" y="20"/>
                    <a:pt x="38" y="20"/>
                  </a:cubicBezTo>
                  <a:moveTo>
                    <a:pt x="97" y="18"/>
                  </a:moveTo>
                  <a:cubicBezTo>
                    <a:pt x="96" y="17"/>
                    <a:pt x="96" y="17"/>
                    <a:pt x="96" y="17"/>
                  </a:cubicBezTo>
                  <a:cubicBezTo>
                    <a:pt x="95" y="17"/>
                    <a:pt x="94" y="16"/>
                    <a:pt x="93" y="16"/>
                  </a:cubicBezTo>
                  <a:cubicBezTo>
                    <a:pt x="94" y="14"/>
                    <a:pt x="95" y="12"/>
                    <a:pt x="96" y="10"/>
                  </a:cubicBezTo>
                  <a:cubicBezTo>
                    <a:pt x="98" y="11"/>
                    <a:pt x="100" y="12"/>
                    <a:pt x="102" y="13"/>
                  </a:cubicBezTo>
                  <a:cubicBezTo>
                    <a:pt x="101" y="14"/>
                    <a:pt x="99" y="15"/>
                    <a:pt x="98" y="16"/>
                  </a:cubicBezTo>
                  <a:cubicBezTo>
                    <a:pt x="98" y="17"/>
                    <a:pt x="97" y="17"/>
                    <a:pt x="97" y="18"/>
                  </a:cubicBezTo>
                  <a:moveTo>
                    <a:pt x="38" y="15"/>
                  </a:moveTo>
                  <a:cubicBezTo>
                    <a:pt x="38" y="15"/>
                    <a:pt x="38" y="15"/>
                    <a:pt x="38" y="15"/>
                  </a:cubicBezTo>
                  <a:cubicBezTo>
                    <a:pt x="38" y="15"/>
                    <a:pt x="37" y="15"/>
                    <a:pt x="37" y="15"/>
                  </a:cubicBezTo>
                  <a:cubicBezTo>
                    <a:pt x="36" y="15"/>
                    <a:pt x="35" y="15"/>
                    <a:pt x="34" y="15"/>
                  </a:cubicBezTo>
                  <a:cubicBezTo>
                    <a:pt x="38" y="12"/>
                    <a:pt x="43" y="10"/>
                    <a:pt x="47" y="9"/>
                  </a:cubicBezTo>
                  <a:cubicBezTo>
                    <a:pt x="47" y="10"/>
                    <a:pt x="46" y="11"/>
                    <a:pt x="46" y="13"/>
                  </a:cubicBezTo>
                  <a:cubicBezTo>
                    <a:pt x="45" y="13"/>
                    <a:pt x="45" y="13"/>
                    <a:pt x="45" y="13"/>
                  </a:cubicBezTo>
                  <a:cubicBezTo>
                    <a:pt x="43" y="14"/>
                    <a:pt x="41" y="15"/>
                    <a:pt x="38" y="15"/>
                  </a:cubicBezTo>
                  <a:moveTo>
                    <a:pt x="91" y="15"/>
                  </a:moveTo>
                  <a:cubicBezTo>
                    <a:pt x="89" y="14"/>
                    <a:pt x="88" y="13"/>
                    <a:pt x="87" y="12"/>
                  </a:cubicBezTo>
                  <a:cubicBezTo>
                    <a:pt x="87" y="12"/>
                    <a:pt x="86" y="12"/>
                    <a:pt x="85" y="12"/>
                  </a:cubicBezTo>
                  <a:cubicBezTo>
                    <a:pt x="85" y="12"/>
                    <a:pt x="85" y="12"/>
                    <a:pt x="85" y="12"/>
                  </a:cubicBezTo>
                  <a:cubicBezTo>
                    <a:pt x="86" y="10"/>
                    <a:pt x="87" y="9"/>
                    <a:pt x="88" y="7"/>
                  </a:cubicBezTo>
                  <a:cubicBezTo>
                    <a:pt x="90" y="8"/>
                    <a:pt x="92" y="8"/>
                    <a:pt x="94" y="9"/>
                  </a:cubicBezTo>
                  <a:cubicBezTo>
                    <a:pt x="93" y="11"/>
                    <a:pt x="92" y="13"/>
                    <a:pt x="91" y="15"/>
                  </a:cubicBezTo>
                  <a:moveTo>
                    <a:pt x="49" y="11"/>
                  </a:moveTo>
                  <a:cubicBezTo>
                    <a:pt x="49" y="10"/>
                    <a:pt x="49" y="9"/>
                    <a:pt x="49" y="8"/>
                  </a:cubicBezTo>
                  <a:cubicBezTo>
                    <a:pt x="52" y="7"/>
                    <a:pt x="55" y="7"/>
                    <a:pt x="58" y="6"/>
                  </a:cubicBezTo>
                  <a:cubicBezTo>
                    <a:pt x="58" y="7"/>
                    <a:pt x="58" y="7"/>
                    <a:pt x="58" y="8"/>
                  </a:cubicBezTo>
                  <a:cubicBezTo>
                    <a:pt x="55" y="9"/>
                    <a:pt x="52" y="10"/>
                    <a:pt x="49" y="11"/>
                  </a:cubicBezTo>
                  <a:moveTo>
                    <a:pt x="83" y="11"/>
                  </a:moveTo>
                  <a:cubicBezTo>
                    <a:pt x="81" y="10"/>
                    <a:pt x="78" y="9"/>
                    <a:pt x="75" y="8"/>
                  </a:cubicBezTo>
                  <a:cubicBezTo>
                    <a:pt x="75" y="7"/>
                    <a:pt x="76" y="6"/>
                    <a:pt x="77" y="5"/>
                  </a:cubicBezTo>
                  <a:cubicBezTo>
                    <a:pt x="79" y="6"/>
                    <a:pt x="82" y="6"/>
                    <a:pt x="84" y="7"/>
                  </a:cubicBezTo>
                  <a:cubicBezTo>
                    <a:pt x="84" y="7"/>
                    <a:pt x="84" y="7"/>
                    <a:pt x="84" y="7"/>
                  </a:cubicBezTo>
                  <a:cubicBezTo>
                    <a:pt x="84" y="7"/>
                    <a:pt x="85" y="7"/>
                    <a:pt x="86" y="7"/>
                  </a:cubicBezTo>
                  <a:cubicBezTo>
                    <a:pt x="85" y="8"/>
                    <a:pt x="84" y="10"/>
                    <a:pt x="83" y="11"/>
                  </a:cubicBezTo>
                  <a:moveTo>
                    <a:pt x="61" y="8"/>
                  </a:moveTo>
                  <a:cubicBezTo>
                    <a:pt x="61" y="7"/>
                    <a:pt x="61" y="6"/>
                    <a:pt x="62" y="6"/>
                  </a:cubicBezTo>
                  <a:cubicBezTo>
                    <a:pt x="63" y="5"/>
                    <a:pt x="64" y="5"/>
                    <a:pt x="65" y="5"/>
                  </a:cubicBezTo>
                  <a:cubicBezTo>
                    <a:pt x="66" y="5"/>
                    <a:pt x="68" y="5"/>
                    <a:pt x="69" y="5"/>
                  </a:cubicBezTo>
                  <a:cubicBezTo>
                    <a:pt x="71" y="5"/>
                    <a:pt x="73" y="5"/>
                    <a:pt x="74" y="5"/>
                  </a:cubicBezTo>
                  <a:cubicBezTo>
                    <a:pt x="74" y="6"/>
                    <a:pt x="73" y="7"/>
                    <a:pt x="73" y="8"/>
                  </a:cubicBezTo>
                  <a:cubicBezTo>
                    <a:pt x="70" y="8"/>
                    <a:pt x="67" y="7"/>
                    <a:pt x="65" y="7"/>
                  </a:cubicBezTo>
                  <a:cubicBezTo>
                    <a:pt x="64" y="7"/>
                    <a:pt x="62" y="7"/>
                    <a:pt x="61" y="8"/>
                  </a:cubicBezTo>
                  <a:moveTo>
                    <a:pt x="71" y="0"/>
                  </a:moveTo>
                  <a:cubicBezTo>
                    <a:pt x="69" y="0"/>
                    <a:pt x="68" y="1"/>
                    <a:pt x="66" y="1"/>
                  </a:cubicBezTo>
                  <a:cubicBezTo>
                    <a:pt x="65" y="1"/>
                    <a:pt x="65" y="1"/>
                    <a:pt x="65" y="1"/>
                  </a:cubicBezTo>
                  <a:cubicBezTo>
                    <a:pt x="64" y="1"/>
                    <a:pt x="64" y="1"/>
                    <a:pt x="64" y="1"/>
                  </a:cubicBezTo>
                  <a:cubicBezTo>
                    <a:pt x="53" y="2"/>
                    <a:pt x="41" y="5"/>
                    <a:pt x="27" y="13"/>
                  </a:cubicBezTo>
                  <a:cubicBezTo>
                    <a:pt x="27" y="14"/>
                    <a:pt x="27" y="14"/>
                    <a:pt x="27" y="14"/>
                  </a:cubicBezTo>
                  <a:cubicBezTo>
                    <a:pt x="26" y="14"/>
                    <a:pt x="26" y="15"/>
                    <a:pt x="26" y="15"/>
                  </a:cubicBezTo>
                  <a:cubicBezTo>
                    <a:pt x="25" y="16"/>
                    <a:pt x="24" y="17"/>
                    <a:pt x="23" y="18"/>
                  </a:cubicBezTo>
                  <a:cubicBezTo>
                    <a:pt x="8" y="30"/>
                    <a:pt x="0" y="48"/>
                    <a:pt x="0" y="69"/>
                  </a:cubicBezTo>
                  <a:cubicBezTo>
                    <a:pt x="0" y="110"/>
                    <a:pt x="30" y="133"/>
                    <a:pt x="62" y="137"/>
                  </a:cubicBezTo>
                  <a:cubicBezTo>
                    <a:pt x="62" y="138"/>
                    <a:pt x="63" y="138"/>
                    <a:pt x="64" y="138"/>
                  </a:cubicBezTo>
                  <a:cubicBezTo>
                    <a:pt x="64" y="138"/>
                    <a:pt x="67" y="138"/>
                    <a:pt x="72" y="138"/>
                  </a:cubicBezTo>
                  <a:cubicBezTo>
                    <a:pt x="85" y="138"/>
                    <a:pt x="90" y="136"/>
                    <a:pt x="92" y="135"/>
                  </a:cubicBezTo>
                  <a:cubicBezTo>
                    <a:pt x="103" y="132"/>
                    <a:pt x="112" y="127"/>
                    <a:pt x="120" y="121"/>
                  </a:cubicBezTo>
                  <a:cubicBezTo>
                    <a:pt x="131" y="111"/>
                    <a:pt x="138" y="98"/>
                    <a:pt x="141" y="82"/>
                  </a:cubicBezTo>
                  <a:cubicBezTo>
                    <a:pt x="142" y="79"/>
                    <a:pt x="142" y="75"/>
                    <a:pt x="142" y="72"/>
                  </a:cubicBezTo>
                  <a:cubicBezTo>
                    <a:pt x="142" y="71"/>
                    <a:pt x="142" y="71"/>
                    <a:pt x="142" y="70"/>
                  </a:cubicBezTo>
                  <a:cubicBezTo>
                    <a:pt x="142" y="69"/>
                    <a:pt x="142" y="69"/>
                    <a:pt x="142" y="69"/>
                  </a:cubicBezTo>
                  <a:cubicBezTo>
                    <a:pt x="142" y="49"/>
                    <a:pt x="135" y="32"/>
                    <a:pt x="122" y="20"/>
                  </a:cubicBezTo>
                  <a:cubicBezTo>
                    <a:pt x="122" y="19"/>
                    <a:pt x="122" y="19"/>
                    <a:pt x="122" y="19"/>
                  </a:cubicBezTo>
                  <a:cubicBezTo>
                    <a:pt x="120" y="18"/>
                    <a:pt x="119" y="17"/>
                    <a:pt x="118" y="16"/>
                  </a:cubicBezTo>
                  <a:cubicBezTo>
                    <a:pt x="118" y="15"/>
                    <a:pt x="117" y="15"/>
                    <a:pt x="117" y="15"/>
                  </a:cubicBezTo>
                  <a:cubicBezTo>
                    <a:pt x="104" y="6"/>
                    <a:pt x="88"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769"/>
            <p:cNvSpPr>
              <a:spLocks noEditPoints="1"/>
            </p:cNvSpPr>
            <p:nvPr/>
          </p:nvSpPr>
          <p:spPr bwMode="auto">
            <a:xfrm>
              <a:off x="4235" y="529"/>
              <a:ext cx="325" cy="434"/>
            </a:xfrm>
            <a:custGeom>
              <a:avLst/>
              <a:gdLst>
                <a:gd name="T0" fmla="*/ 107 w 137"/>
                <a:gd name="T1" fmla="*/ 84 h 183"/>
                <a:gd name="T2" fmla="*/ 125 w 137"/>
                <a:gd name="T3" fmla="*/ 157 h 183"/>
                <a:gd name="T4" fmla="*/ 128 w 137"/>
                <a:gd name="T5" fmla="*/ 169 h 183"/>
                <a:gd name="T6" fmla="*/ 121 w 137"/>
                <a:gd name="T7" fmla="*/ 169 h 183"/>
                <a:gd name="T8" fmla="*/ 116 w 137"/>
                <a:gd name="T9" fmla="*/ 167 h 183"/>
                <a:gd name="T10" fmla="*/ 35 w 137"/>
                <a:gd name="T11" fmla="*/ 172 h 183"/>
                <a:gd name="T12" fmla="*/ 16 w 137"/>
                <a:gd name="T13" fmla="*/ 177 h 183"/>
                <a:gd name="T14" fmla="*/ 5 w 137"/>
                <a:gd name="T15" fmla="*/ 133 h 183"/>
                <a:gd name="T16" fmla="*/ 39 w 137"/>
                <a:gd name="T17" fmla="*/ 62 h 183"/>
                <a:gd name="T18" fmla="*/ 35 w 137"/>
                <a:gd name="T19" fmla="*/ 59 h 183"/>
                <a:gd name="T20" fmla="*/ 122 w 137"/>
                <a:gd name="T21" fmla="*/ 64 h 183"/>
                <a:gd name="T22" fmla="*/ 124 w 137"/>
                <a:gd name="T23" fmla="*/ 64 h 183"/>
                <a:gd name="T24" fmla="*/ 52 w 137"/>
                <a:gd name="T25" fmla="*/ 60 h 183"/>
                <a:gd name="T26" fmla="*/ 115 w 137"/>
                <a:gd name="T27" fmla="*/ 57 h 183"/>
                <a:gd name="T28" fmla="*/ 65 w 137"/>
                <a:gd name="T29" fmla="*/ 56 h 183"/>
                <a:gd name="T30" fmla="*/ 104 w 137"/>
                <a:gd name="T31" fmla="*/ 56 h 183"/>
                <a:gd name="T32" fmla="*/ 76 w 137"/>
                <a:gd name="T33" fmla="*/ 54 h 183"/>
                <a:gd name="T34" fmla="*/ 96 w 137"/>
                <a:gd name="T35" fmla="*/ 54 h 183"/>
                <a:gd name="T36" fmla="*/ 82 w 137"/>
                <a:gd name="T37" fmla="*/ 53 h 183"/>
                <a:gd name="T38" fmla="*/ 81 w 137"/>
                <a:gd name="T39" fmla="*/ 57 h 183"/>
                <a:gd name="T40" fmla="*/ 88 w 137"/>
                <a:gd name="T41" fmla="*/ 55 h 183"/>
                <a:gd name="T42" fmla="*/ 89 w 137"/>
                <a:gd name="T43" fmla="*/ 57 h 183"/>
                <a:gd name="T44" fmla="*/ 38 w 137"/>
                <a:gd name="T45" fmla="*/ 55 h 183"/>
                <a:gd name="T46" fmla="*/ 35 w 137"/>
                <a:gd name="T47" fmla="*/ 49 h 183"/>
                <a:gd name="T48" fmla="*/ 89 w 137"/>
                <a:gd name="T49" fmla="*/ 46 h 183"/>
                <a:gd name="T50" fmla="*/ 51 w 137"/>
                <a:gd name="T51" fmla="*/ 53 h 183"/>
                <a:gd name="T52" fmla="*/ 63 w 137"/>
                <a:gd name="T53" fmla="*/ 52 h 183"/>
                <a:gd name="T54" fmla="*/ 100 w 137"/>
                <a:gd name="T55" fmla="*/ 43 h 183"/>
                <a:gd name="T56" fmla="*/ 73 w 137"/>
                <a:gd name="T57" fmla="*/ 50 h 183"/>
                <a:gd name="T58" fmla="*/ 85 w 137"/>
                <a:gd name="T59" fmla="*/ 45 h 183"/>
                <a:gd name="T60" fmla="*/ 82 w 137"/>
                <a:gd name="T61" fmla="*/ 49 h 183"/>
                <a:gd name="T62" fmla="*/ 111 w 137"/>
                <a:gd name="T63" fmla="*/ 40 h 183"/>
                <a:gd name="T64" fmla="*/ 49 w 137"/>
                <a:gd name="T65" fmla="*/ 28 h 183"/>
                <a:gd name="T66" fmla="*/ 65 w 137"/>
                <a:gd name="T67" fmla="*/ 5 h 183"/>
                <a:gd name="T68" fmla="*/ 63 w 137"/>
                <a:gd name="T69" fmla="*/ 30 h 183"/>
                <a:gd name="T70" fmla="*/ 78 w 137"/>
                <a:gd name="T71" fmla="*/ 8 h 183"/>
                <a:gd name="T72" fmla="*/ 44 w 137"/>
                <a:gd name="T73" fmla="*/ 42 h 183"/>
                <a:gd name="T74" fmla="*/ 41 w 137"/>
                <a:gd name="T75" fmla="*/ 32 h 183"/>
                <a:gd name="T76" fmla="*/ 65 w 137"/>
                <a:gd name="T77" fmla="*/ 0 h 183"/>
                <a:gd name="T78" fmla="*/ 31 w 137"/>
                <a:gd name="T79" fmla="*/ 10 h 183"/>
                <a:gd name="T80" fmla="*/ 34 w 137"/>
                <a:gd name="T81" fmla="*/ 42 h 183"/>
                <a:gd name="T82" fmla="*/ 31 w 137"/>
                <a:gd name="T83" fmla="*/ 59 h 183"/>
                <a:gd name="T84" fmla="*/ 0 w 137"/>
                <a:gd name="T85" fmla="*/ 133 h 183"/>
                <a:gd name="T86" fmla="*/ 12 w 137"/>
                <a:gd name="T87" fmla="*/ 180 h 183"/>
                <a:gd name="T88" fmla="*/ 35 w 137"/>
                <a:gd name="T89" fmla="*/ 177 h 183"/>
                <a:gd name="T90" fmla="*/ 106 w 137"/>
                <a:gd name="T91" fmla="*/ 174 h 183"/>
                <a:gd name="T92" fmla="*/ 131 w 137"/>
                <a:gd name="T93" fmla="*/ 173 h 183"/>
                <a:gd name="T94" fmla="*/ 130 w 137"/>
                <a:gd name="T95" fmla="*/ 157 h 183"/>
                <a:gd name="T96" fmla="*/ 89 w 137"/>
                <a:gd name="T97" fmla="*/ 64 h 183"/>
                <a:gd name="T98" fmla="*/ 124 w 137"/>
                <a:gd name="T99" fmla="*/ 69 h 183"/>
                <a:gd name="T100" fmla="*/ 134 w 137"/>
                <a:gd name="T101" fmla="*/ 54 h 183"/>
                <a:gd name="T102" fmla="*/ 115 w 137"/>
                <a:gd name="T103" fmla="*/ 43 h 183"/>
                <a:gd name="T104" fmla="*/ 112 w 137"/>
                <a:gd name="T105" fmla="*/ 32 h 183"/>
                <a:gd name="T106" fmla="*/ 100 w 137"/>
                <a:gd name="T107" fmla="*/ 15 h 183"/>
                <a:gd name="T108" fmla="*/ 82 w 137"/>
                <a:gd name="T109" fmla="*/ 4 h 183"/>
                <a:gd name="T110" fmla="*/ 69 w 137"/>
                <a:gd name="T11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7" h="183">
                  <a:moveTo>
                    <a:pt x="41" y="66"/>
                  </a:moveTo>
                  <a:cubicBezTo>
                    <a:pt x="43" y="66"/>
                    <a:pt x="45" y="66"/>
                    <a:pt x="45" y="66"/>
                  </a:cubicBezTo>
                  <a:cubicBezTo>
                    <a:pt x="62" y="65"/>
                    <a:pt x="72" y="64"/>
                    <a:pt x="80" y="62"/>
                  </a:cubicBezTo>
                  <a:cubicBezTo>
                    <a:pt x="80" y="63"/>
                    <a:pt x="81" y="64"/>
                    <a:pt x="82" y="65"/>
                  </a:cubicBezTo>
                  <a:cubicBezTo>
                    <a:pt x="84" y="67"/>
                    <a:pt x="87" y="69"/>
                    <a:pt x="90" y="71"/>
                  </a:cubicBezTo>
                  <a:cubicBezTo>
                    <a:pt x="95" y="75"/>
                    <a:pt x="101" y="79"/>
                    <a:pt x="107" y="84"/>
                  </a:cubicBezTo>
                  <a:cubicBezTo>
                    <a:pt x="113" y="88"/>
                    <a:pt x="118" y="93"/>
                    <a:pt x="122" y="98"/>
                  </a:cubicBezTo>
                  <a:cubicBezTo>
                    <a:pt x="128" y="107"/>
                    <a:pt x="131" y="117"/>
                    <a:pt x="131" y="128"/>
                  </a:cubicBezTo>
                  <a:cubicBezTo>
                    <a:pt x="131" y="131"/>
                    <a:pt x="131" y="134"/>
                    <a:pt x="130" y="137"/>
                  </a:cubicBezTo>
                  <a:cubicBezTo>
                    <a:pt x="129" y="141"/>
                    <a:pt x="128" y="143"/>
                    <a:pt x="127" y="146"/>
                  </a:cubicBezTo>
                  <a:cubicBezTo>
                    <a:pt x="126" y="149"/>
                    <a:pt x="125" y="153"/>
                    <a:pt x="125" y="157"/>
                  </a:cubicBezTo>
                  <a:cubicBezTo>
                    <a:pt x="125" y="157"/>
                    <a:pt x="125" y="157"/>
                    <a:pt x="125" y="157"/>
                  </a:cubicBezTo>
                  <a:cubicBezTo>
                    <a:pt x="125" y="157"/>
                    <a:pt x="125" y="157"/>
                    <a:pt x="125" y="157"/>
                  </a:cubicBezTo>
                  <a:cubicBezTo>
                    <a:pt x="125" y="157"/>
                    <a:pt x="125" y="157"/>
                    <a:pt x="125" y="157"/>
                  </a:cubicBezTo>
                  <a:cubicBezTo>
                    <a:pt x="125" y="157"/>
                    <a:pt x="125" y="157"/>
                    <a:pt x="125" y="157"/>
                  </a:cubicBezTo>
                  <a:cubicBezTo>
                    <a:pt x="125" y="158"/>
                    <a:pt x="125" y="159"/>
                    <a:pt x="126" y="160"/>
                  </a:cubicBezTo>
                  <a:cubicBezTo>
                    <a:pt x="126" y="162"/>
                    <a:pt x="126" y="163"/>
                    <a:pt x="127" y="165"/>
                  </a:cubicBezTo>
                  <a:cubicBezTo>
                    <a:pt x="127" y="167"/>
                    <a:pt x="128" y="168"/>
                    <a:pt x="128" y="169"/>
                  </a:cubicBezTo>
                  <a:cubicBezTo>
                    <a:pt x="128" y="170"/>
                    <a:pt x="128" y="170"/>
                    <a:pt x="128" y="170"/>
                  </a:cubicBezTo>
                  <a:cubicBezTo>
                    <a:pt x="127" y="170"/>
                    <a:pt x="127" y="170"/>
                    <a:pt x="127" y="170"/>
                  </a:cubicBezTo>
                  <a:cubicBezTo>
                    <a:pt x="127" y="170"/>
                    <a:pt x="126" y="170"/>
                    <a:pt x="126" y="170"/>
                  </a:cubicBezTo>
                  <a:cubicBezTo>
                    <a:pt x="126" y="170"/>
                    <a:pt x="126" y="170"/>
                    <a:pt x="126" y="170"/>
                  </a:cubicBezTo>
                  <a:cubicBezTo>
                    <a:pt x="126" y="170"/>
                    <a:pt x="126" y="170"/>
                    <a:pt x="126" y="170"/>
                  </a:cubicBezTo>
                  <a:cubicBezTo>
                    <a:pt x="125" y="170"/>
                    <a:pt x="122" y="170"/>
                    <a:pt x="121" y="169"/>
                  </a:cubicBezTo>
                  <a:cubicBezTo>
                    <a:pt x="120" y="168"/>
                    <a:pt x="119" y="168"/>
                    <a:pt x="118" y="168"/>
                  </a:cubicBezTo>
                  <a:cubicBezTo>
                    <a:pt x="117" y="167"/>
                    <a:pt x="117" y="167"/>
                    <a:pt x="117" y="167"/>
                  </a:cubicBezTo>
                  <a:cubicBezTo>
                    <a:pt x="117" y="167"/>
                    <a:pt x="117" y="167"/>
                    <a:pt x="117" y="167"/>
                  </a:cubicBezTo>
                  <a:cubicBezTo>
                    <a:pt x="117" y="167"/>
                    <a:pt x="116" y="167"/>
                    <a:pt x="116" y="167"/>
                  </a:cubicBezTo>
                  <a:cubicBezTo>
                    <a:pt x="116" y="167"/>
                    <a:pt x="116" y="167"/>
                    <a:pt x="116" y="167"/>
                  </a:cubicBezTo>
                  <a:cubicBezTo>
                    <a:pt x="116" y="167"/>
                    <a:pt x="116" y="167"/>
                    <a:pt x="116" y="167"/>
                  </a:cubicBezTo>
                  <a:cubicBezTo>
                    <a:pt x="111" y="168"/>
                    <a:pt x="108" y="168"/>
                    <a:pt x="105" y="169"/>
                  </a:cubicBezTo>
                  <a:cubicBezTo>
                    <a:pt x="102" y="169"/>
                    <a:pt x="99" y="170"/>
                    <a:pt x="94" y="171"/>
                  </a:cubicBezTo>
                  <a:cubicBezTo>
                    <a:pt x="86" y="172"/>
                    <a:pt x="79" y="173"/>
                    <a:pt x="71" y="173"/>
                  </a:cubicBezTo>
                  <a:cubicBezTo>
                    <a:pt x="67" y="173"/>
                    <a:pt x="64" y="173"/>
                    <a:pt x="61" y="173"/>
                  </a:cubicBezTo>
                  <a:cubicBezTo>
                    <a:pt x="56" y="173"/>
                    <a:pt x="51" y="173"/>
                    <a:pt x="46" y="173"/>
                  </a:cubicBezTo>
                  <a:cubicBezTo>
                    <a:pt x="43" y="173"/>
                    <a:pt x="39" y="172"/>
                    <a:pt x="35" y="172"/>
                  </a:cubicBezTo>
                  <a:cubicBezTo>
                    <a:pt x="30" y="172"/>
                    <a:pt x="25" y="173"/>
                    <a:pt x="21" y="176"/>
                  </a:cubicBezTo>
                  <a:cubicBezTo>
                    <a:pt x="20" y="176"/>
                    <a:pt x="19" y="177"/>
                    <a:pt x="19" y="177"/>
                  </a:cubicBezTo>
                  <a:cubicBezTo>
                    <a:pt x="18" y="177"/>
                    <a:pt x="17" y="178"/>
                    <a:pt x="17" y="178"/>
                  </a:cubicBezTo>
                  <a:cubicBezTo>
                    <a:pt x="17" y="178"/>
                    <a:pt x="17" y="178"/>
                    <a:pt x="17" y="178"/>
                  </a:cubicBezTo>
                  <a:cubicBezTo>
                    <a:pt x="16" y="178"/>
                    <a:pt x="16" y="178"/>
                    <a:pt x="16" y="178"/>
                  </a:cubicBezTo>
                  <a:cubicBezTo>
                    <a:pt x="16" y="177"/>
                    <a:pt x="16" y="177"/>
                    <a:pt x="16" y="177"/>
                  </a:cubicBezTo>
                  <a:cubicBezTo>
                    <a:pt x="16" y="176"/>
                    <a:pt x="16" y="174"/>
                    <a:pt x="16" y="173"/>
                  </a:cubicBezTo>
                  <a:cubicBezTo>
                    <a:pt x="16" y="172"/>
                    <a:pt x="16" y="172"/>
                    <a:pt x="16" y="171"/>
                  </a:cubicBezTo>
                  <a:cubicBezTo>
                    <a:pt x="16" y="170"/>
                    <a:pt x="16" y="170"/>
                    <a:pt x="16" y="170"/>
                  </a:cubicBezTo>
                  <a:cubicBezTo>
                    <a:pt x="16" y="170"/>
                    <a:pt x="16" y="170"/>
                    <a:pt x="16" y="169"/>
                  </a:cubicBezTo>
                  <a:cubicBezTo>
                    <a:pt x="13" y="162"/>
                    <a:pt x="11" y="157"/>
                    <a:pt x="9" y="151"/>
                  </a:cubicBezTo>
                  <a:cubicBezTo>
                    <a:pt x="7" y="146"/>
                    <a:pt x="6" y="140"/>
                    <a:pt x="5" y="133"/>
                  </a:cubicBezTo>
                  <a:cubicBezTo>
                    <a:pt x="5" y="132"/>
                    <a:pt x="5" y="131"/>
                    <a:pt x="5" y="130"/>
                  </a:cubicBezTo>
                  <a:cubicBezTo>
                    <a:pt x="5" y="117"/>
                    <a:pt x="9" y="103"/>
                    <a:pt x="16" y="92"/>
                  </a:cubicBezTo>
                  <a:cubicBezTo>
                    <a:pt x="20" y="88"/>
                    <a:pt x="24" y="84"/>
                    <a:pt x="28" y="81"/>
                  </a:cubicBezTo>
                  <a:cubicBezTo>
                    <a:pt x="33" y="77"/>
                    <a:pt x="37" y="72"/>
                    <a:pt x="39" y="66"/>
                  </a:cubicBezTo>
                  <a:cubicBezTo>
                    <a:pt x="40" y="66"/>
                    <a:pt x="41" y="66"/>
                    <a:pt x="41" y="66"/>
                  </a:cubicBezTo>
                  <a:moveTo>
                    <a:pt x="39" y="62"/>
                  </a:moveTo>
                  <a:cubicBezTo>
                    <a:pt x="39" y="62"/>
                    <a:pt x="38" y="62"/>
                    <a:pt x="38" y="62"/>
                  </a:cubicBezTo>
                  <a:cubicBezTo>
                    <a:pt x="37" y="61"/>
                    <a:pt x="36" y="61"/>
                    <a:pt x="36" y="61"/>
                  </a:cubicBezTo>
                  <a:cubicBezTo>
                    <a:pt x="36" y="60"/>
                    <a:pt x="36" y="60"/>
                    <a:pt x="36" y="60"/>
                  </a:cubicBezTo>
                  <a:cubicBezTo>
                    <a:pt x="35" y="59"/>
                    <a:pt x="35" y="59"/>
                    <a:pt x="35" y="59"/>
                  </a:cubicBezTo>
                  <a:cubicBezTo>
                    <a:pt x="35" y="59"/>
                    <a:pt x="35" y="59"/>
                    <a:pt x="35" y="59"/>
                  </a:cubicBezTo>
                  <a:cubicBezTo>
                    <a:pt x="35" y="59"/>
                    <a:pt x="35" y="59"/>
                    <a:pt x="35" y="59"/>
                  </a:cubicBezTo>
                  <a:cubicBezTo>
                    <a:pt x="36" y="59"/>
                    <a:pt x="37" y="59"/>
                    <a:pt x="38" y="59"/>
                  </a:cubicBezTo>
                  <a:cubicBezTo>
                    <a:pt x="38" y="59"/>
                    <a:pt x="39" y="59"/>
                    <a:pt x="39" y="59"/>
                  </a:cubicBezTo>
                  <a:cubicBezTo>
                    <a:pt x="40" y="59"/>
                    <a:pt x="40" y="59"/>
                    <a:pt x="41" y="59"/>
                  </a:cubicBezTo>
                  <a:cubicBezTo>
                    <a:pt x="40" y="60"/>
                    <a:pt x="40" y="61"/>
                    <a:pt x="39" y="62"/>
                  </a:cubicBezTo>
                  <a:moveTo>
                    <a:pt x="124" y="64"/>
                  </a:moveTo>
                  <a:cubicBezTo>
                    <a:pt x="123" y="64"/>
                    <a:pt x="123" y="64"/>
                    <a:pt x="122" y="64"/>
                  </a:cubicBezTo>
                  <a:cubicBezTo>
                    <a:pt x="123" y="62"/>
                    <a:pt x="125" y="60"/>
                    <a:pt x="126" y="58"/>
                  </a:cubicBezTo>
                  <a:cubicBezTo>
                    <a:pt x="127" y="58"/>
                    <a:pt x="129" y="58"/>
                    <a:pt x="130" y="58"/>
                  </a:cubicBezTo>
                  <a:cubicBezTo>
                    <a:pt x="130" y="58"/>
                    <a:pt x="131" y="58"/>
                    <a:pt x="131" y="58"/>
                  </a:cubicBezTo>
                  <a:cubicBezTo>
                    <a:pt x="131" y="60"/>
                    <a:pt x="131" y="62"/>
                    <a:pt x="131" y="64"/>
                  </a:cubicBezTo>
                  <a:cubicBezTo>
                    <a:pt x="129" y="64"/>
                    <a:pt x="127" y="64"/>
                    <a:pt x="124" y="64"/>
                  </a:cubicBezTo>
                  <a:cubicBezTo>
                    <a:pt x="124" y="64"/>
                    <a:pt x="124" y="64"/>
                    <a:pt x="124" y="64"/>
                  </a:cubicBezTo>
                  <a:cubicBezTo>
                    <a:pt x="124" y="64"/>
                    <a:pt x="124" y="64"/>
                    <a:pt x="124" y="64"/>
                  </a:cubicBezTo>
                  <a:moveTo>
                    <a:pt x="44" y="62"/>
                  </a:moveTo>
                  <a:cubicBezTo>
                    <a:pt x="45" y="61"/>
                    <a:pt x="46" y="60"/>
                    <a:pt x="46" y="59"/>
                  </a:cubicBezTo>
                  <a:cubicBezTo>
                    <a:pt x="46" y="59"/>
                    <a:pt x="46" y="59"/>
                    <a:pt x="46" y="59"/>
                  </a:cubicBezTo>
                  <a:cubicBezTo>
                    <a:pt x="48" y="58"/>
                    <a:pt x="51" y="58"/>
                    <a:pt x="54" y="58"/>
                  </a:cubicBezTo>
                  <a:cubicBezTo>
                    <a:pt x="53" y="59"/>
                    <a:pt x="53" y="59"/>
                    <a:pt x="52" y="60"/>
                  </a:cubicBezTo>
                  <a:cubicBezTo>
                    <a:pt x="52" y="61"/>
                    <a:pt x="52" y="61"/>
                    <a:pt x="52" y="61"/>
                  </a:cubicBezTo>
                  <a:cubicBezTo>
                    <a:pt x="50" y="61"/>
                    <a:pt x="48" y="61"/>
                    <a:pt x="45" y="62"/>
                  </a:cubicBezTo>
                  <a:cubicBezTo>
                    <a:pt x="44" y="62"/>
                    <a:pt x="44" y="62"/>
                    <a:pt x="44" y="62"/>
                  </a:cubicBezTo>
                  <a:moveTo>
                    <a:pt x="117" y="64"/>
                  </a:moveTo>
                  <a:cubicBezTo>
                    <a:pt x="115" y="64"/>
                    <a:pt x="113" y="63"/>
                    <a:pt x="111" y="63"/>
                  </a:cubicBezTo>
                  <a:cubicBezTo>
                    <a:pt x="112" y="61"/>
                    <a:pt x="113" y="59"/>
                    <a:pt x="115" y="57"/>
                  </a:cubicBezTo>
                  <a:cubicBezTo>
                    <a:pt x="117" y="58"/>
                    <a:pt x="119" y="58"/>
                    <a:pt x="121" y="58"/>
                  </a:cubicBezTo>
                  <a:cubicBezTo>
                    <a:pt x="119" y="60"/>
                    <a:pt x="118" y="62"/>
                    <a:pt x="117" y="64"/>
                  </a:cubicBezTo>
                  <a:moveTo>
                    <a:pt x="57" y="61"/>
                  </a:moveTo>
                  <a:cubicBezTo>
                    <a:pt x="58" y="60"/>
                    <a:pt x="58" y="58"/>
                    <a:pt x="59" y="57"/>
                  </a:cubicBezTo>
                  <a:cubicBezTo>
                    <a:pt x="61" y="57"/>
                    <a:pt x="63" y="56"/>
                    <a:pt x="65" y="56"/>
                  </a:cubicBezTo>
                  <a:cubicBezTo>
                    <a:pt x="65" y="56"/>
                    <a:pt x="65" y="56"/>
                    <a:pt x="65" y="56"/>
                  </a:cubicBezTo>
                  <a:cubicBezTo>
                    <a:pt x="65" y="57"/>
                    <a:pt x="64" y="58"/>
                    <a:pt x="64" y="59"/>
                  </a:cubicBezTo>
                  <a:cubicBezTo>
                    <a:pt x="64" y="60"/>
                    <a:pt x="64" y="60"/>
                    <a:pt x="64" y="60"/>
                  </a:cubicBezTo>
                  <a:cubicBezTo>
                    <a:pt x="62" y="60"/>
                    <a:pt x="59" y="61"/>
                    <a:pt x="57" y="61"/>
                  </a:cubicBezTo>
                  <a:moveTo>
                    <a:pt x="106" y="62"/>
                  </a:moveTo>
                  <a:cubicBezTo>
                    <a:pt x="104" y="62"/>
                    <a:pt x="102" y="61"/>
                    <a:pt x="100" y="61"/>
                  </a:cubicBezTo>
                  <a:cubicBezTo>
                    <a:pt x="102" y="59"/>
                    <a:pt x="103" y="57"/>
                    <a:pt x="104" y="56"/>
                  </a:cubicBezTo>
                  <a:cubicBezTo>
                    <a:pt x="106" y="56"/>
                    <a:pt x="108" y="57"/>
                    <a:pt x="110" y="57"/>
                  </a:cubicBezTo>
                  <a:cubicBezTo>
                    <a:pt x="109" y="59"/>
                    <a:pt x="107" y="60"/>
                    <a:pt x="106" y="62"/>
                  </a:cubicBezTo>
                  <a:moveTo>
                    <a:pt x="69" y="60"/>
                  </a:moveTo>
                  <a:cubicBezTo>
                    <a:pt x="69" y="58"/>
                    <a:pt x="70" y="57"/>
                    <a:pt x="71" y="56"/>
                  </a:cubicBezTo>
                  <a:cubicBezTo>
                    <a:pt x="71" y="55"/>
                    <a:pt x="71" y="55"/>
                    <a:pt x="71" y="55"/>
                  </a:cubicBezTo>
                  <a:cubicBezTo>
                    <a:pt x="73" y="55"/>
                    <a:pt x="74" y="55"/>
                    <a:pt x="76" y="54"/>
                  </a:cubicBezTo>
                  <a:cubicBezTo>
                    <a:pt x="75" y="56"/>
                    <a:pt x="74" y="57"/>
                    <a:pt x="73" y="58"/>
                  </a:cubicBezTo>
                  <a:cubicBezTo>
                    <a:pt x="73" y="59"/>
                    <a:pt x="73" y="59"/>
                    <a:pt x="73" y="59"/>
                  </a:cubicBezTo>
                  <a:cubicBezTo>
                    <a:pt x="72" y="59"/>
                    <a:pt x="70" y="59"/>
                    <a:pt x="69" y="60"/>
                  </a:cubicBezTo>
                  <a:moveTo>
                    <a:pt x="96" y="60"/>
                  </a:moveTo>
                  <a:cubicBezTo>
                    <a:pt x="95" y="59"/>
                    <a:pt x="94" y="59"/>
                    <a:pt x="93" y="59"/>
                  </a:cubicBezTo>
                  <a:cubicBezTo>
                    <a:pt x="94" y="57"/>
                    <a:pt x="95" y="55"/>
                    <a:pt x="96" y="54"/>
                  </a:cubicBezTo>
                  <a:cubicBezTo>
                    <a:pt x="97" y="54"/>
                    <a:pt x="97" y="54"/>
                    <a:pt x="97" y="54"/>
                  </a:cubicBezTo>
                  <a:cubicBezTo>
                    <a:pt x="97" y="54"/>
                    <a:pt x="98" y="55"/>
                    <a:pt x="99" y="55"/>
                  </a:cubicBezTo>
                  <a:cubicBezTo>
                    <a:pt x="98" y="56"/>
                    <a:pt x="97" y="58"/>
                    <a:pt x="96" y="60"/>
                  </a:cubicBezTo>
                  <a:moveTo>
                    <a:pt x="79" y="58"/>
                  </a:moveTo>
                  <a:cubicBezTo>
                    <a:pt x="79" y="56"/>
                    <a:pt x="80" y="55"/>
                    <a:pt x="81" y="54"/>
                  </a:cubicBezTo>
                  <a:cubicBezTo>
                    <a:pt x="82" y="53"/>
                    <a:pt x="82" y="53"/>
                    <a:pt x="82" y="53"/>
                  </a:cubicBezTo>
                  <a:cubicBezTo>
                    <a:pt x="82" y="53"/>
                    <a:pt x="83" y="53"/>
                    <a:pt x="83" y="53"/>
                  </a:cubicBezTo>
                  <a:cubicBezTo>
                    <a:pt x="83" y="54"/>
                    <a:pt x="84" y="55"/>
                    <a:pt x="84" y="55"/>
                  </a:cubicBezTo>
                  <a:cubicBezTo>
                    <a:pt x="84" y="56"/>
                    <a:pt x="83" y="56"/>
                    <a:pt x="83" y="56"/>
                  </a:cubicBezTo>
                  <a:cubicBezTo>
                    <a:pt x="83" y="57"/>
                    <a:pt x="83" y="57"/>
                    <a:pt x="82" y="57"/>
                  </a:cubicBezTo>
                  <a:cubicBezTo>
                    <a:pt x="82" y="57"/>
                    <a:pt x="82" y="57"/>
                    <a:pt x="82" y="57"/>
                  </a:cubicBezTo>
                  <a:cubicBezTo>
                    <a:pt x="81" y="57"/>
                    <a:pt x="81" y="57"/>
                    <a:pt x="81" y="57"/>
                  </a:cubicBezTo>
                  <a:cubicBezTo>
                    <a:pt x="81" y="57"/>
                    <a:pt x="81" y="57"/>
                    <a:pt x="81" y="57"/>
                  </a:cubicBezTo>
                  <a:cubicBezTo>
                    <a:pt x="80" y="57"/>
                    <a:pt x="80" y="57"/>
                    <a:pt x="80" y="57"/>
                  </a:cubicBezTo>
                  <a:cubicBezTo>
                    <a:pt x="80" y="58"/>
                    <a:pt x="79" y="58"/>
                    <a:pt x="79" y="58"/>
                  </a:cubicBezTo>
                  <a:moveTo>
                    <a:pt x="89" y="57"/>
                  </a:moveTo>
                  <a:cubicBezTo>
                    <a:pt x="88" y="57"/>
                    <a:pt x="88" y="57"/>
                    <a:pt x="88" y="57"/>
                  </a:cubicBezTo>
                  <a:cubicBezTo>
                    <a:pt x="88" y="56"/>
                    <a:pt x="88" y="56"/>
                    <a:pt x="88" y="55"/>
                  </a:cubicBezTo>
                  <a:cubicBezTo>
                    <a:pt x="88" y="54"/>
                    <a:pt x="87" y="52"/>
                    <a:pt x="87" y="51"/>
                  </a:cubicBezTo>
                  <a:cubicBezTo>
                    <a:pt x="87" y="51"/>
                    <a:pt x="87" y="51"/>
                    <a:pt x="87" y="51"/>
                  </a:cubicBezTo>
                  <a:cubicBezTo>
                    <a:pt x="87" y="51"/>
                    <a:pt x="87" y="51"/>
                    <a:pt x="87" y="51"/>
                  </a:cubicBezTo>
                  <a:cubicBezTo>
                    <a:pt x="87" y="51"/>
                    <a:pt x="88" y="51"/>
                    <a:pt x="88" y="51"/>
                  </a:cubicBezTo>
                  <a:cubicBezTo>
                    <a:pt x="89" y="52"/>
                    <a:pt x="90" y="52"/>
                    <a:pt x="91" y="52"/>
                  </a:cubicBezTo>
                  <a:cubicBezTo>
                    <a:pt x="90" y="54"/>
                    <a:pt x="89" y="55"/>
                    <a:pt x="89" y="57"/>
                  </a:cubicBezTo>
                  <a:moveTo>
                    <a:pt x="37" y="48"/>
                  </a:moveTo>
                  <a:cubicBezTo>
                    <a:pt x="38" y="48"/>
                    <a:pt x="38" y="48"/>
                    <a:pt x="39" y="48"/>
                  </a:cubicBezTo>
                  <a:cubicBezTo>
                    <a:pt x="39" y="47"/>
                    <a:pt x="39" y="47"/>
                    <a:pt x="40" y="47"/>
                  </a:cubicBezTo>
                  <a:cubicBezTo>
                    <a:pt x="40" y="47"/>
                    <a:pt x="41" y="47"/>
                    <a:pt x="41" y="47"/>
                  </a:cubicBezTo>
                  <a:cubicBezTo>
                    <a:pt x="40" y="50"/>
                    <a:pt x="40" y="52"/>
                    <a:pt x="38" y="54"/>
                  </a:cubicBezTo>
                  <a:cubicBezTo>
                    <a:pt x="38" y="55"/>
                    <a:pt x="38" y="55"/>
                    <a:pt x="38" y="55"/>
                  </a:cubicBezTo>
                  <a:cubicBezTo>
                    <a:pt x="38" y="55"/>
                    <a:pt x="38" y="55"/>
                    <a:pt x="38" y="55"/>
                  </a:cubicBezTo>
                  <a:cubicBezTo>
                    <a:pt x="38" y="55"/>
                    <a:pt x="38" y="55"/>
                    <a:pt x="38" y="55"/>
                  </a:cubicBezTo>
                  <a:cubicBezTo>
                    <a:pt x="37" y="55"/>
                    <a:pt x="36" y="55"/>
                    <a:pt x="35" y="54"/>
                  </a:cubicBezTo>
                  <a:cubicBezTo>
                    <a:pt x="35" y="54"/>
                    <a:pt x="34" y="54"/>
                    <a:pt x="34" y="52"/>
                  </a:cubicBezTo>
                  <a:cubicBezTo>
                    <a:pt x="34" y="51"/>
                    <a:pt x="34" y="51"/>
                    <a:pt x="34" y="51"/>
                  </a:cubicBezTo>
                  <a:cubicBezTo>
                    <a:pt x="34" y="51"/>
                    <a:pt x="34" y="50"/>
                    <a:pt x="35" y="49"/>
                  </a:cubicBezTo>
                  <a:cubicBezTo>
                    <a:pt x="35" y="49"/>
                    <a:pt x="36" y="48"/>
                    <a:pt x="37" y="48"/>
                  </a:cubicBezTo>
                  <a:cubicBezTo>
                    <a:pt x="37" y="48"/>
                    <a:pt x="37" y="48"/>
                    <a:pt x="37" y="48"/>
                  </a:cubicBezTo>
                  <a:moveTo>
                    <a:pt x="91" y="48"/>
                  </a:moveTo>
                  <a:cubicBezTo>
                    <a:pt x="91" y="48"/>
                    <a:pt x="90" y="48"/>
                    <a:pt x="89" y="47"/>
                  </a:cubicBezTo>
                  <a:cubicBezTo>
                    <a:pt x="89" y="47"/>
                    <a:pt x="89" y="47"/>
                    <a:pt x="89" y="47"/>
                  </a:cubicBezTo>
                  <a:cubicBezTo>
                    <a:pt x="89" y="46"/>
                    <a:pt x="89" y="46"/>
                    <a:pt x="89" y="46"/>
                  </a:cubicBezTo>
                  <a:cubicBezTo>
                    <a:pt x="90" y="46"/>
                    <a:pt x="90" y="46"/>
                    <a:pt x="91" y="46"/>
                  </a:cubicBezTo>
                  <a:cubicBezTo>
                    <a:pt x="91" y="47"/>
                    <a:pt x="91" y="47"/>
                    <a:pt x="91" y="48"/>
                  </a:cubicBezTo>
                  <a:moveTo>
                    <a:pt x="43" y="55"/>
                  </a:moveTo>
                  <a:cubicBezTo>
                    <a:pt x="44" y="52"/>
                    <a:pt x="45" y="49"/>
                    <a:pt x="45" y="47"/>
                  </a:cubicBezTo>
                  <a:cubicBezTo>
                    <a:pt x="48" y="46"/>
                    <a:pt x="51" y="46"/>
                    <a:pt x="54" y="45"/>
                  </a:cubicBezTo>
                  <a:cubicBezTo>
                    <a:pt x="53" y="48"/>
                    <a:pt x="52" y="51"/>
                    <a:pt x="51" y="53"/>
                  </a:cubicBezTo>
                  <a:cubicBezTo>
                    <a:pt x="51" y="54"/>
                    <a:pt x="51" y="54"/>
                    <a:pt x="51" y="54"/>
                  </a:cubicBezTo>
                  <a:cubicBezTo>
                    <a:pt x="48" y="54"/>
                    <a:pt x="45" y="54"/>
                    <a:pt x="43" y="55"/>
                  </a:cubicBezTo>
                  <a:moveTo>
                    <a:pt x="56" y="53"/>
                  </a:moveTo>
                  <a:cubicBezTo>
                    <a:pt x="57" y="50"/>
                    <a:pt x="58" y="48"/>
                    <a:pt x="59" y="45"/>
                  </a:cubicBezTo>
                  <a:cubicBezTo>
                    <a:pt x="61" y="45"/>
                    <a:pt x="64" y="44"/>
                    <a:pt x="66" y="44"/>
                  </a:cubicBezTo>
                  <a:cubicBezTo>
                    <a:pt x="65" y="47"/>
                    <a:pt x="64" y="49"/>
                    <a:pt x="63" y="52"/>
                  </a:cubicBezTo>
                  <a:cubicBezTo>
                    <a:pt x="61" y="52"/>
                    <a:pt x="58" y="53"/>
                    <a:pt x="56" y="53"/>
                  </a:cubicBezTo>
                  <a:moveTo>
                    <a:pt x="96" y="49"/>
                  </a:moveTo>
                  <a:cubicBezTo>
                    <a:pt x="95" y="49"/>
                    <a:pt x="95" y="49"/>
                    <a:pt x="95" y="49"/>
                  </a:cubicBezTo>
                  <a:cubicBezTo>
                    <a:pt x="95" y="49"/>
                    <a:pt x="95" y="48"/>
                    <a:pt x="95" y="48"/>
                  </a:cubicBezTo>
                  <a:cubicBezTo>
                    <a:pt x="95" y="47"/>
                    <a:pt x="96" y="46"/>
                    <a:pt x="96" y="45"/>
                  </a:cubicBezTo>
                  <a:cubicBezTo>
                    <a:pt x="97" y="44"/>
                    <a:pt x="99" y="44"/>
                    <a:pt x="100" y="43"/>
                  </a:cubicBezTo>
                  <a:cubicBezTo>
                    <a:pt x="100" y="45"/>
                    <a:pt x="100" y="46"/>
                    <a:pt x="100" y="48"/>
                  </a:cubicBezTo>
                  <a:cubicBezTo>
                    <a:pt x="99" y="48"/>
                    <a:pt x="98" y="49"/>
                    <a:pt x="96" y="49"/>
                  </a:cubicBezTo>
                  <a:moveTo>
                    <a:pt x="68" y="51"/>
                  </a:moveTo>
                  <a:cubicBezTo>
                    <a:pt x="69" y="49"/>
                    <a:pt x="70" y="46"/>
                    <a:pt x="71" y="43"/>
                  </a:cubicBezTo>
                  <a:cubicBezTo>
                    <a:pt x="73" y="43"/>
                    <a:pt x="75" y="43"/>
                    <a:pt x="76" y="43"/>
                  </a:cubicBezTo>
                  <a:cubicBezTo>
                    <a:pt x="75" y="45"/>
                    <a:pt x="74" y="48"/>
                    <a:pt x="73" y="50"/>
                  </a:cubicBezTo>
                  <a:cubicBezTo>
                    <a:pt x="72" y="51"/>
                    <a:pt x="70" y="51"/>
                    <a:pt x="68" y="51"/>
                  </a:cubicBezTo>
                  <a:moveTo>
                    <a:pt x="78" y="50"/>
                  </a:moveTo>
                  <a:cubicBezTo>
                    <a:pt x="79" y="47"/>
                    <a:pt x="80" y="45"/>
                    <a:pt x="81" y="43"/>
                  </a:cubicBezTo>
                  <a:cubicBezTo>
                    <a:pt x="81" y="43"/>
                    <a:pt x="82" y="43"/>
                    <a:pt x="83" y="43"/>
                  </a:cubicBezTo>
                  <a:cubicBezTo>
                    <a:pt x="83" y="43"/>
                    <a:pt x="84" y="43"/>
                    <a:pt x="84" y="44"/>
                  </a:cubicBezTo>
                  <a:cubicBezTo>
                    <a:pt x="85" y="44"/>
                    <a:pt x="85" y="44"/>
                    <a:pt x="85" y="45"/>
                  </a:cubicBezTo>
                  <a:cubicBezTo>
                    <a:pt x="85" y="45"/>
                    <a:pt x="85" y="45"/>
                    <a:pt x="85" y="45"/>
                  </a:cubicBezTo>
                  <a:cubicBezTo>
                    <a:pt x="85" y="46"/>
                    <a:pt x="85" y="46"/>
                    <a:pt x="85" y="46"/>
                  </a:cubicBezTo>
                  <a:cubicBezTo>
                    <a:pt x="84" y="46"/>
                    <a:pt x="84" y="46"/>
                    <a:pt x="84" y="46"/>
                  </a:cubicBezTo>
                  <a:cubicBezTo>
                    <a:pt x="84" y="47"/>
                    <a:pt x="84" y="47"/>
                    <a:pt x="84" y="47"/>
                  </a:cubicBezTo>
                  <a:cubicBezTo>
                    <a:pt x="84" y="47"/>
                    <a:pt x="84" y="47"/>
                    <a:pt x="84" y="47"/>
                  </a:cubicBezTo>
                  <a:cubicBezTo>
                    <a:pt x="83" y="48"/>
                    <a:pt x="83" y="49"/>
                    <a:pt x="82" y="49"/>
                  </a:cubicBezTo>
                  <a:cubicBezTo>
                    <a:pt x="82" y="49"/>
                    <a:pt x="82" y="49"/>
                    <a:pt x="81" y="49"/>
                  </a:cubicBezTo>
                  <a:cubicBezTo>
                    <a:pt x="80" y="49"/>
                    <a:pt x="79" y="49"/>
                    <a:pt x="78" y="50"/>
                  </a:cubicBezTo>
                  <a:moveTo>
                    <a:pt x="104" y="45"/>
                  </a:moveTo>
                  <a:cubicBezTo>
                    <a:pt x="105" y="44"/>
                    <a:pt x="105" y="42"/>
                    <a:pt x="105" y="41"/>
                  </a:cubicBezTo>
                  <a:cubicBezTo>
                    <a:pt x="107" y="40"/>
                    <a:pt x="109" y="39"/>
                    <a:pt x="110" y="37"/>
                  </a:cubicBezTo>
                  <a:cubicBezTo>
                    <a:pt x="111" y="38"/>
                    <a:pt x="111" y="39"/>
                    <a:pt x="111" y="40"/>
                  </a:cubicBezTo>
                  <a:cubicBezTo>
                    <a:pt x="109" y="42"/>
                    <a:pt x="107" y="44"/>
                    <a:pt x="104" y="45"/>
                  </a:cubicBezTo>
                  <a:moveTo>
                    <a:pt x="47" y="35"/>
                  </a:moveTo>
                  <a:cubicBezTo>
                    <a:pt x="48" y="35"/>
                    <a:pt x="48" y="35"/>
                    <a:pt x="48" y="35"/>
                  </a:cubicBezTo>
                  <a:cubicBezTo>
                    <a:pt x="49" y="35"/>
                    <a:pt x="50" y="35"/>
                    <a:pt x="50" y="34"/>
                  </a:cubicBezTo>
                  <a:cubicBezTo>
                    <a:pt x="50" y="33"/>
                    <a:pt x="50" y="32"/>
                    <a:pt x="50" y="32"/>
                  </a:cubicBezTo>
                  <a:cubicBezTo>
                    <a:pt x="50" y="30"/>
                    <a:pt x="50" y="29"/>
                    <a:pt x="49" y="28"/>
                  </a:cubicBezTo>
                  <a:cubicBezTo>
                    <a:pt x="46" y="21"/>
                    <a:pt x="41" y="14"/>
                    <a:pt x="39" y="8"/>
                  </a:cubicBezTo>
                  <a:cubicBezTo>
                    <a:pt x="39" y="8"/>
                    <a:pt x="39" y="8"/>
                    <a:pt x="39" y="8"/>
                  </a:cubicBezTo>
                  <a:cubicBezTo>
                    <a:pt x="39" y="7"/>
                    <a:pt x="39" y="7"/>
                    <a:pt x="40" y="7"/>
                  </a:cubicBezTo>
                  <a:cubicBezTo>
                    <a:pt x="50" y="7"/>
                    <a:pt x="56" y="5"/>
                    <a:pt x="65" y="5"/>
                  </a:cubicBezTo>
                  <a:cubicBezTo>
                    <a:pt x="65" y="5"/>
                    <a:pt x="65" y="5"/>
                    <a:pt x="65" y="5"/>
                  </a:cubicBezTo>
                  <a:cubicBezTo>
                    <a:pt x="65" y="5"/>
                    <a:pt x="65" y="5"/>
                    <a:pt x="65" y="5"/>
                  </a:cubicBezTo>
                  <a:cubicBezTo>
                    <a:pt x="65" y="5"/>
                    <a:pt x="65" y="5"/>
                    <a:pt x="65" y="5"/>
                  </a:cubicBezTo>
                  <a:cubicBezTo>
                    <a:pt x="65" y="6"/>
                    <a:pt x="65" y="6"/>
                    <a:pt x="65" y="6"/>
                  </a:cubicBezTo>
                  <a:cubicBezTo>
                    <a:pt x="65" y="6"/>
                    <a:pt x="65" y="6"/>
                    <a:pt x="65" y="6"/>
                  </a:cubicBezTo>
                  <a:cubicBezTo>
                    <a:pt x="64" y="8"/>
                    <a:pt x="62" y="11"/>
                    <a:pt x="61" y="14"/>
                  </a:cubicBezTo>
                  <a:cubicBezTo>
                    <a:pt x="61" y="16"/>
                    <a:pt x="60" y="19"/>
                    <a:pt x="60" y="21"/>
                  </a:cubicBezTo>
                  <a:cubicBezTo>
                    <a:pt x="60" y="24"/>
                    <a:pt x="61" y="27"/>
                    <a:pt x="63" y="30"/>
                  </a:cubicBezTo>
                  <a:cubicBezTo>
                    <a:pt x="63" y="31"/>
                    <a:pt x="64" y="32"/>
                    <a:pt x="65" y="32"/>
                  </a:cubicBezTo>
                  <a:cubicBezTo>
                    <a:pt x="65" y="32"/>
                    <a:pt x="65" y="32"/>
                    <a:pt x="65" y="32"/>
                  </a:cubicBezTo>
                  <a:cubicBezTo>
                    <a:pt x="66" y="31"/>
                    <a:pt x="67" y="31"/>
                    <a:pt x="67" y="30"/>
                  </a:cubicBezTo>
                  <a:cubicBezTo>
                    <a:pt x="69" y="26"/>
                    <a:pt x="69" y="23"/>
                    <a:pt x="70" y="19"/>
                  </a:cubicBezTo>
                  <a:cubicBezTo>
                    <a:pt x="71" y="16"/>
                    <a:pt x="72" y="13"/>
                    <a:pt x="74" y="10"/>
                  </a:cubicBezTo>
                  <a:cubicBezTo>
                    <a:pt x="75" y="9"/>
                    <a:pt x="76" y="9"/>
                    <a:pt x="78" y="8"/>
                  </a:cubicBezTo>
                  <a:cubicBezTo>
                    <a:pt x="79" y="9"/>
                    <a:pt x="79" y="9"/>
                    <a:pt x="80" y="10"/>
                  </a:cubicBezTo>
                  <a:cubicBezTo>
                    <a:pt x="85" y="10"/>
                    <a:pt x="90" y="11"/>
                    <a:pt x="94" y="13"/>
                  </a:cubicBezTo>
                  <a:cubicBezTo>
                    <a:pt x="86" y="19"/>
                    <a:pt x="80" y="29"/>
                    <a:pt x="79" y="38"/>
                  </a:cubicBezTo>
                  <a:cubicBezTo>
                    <a:pt x="78" y="38"/>
                    <a:pt x="78" y="38"/>
                    <a:pt x="78" y="38"/>
                  </a:cubicBezTo>
                  <a:cubicBezTo>
                    <a:pt x="75" y="39"/>
                    <a:pt x="65" y="40"/>
                    <a:pt x="56" y="41"/>
                  </a:cubicBezTo>
                  <a:cubicBezTo>
                    <a:pt x="52" y="41"/>
                    <a:pt x="47" y="42"/>
                    <a:pt x="44" y="42"/>
                  </a:cubicBezTo>
                  <a:cubicBezTo>
                    <a:pt x="42" y="43"/>
                    <a:pt x="40" y="43"/>
                    <a:pt x="39" y="43"/>
                  </a:cubicBezTo>
                  <a:cubicBezTo>
                    <a:pt x="39" y="42"/>
                    <a:pt x="39" y="41"/>
                    <a:pt x="39" y="40"/>
                  </a:cubicBezTo>
                  <a:cubicBezTo>
                    <a:pt x="37" y="35"/>
                    <a:pt x="35" y="31"/>
                    <a:pt x="31" y="27"/>
                  </a:cubicBezTo>
                  <a:cubicBezTo>
                    <a:pt x="29" y="24"/>
                    <a:pt x="25" y="22"/>
                    <a:pt x="21" y="20"/>
                  </a:cubicBezTo>
                  <a:cubicBezTo>
                    <a:pt x="24" y="17"/>
                    <a:pt x="27" y="16"/>
                    <a:pt x="31" y="15"/>
                  </a:cubicBezTo>
                  <a:cubicBezTo>
                    <a:pt x="33" y="18"/>
                    <a:pt x="36" y="24"/>
                    <a:pt x="41" y="32"/>
                  </a:cubicBezTo>
                  <a:cubicBezTo>
                    <a:pt x="42" y="33"/>
                    <a:pt x="43" y="34"/>
                    <a:pt x="44" y="34"/>
                  </a:cubicBezTo>
                  <a:cubicBezTo>
                    <a:pt x="45" y="35"/>
                    <a:pt x="46" y="35"/>
                    <a:pt x="47" y="35"/>
                  </a:cubicBezTo>
                  <a:moveTo>
                    <a:pt x="65" y="0"/>
                  </a:moveTo>
                  <a:cubicBezTo>
                    <a:pt x="65" y="0"/>
                    <a:pt x="65" y="0"/>
                    <a:pt x="65" y="0"/>
                  </a:cubicBezTo>
                  <a:cubicBezTo>
                    <a:pt x="65" y="0"/>
                    <a:pt x="65" y="0"/>
                    <a:pt x="65" y="0"/>
                  </a:cubicBezTo>
                  <a:cubicBezTo>
                    <a:pt x="65" y="0"/>
                    <a:pt x="65" y="0"/>
                    <a:pt x="65" y="0"/>
                  </a:cubicBezTo>
                  <a:cubicBezTo>
                    <a:pt x="55" y="0"/>
                    <a:pt x="49" y="1"/>
                    <a:pt x="40" y="1"/>
                  </a:cubicBezTo>
                  <a:cubicBezTo>
                    <a:pt x="36" y="1"/>
                    <a:pt x="33" y="4"/>
                    <a:pt x="33" y="8"/>
                  </a:cubicBezTo>
                  <a:cubicBezTo>
                    <a:pt x="33" y="9"/>
                    <a:pt x="33" y="9"/>
                    <a:pt x="34" y="10"/>
                  </a:cubicBezTo>
                  <a:cubicBezTo>
                    <a:pt x="34" y="11"/>
                    <a:pt x="34" y="11"/>
                    <a:pt x="34" y="11"/>
                  </a:cubicBezTo>
                  <a:cubicBezTo>
                    <a:pt x="34" y="10"/>
                    <a:pt x="33" y="10"/>
                    <a:pt x="32" y="10"/>
                  </a:cubicBezTo>
                  <a:cubicBezTo>
                    <a:pt x="32" y="10"/>
                    <a:pt x="32" y="10"/>
                    <a:pt x="31" y="10"/>
                  </a:cubicBezTo>
                  <a:cubicBezTo>
                    <a:pt x="31" y="10"/>
                    <a:pt x="31" y="10"/>
                    <a:pt x="31" y="10"/>
                  </a:cubicBezTo>
                  <a:cubicBezTo>
                    <a:pt x="25" y="10"/>
                    <a:pt x="19" y="14"/>
                    <a:pt x="15" y="19"/>
                  </a:cubicBezTo>
                  <a:cubicBezTo>
                    <a:pt x="15" y="20"/>
                    <a:pt x="15" y="21"/>
                    <a:pt x="16" y="22"/>
                  </a:cubicBezTo>
                  <a:cubicBezTo>
                    <a:pt x="16" y="23"/>
                    <a:pt x="16" y="23"/>
                    <a:pt x="17" y="24"/>
                  </a:cubicBezTo>
                  <a:cubicBezTo>
                    <a:pt x="21" y="26"/>
                    <a:pt x="25" y="28"/>
                    <a:pt x="28" y="31"/>
                  </a:cubicBezTo>
                  <a:cubicBezTo>
                    <a:pt x="30" y="34"/>
                    <a:pt x="32" y="37"/>
                    <a:pt x="34" y="42"/>
                  </a:cubicBezTo>
                  <a:cubicBezTo>
                    <a:pt x="34" y="42"/>
                    <a:pt x="34" y="43"/>
                    <a:pt x="34" y="44"/>
                  </a:cubicBezTo>
                  <a:cubicBezTo>
                    <a:pt x="33" y="45"/>
                    <a:pt x="33" y="46"/>
                    <a:pt x="32" y="46"/>
                  </a:cubicBezTo>
                  <a:cubicBezTo>
                    <a:pt x="31" y="48"/>
                    <a:pt x="30" y="49"/>
                    <a:pt x="30" y="51"/>
                  </a:cubicBezTo>
                  <a:cubicBezTo>
                    <a:pt x="30" y="52"/>
                    <a:pt x="30" y="52"/>
                    <a:pt x="30" y="53"/>
                  </a:cubicBezTo>
                  <a:cubicBezTo>
                    <a:pt x="30" y="54"/>
                    <a:pt x="31" y="56"/>
                    <a:pt x="32" y="57"/>
                  </a:cubicBezTo>
                  <a:cubicBezTo>
                    <a:pt x="31" y="58"/>
                    <a:pt x="31" y="59"/>
                    <a:pt x="31" y="59"/>
                  </a:cubicBezTo>
                  <a:cubicBezTo>
                    <a:pt x="31" y="61"/>
                    <a:pt x="31" y="62"/>
                    <a:pt x="32" y="63"/>
                  </a:cubicBezTo>
                  <a:cubicBezTo>
                    <a:pt x="32" y="63"/>
                    <a:pt x="33" y="64"/>
                    <a:pt x="34" y="65"/>
                  </a:cubicBezTo>
                  <a:cubicBezTo>
                    <a:pt x="32" y="70"/>
                    <a:pt x="29" y="73"/>
                    <a:pt x="25" y="77"/>
                  </a:cubicBezTo>
                  <a:cubicBezTo>
                    <a:pt x="21" y="80"/>
                    <a:pt x="16" y="84"/>
                    <a:pt x="12" y="89"/>
                  </a:cubicBezTo>
                  <a:cubicBezTo>
                    <a:pt x="4" y="101"/>
                    <a:pt x="0" y="116"/>
                    <a:pt x="0" y="130"/>
                  </a:cubicBezTo>
                  <a:cubicBezTo>
                    <a:pt x="0" y="131"/>
                    <a:pt x="0" y="132"/>
                    <a:pt x="0" y="133"/>
                  </a:cubicBezTo>
                  <a:cubicBezTo>
                    <a:pt x="0" y="141"/>
                    <a:pt x="2" y="147"/>
                    <a:pt x="4" y="153"/>
                  </a:cubicBezTo>
                  <a:cubicBezTo>
                    <a:pt x="6" y="159"/>
                    <a:pt x="8" y="164"/>
                    <a:pt x="11" y="171"/>
                  </a:cubicBezTo>
                  <a:cubicBezTo>
                    <a:pt x="11" y="171"/>
                    <a:pt x="11" y="172"/>
                    <a:pt x="11" y="173"/>
                  </a:cubicBezTo>
                  <a:cubicBezTo>
                    <a:pt x="11" y="174"/>
                    <a:pt x="11" y="176"/>
                    <a:pt x="11" y="177"/>
                  </a:cubicBezTo>
                  <a:cubicBezTo>
                    <a:pt x="11" y="178"/>
                    <a:pt x="11" y="178"/>
                    <a:pt x="11" y="179"/>
                  </a:cubicBezTo>
                  <a:cubicBezTo>
                    <a:pt x="11" y="179"/>
                    <a:pt x="12" y="180"/>
                    <a:pt x="12" y="180"/>
                  </a:cubicBezTo>
                  <a:cubicBezTo>
                    <a:pt x="12" y="180"/>
                    <a:pt x="12" y="181"/>
                    <a:pt x="13" y="182"/>
                  </a:cubicBezTo>
                  <a:cubicBezTo>
                    <a:pt x="14" y="183"/>
                    <a:pt x="15" y="183"/>
                    <a:pt x="16" y="183"/>
                  </a:cubicBezTo>
                  <a:cubicBezTo>
                    <a:pt x="17" y="183"/>
                    <a:pt x="17" y="183"/>
                    <a:pt x="17" y="183"/>
                  </a:cubicBezTo>
                  <a:cubicBezTo>
                    <a:pt x="18" y="183"/>
                    <a:pt x="20" y="182"/>
                    <a:pt x="21" y="182"/>
                  </a:cubicBezTo>
                  <a:cubicBezTo>
                    <a:pt x="22" y="181"/>
                    <a:pt x="23" y="180"/>
                    <a:pt x="24" y="180"/>
                  </a:cubicBezTo>
                  <a:cubicBezTo>
                    <a:pt x="27" y="178"/>
                    <a:pt x="31" y="177"/>
                    <a:pt x="35" y="177"/>
                  </a:cubicBezTo>
                  <a:cubicBezTo>
                    <a:pt x="35" y="177"/>
                    <a:pt x="35" y="177"/>
                    <a:pt x="35" y="177"/>
                  </a:cubicBezTo>
                  <a:cubicBezTo>
                    <a:pt x="39" y="177"/>
                    <a:pt x="42" y="178"/>
                    <a:pt x="46" y="178"/>
                  </a:cubicBezTo>
                  <a:cubicBezTo>
                    <a:pt x="51" y="178"/>
                    <a:pt x="56" y="179"/>
                    <a:pt x="61" y="179"/>
                  </a:cubicBezTo>
                  <a:cubicBezTo>
                    <a:pt x="64" y="179"/>
                    <a:pt x="67" y="179"/>
                    <a:pt x="71" y="178"/>
                  </a:cubicBezTo>
                  <a:cubicBezTo>
                    <a:pt x="79" y="178"/>
                    <a:pt x="87" y="177"/>
                    <a:pt x="95" y="176"/>
                  </a:cubicBezTo>
                  <a:cubicBezTo>
                    <a:pt x="100" y="175"/>
                    <a:pt x="103" y="175"/>
                    <a:pt x="106" y="174"/>
                  </a:cubicBezTo>
                  <a:cubicBezTo>
                    <a:pt x="109" y="173"/>
                    <a:pt x="112" y="173"/>
                    <a:pt x="116" y="172"/>
                  </a:cubicBezTo>
                  <a:cubicBezTo>
                    <a:pt x="116" y="172"/>
                    <a:pt x="116" y="173"/>
                    <a:pt x="117" y="173"/>
                  </a:cubicBezTo>
                  <a:cubicBezTo>
                    <a:pt x="118" y="173"/>
                    <a:pt x="119" y="174"/>
                    <a:pt x="121" y="174"/>
                  </a:cubicBezTo>
                  <a:cubicBezTo>
                    <a:pt x="122" y="175"/>
                    <a:pt x="124" y="175"/>
                    <a:pt x="126" y="175"/>
                  </a:cubicBezTo>
                  <a:cubicBezTo>
                    <a:pt x="127" y="175"/>
                    <a:pt x="128" y="175"/>
                    <a:pt x="129" y="175"/>
                  </a:cubicBezTo>
                  <a:cubicBezTo>
                    <a:pt x="130" y="175"/>
                    <a:pt x="131" y="174"/>
                    <a:pt x="131" y="173"/>
                  </a:cubicBezTo>
                  <a:cubicBezTo>
                    <a:pt x="133" y="172"/>
                    <a:pt x="133" y="170"/>
                    <a:pt x="133" y="169"/>
                  </a:cubicBezTo>
                  <a:cubicBezTo>
                    <a:pt x="133" y="167"/>
                    <a:pt x="132" y="164"/>
                    <a:pt x="131" y="162"/>
                  </a:cubicBezTo>
                  <a:cubicBezTo>
                    <a:pt x="131" y="161"/>
                    <a:pt x="131" y="160"/>
                    <a:pt x="131" y="159"/>
                  </a:cubicBezTo>
                  <a:cubicBezTo>
                    <a:pt x="130" y="158"/>
                    <a:pt x="130" y="157"/>
                    <a:pt x="130" y="157"/>
                  </a:cubicBezTo>
                  <a:cubicBezTo>
                    <a:pt x="130" y="157"/>
                    <a:pt x="130" y="157"/>
                    <a:pt x="130" y="157"/>
                  </a:cubicBezTo>
                  <a:cubicBezTo>
                    <a:pt x="130" y="157"/>
                    <a:pt x="130" y="157"/>
                    <a:pt x="130" y="157"/>
                  </a:cubicBezTo>
                  <a:cubicBezTo>
                    <a:pt x="130" y="153"/>
                    <a:pt x="131" y="151"/>
                    <a:pt x="132" y="148"/>
                  </a:cubicBezTo>
                  <a:cubicBezTo>
                    <a:pt x="133" y="145"/>
                    <a:pt x="134" y="142"/>
                    <a:pt x="135" y="138"/>
                  </a:cubicBezTo>
                  <a:cubicBezTo>
                    <a:pt x="136" y="135"/>
                    <a:pt x="136" y="131"/>
                    <a:pt x="136" y="128"/>
                  </a:cubicBezTo>
                  <a:cubicBezTo>
                    <a:pt x="136" y="116"/>
                    <a:pt x="133" y="105"/>
                    <a:pt x="126" y="95"/>
                  </a:cubicBezTo>
                  <a:cubicBezTo>
                    <a:pt x="120" y="86"/>
                    <a:pt x="110" y="79"/>
                    <a:pt x="101" y="73"/>
                  </a:cubicBezTo>
                  <a:cubicBezTo>
                    <a:pt x="96" y="69"/>
                    <a:pt x="92" y="67"/>
                    <a:pt x="89" y="64"/>
                  </a:cubicBezTo>
                  <a:cubicBezTo>
                    <a:pt x="88" y="63"/>
                    <a:pt x="86" y="62"/>
                    <a:pt x="86" y="61"/>
                  </a:cubicBezTo>
                  <a:cubicBezTo>
                    <a:pt x="85" y="60"/>
                    <a:pt x="85" y="60"/>
                    <a:pt x="85" y="60"/>
                  </a:cubicBezTo>
                  <a:cubicBezTo>
                    <a:pt x="85" y="60"/>
                    <a:pt x="85" y="60"/>
                    <a:pt x="85" y="60"/>
                  </a:cubicBezTo>
                  <a:cubicBezTo>
                    <a:pt x="91" y="63"/>
                    <a:pt x="98" y="65"/>
                    <a:pt x="106" y="67"/>
                  </a:cubicBezTo>
                  <a:cubicBezTo>
                    <a:pt x="106" y="67"/>
                    <a:pt x="106" y="67"/>
                    <a:pt x="106" y="67"/>
                  </a:cubicBezTo>
                  <a:cubicBezTo>
                    <a:pt x="112" y="68"/>
                    <a:pt x="119" y="69"/>
                    <a:pt x="124" y="69"/>
                  </a:cubicBezTo>
                  <a:cubicBezTo>
                    <a:pt x="128" y="69"/>
                    <a:pt x="131" y="69"/>
                    <a:pt x="133" y="68"/>
                  </a:cubicBezTo>
                  <a:cubicBezTo>
                    <a:pt x="134" y="68"/>
                    <a:pt x="135" y="67"/>
                    <a:pt x="135" y="66"/>
                  </a:cubicBezTo>
                  <a:cubicBezTo>
                    <a:pt x="135" y="65"/>
                    <a:pt x="135" y="65"/>
                    <a:pt x="135" y="64"/>
                  </a:cubicBezTo>
                  <a:cubicBezTo>
                    <a:pt x="135" y="62"/>
                    <a:pt x="135" y="59"/>
                    <a:pt x="136" y="57"/>
                  </a:cubicBezTo>
                  <a:cubicBezTo>
                    <a:pt x="137" y="56"/>
                    <a:pt x="137" y="56"/>
                    <a:pt x="136" y="55"/>
                  </a:cubicBezTo>
                  <a:cubicBezTo>
                    <a:pt x="136" y="54"/>
                    <a:pt x="135" y="54"/>
                    <a:pt x="134" y="54"/>
                  </a:cubicBezTo>
                  <a:cubicBezTo>
                    <a:pt x="134" y="54"/>
                    <a:pt x="134" y="54"/>
                    <a:pt x="134" y="54"/>
                  </a:cubicBezTo>
                  <a:cubicBezTo>
                    <a:pt x="133" y="54"/>
                    <a:pt x="131" y="54"/>
                    <a:pt x="130" y="54"/>
                  </a:cubicBezTo>
                  <a:cubicBezTo>
                    <a:pt x="121" y="54"/>
                    <a:pt x="112" y="53"/>
                    <a:pt x="103" y="51"/>
                  </a:cubicBezTo>
                  <a:cubicBezTo>
                    <a:pt x="104" y="50"/>
                    <a:pt x="104" y="50"/>
                    <a:pt x="104" y="50"/>
                  </a:cubicBezTo>
                  <a:cubicBezTo>
                    <a:pt x="108" y="48"/>
                    <a:pt x="111" y="46"/>
                    <a:pt x="115" y="43"/>
                  </a:cubicBezTo>
                  <a:cubicBezTo>
                    <a:pt x="115" y="43"/>
                    <a:pt x="115" y="43"/>
                    <a:pt x="115" y="43"/>
                  </a:cubicBezTo>
                  <a:cubicBezTo>
                    <a:pt x="115" y="42"/>
                    <a:pt x="115" y="42"/>
                    <a:pt x="115" y="42"/>
                  </a:cubicBezTo>
                  <a:cubicBezTo>
                    <a:pt x="116" y="42"/>
                    <a:pt x="116" y="42"/>
                    <a:pt x="116" y="41"/>
                  </a:cubicBezTo>
                  <a:cubicBezTo>
                    <a:pt x="116" y="40"/>
                    <a:pt x="116" y="40"/>
                    <a:pt x="116" y="40"/>
                  </a:cubicBezTo>
                  <a:cubicBezTo>
                    <a:pt x="116" y="40"/>
                    <a:pt x="116" y="40"/>
                    <a:pt x="116" y="40"/>
                  </a:cubicBezTo>
                  <a:cubicBezTo>
                    <a:pt x="115" y="37"/>
                    <a:pt x="114" y="35"/>
                    <a:pt x="113" y="33"/>
                  </a:cubicBezTo>
                  <a:cubicBezTo>
                    <a:pt x="113" y="33"/>
                    <a:pt x="112" y="32"/>
                    <a:pt x="112" y="32"/>
                  </a:cubicBezTo>
                  <a:cubicBezTo>
                    <a:pt x="112" y="32"/>
                    <a:pt x="111" y="32"/>
                    <a:pt x="111" y="32"/>
                  </a:cubicBezTo>
                  <a:cubicBezTo>
                    <a:pt x="111" y="32"/>
                    <a:pt x="110" y="32"/>
                    <a:pt x="110" y="32"/>
                  </a:cubicBezTo>
                  <a:cubicBezTo>
                    <a:pt x="103" y="37"/>
                    <a:pt x="96" y="42"/>
                    <a:pt x="88" y="42"/>
                  </a:cubicBezTo>
                  <a:cubicBezTo>
                    <a:pt x="88" y="41"/>
                    <a:pt x="88" y="41"/>
                    <a:pt x="87" y="41"/>
                  </a:cubicBezTo>
                  <a:cubicBezTo>
                    <a:pt x="87" y="40"/>
                    <a:pt x="85" y="39"/>
                    <a:pt x="84" y="39"/>
                  </a:cubicBezTo>
                  <a:cubicBezTo>
                    <a:pt x="85" y="30"/>
                    <a:pt x="92" y="21"/>
                    <a:pt x="100" y="15"/>
                  </a:cubicBezTo>
                  <a:cubicBezTo>
                    <a:pt x="101" y="15"/>
                    <a:pt x="101" y="14"/>
                    <a:pt x="101" y="13"/>
                  </a:cubicBezTo>
                  <a:cubicBezTo>
                    <a:pt x="101" y="12"/>
                    <a:pt x="101" y="11"/>
                    <a:pt x="100" y="11"/>
                  </a:cubicBezTo>
                  <a:cubicBezTo>
                    <a:pt x="95" y="8"/>
                    <a:pt x="90" y="6"/>
                    <a:pt x="84" y="5"/>
                  </a:cubicBezTo>
                  <a:cubicBezTo>
                    <a:pt x="84" y="4"/>
                    <a:pt x="83" y="4"/>
                    <a:pt x="83" y="4"/>
                  </a:cubicBezTo>
                  <a:cubicBezTo>
                    <a:pt x="82" y="4"/>
                    <a:pt x="82" y="4"/>
                    <a:pt x="82" y="4"/>
                  </a:cubicBezTo>
                  <a:cubicBezTo>
                    <a:pt x="82" y="4"/>
                    <a:pt x="82" y="4"/>
                    <a:pt x="82" y="4"/>
                  </a:cubicBezTo>
                  <a:cubicBezTo>
                    <a:pt x="81" y="3"/>
                    <a:pt x="81" y="3"/>
                    <a:pt x="80" y="3"/>
                  </a:cubicBezTo>
                  <a:cubicBezTo>
                    <a:pt x="80" y="3"/>
                    <a:pt x="80" y="3"/>
                    <a:pt x="80" y="3"/>
                  </a:cubicBezTo>
                  <a:cubicBezTo>
                    <a:pt x="80" y="3"/>
                    <a:pt x="79" y="3"/>
                    <a:pt x="79" y="3"/>
                  </a:cubicBezTo>
                  <a:cubicBezTo>
                    <a:pt x="76" y="3"/>
                    <a:pt x="73" y="4"/>
                    <a:pt x="70" y="6"/>
                  </a:cubicBezTo>
                  <a:cubicBezTo>
                    <a:pt x="71" y="6"/>
                    <a:pt x="71" y="6"/>
                    <a:pt x="71" y="6"/>
                  </a:cubicBezTo>
                  <a:cubicBezTo>
                    <a:pt x="71" y="4"/>
                    <a:pt x="70" y="3"/>
                    <a:pt x="69" y="2"/>
                  </a:cubicBezTo>
                  <a:cubicBezTo>
                    <a:pt x="68" y="1"/>
                    <a:pt x="67"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770"/>
            <p:cNvSpPr>
              <a:spLocks noEditPoints="1"/>
            </p:cNvSpPr>
            <p:nvPr/>
          </p:nvSpPr>
          <p:spPr bwMode="auto">
            <a:xfrm>
              <a:off x="4332" y="726"/>
              <a:ext cx="126" cy="189"/>
            </a:xfrm>
            <a:custGeom>
              <a:avLst/>
              <a:gdLst>
                <a:gd name="T0" fmla="*/ 26 w 53"/>
                <a:gd name="T1" fmla="*/ 65 h 80"/>
                <a:gd name="T2" fmla="*/ 24 w 53"/>
                <a:gd name="T3" fmla="*/ 43 h 80"/>
                <a:gd name="T4" fmla="*/ 10 w 53"/>
                <a:gd name="T5" fmla="*/ 34 h 80"/>
                <a:gd name="T6" fmla="*/ 8 w 53"/>
                <a:gd name="T7" fmla="*/ 22 h 80"/>
                <a:gd name="T8" fmla="*/ 20 w 53"/>
                <a:gd name="T9" fmla="*/ 13 h 80"/>
                <a:gd name="T10" fmla="*/ 21 w 53"/>
                <a:gd name="T11" fmla="*/ 5 h 80"/>
                <a:gd name="T12" fmla="*/ 25 w 53"/>
                <a:gd name="T13" fmla="*/ 9 h 80"/>
                <a:gd name="T14" fmla="*/ 28 w 53"/>
                <a:gd name="T15" fmla="*/ 11 h 80"/>
                <a:gd name="T16" fmla="*/ 28 w 53"/>
                <a:gd name="T17" fmla="*/ 11 h 80"/>
                <a:gd name="T18" fmla="*/ 31 w 53"/>
                <a:gd name="T19" fmla="*/ 12 h 80"/>
                <a:gd name="T20" fmla="*/ 45 w 53"/>
                <a:gd name="T21" fmla="*/ 17 h 80"/>
                <a:gd name="T22" fmla="*/ 41 w 53"/>
                <a:gd name="T23" fmla="*/ 23 h 80"/>
                <a:gd name="T24" fmla="*/ 35 w 53"/>
                <a:gd name="T25" fmla="*/ 19 h 80"/>
                <a:gd name="T26" fmla="*/ 29 w 53"/>
                <a:gd name="T27" fmla="*/ 16 h 80"/>
                <a:gd name="T28" fmla="*/ 27 w 53"/>
                <a:gd name="T29" fmla="*/ 17 h 80"/>
                <a:gd name="T30" fmla="*/ 27 w 53"/>
                <a:gd name="T31" fmla="*/ 37 h 80"/>
                <a:gd name="T32" fmla="*/ 30 w 53"/>
                <a:gd name="T33" fmla="*/ 39 h 80"/>
                <a:gd name="T34" fmla="*/ 48 w 53"/>
                <a:gd name="T35" fmla="*/ 52 h 80"/>
                <a:gd name="T36" fmla="*/ 46 w 53"/>
                <a:gd name="T37" fmla="*/ 63 h 80"/>
                <a:gd name="T38" fmla="*/ 33 w 53"/>
                <a:gd name="T39" fmla="*/ 69 h 80"/>
                <a:gd name="T40" fmla="*/ 31 w 53"/>
                <a:gd name="T41" fmla="*/ 75 h 80"/>
                <a:gd name="T42" fmla="*/ 28 w 53"/>
                <a:gd name="T43" fmla="*/ 71 h 80"/>
                <a:gd name="T44" fmla="*/ 23 w 53"/>
                <a:gd name="T45" fmla="*/ 69 h 80"/>
                <a:gd name="T46" fmla="*/ 9 w 53"/>
                <a:gd name="T47" fmla="*/ 60 h 80"/>
                <a:gd name="T48" fmla="*/ 24 w 53"/>
                <a:gd name="T49" fmla="*/ 66 h 80"/>
                <a:gd name="T50" fmla="*/ 27 w 53"/>
                <a:gd name="T51" fmla="*/ 0 h 80"/>
                <a:gd name="T52" fmla="*/ 17 w 53"/>
                <a:gd name="T53" fmla="*/ 3 h 80"/>
                <a:gd name="T54" fmla="*/ 7 w 53"/>
                <a:gd name="T55" fmla="*/ 16 h 80"/>
                <a:gd name="T56" fmla="*/ 2 w 53"/>
                <a:gd name="T57" fmla="*/ 27 h 80"/>
                <a:gd name="T58" fmla="*/ 20 w 53"/>
                <a:gd name="T59" fmla="*/ 45 h 80"/>
                <a:gd name="T60" fmla="*/ 9 w 53"/>
                <a:gd name="T61" fmla="*/ 56 h 80"/>
                <a:gd name="T62" fmla="*/ 7 w 53"/>
                <a:gd name="T63" fmla="*/ 55 h 80"/>
                <a:gd name="T64" fmla="*/ 0 w 53"/>
                <a:gd name="T65" fmla="*/ 65 h 80"/>
                <a:gd name="T66" fmla="*/ 1 w 53"/>
                <a:gd name="T67" fmla="*/ 68 h 80"/>
                <a:gd name="T68" fmla="*/ 22 w 53"/>
                <a:gd name="T69" fmla="*/ 73 h 80"/>
                <a:gd name="T70" fmla="*/ 25 w 53"/>
                <a:gd name="T71" fmla="*/ 78 h 80"/>
                <a:gd name="T72" fmla="*/ 27 w 53"/>
                <a:gd name="T73" fmla="*/ 80 h 80"/>
                <a:gd name="T74" fmla="*/ 36 w 53"/>
                <a:gd name="T75" fmla="*/ 77 h 80"/>
                <a:gd name="T76" fmla="*/ 36 w 53"/>
                <a:gd name="T77" fmla="*/ 73 h 80"/>
                <a:gd name="T78" fmla="*/ 53 w 53"/>
                <a:gd name="T79" fmla="*/ 55 h 80"/>
                <a:gd name="T80" fmla="*/ 45 w 53"/>
                <a:gd name="T81" fmla="*/ 42 h 80"/>
                <a:gd name="T82" fmla="*/ 31 w 53"/>
                <a:gd name="T83" fmla="*/ 22 h 80"/>
                <a:gd name="T84" fmla="*/ 41 w 53"/>
                <a:gd name="T85" fmla="*/ 27 h 80"/>
                <a:gd name="T86" fmla="*/ 41 w 53"/>
                <a:gd name="T87" fmla="*/ 27 h 80"/>
                <a:gd name="T88" fmla="*/ 44 w 53"/>
                <a:gd name="T89" fmla="*/ 25 h 80"/>
                <a:gd name="T90" fmla="*/ 49 w 53"/>
                <a:gd name="T91" fmla="*/ 19 h 80"/>
                <a:gd name="T92" fmla="*/ 48 w 53"/>
                <a:gd name="T93" fmla="*/ 14 h 80"/>
                <a:gd name="T94" fmla="*/ 32 w 53"/>
                <a:gd name="T95" fmla="*/ 8 h 80"/>
                <a:gd name="T96" fmla="*/ 29 w 53"/>
                <a:gd name="T97" fmla="*/ 2 h 80"/>
                <a:gd name="T98" fmla="*/ 27 w 53"/>
                <a:gd name="T9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 h="80">
                  <a:moveTo>
                    <a:pt x="24" y="66"/>
                  </a:moveTo>
                  <a:cubicBezTo>
                    <a:pt x="25" y="66"/>
                    <a:pt x="25" y="66"/>
                    <a:pt x="26" y="65"/>
                  </a:cubicBezTo>
                  <a:cubicBezTo>
                    <a:pt x="26" y="65"/>
                    <a:pt x="27" y="64"/>
                    <a:pt x="27" y="63"/>
                  </a:cubicBezTo>
                  <a:cubicBezTo>
                    <a:pt x="26" y="57"/>
                    <a:pt x="25" y="50"/>
                    <a:pt x="24" y="43"/>
                  </a:cubicBezTo>
                  <a:cubicBezTo>
                    <a:pt x="24" y="42"/>
                    <a:pt x="23" y="41"/>
                    <a:pt x="22" y="41"/>
                  </a:cubicBezTo>
                  <a:cubicBezTo>
                    <a:pt x="16" y="39"/>
                    <a:pt x="12" y="37"/>
                    <a:pt x="10" y="34"/>
                  </a:cubicBezTo>
                  <a:cubicBezTo>
                    <a:pt x="7" y="32"/>
                    <a:pt x="7" y="29"/>
                    <a:pt x="7" y="27"/>
                  </a:cubicBezTo>
                  <a:cubicBezTo>
                    <a:pt x="7" y="25"/>
                    <a:pt x="7" y="24"/>
                    <a:pt x="8" y="22"/>
                  </a:cubicBezTo>
                  <a:cubicBezTo>
                    <a:pt x="8" y="21"/>
                    <a:pt x="9" y="20"/>
                    <a:pt x="10" y="19"/>
                  </a:cubicBezTo>
                  <a:cubicBezTo>
                    <a:pt x="12" y="16"/>
                    <a:pt x="16" y="15"/>
                    <a:pt x="20" y="13"/>
                  </a:cubicBezTo>
                  <a:cubicBezTo>
                    <a:pt x="21" y="13"/>
                    <a:pt x="22" y="12"/>
                    <a:pt x="22" y="11"/>
                  </a:cubicBezTo>
                  <a:cubicBezTo>
                    <a:pt x="22" y="9"/>
                    <a:pt x="21" y="7"/>
                    <a:pt x="21" y="5"/>
                  </a:cubicBezTo>
                  <a:cubicBezTo>
                    <a:pt x="23" y="4"/>
                    <a:pt x="24" y="4"/>
                    <a:pt x="25" y="4"/>
                  </a:cubicBezTo>
                  <a:cubicBezTo>
                    <a:pt x="25" y="6"/>
                    <a:pt x="25" y="8"/>
                    <a:pt x="25" y="9"/>
                  </a:cubicBezTo>
                  <a:cubicBezTo>
                    <a:pt x="25" y="10"/>
                    <a:pt x="26" y="11"/>
                    <a:pt x="26" y="11"/>
                  </a:cubicBezTo>
                  <a:cubicBezTo>
                    <a:pt x="27" y="11"/>
                    <a:pt x="27" y="11"/>
                    <a:pt x="28" y="11"/>
                  </a:cubicBezTo>
                  <a:cubicBezTo>
                    <a:pt x="28" y="11"/>
                    <a:pt x="28" y="11"/>
                    <a:pt x="28" y="11"/>
                  </a:cubicBezTo>
                  <a:cubicBezTo>
                    <a:pt x="28" y="11"/>
                    <a:pt x="28" y="11"/>
                    <a:pt x="28" y="11"/>
                  </a:cubicBezTo>
                  <a:cubicBezTo>
                    <a:pt x="28" y="11"/>
                    <a:pt x="28" y="11"/>
                    <a:pt x="28" y="11"/>
                  </a:cubicBezTo>
                  <a:cubicBezTo>
                    <a:pt x="28" y="11"/>
                    <a:pt x="30" y="12"/>
                    <a:pt x="31" y="12"/>
                  </a:cubicBezTo>
                  <a:cubicBezTo>
                    <a:pt x="33" y="13"/>
                    <a:pt x="36" y="13"/>
                    <a:pt x="39" y="14"/>
                  </a:cubicBezTo>
                  <a:cubicBezTo>
                    <a:pt x="41" y="15"/>
                    <a:pt x="43" y="16"/>
                    <a:pt x="45" y="17"/>
                  </a:cubicBezTo>
                  <a:cubicBezTo>
                    <a:pt x="44" y="18"/>
                    <a:pt x="44" y="18"/>
                    <a:pt x="44" y="18"/>
                  </a:cubicBezTo>
                  <a:cubicBezTo>
                    <a:pt x="43" y="19"/>
                    <a:pt x="42" y="21"/>
                    <a:pt x="41" y="23"/>
                  </a:cubicBezTo>
                  <a:cubicBezTo>
                    <a:pt x="41" y="23"/>
                    <a:pt x="41" y="23"/>
                    <a:pt x="41" y="23"/>
                  </a:cubicBezTo>
                  <a:cubicBezTo>
                    <a:pt x="39" y="22"/>
                    <a:pt x="37" y="20"/>
                    <a:pt x="35" y="19"/>
                  </a:cubicBezTo>
                  <a:cubicBezTo>
                    <a:pt x="34" y="18"/>
                    <a:pt x="32" y="18"/>
                    <a:pt x="31" y="17"/>
                  </a:cubicBezTo>
                  <a:cubicBezTo>
                    <a:pt x="30" y="17"/>
                    <a:pt x="29" y="16"/>
                    <a:pt x="29" y="16"/>
                  </a:cubicBezTo>
                  <a:cubicBezTo>
                    <a:pt x="28" y="16"/>
                    <a:pt x="28" y="16"/>
                    <a:pt x="28" y="16"/>
                  </a:cubicBezTo>
                  <a:cubicBezTo>
                    <a:pt x="28" y="16"/>
                    <a:pt x="27" y="16"/>
                    <a:pt x="27" y="17"/>
                  </a:cubicBezTo>
                  <a:cubicBezTo>
                    <a:pt x="26" y="17"/>
                    <a:pt x="26" y="18"/>
                    <a:pt x="26" y="18"/>
                  </a:cubicBezTo>
                  <a:cubicBezTo>
                    <a:pt x="26" y="25"/>
                    <a:pt x="27" y="31"/>
                    <a:pt x="27" y="37"/>
                  </a:cubicBezTo>
                  <a:cubicBezTo>
                    <a:pt x="27" y="38"/>
                    <a:pt x="28" y="39"/>
                    <a:pt x="29" y="39"/>
                  </a:cubicBezTo>
                  <a:cubicBezTo>
                    <a:pt x="30" y="39"/>
                    <a:pt x="30" y="39"/>
                    <a:pt x="30" y="39"/>
                  </a:cubicBezTo>
                  <a:cubicBezTo>
                    <a:pt x="34" y="41"/>
                    <a:pt x="38" y="43"/>
                    <a:pt x="42" y="46"/>
                  </a:cubicBezTo>
                  <a:cubicBezTo>
                    <a:pt x="45" y="48"/>
                    <a:pt x="47" y="50"/>
                    <a:pt x="48" y="52"/>
                  </a:cubicBezTo>
                  <a:cubicBezTo>
                    <a:pt x="48" y="53"/>
                    <a:pt x="49" y="54"/>
                    <a:pt x="49" y="55"/>
                  </a:cubicBezTo>
                  <a:cubicBezTo>
                    <a:pt x="49" y="58"/>
                    <a:pt x="48" y="61"/>
                    <a:pt x="46" y="63"/>
                  </a:cubicBezTo>
                  <a:cubicBezTo>
                    <a:pt x="43" y="66"/>
                    <a:pt x="40" y="68"/>
                    <a:pt x="35" y="69"/>
                  </a:cubicBezTo>
                  <a:cubicBezTo>
                    <a:pt x="35" y="69"/>
                    <a:pt x="34" y="69"/>
                    <a:pt x="33" y="69"/>
                  </a:cubicBezTo>
                  <a:cubicBezTo>
                    <a:pt x="32" y="69"/>
                    <a:pt x="31" y="71"/>
                    <a:pt x="31" y="72"/>
                  </a:cubicBezTo>
                  <a:cubicBezTo>
                    <a:pt x="31" y="73"/>
                    <a:pt x="31" y="74"/>
                    <a:pt x="31" y="75"/>
                  </a:cubicBezTo>
                  <a:cubicBezTo>
                    <a:pt x="30" y="75"/>
                    <a:pt x="29" y="76"/>
                    <a:pt x="28" y="76"/>
                  </a:cubicBezTo>
                  <a:cubicBezTo>
                    <a:pt x="28" y="74"/>
                    <a:pt x="28" y="73"/>
                    <a:pt x="28" y="71"/>
                  </a:cubicBezTo>
                  <a:cubicBezTo>
                    <a:pt x="28" y="70"/>
                    <a:pt x="27" y="69"/>
                    <a:pt x="26" y="69"/>
                  </a:cubicBezTo>
                  <a:cubicBezTo>
                    <a:pt x="25" y="69"/>
                    <a:pt x="24" y="69"/>
                    <a:pt x="23" y="69"/>
                  </a:cubicBezTo>
                  <a:cubicBezTo>
                    <a:pt x="19" y="69"/>
                    <a:pt x="12" y="68"/>
                    <a:pt x="6" y="66"/>
                  </a:cubicBezTo>
                  <a:cubicBezTo>
                    <a:pt x="7" y="64"/>
                    <a:pt x="8" y="62"/>
                    <a:pt x="9" y="60"/>
                  </a:cubicBezTo>
                  <a:cubicBezTo>
                    <a:pt x="14" y="63"/>
                    <a:pt x="19" y="65"/>
                    <a:pt x="24" y="66"/>
                  </a:cubicBezTo>
                  <a:cubicBezTo>
                    <a:pt x="24" y="66"/>
                    <a:pt x="24" y="66"/>
                    <a:pt x="24" y="66"/>
                  </a:cubicBezTo>
                  <a:moveTo>
                    <a:pt x="27" y="0"/>
                  </a:moveTo>
                  <a:cubicBezTo>
                    <a:pt x="27" y="0"/>
                    <a:pt x="27" y="0"/>
                    <a:pt x="27" y="0"/>
                  </a:cubicBezTo>
                  <a:cubicBezTo>
                    <a:pt x="24" y="0"/>
                    <a:pt x="22" y="0"/>
                    <a:pt x="19" y="1"/>
                  </a:cubicBezTo>
                  <a:cubicBezTo>
                    <a:pt x="18" y="1"/>
                    <a:pt x="17" y="2"/>
                    <a:pt x="17" y="3"/>
                  </a:cubicBezTo>
                  <a:cubicBezTo>
                    <a:pt x="17" y="5"/>
                    <a:pt x="17" y="7"/>
                    <a:pt x="17" y="10"/>
                  </a:cubicBezTo>
                  <a:cubicBezTo>
                    <a:pt x="13" y="11"/>
                    <a:pt x="10" y="13"/>
                    <a:pt x="7" y="16"/>
                  </a:cubicBezTo>
                  <a:cubicBezTo>
                    <a:pt x="6" y="17"/>
                    <a:pt x="5" y="19"/>
                    <a:pt x="4" y="20"/>
                  </a:cubicBezTo>
                  <a:cubicBezTo>
                    <a:pt x="3" y="22"/>
                    <a:pt x="2" y="25"/>
                    <a:pt x="2" y="27"/>
                  </a:cubicBezTo>
                  <a:cubicBezTo>
                    <a:pt x="2" y="30"/>
                    <a:pt x="3" y="34"/>
                    <a:pt x="6" y="37"/>
                  </a:cubicBezTo>
                  <a:cubicBezTo>
                    <a:pt x="9" y="40"/>
                    <a:pt x="14" y="43"/>
                    <a:pt x="20" y="45"/>
                  </a:cubicBezTo>
                  <a:cubicBezTo>
                    <a:pt x="20" y="50"/>
                    <a:pt x="21" y="56"/>
                    <a:pt x="22" y="61"/>
                  </a:cubicBezTo>
                  <a:cubicBezTo>
                    <a:pt x="17" y="60"/>
                    <a:pt x="13" y="58"/>
                    <a:pt x="9" y="56"/>
                  </a:cubicBezTo>
                  <a:cubicBezTo>
                    <a:pt x="9" y="55"/>
                    <a:pt x="8" y="55"/>
                    <a:pt x="8" y="55"/>
                  </a:cubicBezTo>
                  <a:cubicBezTo>
                    <a:pt x="8" y="55"/>
                    <a:pt x="8" y="55"/>
                    <a:pt x="7" y="55"/>
                  </a:cubicBezTo>
                  <a:cubicBezTo>
                    <a:pt x="7" y="56"/>
                    <a:pt x="6" y="56"/>
                    <a:pt x="6" y="57"/>
                  </a:cubicBezTo>
                  <a:cubicBezTo>
                    <a:pt x="5" y="60"/>
                    <a:pt x="3" y="62"/>
                    <a:pt x="0" y="65"/>
                  </a:cubicBezTo>
                  <a:cubicBezTo>
                    <a:pt x="0" y="65"/>
                    <a:pt x="0" y="66"/>
                    <a:pt x="0" y="67"/>
                  </a:cubicBezTo>
                  <a:cubicBezTo>
                    <a:pt x="0" y="67"/>
                    <a:pt x="0" y="68"/>
                    <a:pt x="1" y="68"/>
                  </a:cubicBezTo>
                  <a:cubicBezTo>
                    <a:pt x="7" y="71"/>
                    <a:pt x="12" y="72"/>
                    <a:pt x="17" y="73"/>
                  </a:cubicBezTo>
                  <a:cubicBezTo>
                    <a:pt x="19" y="73"/>
                    <a:pt x="21" y="73"/>
                    <a:pt x="22" y="73"/>
                  </a:cubicBezTo>
                  <a:cubicBezTo>
                    <a:pt x="23" y="73"/>
                    <a:pt x="23" y="73"/>
                    <a:pt x="24" y="74"/>
                  </a:cubicBezTo>
                  <a:cubicBezTo>
                    <a:pt x="24" y="75"/>
                    <a:pt x="24" y="77"/>
                    <a:pt x="25" y="78"/>
                  </a:cubicBezTo>
                  <a:cubicBezTo>
                    <a:pt x="25" y="80"/>
                    <a:pt x="26" y="80"/>
                    <a:pt x="27" y="80"/>
                  </a:cubicBezTo>
                  <a:cubicBezTo>
                    <a:pt x="27" y="80"/>
                    <a:pt x="27" y="80"/>
                    <a:pt x="27" y="80"/>
                  </a:cubicBezTo>
                  <a:cubicBezTo>
                    <a:pt x="29" y="80"/>
                    <a:pt x="32" y="80"/>
                    <a:pt x="34" y="79"/>
                  </a:cubicBezTo>
                  <a:cubicBezTo>
                    <a:pt x="35" y="79"/>
                    <a:pt x="36" y="78"/>
                    <a:pt x="36" y="77"/>
                  </a:cubicBezTo>
                  <a:cubicBezTo>
                    <a:pt x="36" y="76"/>
                    <a:pt x="36" y="74"/>
                    <a:pt x="35" y="73"/>
                  </a:cubicBezTo>
                  <a:cubicBezTo>
                    <a:pt x="36" y="73"/>
                    <a:pt x="36" y="73"/>
                    <a:pt x="36" y="73"/>
                  </a:cubicBezTo>
                  <a:cubicBezTo>
                    <a:pt x="41" y="72"/>
                    <a:pt x="46" y="69"/>
                    <a:pt x="49" y="65"/>
                  </a:cubicBezTo>
                  <a:cubicBezTo>
                    <a:pt x="52" y="63"/>
                    <a:pt x="53" y="59"/>
                    <a:pt x="53" y="55"/>
                  </a:cubicBezTo>
                  <a:cubicBezTo>
                    <a:pt x="53" y="54"/>
                    <a:pt x="53" y="52"/>
                    <a:pt x="52" y="50"/>
                  </a:cubicBezTo>
                  <a:cubicBezTo>
                    <a:pt x="50" y="47"/>
                    <a:pt x="47" y="44"/>
                    <a:pt x="45" y="42"/>
                  </a:cubicBezTo>
                  <a:cubicBezTo>
                    <a:pt x="41" y="39"/>
                    <a:pt x="36" y="37"/>
                    <a:pt x="32" y="35"/>
                  </a:cubicBezTo>
                  <a:cubicBezTo>
                    <a:pt x="31" y="31"/>
                    <a:pt x="31" y="26"/>
                    <a:pt x="31" y="22"/>
                  </a:cubicBezTo>
                  <a:cubicBezTo>
                    <a:pt x="33" y="23"/>
                    <a:pt x="37" y="25"/>
                    <a:pt x="38" y="26"/>
                  </a:cubicBezTo>
                  <a:cubicBezTo>
                    <a:pt x="39" y="27"/>
                    <a:pt x="39" y="27"/>
                    <a:pt x="41" y="27"/>
                  </a:cubicBezTo>
                  <a:cubicBezTo>
                    <a:pt x="41" y="27"/>
                    <a:pt x="41" y="27"/>
                    <a:pt x="41" y="27"/>
                  </a:cubicBezTo>
                  <a:cubicBezTo>
                    <a:pt x="41" y="27"/>
                    <a:pt x="41" y="27"/>
                    <a:pt x="41" y="27"/>
                  </a:cubicBezTo>
                  <a:cubicBezTo>
                    <a:pt x="42" y="27"/>
                    <a:pt x="43" y="27"/>
                    <a:pt x="43" y="26"/>
                  </a:cubicBezTo>
                  <a:cubicBezTo>
                    <a:pt x="44" y="26"/>
                    <a:pt x="44" y="26"/>
                    <a:pt x="44" y="25"/>
                  </a:cubicBezTo>
                  <a:cubicBezTo>
                    <a:pt x="45" y="24"/>
                    <a:pt x="47" y="22"/>
                    <a:pt x="48" y="20"/>
                  </a:cubicBezTo>
                  <a:cubicBezTo>
                    <a:pt x="48" y="20"/>
                    <a:pt x="48" y="20"/>
                    <a:pt x="49" y="19"/>
                  </a:cubicBezTo>
                  <a:cubicBezTo>
                    <a:pt x="49" y="18"/>
                    <a:pt x="49" y="18"/>
                    <a:pt x="49" y="17"/>
                  </a:cubicBezTo>
                  <a:cubicBezTo>
                    <a:pt x="49" y="16"/>
                    <a:pt x="49" y="15"/>
                    <a:pt x="48" y="14"/>
                  </a:cubicBezTo>
                  <a:cubicBezTo>
                    <a:pt x="46" y="12"/>
                    <a:pt x="42" y="11"/>
                    <a:pt x="38" y="9"/>
                  </a:cubicBezTo>
                  <a:cubicBezTo>
                    <a:pt x="36" y="9"/>
                    <a:pt x="34" y="8"/>
                    <a:pt x="32" y="8"/>
                  </a:cubicBezTo>
                  <a:cubicBezTo>
                    <a:pt x="31" y="8"/>
                    <a:pt x="30" y="7"/>
                    <a:pt x="30" y="7"/>
                  </a:cubicBezTo>
                  <a:cubicBezTo>
                    <a:pt x="29" y="5"/>
                    <a:pt x="29" y="3"/>
                    <a:pt x="29" y="2"/>
                  </a:cubicBezTo>
                  <a:cubicBezTo>
                    <a:pt x="29" y="1"/>
                    <a:pt x="29" y="0"/>
                    <a:pt x="28" y="0"/>
                  </a:cubicBezTo>
                  <a:cubicBezTo>
                    <a:pt x="28" y="0"/>
                    <a:pt x="28" y="0"/>
                    <a:pt x="2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771"/>
            <p:cNvSpPr>
              <a:spLocks noEditPoints="1"/>
            </p:cNvSpPr>
            <p:nvPr/>
          </p:nvSpPr>
          <p:spPr bwMode="auto">
            <a:xfrm>
              <a:off x="4359" y="764"/>
              <a:ext cx="28" cy="47"/>
            </a:xfrm>
            <a:custGeom>
              <a:avLst/>
              <a:gdLst>
                <a:gd name="T0" fmla="*/ 7 w 12"/>
                <a:gd name="T1" fmla="*/ 14 h 20"/>
                <a:gd name="T2" fmla="*/ 6 w 12"/>
                <a:gd name="T3" fmla="*/ 13 h 20"/>
                <a:gd name="T4" fmla="*/ 5 w 12"/>
                <a:gd name="T5" fmla="*/ 9 h 20"/>
                <a:gd name="T6" fmla="*/ 5 w 12"/>
                <a:gd name="T7" fmla="*/ 9 h 20"/>
                <a:gd name="T8" fmla="*/ 5 w 12"/>
                <a:gd name="T9" fmla="*/ 8 h 20"/>
                <a:gd name="T10" fmla="*/ 7 w 12"/>
                <a:gd name="T11" fmla="*/ 6 h 20"/>
                <a:gd name="T12" fmla="*/ 7 w 12"/>
                <a:gd name="T13" fmla="*/ 14 h 20"/>
                <a:gd name="T14" fmla="*/ 9 w 12"/>
                <a:gd name="T15" fmla="*/ 0 h 20"/>
                <a:gd name="T16" fmla="*/ 8 w 12"/>
                <a:gd name="T17" fmla="*/ 0 h 20"/>
                <a:gd name="T18" fmla="*/ 6 w 12"/>
                <a:gd name="T19" fmla="*/ 1 h 20"/>
                <a:gd name="T20" fmla="*/ 2 w 12"/>
                <a:gd name="T21" fmla="*/ 4 h 20"/>
                <a:gd name="T22" fmla="*/ 0 w 12"/>
                <a:gd name="T23" fmla="*/ 9 h 20"/>
                <a:gd name="T24" fmla="*/ 0 w 12"/>
                <a:gd name="T25" fmla="*/ 10 h 20"/>
                <a:gd name="T26" fmla="*/ 3 w 12"/>
                <a:gd name="T27" fmla="*/ 15 h 20"/>
                <a:gd name="T28" fmla="*/ 7 w 12"/>
                <a:gd name="T29" fmla="*/ 19 h 20"/>
                <a:gd name="T30" fmla="*/ 9 w 12"/>
                <a:gd name="T31" fmla="*/ 20 h 20"/>
                <a:gd name="T32" fmla="*/ 10 w 12"/>
                <a:gd name="T33" fmla="*/ 20 h 20"/>
                <a:gd name="T34" fmla="*/ 11 w 12"/>
                <a:gd name="T35" fmla="*/ 20 h 20"/>
                <a:gd name="T36" fmla="*/ 12 w 12"/>
                <a:gd name="T37" fmla="*/ 18 h 20"/>
                <a:gd name="T38" fmla="*/ 11 w 12"/>
                <a:gd name="T39" fmla="*/ 2 h 20"/>
                <a:gd name="T40" fmla="*/ 10 w 12"/>
                <a:gd name="T41" fmla="*/ 0 h 20"/>
                <a:gd name="T42" fmla="*/ 9 w 12"/>
                <a:gd name="T4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0">
                  <a:moveTo>
                    <a:pt x="7" y="14"/>
                  </a:moveTo>
                  <a:cubicBezTo>
                    <a:pt x="7" y="13"/>
                    <a:pt x="6" y="13"/>
                    <a:pt x="6" y="13"/>
                  </a:cubicBezTo>
                  <a:cubicBezTo>
                    <a:pt x="5" y="12"/>
                    <a:pt x="5" y="11"/>
                    <a:pt x="5" y="9"/>
                  </a:cubicBezTo>
                  <a:cubicBezTo>
                    <a:pt x="5" y="9"/>
                    <a:pt x="5" y="9"/>
                    <a:pt x="5" y="9"/>
                  </a:cubicBezTo>
                  <a:cubicBezTo>
                    <a:pt x="5" y="9"/>
                    <a:pt x="5" y="8"/>
                    <a:pt x="5" y="8"/>
                  </a:cubicBezTo>
                  <a:cubicBezTo>
                    <a:pt x="5" y="7"/>
                    <a:pt x="6" y="6"/>
                    <a:pt x="7" y="6"/>
                  </a:cubicBezTo>
                  <a:cubicBezTo>
                    <a:pt x="7" y="8"/>
                    <a:pt x="7" y="11"/>
                    <a:pt x="7" y="14"/>
                  </a:cubicBezTo>
                  <a:moveTo>
                    <a:pt x="9" y="0"/>
                  </a:moveTo>
                  <a:cubicBezTo>
                    <a:pt x="9" y="0"/>
                    <a:pt x="8" y="0"/>
                    <a:pt x="8" y="0"/>
                  </a:cubicBezTo>
                  <a:cubicBezTo>
                    <a:pt x="7" y="0"/>
                    <a:pt x="7" y="1"/>
                    <a:pt x="6" y="1"/>
                  </a:cubicBezTo>
                  <a:cubicBezTo>
                    <a:pt x="5" y="2"/>
                    <a:pt x="3" y="3"/>
                    <a:pt x="2" y="4"/>
                  </a:cubicBezTo>
                  <a:cubicBezTo>
                    <a:pt x="1" y="6"/>
                    <a:pt x="0" y="7"/>
                    <a:pt x="0" y="9"/>
                  </a:cubicBezTo>
                  <a:cubicBezTo>
                    <a:pt x="0" y="10"/>
                    <a:pt x="0" y="10"/>
                    <a:pt x="0" y="10"/>
                  </a:cubicBezTo>
                  <a:cubicBezTo>
                    <a:pt x="0" y="12"/>
                    <a:pt x="1" y="14"/>
                    <a:pt x="3" y="15"/>
                  </a:cubicBezTo>
                  <a:cubicBezTo>
                    <a:pt x="4" y="17"/>
                    <a:pt x="6" y="18"/>
                    <a:pt x="7" y="19"/>
                  </a:cubicBezTo>
                  <a:cubicBezTo>
                    <a:pt x="8" y="19"/>
                    <a:pt x="9" y="20"/>
                    <a:pt x="9" y="20"/>
                  </a:cubicBezTo>
                  <a:cubicBezTo>
                    <a:pt x="9" y="20"/>
                    <a:pt x="10" y="20"/>
                    <a:pt x="10" y="20"/>
                  </a:cubicBezTo>
                  <a:cubicBezTo>
                    <a:pt x="10" y="20"/>
                    <a:pt x="11" y="20"/>
                    <a:pt x="11" y="20"/>
                  </a:cubicBezTo>
                  <a:cubicBezTo>
                    <a:pt x="12" y="19"/>
                    <a:pt x="12" y="18"/>
                    <a:pt x="12" y="18"/>
                  </a:cubicBezTo>
                  <a:cubicBezTo>
                    <a:pt x="12" y="12"/>
                    <a:pt x="11" y="7"/>
                    <a:pt x="11" y="2"/>
                  </a:cubicBezTo>
                  <a:cubicBezTo>
                    <a:pt x="11" y="1"/>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772"/>
            <p:cNvSpPr>
              <a:spLocks noEditPoints="1"/>
            </p:cNvSpPr>
            <p:nvPr/>
          </p:nvSpPr>
          <p:spPr bwMode="auto">
            <a:xfrm>
              <a:off x="4399" y="830"/>
              <a:ext cx="33" cy="52"/>
            </a:xfrm>
            <a:custGeom>
              <a:avLst/>
              <a:gdLst>
                <a:gd name="T0" fmla="*/ 6 w 14"/>
                <a:gd name="T1" fmla="*/ 18 h 22"/>
                <a:gd name="T2" fmla="*/ 5 w 14"/>
                <a:gd name="T3" fmla="*/ 7 h 22"/>
                <a:gd name="T4" fmla="*/ 7 w 14"/>
                <a:gd name="T5" fmla="*/ 9 h 22"/>
                <a:gd name="T6" fmla="*/ 10 w 14"/>
                <a:gd name="T7" fmla="*/ 14 h 22"/>
                <a:gd name="T8" fmla="*/ 10 w 14"/>
                <a:gd name="T9" fmla="*/ 14 h 22"/>
                <a:gd name="T10" fmla="*/ 8 w 14"/>
                <a:gd name="T11" fmla="*/ 16 h 22"/>
                <a:gd name="T12" fmla="*/ 6 w 14"/>
                <a:gd name="T13" fmla="*/ 18 h 22"/>
                <a:gd name="T14" fmla="*/ 2 w 14"/>
                <a:gd name="T15" fmla="*/ 0 h 22"/>
                <a:gd name="T16" fmla="*/ 1 w 14"/>
                <a:gd name="T17" fmla="*/ 1 h 22"/>
                <a:gd name="T18" fmla="*/ 0 w 14"/>
                <a:gd name="T19" fmla="*/ 3 h 22"/>
                <a:gd name="T20" fmla="*/ 2 w 14"/>
                <a:gd name="T21" fmla="*/ 21 h 22"/>
                <a:gd name="T22" fmla="*/ 3 w 14"/>
                <a:gd name="T23" fmla="*/ 22 h 22"/>
                <a:gd name="T24" fmla="*/ 4 w 14"/>
                <a:gd name="T25" fmla="*/ 22 h 22"/>
                <a:gd name="T26" fmla="*/ 5 w 14"/>
                <a:gd name="T27" fmla="*/ 22 h 22"/>
                <a:gd name="T28" fmla="*/ 7 w 14"/>
                <a:gd name="T29" fmla="*/ 22 h 22"/>
                <a:gd name="T30" fmla="*/ 11 w 14"/>
                <a:gd name="T31" fmla="*/ 19 h 22"/>
                <a:gd name="T32" fmla="*/ 14 w 14"/>
                <a:gd name="T33" fmla="*/ 15 h 22"/>
                <a:gd name="T34" fmla="*/ 12 w 14"/>
                <a:gd name="T35" fmla="*/ 15 h 22"/>
                <a:gd name="T36" fmla="*/ 14 w 14"/>
                <a:gd name="T37" fmla="*/ 15 h 22"/>
                <a:gd name="T38" fmla="*/ 14 w 14"/>
                <a:gd name="T39" fmla="*/ 14 h 22"/>
                <a:gd name="T40" fmla="*/ 10 w 14"/>
                <a:gd name="T41" fmla="*/ 6 h 22"/>
                <a:gd name="T42" fmla="*/ 3 w 14"/>
                <a:gd name="T43" fmla="*/ 1 h 22"/>
                <a:gd name="T44" fmla="*/ 2 w 14"/>
                <a:gd name="T45"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22">
                  <a:moveTo>
                    <a:pt x="6" y="18"/>
                  </a:moveTo>
                  <a:cubicBezTo>
                    <a:pt x="6" y="14"/>
                    <a:pt x="5" y="10"/>
                    <a:pt x="5" y="7"/>
                  </a:cubicBezTo>
                  <a:cubicBezTo>
                    <a:pt x="6" y="7"/>
                    <a:pt x="7" y="8"/>
                    <a:pt x="7" y="9"/>
                  </a:cubicBezTo>
                  <a:cubicBezTo>
                    <a:pt x="9" y="10"/>
                    <a:pt x="10" y="12"/>
                    <a:pt x="10" y="14"/>
                  </a:cubicBezTo>
                  <a:cubicBezTo>
                    <a:pt x="10" y="14"/>
                    <a:pt x="10" y="14"/>
                    <a:pt x="10" y="14"/>
                  </a:cubicBezTo>
                  <a:cubicBezTo>
                    <a:pt x="9" y="15"/>
                    <a:pt x="9" y="16"/>
                    <a:pt x="8" y="16"/>
                  </a:cubicBezTo>
                  <a:cubicBezTo>
                    <a:pt x="8" y="17"/>
                    <a:pt x="7" y="17"/>
                    <a:pt x="6" y="18"/>
                  </a:cubicBezTo>
                  <a:moveTo>
                    <a:pt x="2" y="0"/>
                  </a:moveTo>
                  <a:cubicBezTo>
                    <a:pt x="2" y="0"/>
                    <a:pt x="2" y="1"/>
                    <a:pt x="1" y="1"/>
                  </a:cubicBezTo>
                  <a:cubicBezTo>
                    <a:pt x="1" y="1"/>
                    <a:pt x="0" y="2"/>
                    <a:pt x="0" y="3"/>
                  </a:cubicBezTo>
                  <a:cubicBezTo>
                    <a:pt x="1" y="9"/>
                    <a:pt x="1" y="15"/>
                    <a:pt x="2" y="21"/>
                  </a:cubicBezTo>
                  <a:cubicBezTo>
                    <a:pt x="2" y="21"/>
                    <a:pt x="2" y="22"/>
                    <a:pt x="3" y="22"/>
                  </a:cubicBezTo>
                  <a:cubicBezTo>
                    <a:pt x="3" y="22"/>
                    <a:pt x="4" y="22"/>
                    <a:pt x="4" y="22"/>
                  </a:cubicBezTo>
                  <a:cubicBezTo>
                    <a:pt x="4" y="22"/>
                    <a:pt x="4" y="22"/>
                    <a:pt x="5" y="22"/>
                  </a:cubicBezTo>
                  <a:cubicBezTo>
                    <a:pt x="5" y="22"/>
                    <a:pt x="6" y="22"/>
                    <a:pt x="7" y="22"/>
                  </a:cubicBezTo>
                  <a:cubicBezTo>
                    <a:pt x="9" y="21"/>
                    <a:pt x="10" y="21"/>
                    <a:pt x="11" y="19"/>
                  </a:cubicBezTo>
                  <a:cubicBezTo>
                    <a:pt x="13" y="18"/>
                    <a:pt x="13" y="17"/>
                    <a:pt x="14" y="15"/>
                  </a:cubicBezTo>
                  <a:cubicBezTo>
                    <a:pt x="12" y="15"/>
                    <a:pt x="12" y="15"/>
                    <a:pt x="12" y="15"/>
                  </a:cubicBezTo>
                  <a:cubicBezTo>
                    <a:pt x="14" y="15"/>
                    <a:pt x="14" y="15"/>
                    <a:pt x="14" y="15"/>
                  </a:cubicBezTo>
                  <a:cubicBezTo>
                    <a:pt x="14" y="15"/>
                    <a:pt x="14" y="14"/>
                    <a:pt x="14" y="14"/>
                  </a:cubicBezTo>
                  <a:cubicBezTo>
                    <a:pt x="14" y="10"/>
                    <a:pt x="12" y="8"/>
                    <a:pt x="10" y="6"/>
                  </a:cubicBezTo>
                  <a:cubicBezTo>
                    <a:pt x="8" y="3"/>
                    <a:pt x="6" y="2"/>
                    <a:pt x="3" y="1"/>
                  </a:cubicBezTo>
                  <a:cubicBezTo>
                    <a:pt x="3"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773"/>
            <p:cNvSpPr>
              <a:spLocks noEditPoints="1"/>
            </p:cNvSpPr>
            <p:nvPr/>
          </p:nvSpPr>
          <p:spPr bwMode="auto">
            <a:xfrm>
              <a:off x="3049" y="2901"/>
              <a:ext cx="190" cy="189"/>
            </a:xfrm>
            <a:custGeom>
              <a:avLst/>
              <a:gdLst>
                <a:gd name="T0" fmla="*/ 48 w 80"/>
                <a:gd name="T1" fmla="*/ 76 h 80"/>
                <a:gd name="T2" fmla="*/ 43 w 80"/>
                <a:gd name="T3" fmla="*/ 76 h 80"/>
                <a:gd name="T4" fmla="*/ 43 w 80"/>
                <a:gd name="T5" fmla="*/ 77 h 80"/>
                <a:gd name="T6" fmla="*/ 37 w 80"/>
                <a:gd name="T7" fmla="*/ 77 h 80"/>
                <a:gd name="T8" fmla="*/ 39 w 80"/>
                <a:gd name="T9" fmla="*/ 77 h 80"/>
                <a:gd name="T10" fmla="*/ 35 w 80"/>
                <a:gd name="T11" fmla="*/ 74 h 80"/>
                <a:gd name="T12" fmla="*/ 32 w 80"/>
                <a:gd name="T13" fmla="*/ 76 h 80"/>
                <a:gd name="T14" fmla="*/ 34 w 80"/>
                <a:gd name="T15" fmla="*/ 74 h 80"/>
                <a:gd name="T16" fmla="*/ 27 w 80"/>
                <a:gd name="T17" fmla="*/ 75 h 80"/>
                <a:gd name="T18" fmla="*/ 29 w 80"/>
                <a:gd name="T19" fmla="*/ 75 h 80"/>
                <a:gd name="T20" fmla="*/ 27 w 80"/>
                <a:gd name="T21" fmla="*/ 70 h 80"/>
                <a:gd name="T22" fmla="*/ 23 w 80"/>
                <a:gd name="T23" fmla="*/ 73 h 80"/>
                <a:gd name="T24" fmla="*/ 25 w 80"/>
                <a:gd name="T25" fmla="*/ 69 h 80"/>
                <a:gd name="T26" fmla="*/ 13 w 80"/>
                <a:gd name="T27" fmla="*/ 64 h 80"/>
                <a:gd name="T28" fmla="*/ 16 w 80"/>
                <a:gd name="T29" fmla="*/ 68 h 80"/>
                <a:gd name="T30" fmla="*/ 13 w 80"/>
                <a:gd name="T31" fmla="*/ 55 h 80"/>
                <a:gd name="T32" fmla="*/ 9 w 80"/>
                <a:gd name="T33" fmla="*/ 58 h 80"/>
                <a:gd name="T34" fmla="*/ 11 w 80"/>
                <a:gd name="T35" fmla="*/ 50 h 80"/>
                <a:gd name="T36" fmla="*/ 9 w 80"/>
                <a:gd name="T37" fmla="*/ 58 h 80"/>
                <a:gd name="T38" fmla="*/ 9 w 80"/>
                <a:gd name="T39" fmla="*/ 44 h 80"/>
                <a:gd name="T40" fmla="*/ 6 w 80"/>
                <a:gd name="T41" fmla="*/ 53 h 80"/>
                <a:gd name="T42" fmla="*/ 7 w 80"/>
                <a:gd name="T43" fmla="*/ 36 h 80"/>
                <a:gd name="T44" fmla="*/ 9 w 80"/>
                <a:gd name="T45" fmla="*/ 42 h 80"/>
                <a:gd name="T46" fmla="*/ 4 w 80"/>
                <a:gd name="T47" fmla="*/ 34 h 80"/>
                <a:gd name="T48" fmla="*/ 6 w 80"/>
                <a:gd name="T49" fmla="*/ 35 h 80"/>
                <a:gd name="T50" fmla="*/ 5 w 80"/>
                <a:gd name="T51" fmla="*/ 29 h 80"/>
                <a:gd name="T52" fmla="*/ 4 w 80"/>
                <a:gd name="T53" fmla="*/ 31 h 80"/>
                <a:gd name="T54" fmla="*/ 10 w 80"/>
                <a:gd name="T55" fmla="*/ 21 h 80"/>
                <a:gd name="T56" fmla="*/ 5 w 80"/>
                <a:gd name="T57" fmla="*/ 27 h 80"/>
                <a:gd name="T58" fmla="*/ 12 w 80"/>
                <a:gd name="T59" fmla="*/ 17 h 80"/>
                <a:gd name="T60" fmla="*/ 9 w 80"/>
                <a:gd name="T61" fmla="*/ 20 h 80"/>
                <a:gd name="T62" fmla="*/ 15 w 80"/>
                <a:gd name="T63" fmla="*/ 50 h 80"/>
                <a:gd name="T64" fmla="*/ 32 w 80"/>
                <a:gd name="T65" fmla="*/ 5 h 80"/>
                <a:gd name="T66" fmla="*/ 75 w 80"/>
                <a:gd name="T67" fmla="*/ 30 h 80"/>
                <a:gd name="T68" fmla="*/ 55 w 80"/>
                <a:gd name="T69" fmla="*/ 72 h 80"/>
                <a:gd name="T70" fmla="*/ 40 w 80"/>
                <a:gd name="T71" fmla="*/ 0 h 80"/>
                <a:gd name="T72" fmla="*/ 22 w 80"/>
                <a:gd name="T73" fmla="*/ 6 h 80"/>
                <a:gd name="T74" fmla="*/ 8 w 80"/>
                <a:gd name="T75" fmla="*/ 14 h 80"/>
                <a:gd name="T76" fmla="*/ 0 w 80"/>
                <a:gd name="T77" fmla="*/ 39 h 80"/>
                <a:gd name="T78" fmla="*/ 34 w 80"/>
                <a:gd name="T79" fmla="*/ 80 h 80"/>
                <a:gd name="T80" fmla="*/ 41 w 80"/>
                <a:gd name="T81" fmla="*/ 80 h 80"/>
                <a:gd name="T82" fmla="*/ 46 w 80"/>
                <a:gd name="T83" fmla="*/ 80 h 80"/>
                <a:gd name="T84" fmla="*/ 48 w 80"/>
                <a:gd name="T85" fmla="*/ 80 h 80"/>
                <a:gd name="T86" fmla="*/ 74 w 80"/>
                <a:gd name="T87" fmla="*/ 62 h 80"/>
                <a:gd name="T88" fmla="*/ 63 w 80"/>
                <a:gd name="T89"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80">
                  <a:moveTo>
                    <a:pt x="46" y="77"/>
                  </a:moveTo>
                  <a:cubicBezTo>
                    <a:pt x="47" y="76"/>
                    <a:pt x="47" y="76"/>
                    <a:pt x="47" y="76"/>
                  </a:cubicBezTo>
                  <a:cubicBezTo>
                    <a:pt x="48" y="76"/>
                    <a:pt x="48" y="76"/>
                    <a:pt x="48" y="76"/>
                  </a:cubicBezTo>
                  <a:cubicBezTo>
                    <a:pt x="47" y="76"/>
                    <a:pt x="46" y="77"/>
                    <a:pt x="46" y="77"/>
                  </a:cubicBezTo>
                  <a:moveTo>
                    <a:pt x="41" y="77"/>
                  </a:moveTo>
                  <a:cubicBezTo>
                    <a:pt x="42" y="77"/>
                    <a:pt x="42" y="76"/>
                    <a:pt x="43" y="76"/>
                  </a:cubicBezTo>
                  <a:cubicBezTo>
                    <a:pt x="43" y="76"/>
                    <a:pt x="44" y="76"/>
                    <a:pt x="44" y="76"/>
                  </a:cubicBezTo>
                  <a:cubicBezTo>
                    <a:pt x="44" y="76"/>
                    <a:pt x="44" y="76"/>
                    <a:pt x="44" y="76"/>
                  </a:cubicBezTo>
                  <a:cubicBezTo>
                    <a:pt x="43" y="77"/>
                    <a:pt x="43" y="77"/>
                    <a:pt x="43" y="77"/>
                  </a:cubicBezTo>
                  <a:cubicBezTo>
                    <a:pt x="43" y="77"/>
                    <a:pt x="42" y="77"/>
                    <a:pt x="41" y="77"/>
                  </a:cubicBezTo>
                  <a:moveTo>
                    <a:pt x="39" y="77"/>
                  </a:moveTo>
                  <a:cubicBezTo>
                    <a:pt x="39" y="77"/>
                    <a:pt x="38" y="77"/>
                    <a:pt x="37" y="77"/>
                  </a:cubicBezTo>
                  <a:cubicBezTo>
                    <a:pt x="38" y="76"/>
                    <a:pt x="38" y="76"/>
                    <a:pt x="39" y="75"/>
                  </a:cubicBezTo>
                  <a:cubicBezTo>
                    <a:pt x="39" y="75"/>
                    <a:pt x="40" y="75"/>
                    <a:pt x="41" y="75"/>
                  </a:cubicBezTo>
                  <a:cubicBezTo>
                    <a:pt x="40" y="76"/>
                    <a:pt x="40" y="77"/>
                    <a:pt x="39" y="77"/>
                  </a:cubicBezTo>
                  <a:moveTo>
                    <a:pt x="35" y="77"/>
                  </a:moveTo>
                  <a:cubicBezTo>
                    <a:pt x="35" y="77"/>
                    <a:pt x="34" y="77"/>
                    <a:pt x="34" y="76"/>
                  </a:cubicBezTo>
                  <a:cubicBezTo>
                    <a:pt x="34" y="76"/>
                    <a:pt x="35" y="75"/>
                    <a:pt x="35" y="74"/>
                  </a:cubicBezTo>
                  <a:cubicBezTo>
                    <a:pt x="36" y="74"/>
                    <a:pt x="36" y="74"/>
                    <a:pt x="37" y="75"/>
                  </a:cubicBezTo>
                  <a:cubicBezTo>
                    <a:pt x="36" y="75"/>
                    <a:pt x="36" y="76"/>
                    <a:pt x="35" y="77"/>
                  </a:cubicBezTo>
                  <a:moveTo>
                    <a:pt x="32" y="76"/>
                  </a:moveTo>
                  <a:cubicBezTo>
                    <a:pt x="31" y="76"/>
                    <a:pt x="31" y="76"/>
                    <a:pt x="31" y="76"/>
                  </a:cubicBezTo>
                  <a:cubicBezTo>
                    <a:pt x="32" y="75"/>
                    <a:pt x="32" y="74"/>
                    <a:pt x="33" y="73"/>
                  </a:cubicBezTo>
                  <a:cubicBezTo>
                    <a:pt x="33" y="73"/>
                    <a:pt x="33" y="73"/>
                    <a:pt x="34" y="74"/>
                  </a:cubicBezTo>
                  <a:cubicBezTo>
                    <a:pt x="33" y="74"/>
                    <a:pt x="33" y="75"/>
                    <a:pt x="32" y="76"/>
                  </a:cubicBezTo>
                  <a:moveTo>
                    <a:pt x="29" y="75"/>
                  </a:moveTo>
                  <a:cubicBezTo>
                    <a:pt x="28" y="75"/>
                    <a:pt x="28" y="75"/>
                    <a:pt x="27" y="75"/>
                  </a:cubicBezTo>
                  <a:cubicBezTo>
                    <a:pt x="28" y="74"/>
                    <a:pt x="29" y="73"/>
                    <a:pt x="29" y="71"/>
                  </a:cubicBezTo>
                  <a:cubicBezTo>
                    <a:pt x="30" y="72"/>
                    <a:pt x="30" y="72"/>
                    <a:pt x="31" y="72"/>
                  </a:cubicBezTo>
                  <a:cubicBezTo>
                    <a:pt x="31" y="73"/>
                    <a:pt x="30" y="74"/>
                    <a:pt x="29" y="75"/>
                  </a:cubicBezTo>
                  <a:moveTo>
                    <a:pt x="25" y="74"/>
                  </a:moveTo>
                  <a:cubicBezTo>
                    <a:pt x="25" y="74"/>
                    <a:pt x="24" y="74"/>
                    <a:pt x="24" y="73"/>
                  </a:cubicBezTo>
                  <a:cubicBezTo>
                    <a:pt x="25" y="72"/>
                    <a:pt x="26" y="71"/>
                    <a:pt x="27" y="70"/>
                  </a:cubicBezTo>
                  <a:cubicBezTo>
                    <a:pt x="27" y="70"/>
                    <a:pt x="28" y="70"/>
                    <a:pt x="28" y="71"/>
                  </a:cubicBezTo>
                  <a:cubicBezTo>
                    <a:pt x="27" y="72"/>
                    <a:pt x="26" y="73"/>
                    <a:pt x="25" y="74"/>
                  </a:cubicBezTo>
                  <a:moveTo>
                    <a:pt x="23" y="73"/>
                  </a:moveTo>
                  <a:cubicBezTo>
                    <a:pt x="21" y="72"/>
                    <a:pt x="19" y="70"/>
                    <a:pt x="17" y="69"/>
                  </a:cubicBezTo>
                  <a:cubicBezTo>
                    <a:pt x="18" y="68"/>
                    <a:pt x="19" y="66"/>
                    <a:pt x="21" y="65"/>
                  </a:cubicBezTo>
                  <a:cubicBezTo>
                    <a:pt x="22" y="66"/>
                    <a:pt x="24" y="68"/>
                    <a:pt x="25" y="69"/>
                  </a:cubicBezTo>
                  <a:cubicBezTo>
                    <a:pt x="24" y="70"/>
                    <a:pt x="23" y="71"/>
                    <a:pt x="23" y="73"/>
                  </a:cubicBezTo>
                  <a:moveTo>
                    <a:pt x="16" y="68"/>
                  </a:moveTo>
                  <a:cubicBezTo>
                    <a:pt x="15" y="67"/>
                    <a:pt x="14" y="66"/>
                    <a:pt x="13" y="64"/>
                  </a:cubicBezTo>
                  <a:cubicBezTo>
                    <a:pt x="13" y="63"/>
                    <a:pt x="15" y="61"/>
                    <a:pt x="16" y="59"/>
                  </a:cubicBezTo>
                  <a:cubicBezTo>
                    <a:pt x="17" y="61"/>
                    <a:pt x="18" y="62"/>
                    <a:pt x="19" y="64"/>
                  </a:cubicBezTo>
                  <a:cubicBezTo>
                    <a:pt x="18" y="65"/>
                    <a:pt x="17" y="67"/>
                    <a:pt x="16" y="68"/>
                  </a:cubicBezTo>
                  <a:moveTo>
                    <a:pt x="11" y="63"/>
                  </a:moveTo>
                  <a:cubicBezTo>
                    <a:pt x="11" y="62"/>
                    <a:pt x="10" y="61"/>
                    <a:pt x="9" y="60"/>
                  </a:cubicBezTo>
                  <a:cubicBezTo>
                    <a:pt x="11" y="58"/>
                    <a:pt x="12" y="57"/>
                    <a:pt x="13" y="55"/>
                  </a:cubicBezTo>
                  <a:cubicBezTo>
                    <a:pt x="14" y="56"/>
                    <a:pt x="14" y="57"/>
                    <a:pt x="15" y="58"/>
                  </a:cubicBezTo>
                  <a:cubicBezTo>
                    <a:pt x="14" y="59"/>
                    <a:pt x="12" y="61"/>
                    <a:pt x="11" y="63"/>
                  </a:cubicBezTo>
                  <a:moveTo>
                    <a:pt x="9" y="58"/>
                  </a:moveTo>
                  <a:cubicBezTo>
                    <a:pt x="8" y="57"/>
                    <a:pt x="7" y="56"/>
                    <a:pt x="7" y="54"/>
                  </a:cubicBezTo>
                  <a:cubicBezTo>
                    <a:pt x="7" y="54"/>
                    <a:pt x="7" y="54"/>
                    <a:pt x="7" y="54"/>
                  </a:cubicBezTo>
                  <a:cubicBezTo>
                    <a:pt x="8" y="53"/>
                    <a:pt x="10" y="51"/>
                    <a:pt x="11" y="50"/>
                  </a:cubicBezTo>
                  <a:cubicBezTo>
                    <a:pt x="11" y="50"/>
                    <a:pt x="11" y="51"/>
                    <a:pt x="12" y="52"/>
                  </a:cubicBezTo>
                  <a:cubicBezTo>
                    <a:pt x="12" y="52"/>
                    <a:pt x="12" y="53"/>
                    <a:pt x="12" y="53"/>
                  </a:cubicBezTo>
                  <a:cubicBezTo>
                    <a:pt x="11" y="55"/>
                    <a:pt x="10" y="57"/>
                    <a:pt x="9" y="58"/>
                  </a:cubicBezTo>
                  <a:moveTo>
                    <a:pt x="6" y="53"/>
                  </a:moveTo>
                  <a:cubicBezTo>
                    <a:pt x="6" y="51"/>
                    <a:pt x="5" y="50"/>
                    <a:pt x="5" y="49"/>
                  </a:cubicBezTo>
                  <a:cubicBezTo>
                    <a:pt x="7" y="47"/>
                    <a:pt x="8" y="46"/>
                    <a:pt x="9" y="44"/>
                  </a:cubicBezTo>
                  <a:cubicBezTo>
                    <a:pt x="10" y="45"/>
                    <a:pt x="10" y="47"/>
                    <a:pt x="10" y="48"/>
                  </a:cubicBezTo>
                  <a:cubicBezTo>
                    <a:pt x="9" y="49"/>
                    <a:pt x="8" y="50"/>
                    <a:pt x="8" y="51"/>
                  </a:cubicBezTo>
                  <a:cubicBezTo>
                    <a:pt x="7" y="52"/>
                    <a:pt x="7" y="52"/>
                    <a:pt x="6" y="53"/>
                  </a:cubicBezTo>
                  <a:moveTo>
                    <a:pt x="5" y="47"/>
                  </a:moveTo>
                  <a:cubicBezTo>
                    <a:pt x="4" y="44"/>
                    <a:pt x="4" y="41"/>
                    <a:pt x="4" y="39"/>
                  </a:cubicBezTo>
                  <a:cubicBezTo>
                    <a:pt x="5" y="38"/>
                    <a:pt x="6" y="37"/>
                    <a:pt x="7" y="36"/>
                  </a:cubicBezTo>
                  <a:cubicBezTo>
                    <a:pt x="7" y="36"/>
                    <a:pt x="8" y="35"/>
                    <a:pt x="8" y="35"/>
                  </a:cubicBezTo>
                  <a:cubicBezTo>
                    <a:pt x="8" y="35"/>
                    <a:pt x="8" y="35"/>
                    <a:pt x="8" y="35"/>
                  </a:cubicBezTo>
                  <a:cubicBezTo>
                    <a:pt x="8" y="37"/>
                    <a:pt x="9" y="40"/>
                    <a:pt x="9" y="42"/>
                  </a:cubicBezTo>
                  <a:cubicBezTo>
                    <a:pt x="8" y="44"/>
                    <a:pt x="6" y="45"/>
                    <a:pt x="5" y="47"/>
                  </a:cubicBezTo>
                  <a:moveTo>
                    <a:pt x="4" y="37"/>
                  </a:moveTo>
                  <a:cubicBezTo>
                    <a:pt x="4" y="36"/>
                    <a:pt x="4" y="35"/>
                    <a:pt x="4" y="34"/>
                  </a:cubicBezTo>
                  <a:cubicBezTo>
                    <a:pt x="6" y="33"/>
                    <a:pt x="7" y="31"/>
                    <a:pt x="9" y="30"/>
                  </a:cubicBezTo>
                  <a:cubicBezTo>
                    <a:pt x="9" y="31"/>
                    <a:pt x="9" y="31"/>
                    <a:pt x="9" y="32"/>
                  </a:cubicBezTo>
                  <a:cubicBezTo>
                    <a:pt x="8" y="33"/>
                    <a:pt x="7" y="34"/>
                    <a:pt x="6" y="35"/>
                  </a:cubicBezTo>
                  <a:cubicBezTo>
                    <a:pt x="5" y="36"/>
                    <a:pt x="4" y="36"/>
                    <a:pt x="4" y="37"/>
                  </a:cubicBezTo>
                  <a:moveTo>
                    <a:pt x="4" y="31"/>
                  </a:moveTo>
                  <a:cubicBezTo>
                    <a:pt x="5" y="31"/>
                    <a:pt x="5" y="30"/>
                    <a:pt x="5" y="29"/>
                  </a:cubicBezTo>
                  <a:cubicBezTo>
                    <a:pt x="6" y="28"/>
                    <a:pt x="8" y="27"/>
                    <a:pt x="9" y="27"/>
                  </a:cubicBezTo>
                  <a:cubicBezTo>
                    <a:pt x="9" y="28"/>
                    <a:pt x="9" y="28"/>
                    <a:pt x="9" y="28"/>
                  </a:cubicBezTo>
                  <a:cubicBezTo>
                    <a:pt x="8" y="29"/>
                    <a:pt x="6" y="30"/>
                    <a:pt x="4" y="31"/>
                  </a:cubicBezTo>
                  <a:moveTo>
                    <a:pt x="5" y="27"/>
                  </a:moveTo>
                  <a:cubicBezTo>
                    <a:pt x="6" y="26"/>
                    <a:pt x="6" y="25"/>
                    <a:pt x="7" y="24"/>
                  </a:cubicBezTo>
                  <a:cubicBezTo>
                    <a:pt x="8" y="23"/>
                    <a:pt x="9" y="22"/>
                    <a:pt x="10" y="21"/>
                  </a:cubicBezTo>
                  <a:cubicBezTo>
                    <a:pt x="11" y="21"/>
                    <a:pt x="11" y="21"/>
                    <a:pt x="11" y="21"/>
                  </a:cubicBezTo>
                  <a:cubicBezTo>
                    <a:pt x="10" y="22"/>
                    <a:pt x="10" y="23"/>
                    <a:pt x="10" y="24"/>
                  </a:cubicBezTo>
                  <a:cubicBezTo>
                    <a:pt x="8" y="25"/>
                    <a:pt x="7" y="26"/>
                    <a:pt x="5" y="27"/>
                  </a:cubicBezTo>
                  <a:moveTo>
                    <a:pt x="8" y="21"/>
                  </a:moveTo>
                  <a:cubicBezTo>
                    <a:pt x="8" y="20"/>
                    <a:pt x="9" y="19"/>
                    <a:pt x="9" y="19"/>
                  </a:cubicBezTo>
                  <a:cubicBezTo>
                    <a:pt x="10" y="18"/>
                    <a:pt x="11" y="18"/>
                    <a:pt x="12" y="17"/>
                  </a:cubicBezTo>
                  <a:cubicBezTo>
                    <a:pt x="12" y="17"/>
                    <a:pt x="12" y="17"/>
                    <a:pt x="12" y="17"/>
                  </a:cubicBezTo>
                  <a:cubicBezTo>
                    <a:pt x="12" y="17"/>
                    <a:pt x="12" y="18"/>
                    <a:pt x="11" y="19"/>
                  </a:cubicBezTo>
                  <a:cubicBezTo>
                    <a:pt x="11" y="19"/>
                    <a:pt x="10" y="20"/>
                    <a:pt x="9" y="20"/>
                  </a:cubicBezTo>
                  <a:cubicBezTo>
                    <a:pt x="9" y="20"/>
                    <a:pt x="8" y="21"/>
                    <a:pt x="8" y="21"/>
                  </a:cubicBezTo>
                  <a:moveTo>
                    <a:pt x="47" y="73"/>
                  </a:moveTo>
                  <a:cubicBezTo>
                    <a:pt x="34" y="73"/>
                    <a:pt x="20" y="63"/>
                    <a:pt x="15" y="50"/>
                  </a:cubicBezTo>
                  <a:cubicBezTo>
                    <a:pt x="13" y="46"/>
                    <a:pt x="12" y="40"/>
                    <a:pt x="12" y="35"/>
                  </a:cubicBezTo>
                  <a:cubicBezTo>
                    <a:pt x="12" y="28"/>
                    <a:pt x="13" y="21"/>
                    <a:pt x="17" y="16"/>
                  </a:cubicBezTo>
                  <a:cubicBezTo>
                    <a:pt x="20" y="10"/>
                    <a:pt x="25" y="6"/>
                    <a:pt x="32" y="5"/>
                  </a:cubicBezTo>
                  <a:cubicBezTo>
                    <a:pt x="35" y="4"/>
                    <a:pt x="37" y="4"/>
                    <a:pt x="40" y="4"/>
                  </a:cubicBezTo>
                  <a:cubicBezTo>
                    <a:pt x="48" y="4"/>
                    <a:pt x="55" y="7"/>
                    <a:pt x="61" y="11"/>
                  </a:cubicBezTo>
                  <a:cubicBezTo>
                    <a:pt x="67" y="16"/>
                    <a:pt x="72" y="23"/>
                    <a:pt x="75" y="30"/>
                  </a:cubicBezTo>
                  <a:cubicBezTo>
                    <a:pt x="76" y="34"/>
                    <a:pt x="77" y="38"/>
                    <a:pt x="77" y="42"/>
                  </a:cubicBezTo>
                  <a:cubicBezTo>
                    <a:pt x="77" y="48"/>
                    <a:pt x="75" y="55"/>
                    <a:pt x="71" y="61"/>
                  </a:cubicBezTo>
                  <a:cubicBezTo>
                    <a:pt x="67" y="66"/>
                    <a:pt x="62" y="70"/>
                    <a:pt x="55" y="72"/>
                  </a:cubicBezTo>
                  <a:cubicBezTo>
                    <a:pt x="53" y="73"/>
                    <a:pt x="50" y="73"/>
                    <a:pt x="48" y="73"/>
                  </a:cubicBezTo>
                  <a:cubicBezTo>
                    <a:pt x="48" y="73"/>
                    <a:pt x="48" y="73"/>
                    <a:pt x="47" y="73"/>
                  </a:cubicBezTo>
                  <a:moveTo>
                    <a:pt x="40" y="0"/>
                  </a:moveTo>
                  <a:cubicBezTo>
                    <a:pt x="40" y="0"/>
                    <a:pt x="40" y="0"/>
                    <a:pt x="40" y="0"/>
                  </a:cubicBezTo>
                  <a:cubicBezTo>
                    <a:pt x="37" y="0"/>
                    <a:pt x="34" y="1"/>
                    <a:pt x="31" y="1"/>
                  </a:cubicBezTo>
                  <a:cubicBezTo>
                    <a:pt x="28" y="2"/>
                    <a:pt x="24" y="4"/>
                    <a:pt x="22" y="6"/>
                  </a:cubicBezTo>
                  <a:cubicBezTo>
                    <a:pt x="21" y="6"/>
                    <a:pt x="21" y="6"/>
                    <a:pt x="21" y="6"/>
                  </a:cubicBezTo>
                  <a:cubicBezTo>
                    <a:pt x="17" y="8"/>
                    <a:pt x="13" y="10"/>
                    <a:pt x="9" y="14"/>
                  </a:cubicBezTo>
                  <a:cubicBezTo>
                    <a:pt x="9" y="14"/>
                    <a:pt x="8" y="14"/>
                    <a:pt x="8" y="14"/>
                  </a:cubicBezTo>
                  <a:cubicBezTo>
                    <a:pt x="8" y="15"/>
                    <a:pt x="8" y="15"/>
                    <a:pt x="8" y="15"/>
                  </a:cubicBezTo>
                  <a:cubicBezTo>
                    <a:pt x="7" y="16"/>
                    <a:pt x="7" y="16"/>
                    <a:pt x="7" y="16"/>
                  </a:cubicBezTo>
                  <a:cubicBezTo>
                    <a:pt x="3" y="22"/>
                    <a:pt x="0" y="30"/>
                    <a:pt x="0" y="39"/>
                  </a:cubicBezTo>
                  <a:cubicBezTo>
                    <a:pt x="0" y="44"/>
                    <a:pt x="1" y="50"/>
                    <a:pt x="3" y="55"/>
                  </a:cubicBezTo>
                  <a:cubicBezTo>
                    <a:pt x="9" y="68"/>
                    <a:pt x="20" y="78"/>
                    <a:pt x="34" y="80"/>
                  </a:cubicBezTo>
                  <a:cubicBezTo>
                    <a:pt x="34" y="80"/>
                    <a:pt x="34" y="80"/>
                    <a:pt x="34" y="80"/>
                  </a:cubicBezTo>
                  <a:cubicBezTo>
                    <a:pt x="35" y="80"/>
                    <a:pt x="35" y="80"/>
                    <a:pt x="35" y="80"/>
                  </a:cubicBezTo>
                  <a:cubicBezTo>
                    <a:pt x="37" y="80"/>
                    <a:pt x="39" y="80"/>
                    <a:pt x="41" y="80"/>
                  </a:cubicBezTo>
                  <a:cubicBezTo>
                    <a:pt x="41" y="80"/>
                    <a:pt x="41" y="80"/>
                    <a:pt x="41" y="80"/>
                  </a:cubicBezTo>
                  <a:cubicBezTo>
                    <a:pt x="42" y="80"/>
                    <a:pt x="44" y="80"/>
                    <a:pt x="45" y="80"/>
                  </a:cubicBezTo>
                  <a:cubicBezTo>
                    <a:pt x="46" y="80"/>
                    <a:pt x="46" y="80"/>
                    <a:pt x="46" y="80"/>
                  </a:cubicBezTo>
                  <a:cubicBezTo>
                    <a:pt x="46" y="80"/>
                    <a:pt x="46" y="80"/>
                    <a:pt x="46" y="80"/>
                  </a:cubicBezTo>
                  <a:cubicBezTo>
                    <a:pt x="47" y="80"/>
                    <a:pt x="47" y="80"/>
                    <a:pt x="47" y="80"/>
                  </a:cubicBezTo>
                  <a:cubicBezTo>
                    <a:pt x="47" y="80"/>
                    <a:pt x="47" y="80"/>
                    <a:pt x="47" y="80"/>
                  </a:cubicBezTo>
                  <a:cubicBezTo>
                    <a:pt x="48" y="80"/>
                    <a:pt x="48" y="80"/>
                    <a:pt x="48" y="80"/>
                  </a:cubicBezTo>
                  <a:cubicBezTo>
                    <a:pt x="52" y="78"/>
                    <a:pt x="58" y="75"/>
                    <a:pt x="62" y="73"/>
                  </a:cubicBezTo>
                  <a:cubicBezTo>
                    <a:pt x="63" y="72"/>
                    <a:pt x="63" y="72"/>
                    <a:pt x="63" y="72"/>
                  </a:cubicBezTo>
                  <a:cubicBezTo>
                    <a:pt x="67" y="70"/>
                    <a:pt x="71" y="66"/>
                    <a:pt x="74" y="62"/>
                  </a:cubicBezTo>
                  <a:cubicBezTo>
                    <a:pt x="78" y="56"/>
                    <a:pt x="80" y="49"/>
                    <a:pt x="80" y="42"/>
                  </a:cubicBezTo>
                  <a:cubicBezTo>
                    <a:pt x="80" y="37"/>
                    <a:pt x="79" y="33"/>
                    <a:pt x="78" y="29"/>
                  </a:cubicBezTo>
                  <a:cubicBezTo>
                    <a:pt x="75" y="21"/>
                    <a:pt x="70" y="14"/>
                    <a:pt x="63" y="9"/>
                  </a:cubicBezTo>
                  <a:cubicBezTo>
                    <a:pt x="57" y="4"/>
                    <a:pt x="49" y="0"/>
                    <a:pt x="4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774"/>
            <p:cNvSpPr>
              <a:spLocks noEditPoints="1"/>
            </p:cNvSpPr>
            <p:nvPr/>
          </p:nvSpPr>
          <p:spPr bwMode="auto">
            <a:xfrm>
              <a:off x="3085" y="2917"/>
              <a:ext cx="139" cy="147"/>
            </a:xfrm>
            <a:custGeom>
              <a:avLst/>
              <a:gdLst>
                <a:gd name="T0" fmla="*/ 55 w 59"/>
                <a:gd name="T1" fmla="*/ 37 h 62"/>
                <a:gd name="T2" fmla="*/ 55 w 59"/>
                <a:gd name="T3" fmla="*/ 38 h 62"/>
                <a:gd name="T4" fmla="*/ 55 w 59"/>
                <a:gd name="T5" fmla="*/ 32 h 62"/>
                <a:gd name="T6" fmla="*/ 55 w 59"/>
                <a:gd name="T7" fmla="*/ 34 h 62"/>
                <a:gd name="T8" fmla="*/ 55 w 59"/>
                <a:gd name="T9" fmla="*/ 35 h 62"/>
                <a:gd name="T10" fmla="*/ 53 w 59"/>
                <a:gd name="T11" fmla="*/ 27 h 62"/>
                <a:gd name="T12" fmla="*/ 55 w 59"/>
                <a:gd name="T13" fmla="*/ 29 h 62"/>
                <a:gd name="T14" fmla="*/ 54 w 59"/>
                <a:gd name="T15" fmla="*/ 30 h 62"/>
                <a:gd name="T16" fmla="*/ 55 w 59"/>
                <a:gd name="T17" fmla="*/ 24 h 62"/>
                <a:gd name="T18" fmla="*/ 53 w 59"/>
                <a:gd name="T19" fmla="*/ 25 h 62"/>
                <a:gd name="T20" fmla="*/ 52 w 59"/>
                <a:gd name="T21" fmla="*/ 21 h 62"/>
                <a:gd name="T22" fmla="*/ 53 w 59"/>
                <a:gd name="T23" fmla="*/ 25 h 62"/>
                <a:gd name="T24" fmla="*/ 48 w 59"/>
                <a:gd name="T25" fmla="*/ 17 h 62"/>
                <a:gd name="T26" fmla="*/ 51 w 59"/>
                <a:gd name="T27" fmla="*/ 20 h 62"/>
                <a:gd name="T28" fmla="*/ 47 w 59"/>
                <a:gd name="T29" fmla="*/ 16 h 62"/>
                <a:gd name="T30" fmla="*/ 45 w 59"/>
                <a:gd name="T31" fmla="*/ 12 h 62"/>
                <a:gd name="T32" fmla="*/ 47 w 59"/>
                <a:gd name="T33" fmla="*/ 16 h 62"/>
                <a:gd name="T34" fmla="*/ 41 w 59"/>
                <a:gd name="T35" fmla="*/ 10 h 62"/>
                <a:gd name="T36" fmla="*/ 41 w 59"/>
                <a:gd name="T37" fmla="*/ 8 h 62"/>
                <a:gd name="T38" fmla="*/ 44 w 59"/>
                <a:gd name="T39" fmla="*/ 10 h 62"/>
                <a:gd name="T40" fmla="*/ 32 w 59"/>
                <a:gd name="T41" fmla="*/ 59 h 62"/>
                <a:gd name="T42" fmla="*/ 3 w 59"/>
                <a:gd name="T43" fmla="*/ 28 h 62"/>
                <a:gd name="T44" fmla="*/ 11 w 59"/>
                <a:gd name="T45" fmla="*/ 8 h 62"/>
                <a:gd name="T46" fmla="*/ 16 w 59"/>
                <a:gd name="T47" fmla="*/ 7 h 62"/>
                <a:gd name="T48" fmla="*/ 39 w 59"/>
                <a:gd name="T49" fmla="*/ 12 h 62"/>
                <a:gd name="T50" fmla="*/ 40 w 59"/>
                <a:gd name="T51" fmla="*/ 14 h 62"/>
                <a:gd name="T52" fmla="*/ 50 w 59"/>
                <a:gd name="T53" fmla="*/ 28 h 62"/>
                <a:gd name="T54" fmla="*/ 44 w 59"/>
                <a:gd name="T55" fmla="*/ 56 h 62"/>
                <a:gd name="T56" fmla="*/ 38 w 59"/>
                <a:gd name="T57" fmla="*/ 58 h 62"/>
                <a:gd name="T58" fmla="*/ 32 w 59"/>
                <a:gd name="T59" fmla="*/ 59 h 62"/>
                <a:gd name="T60" fmla="*/ 36 w 59"/>
                <a:gd name="T61" fmla="*/ 6 h 62"/>
                <a:gd name="T62" fmla="*/ 39 w 59"/>
                <a:gd name="T63" fmla="*/ 7 h 62"/>
                <a:gd name="T64" fmla="*/ 34 w 59"/>
                <a:gd name="T65" fmla="*/ 5 h 62"/>
                <a:gd name="T66" fmla="*/ 32 w 59"/>
                <a:gd name="T67" fmla="*/ 4 h 62"/>
                <a:gd name="T68" fmla="*/ 34 w 59"/>
                <a:gd name="T69" fmla="*/ 5 h 62"/>
                <a:gd name="T70" fmla="*/ 30 w 59"/>
                <a:gd name="T71" fmla="*/ 4 h 62"/>
                <a:gd name="T72" fmla="*/ 30 w 59"/>
                <a:gd name="T73" fmla="*/ 4 h 62"/>
                <a:gd name="T74" fmla="*/ 26 w 59"/>
                <a:gd name="T75" fmla="*/ 0 h 62"/>
                <a:gd name="T76" fmla="*/ 4 w 59"/>
                <a:gd name="T77" fmla="*/ 11 h 62"/>
                <a:gd name="T78" fmla="*/ 2 w 59"/>
                <a:gd name="T79" fmla="*/ 42 h 62"/>
                <a:gd name="T80" fmla="*/ 39 w 59"/>
                <a:gd name="T81" fmla="*/ 62 h 62"/>
                <a:gd name="T82" fmla="*/ 59 w 59"/>
                <a:gd name="T83" fmla="*/ 34 h 62"/>
                <a:gd name="T84" fmla="*/ 45 w 59"/>
                <a:gd name="T85" fmla="*/ 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 h="62">
                  <a:moveTo>
                    <a:pt x="55" y="38"/>
                  </a:moveTo>
                  <a:cubicBezTo>
                    <a:pt x="55" y="37"/>
                    <a:pt x="55" y="37"/>
                    <a:pt x="55" y="37"/>
                  </a:cubicBezTo>
                  <a:cubicBezTo>
                    <a:pt x="55" y="37"/>
                    <a:pt x="55" y="37"/>
                    <a:pt x="55" y="37"/>
                  </a:cubicBezTo>
                  <a:cubicBezTo>
                    <a:pt x="55" y="38"/>
                    <a:pt x="55" y="38"/>
                    <a:pt x="55" y="38"/>
                  </a:cubicBezTo>
                  <a:moveTo>
                    <a:pt x="55" y="35"/>
                  </a:moveTo>
                  <a:cubicBezTo>
                    <a:pt x="55" y="34"/>
                    <a:pt x="55" y="33"/>
                    <a:pt x="55" y="32"/>
                  </a:cubicBezTo>
                  <a:cubicBezTo>
                    <a:pt x="55" y="31"/>
                    <a:pt x="55" y="31"/>
                    <a:pt x="55" y="31"/>
                  </a:cubicBezTo>
                  <a:cubicBezTo>
                    <a:pt x="55" y="32"/>
                    <a:pt x="55" y="33"/>
                    <a:pt x="55" y="34"/>
                  </a:cubicBezTo>
                  <a:cubicBezTo>
                    <a:pt x="55" y="34"/>
                    <a:pt x="55" y="34"/>
                    <a:pt x="55" y="34"/>
                  </a:cubicBezTo>
                  <a:cubicBezTo>
                    <a:pt x="55" y="35"/>
                    <a:pt x="55" y="35"/>
                    <a:pt x="55" y="35"/>
                  </a:cubicBezTo>
                  <a:moveTo>
                    <a:pt x="54" y="30"/>
                  </a:moveTo>
                  <a:cubicBezTo>
                    <a:pt x="54" y="29"/>
                    <a:pt x="54" y="28"/>
                    <a:pt x="53" y="27"/>
                  </a:cubicBezTo>
                  <a:cubicBezTo>
                    <a:pt x="54" y="26"/>
                    <a:pt x="54" y="26"/>
                    <a:pt x="54" y="26"/>
                  </a:cubicBezTo>
                  <a:cubicBezTo>
                    <a:pt x="54" y="27"/>
                    <a:pt x="55" y="28"/>
                    <a:pt x="55" y="29"/>
                  </a:cubicBezTo>
                  <a:cubicBezTo>
                    <a:pt x="54" y="29"/>
                    <a:pt x="54" y="29"/>
                    <a:pt x="54" y="29"/>
                  </a:cubicBezTo>
                  <a:cubicBezTo>
                    <a:pt x="54" y="30"/>
                    <a:pt x="54" y="30"/>
                    <a:pt x="54" y="30"/>
                  </a:cubicBezTo>
                  <a:moveTo>
                    <a:pt x="55" y="25"/>
                  </a:moveTo>
                  <a:cubicBezTo>
                    <a:pt x="55" y="24"/>
                    <a:pt x="55" y="24"/>
                    <a:pt x="55" y="24"/>
                  </a:cubicBezTo>
                  <a:cubicBezTo>
                    <a:pt x="55" y="25"/>
                    <a:pt x="55" y="25"/>
                    <a:pt x="55" y="25"/>
                  </a:cubicBezTo>
                  <a:moveTo>
                    <a:pt x="53" y="25"/>
                  </a:moveTo>
                  <a:cubicBezTo>
                    <a:pt x="52" y="24"/>
                    <a:pt x="52" y="23"/>
                    <a:pt x="51" y="22"/>
                  </a:cubicBezTo>
                  <a:cubicBezTo>
                    <a:pt x="52" y="21"/>
                    <a:pt x="52" y="21"/>
                    <a:pt x="52" y="21"/>
                  </a:cubicBezTo>
                  <a:cubicBezTo>
                    <a:pt x="52" y="22"/>
                    <a:pt x="53" y="23"/>
                    <a:pt x="53" y="24"/>
                  </a:cubicBezTo>
                  <a:cubicBezTo>
                    <a:pt x="53" y="25"/>
                    <a:pt x="53" y="25"/>
                    <a:pt x="53" y="25"/>
                  </a:cubicBezTo>
                  <a:moveTo>
                    <a:pt x="50" y="20"/>
                  </a:moveTo>
                  <a:cubicBezTo>
                    <a:pt x="49" y="19"/>
                    <a:pt x="49" y="18"/>
                    <a:pt x="48" y="17"/>
                  </a:cubicBezTo>
                  <a:cubicBezTo>
                    <a:pt x="49" y="16"/>
                    <a:pt x="49" y="16"/>
                    <a:pt x="49" y="16"/>
                  </a:cubicBezTo>
                  <a:cubicBezTo>
                    <a:pt x="50" y="17"/>
                    <a:pt x="50" y="18"/>
                    <a:pt x="51" y="20"/>
                  </a:cubicBezTo>
                  <a:cubicBezTo>
                    <a:pt x="50" y="20"/>
                    <a:pt x="50" y="20"/>
                    <a:pt x="50" y="20"/>
                  </a:cubicBezTo>
                  <a:moveTo>
                    <a:pt x="47" y="16"/>
                  </a:moveTo>
                  <a:cubicBezTo>
                    <a:pt x="46" y="14"/>
                    <a:pt x="45" y="13"/>
                    <a:pt x="44" y="12"/>
                  </a:cubicBezTo>
                  <a:cubicBezTo>
                    <a:pt x="45" y="12"/>
                    <a:pt x="45" y="12"/>
                    <a:pt x="45" y="12"/>
                  </a:cubicBezTo>
                  <a:cubicBezTo>
                    <a:pt x="46" y="13"/>
                    <a:pt x="47" y="14"/>
                    <a:pt x="48" y="15"/>
                  </a:cubicBezTo>
                  <a:cubicBezTo>
                    <a:pt x="47" y="16"/>
                    <a:pt x="47" y="16"/>
                    <a:pt x="47" y="16"/>
                  </a:cubicBezTo>
                  <a:moveTo>
                    <a:pt x="43" y="11"/>
                  </a:moveTo>
                  <a:cubicBezTo>
                    <a:pt x="42" y="11"/>
                    <a:pt x="42" y="10"/>
                    <a:pt x="41" y="10"/>
                  </a:cubicBezTo>
                  <a:cubicBezTo>
                    <a:pt x="40" y="9"/>
                    <a:pt x="40" y="9"/>
                    <a:pt x="40" y="9"/>
                  </a:cubicBezTo>
                  <a:cubicBezTo>
                    <a:pt x="41" y="8"/>
                    <a:pt x="41" y="8"/>
                    <a:pt x="41" y="8"/>
                  </a:cubicBezTo>
                  <a:cubicBezTo>
                    <a:pt x="41" y="9"/>
                    <a:pt x="42" y="9"/>
                    <a:pt x="43" y="10"/>
                  </a:cubicBezTo>
                  <a:cubicBezTo>
                    <a:pt x="44" y="10"/>
                    <a:pt x="44" y="10"/>
                    <a:pt x="44" y="10"/>
                  </a:cubicBezTo>
                  <a:cubicBezTo>
                    <a:pt x="43" y="11"/>
                    <a:pt x="43" y="11"/>
                    <a:pt x="43" y="11"/>
                  </a:cubicBezTo>
                  <a:moveTo>
                    <a:pt x="32" y="59"/>
                  </a:moveTo>
                  <a:cubicBezTo>
                    <a:pt x="21" y="59"/>
                    <a:pt x="9" y="51"/>
                    <a:pt x="5" y="41"/>
                  </a:cubicBezTo>
                  <a:cubicBezTo>
                    <a:pt x="4" y="37"/>
                    <a:pt x="3" y="33"/>
                    <a:pt x="3" y="28"/>
                  </a:cubicBezTo>
                  <a:cubicBezTo>
                    <a:pt x="3" y="23"/>
                    <a:pt x="4" y="17"/>
                    <a:pt x="7" y="13"/>
                  </a:cubicBezTo>
                  <a:cubicBezTo>
                    <a:pt x="8" y="11"/>
                    <a:pt x="10" y="10"/>
                    <a:pt x="11" y="8"/>
                  </a:cubicBezTo>
                  <a:cubicBezTo>
                    <a:pt x="12" y="8"/>
                    <a:pt x="12" y="8"/>
                    <a:pt x="12" y="8"/>
                  </a:cubicBezTo>
                  <a:cubicBezTo>
                    <a:pt x="13" y="8"/>
                    <a:pt x="14" y="7"/>
                    <a:pt x="16" y="7"/>
                  </a:cubicBezTo>
                  <a:cubicBezTo>
                    <a:pt x="18" y="6"/>
                    <a:pt x="20" y="6"/>
                    <a:pt x="22" y="6"/>
                  </a:cubicBezTo>
                  <a:cubicBezTo>
                    <a:pt x="28" y="6"/>
                    <a:pt x="34" y="8"/>
                    <a:pt x="39" y="12"/>
                  </a:cubicBezTo>
                  <a:cubicBezTo>
                    <a:pt x="40" y="13"/>
                    <a:pt x="40" y="13"/>
                    <a:pt x="40" y="13"/>
                  </a:cubicBezTo>
                  <a:cubicBezTo>
                    <a:pt x="40" y="14"/>
                    <a:pt x="40" y="14"/>
                    <a:pt x="40" y="14"/>
                  </a:cubicBezTo>
                  <a:cubicBezTo>
                    <a:pt x="41" y="14"/>
                    <a:pt x="41" y="14"/>
                    <a:pt x="41" y="14"/>
                  </a:cubicBezTo>
                  <a:cubicBezTo>
                    <a:pt x="45" y="18"/>
                    <a:pt x="48" y="22"/>
                    <a:pt x="50" y="28"/>
                  </a:cubicBezTo>
                  <a:cubicBezTo>
                    <a:pt x="51" y="30"/>
                    <a:pt x="52" y="33"/>
                    <a:pt x="52" y="36"/>
                  </a:cubicBezTo>
                  <a:cubicBezTo>
                    <a:pt x="52" y="44"/>
                    <a:pt x="49" y="51"/>
                    <a:pt x="44" y="56"/>
                  </a:cubicBezTo>
                  <a:cubicBezTo>
                    <a:pt x="44" y="56"/>
                    <a:pt x="44" y="56"/>
                    <a:pt x="44" y="56"/>
                  </a:cubicBezTo>
                  <a:cubicBezTo>
                    <a:pt x="42" y="57"/>
                    <a:pt x="40" y="58"/>
                    <a:pt x="38" y="58"/>
                  </a:cubicBezTo>
                  <a:cubicBezTo>
                    <a:pt x="36" y="59"/>
                    <a:pt x="34" y="59"/>
                    <a:pt x="32" y="59"/>
                  </a:cubicBezTo>
                  <a:cubicBezTo>
                    <a:pt x="32" y="59"/>
                    <a:pt x="32" y="59"/>
                    <a:pt x="32" y="59"/>
                  </a:cubicBezTo>
                  <a:moveTo>
                    <a:pt x="39" y="8"/>
                  </a:moveTo>
                  <a:cubicBezTo>
                    <a:pt x="38" y="7"/>
                    <a:pt x="37" y="7"/>
                    <a:pt x="36" y="6"/>
                  </a:cubicBezTo>
                  <a:cubicBezTo>
                    <a:pt x="36" y="6"/>
                    <a:pt x="36" y="6"/>
                    <a:pt x="36" y="6"/>
                  </a:cubicBezTo>
                  <a:cubicBezTo>
                    <a:pt x="37" y="6"/>
                    <a:pt x="38" y="7"/>
                    <a:pt x="39" y="7"/>
                  </a:cubicBezTo>
                  <a:cubicBezTo>
                    <a:pt x="39" y="8"/>
                    <a:pt x="39" y="8"/>
                    <a:pt x="39" y="8"/>
                  </a:cubicBezTo>
                  <a:moveTo>
                    <a:pt x="34" y="5"/>
                  </a:moveTo>
                  <a:cubicBezTo>
                    <a:pt x="33" y="5"/>
                    <a:pt x="33" y="5"/>
                    <a:pt x="32" y="4"/>
                  </a:cubicBezTo>
                  <a:cubicBezTo>
                    <a:pt x="32" y="4"/>
                    <a:pt x="32" y="4"/>
                    <a:pt x="32" y="4"/>
                  </a:cubicBezTo>
                  <a:cubicBezTo>
                    <a:pt x="33" y="5"/>
                    <a:pt x="34" y="5"/>
                    <a:pt x="34" y="5"/>
                  </a:cubicBezTo>
                  <a:cubicBezTo>
                    <a:pt x="34" y="5"/>
                    <a:pt x="34" y="5"/>
                    <a:pt x="34" y="5"/>
                  </a:cubicBezTo>
                  <a:moveTo>
                    <a:pt x="30" y="4"/>
                  </a:moveTo>
                  <a:cubicBezTo>
                    <a:pt x="30" y="4"/>
                    <a:pt x="30" y="4"/>
                    <a:pt x="30" y="4"/>
                  </a:cubicBezTo>
                  <a:cubicBezTo>
                    <a:pt x="30" y="4"/>
                    <a:pt x="30" y="4"/>
                    <a:pt x="30" y="4"/>
                  </a:cubicBezTo>
                  <a:cubicBezTo>
                    <a:pt x="30" y="4"/>
                    <a:pt x="30" y="4"/>
                    <a:pt x="30" y="4"/>
                  </a:cubicBezTo>
                  <a:moveTo>
                    <a:pt x="26" y="0"/>
                  </a:moveTo>
                  <a:cubicBezTo>
                    <a:pt x="26" y="0"/>
                    <a:pt x="26" y="0"/>
                    <a:pt x="26" y="0"/>
                  </a:cubicBezTo>
                  <a:cubicBezTo>
                    <a:pt x="23" y="0"/>
                    <a:pt x="21" y="0"/>
                    <a:pt x="19" y="1"/>
                  </a:cubicBezTo>
                  <a:cubicBezTo>
                    <a:pt x="12" y="2"/>
                    <a:pt x="7" y="6"/>
                    <a:pt x="4" y="11"/>
                  </a:cubicBezTo>
                  <a:cubicBezTo>
                    <a:pt x="1" y="16"/>
                    <a:pt x="0" y="22"/>
                    <a:pt x="0" y="28"/>
                  </a:cubicBezTo>
                  <a:cubicBezTo>
                    <a:pt x="0" y="33"/>
                    <a:pt x="1" y="38"/>
                    <a:pt x="2" y="42"/>
                  </a:cubicBezTo>
                  <a:cubicBezTo>
                    <a:pt x="7" y="54"/>
                    <a:pt x="19" y="62"/>
                    <a:pt x="32" y="62"/>
                  </a:cubicBezTo>
                  <a:cubicBezTo>
                    <a:pt x="34" y="62"/>
                    <a:pt x="37" y="62"/>
                    <a:pt x="39" y="62"/>
                  </a:cubicBezTo>
                  <a:cubicBezTo>
                    <a:pt x="45" y="60"/>
                    <a:pt x="50" y="56"/>
                    <a:pt x="53" y="51"/>
                  </a:cubicBezTo>
                  <a:cubicBezTo>
                    <a:pt x="57" y="46"/>
                    <a:pt x="59" y="40"/>
                    <a:pt x="59" y="34"/>
                  </a:cubicBezTo>
                  <a:cubicBezTo>
                    <a:pt x="59" y="31"/>
                    <a:pt x="58" y="27"/>
                    <a:pt x="57" y="24"/>
                  </a:cubicBezTo>
                  <a:cubicBezTo>
                    <a:pt x="54" y="17"/>
                    <a:pt x="50" y="11"/>
                    <a:pt x="45" y="7"/>
                  </a:cubicBezTo>
                  <a:cubicBezTo>
                    <a:pt x="39" y="3"/>
                    <a:pt x="33" y="0"/>
                    <a:pt x="2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775"/>
            <p:cNvSpPr>
              <a:spLocks noEditPoints="1"/>
            </p:cNvSpPr>
            <p:nvPr/>
          </p:nvSpPr>
          <p:spPr bwMode="auto">
            <a:xfrm>
              <a:off x="3111" y="2943"/>
              <a:ext cx="78" cy="102"/>
            </a:xfrm>
            <a:custGeom>
              <a:avLst/>
              <a:gdLst>
                <a:gd name="T0" fmla="*/ 4 w 33"/>
                <a:gd name="T1" fmla="*/ 19 h 43"/>
                <a:gd name="T2" fmla="*/ 4 w 33"/>
                <a:gd name="T3" fmla="*/ 12 h 43"/>
                <a:gd name="T4" fmla="*/ 7 w 33"/>
                <a:gd name="T5" fmla="*/ 8 h 43"/>
                <a:gd name="T6" fmla="*/ 6 w 33"/>
                <a:gd name="T7" fmla="*/ 4 h 43"/>
                <a:gd name="T8" fmla="*/ 7 w 33"/>
                <a:gd name="T9" fmla="*/ 3 h 43"/>
                <a:gd name="T10" fmla="*/ 8 w 33"/>
                <a:gd name="T11" fmla="*/ 4 h 43"/>
                <a:gd name="T12" fmla="*/ 11 w 33"/>
                <a:gd name="T13" fmla="*/ 8 h 43"/>
                <a:gd name="T14" fmla="*/ 15 w 33"/>
                <a:gd name="T15" fmla="*/ 7 h 43"/>
                <a:gd name="T16" fmla="*/ 18 w 33"/>
                <a:gd name="T17" fmla="*/ 10 h 43"/>
                <a:gd name="T18" fmla="*/ 15 w 33"/>
                <a:gd name="T19" fmla="*/ 9 h 43"/>
                <a:gd name="T20" fmla="*/ 8 w 33"/>
                <a:gd name="T21" fmla="*/ 13 h 43"/>
                <a:gd name="T22" fmla="*/ 9 w 33"/>
                <a:gd name="T23" fmla="*/ 20 h 43"/>
                <a:gd name="T24" fmla="*/ 13 w 33"/>
                <a:gd name="T25" fmla="*/ 20 h 43"/>
                <a:gd name="T26" fmla="*/ 27 w 33"/>
                <a:gd name="T27" fmla="*/ 21 h 43"/>
                <a:gd name="T28" fmla="*/ 30 w 33"/>
                <a:gd name="T29" fmla="*/ 27 h 43"/>
                <a:gd name="T30" fmla="*/ 27 w 33"/>
                <a:gd name="T31" fmla="*/ 33 h 43"/>
                <a:gd name="T32" fmla="*/ 27 w 33"/>
                <a:gd name="T33" fmla="*/ 36 h 43"/>
                <a:gd name="T34" fmla="*/ 29 w 33"/>
                <a:gd name="T35" fmla="*/ 39 h 43"/>
                <a:gd name="T36" fmla="*/ 26 w 33"/>
                <a:gd name="T37" fmla="*/ 36 h 43"/>
                <a:gd name="T38" fmla="*/ 22 w 33"/>
                <a:gd name="T39" fmla="*/ 36 h 43"/>
                <a:gd name="T40" fmla="*/ 14 w 33"/>
                <a:gd name="T41" fmla="*/ 34 h 43"/>
                <a:gd name="T42" fmla="*/ 24 w 33"/>
                <a:gd name="T43" fmla="*/ 32 h 43"/>
                <a:gd name="T44" fmla="*/ 21 w 33"/>
                <a:gd name="T45" fmla="*/ 22 h 43"/>
                <a:gd name="T46" fmla="*/ 12 w 33"/>
                <a:gd name="T47" fmla="*/ 23 h 43"/>
                <a:gd name="T48" fmla="*/ 12 w 33"/>
                <a:gd name="T49" fmla="*/ 23 h 43"/>
                <a:gd name="T50" fmla="*/ 3 w 33"/>
                <a:gd name="T51" fmla="*/ 2 h 43"/>
                <a:gd name="T52" fmla="*/ 2 w 33"/>
                <a:gd name="T53" fmla="*/ 3 h 43"/>
                <a:gd name="T54" fmla="*/ 3 w 33"/>
                <a:gd name="T55" fmla="*/ 8 h 43"/>
                <a:gd name="T56" fmla="*/ 0 w 33"/>
                <a:gd name="T57" fmla="*/ 15 h 43"/>
                <a:gd name="T58" fmla="*/ 12 w 33"/>
                <a:gd name="T59" fmla="*/ 26 h 43"/>
                <a:gd name="T60" fmla="*/ 20 w 33"/>
                <a:gd name="T61" fmla="*/ 25 h 43"/>
                <a:gd name="T62" fmla="*/ 23 w 33"/>
                <a:gd name="T63" fmla="*/ 26 h 43"/>
                <a:gd name="T64" fmla="*/ 20 w 33"/>
                <a:gd name="T65" fmla="*/ 30 h 43"/>
                <a:gd name="T66" fmla="*/ 17 w 33"/>
                <a:gd name="T67" fmla="*/ 29 h 43"/>
                <a:gd name="T68" fmla="*/ 11 w 33"/>
                <a:gd name="T69" fmla="*/ 32 h 43"/>
                <a:gd name="T70" fmla="*/ 23 w 33"/>
                <a:gd name="T71" fmla="*/ 39 h 43"/>
                <a:gd name="T72" fmla="*/ 26 w 33"/>
                <a:gd name="T73" fmla="*/ 42 h 43"/>
                <a:gd name="T74" fmla="*/ 28 w 33"/>
                <a:gd name="T75" fmla="*/ 43 h 43"/>
                <a:gd name="T76" fmla="*/ 29 w 33"/>
                <a:gd name="T77" fmla="*/ 43 h 43"/>
                <a:gd name="T78" fmla="*/ 33 w 33"/>
                <a:gd name="T79" fmla="*/ 40 h 43"/>
                <a:gd name="T80" fmla="*/ 31 w 33"/>
                <a:gd name="T81" fmla="*/ 35 h 43"/>
                <a:gd name="T82" fmla="*/ 33 w 33"/>
                <a:gd name="T83" fmla="*/ 27 h 43"/>
                <a:gd name="T84" fmla="*/ 21 w 33"/>
                <a:gd name="T85" fmla="*/ 17 h 43"/>
                <a:gd name="T86" fmla="*/ 12 w 33"/>
                <a:gd name="T87" fmla="*/ 17 h 43"/>
                <a:gd name="T88" fmla="*/ 10 w 33"/>
                <a:gd name="T89" fmla="*/ 16 h 43"/>
                <a:gd name="T90" fmla="*/ 15 w 33"/>
                <a:gd name="T91" fmla="*/ 12 h 43"/>
                <a:gd name="T92" fmla="*/ 16 w 33"/>
                <a:gd name="T93" fmla="*/ 13 h 43"/>
                <a:gd name="T94" fmla="*/ 18 w 33"/>
                <a:gd name="T95" fmla="*/ 13 h 43"/>
                <a:gd name="T96" fmla="*/ 24 w 33"/>
                <a:gd name="T97" fmla="*/ 9 h 43"/>
                <a:gd name="T98" fmla="*/ 11 w 33"/>
                <a:gd name="T99" fmla="*/ 4 h 43"/>
                <a:gd name="T100" fmla="*/ 8 w 33"/>
                <a:gd name="T101" fmla="*/ 0 h 43"/>
                <a:gd name="T102" fmla="*/ 8 w 33"/>
                <a:gd name="T10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43">
                  <a:moveTo>
                    <a:pt x="12" y="23"/>
                  </a:moveTo>
                  <a:cubicBezTo>
                    <a:pt x="11" y="23"/>
                    <a:pt x="9" y="22"/>
                    <a:pt x="7" y="21"/>
                  </a:cubicBezTo>
                  <a:cubicBezTo>
                    <a:pt x="6" y="21"/>
                    <a:pt x="5" y="20"/>
                    <a:pt x="4" y="19"/>
                  </a:cubicBezTo>
                  <a:cubicBezTo>
                    <a:pt x="4" y="18"/>
                    <a:pt x="3" y="17"/>
                    <a:pt x="3" y="15"/>
                  </a:cubicBezTo>
                  <a:cubicBezTo>
                    <a:pt x="3" y="14"/>
                    <a:pt x="3" y="14"/>
                    <a:pt x="3" y="14"/>
                  </a:cubicBezTo>
                  <a:cubicBezTo>
                    <a:pt x="4" y="13"/>
                    <a:pt x="4" y="12"/>
                    <a:pt x="4" y="12"/>
                  </a:cubicBezTo>
                  <a:cubicBezTo>
                    <a:pt x="5" y="11"/>
                    <a:pt x="5" y="10"/>
                    <a:pt x="6" y="10"/>
                  </a:cubicBezTo>
                  <a:cubicBezTo>
                    <a:pt x="7" y="10"/>
                    <a:pt x="7" y="10"/>
                    <a:pt x="7" y="9"/>
                  </a:cubicBezTo>
                  <a:cubicBezTo>
                    <a:pt x="7" y="9"/>
                    <a:pt x="7" y="8"/>
                    <a:pt x="7" y="8"/>
                  </a:cubicBezTo>
                  <a:cubicBezTo>
                    <a:pt x="7" y="7"/>
                    <a:pt x="6" y="6"/>
                    <a:pt x="6" y="5"/>
                  </a:cubicBezTo>
                  <a:cubicBezTo>
                    <a:pt x="6" y="4"/>
                    <a:pt x="6" y="4"/>
                    <a:pt x="6" y="4"/>
                  </a:cubicBezTo>
                  <a:cubicBezTo>
                    <a:pt x="6" y="4"/>
                    <a:pt x="6" y="4"/>
                    <a:pt x="6" y="4"/>
                  </a:cubicBezTo>
                  <a:cubicBezTo>
                    <a:pt x="7" y="4"/>
                    <a:pt x="7" y="3"/>
                    <a:pt x="7" y="3"/>
                  </a:cubicBezTo>
                  <a:cubicBezTo>
                    <a:pt x="7" y="3"/>
                    <a:pt x="7" y="3"/>
                    <a:pt x="7" y="3"/>
                  </a:cubicBezTo>
                  <a:cubicBezTo>
                    <a:pt x="7" y="3"/>
                    <a:pt x="7" y="3"/>
                    <a:pt x="7" y="3"/>
                  </a:cubicBezTo>
                  <a:cubicBezTo>
                    <a:pt x="7" y="3"/>
                    <a:pt x="7" y="3"/>
                    <a:pt x="7" y="3"/>
                  </a:cubicBezTo>
                  <a:cubicBezTo>
                    <a:pt x="7" y="3"/>
                    <a:pt x="7" y="3"/>
                    <a:pt x="7" y="3"/>
                  </a:cubicBezTo>
                  <a:cubicBezTo>
                    <a:pt x="7" y="3"/>
                    <a:pt x="8" y="4"/>
                    <a:pt x="8" y="4"/>
                  </a:cubicBezTo>
                  <a:cubicBezTo>
                    <a:pt x="8" y="5"/>
                    <a:pt x="8" y="5"/>
                    <a:pt x="8" y="5"/>
                  </a:cubicBezTo>
                  <a:cubicBezTo>
                    <a:pt x="9" y="6"/>
                    <a:pt x="9" y="7"/>
                    <a:pt x="10" y="7"/>
                  </a:cubicBezTo>
                  <a:cubicBezTo>
                    <a:pt x="10" y="7"/>
                    <a:pt x="10" y="8"/>
                    <a:pt x="11" y="8"/>
                  </a:cubicBezTo>
                  <a:cubicBezTo>
                    <a:pt x="11" y="8"/>
                    <a:pt x="11" y="8"/>
                    <a:pt x="11" y="7"/>
                  </a:cubicBezTo>
                  <a:cubicBezTo>
                    <a:pt x="12" y="7"/>
                    <a:pt x="14" y="7"/>
                    <a:pt x="15" y="7"/>
                  </a:cubicBezTo>
                  <a:cubicBezTo>
                    <a:pt x="15" y="7"/>
                    <a:pt x="15" y="7"/>
                    <a:pt x="15" y="7"/>
                  </a:cubicBezTo>
                  <a:cubicBezTo>
                    <a:pt x="17" y="7"/>
                    <a:pt x="19" y="7"/>
                    <a:pt x="20" y="9"/>
                  </a:cubicBezTo>
                  <a:cubicBezTo>
                    <a:pt x="20" y="9"/>
                    <a:pt x="19" y="10"/>
                    <a:pt x="18" y="10"/>
                  </a:cubicBezTo>
                  <a:cubicBezTo>
                    <a:pt x="18" y="10"/>
                    <a:pt x="18" y="10"/>
                    <a:pt x="18" y="10"/>
                  </a:cubicBezTo>
                  <a:cubicBezTo>
                    <a:pt x="18" y="10"/>
                    <a:pt x="18" y="10"/>
                    <a:pt x="18" y="10"/>
                  </a:cubicBezTo>
                  <a:cubicBezTo>
                    <a:pt x="18" y="10"/>
                    <a:pt x="18" y="10"/>
                    <a:pt x="18" y="10"/>
                  </a:cubicBezTo>
                  <a:cubicBezTo>
                    <a:pt x="17" y="9"/>
                    <a:pt x="16" y="9"/>
                    <a:pt x="15" y="9"/>
                  </a:cubicBezTo>
                  <a:cubicBezTo>
                    <a:pt x="15" y="9"/>
                    <a:pt x="15" y="9"/>
                    <a:pt x="15" y="9"/>
                  </a:cubicBezTo>
                  <a:cubicBezTo>
                    <a:pt x="13" y="9"/>
                    <a:pt x="11" y="10"/>
                    <a:pt x="10" y="11"/>
                  </a:cubicBezTo>
                  <a:cubicBezTo>
                    <a:pt x="9" y="12"/>
                    <a:pt x="8" y="12"/>
                    <a:pt x="8" y="13"/>
                  </a:cubicBezTo>
                  <a:cubicBezTo>
                    <a:pt x="7" y="14"/>
                    <a:pt x="6" y="15"/>
                    <a:pt x="6" y="16"/>
                  </a:cubicBezTo>
                  <a:cubicBezTo>
                    <a:pt x="6" y="16"/>
                    <a:pt x="7" y="17"/>
                    <a:pt x="7" y="17"/>
                  </a:cubicBezTo>
                  <a:cubicBezTo>
                    <a:pt x="7" y="19"/>
                    <a:pt x="8" y="20"/>
                    <a:pt x="9" y="20"/>
                  </a:cubicBezTo>
                  <a:cubicBezTo>
                    <a:pt x="10" y="20"/>
                    <a:pt x="12" y="20"/>
                    <a:pt x="13" y="20"/>
                  </a:cubicBezTo>
                  <a:cubicBezTo>
                    <a:pt x="13" y="20"/>
                    <a:pt x="13" y="20"/>
                    <a:pt x="13" y="20"/>
                  </a:cubicBezTo>
                  <a:cubicBezTo>
                    <a:pt x="13" y="20"/>
                    <a:pt x="13" y="20"/>
                    <a:pt x="13" y="20"/>
                  </a:cubicBezTo>
                  <a:cubicBezTo>
                    <a:pt x="15" y="20"/>
                    <a:pt x="18" y="20"/>
                    <a:pt x="21" y="20"/>
                  </a:cubicBezTo>
                  <a:cubicBezTo>
                    <a:pt x="21" y="20"/>
                    <a:pt x="21" y="20"/>
                    <a:pt x="21" y="20"/>
                  </a:cubicBezTo>
                  <a:cubicBezTo>
                    <a:pt x="23" y="20"/>
                    <a:pt x="25" y="20"/>
                    <a:pt x="27" y="21"/>
                  </a:cubicBezTo>
                  <a:cubicBezTo>
                    <a:pt x="27" y="21"/>
                    <a:pt x="27" y="21"/>
                    <a:pt x="27" y="21"/>
                  </a:cubicBezTo>
                  <a:cubicBezTo>
                    <a:pt x="29" y="22"/>
                    <a:pt x="30" y="25"/>
                    <a:pt x="30" y="27"/>
                  </a:cubicBezTo>
                  <a:cubicBezTo>
                    <a:pt x="30" y="27"/>
                    <a:pt x="30" y="27"/>
                    <a:pt x="30" y="27"/>
                  </a:cubicBezTo>
                  <a:cubicBezTo>
                    <a:pt x="30" y="28"/>
                    <a:pt x="29" y="29"/>
                    <a:pt x="28" y="31"/>
                  </a:cubicBezTo>
                  <a:cubicBezTo>
                    <a:pt x="28" y="31"/>
                    <a:pt x="28" y="32"/>
                    <a:pt x="27" y="32"/>
                  </a:cubicBezTo>
                  <a:cubicBezTo>
                    <a:pt x="27" y="33"/>
                    <a:pt x="27" y="33"/>
                    <a:pt x="27" y="33"/>
                  </a:cubicBezTo>
                  <a:cubicBezTo>
                    <a:pt x="27" y="33"/>
                    <a:pt x="27" y="33"/>
                    <a:pt x="27" y="33"/>
                  </a:cubicBezTo>
                  <a:cubicBezTo>
                    <a:pt x="26" y="34"/>
                    <a:pt x="26" y="35"/>
                    <a:pt x="27" y="35"/>
                  </a:cubicBezTo>
                  <a:cubicBezTo>
                    <a:pt x="27" y="35"/>
                    <a:pt x="27" y="36"/>
                    <a:pt x="27" y="36"/>
                  </a:cubicBezTo>
                  <a:cubicBezTo>
                    <a:pt x="28" y="36"/>
                    <a:pt x="28" y="37"/>
                    <a:pt x="29" y="38"/>
                  </a:cubicBezTo>
                  <a:cubicBezTo>
                    <a:pt x="29" y="39"/>
                    <a:pt x="29" y="39"/>
                    <a:pt x="29" y="39"/>
                  </a:cubicBezTo>
                  <a:cubicBezTo>
                    <a:pt x="29" y="39"/>
                    <a:pt x="29" y="39"/>
                    <a:pt x="29" y="39"/>
                  </a:cubicBezTo>
                  <a:cubicBezTo>
                    <a:pt x="29" y="39"/>
                    <a:pt x="28" y="39"/>
                    <a:pt x="28" y="39"/>
                  </a:cubicBezTo>
                  <a:cubicBezTo>
                    <a:pt x="27" y="38"/>
                    <a:pt x="27" y="38"/>
                    <a:pt x="26" y="37"/>
                  </a:cubicBezTo>
                  <a:cubicBezTo>
                    <a:pt x="26" y="36"/>
                    <a:pt x="26" y="36"/>
                    <a:pt x="26" y="36"/>
                  </a:cubicBezTo>
                  <a:cubicBezTo>
                    <a:pt x="25" y="36"/>
                    <a:pt x="25" y="35"/>
                    <a:pt x="24" y="35"/>
                  </a:cubicBezTo>
                  <a:cubicBezTo>
                    <a:pt x="24" y="35"/>
                    <a:pt x="24" y="35"/>
                    <a:pt x="24" y="35"/>
                  </a:cubicBezTo>
                  <a:cubicBezTo>
                    <a:pt x="23" y="35"/>
                    <a:pt x="22" y="36"/>
                    <a:pt x="22" y="36"/>
                  </a:cubicBezTo>
                  <a:cubicBezTo>
                    <a:pt x="21" y="36"/>
                    <a:pt x="20" y="36"/>
                    <a:pt x="20" y="36"/>
                  </a:cubicBezTo>
                  <a:cubicBezTo>
                    <a:pt x="20" y="36"/>
                    <a:pt x="20" y="36"/>
                    <a:pt x="19" y="36"/>
                  </a:cubicBezTo>
                  <a:cubicBezTo>
                    <a:pt x="17" y="36"/>
                    <a:pt x="15" y="35"/>
                    <a:pt x="14" y="34"/>
                  </a:cubicBezTo>
                  <a:cubicBezTo>
                    <a:pt x="15" y="33"/>
                    <a:pt x="15" y="33"/>
                    <a:pt x="16" y="33"/>
                  </a:cubicBezTo>
                  <a:cubicBezTo>
                    <a:pt x="17" y="33"/>
                    <a:pt x="18" y="33"/>
                    <a:pt x="20" y="33"/>
                  </a:cubicBezTo>
                  <a:cubicBezTo>
                    <a:pt x="21" y="33"/>
                    <a:pt x="23" y="33"/>
                    <a:pt x="24" y="32"/>
                  </a:cubicBezTo>
                  <a:cubicBezTo>
                    <a:pt x="26" y="31"/>
                    <a:pt x="27" y="29"/>
                    <a:pt x="27" y="27"/>
                  </a:cubicBezTo>
                  <a:cubicBezTo>
                    <a:pt x="27" y="25"/>
                    <a:pt x="27" y="24"/>
                    <a:pt x="26" y="23"/>
                  </a:cubicBezTo>
                  <a:cubicBezTo>
                    <a:pt x="24" y="22"/>
                    <a:pt x="23" y="22"/>
                    <a:pt x="21" y="22"/>
                  </a:cubicBezTo>
                  <a:cubicBezTo>
                    <a:pt x="21" y="22"/>
                    <a:pt x="20" y="22"/>
                    <a:pt x="19" y="22"/>
                  </a:cubicBezTo>
                  <a:cubicBezTo>
                    <a:pt x="19" y="22"/>
                    <a:pt x="19" y="22"/>
                    <a:pt x="19" y="22"/>
                  </a:cubicBezTo>
                  <a:cubicBezTo>
                    <a:pt x="17" y="22"/>
                    <a:pt x="15" y="22"/>
                    <a:pt x="12" y="23"/>
                  </a:cubicBezTo>
                  <a:cubicBezTo>
                    <a:pt x="12" y="23"/>
                    <a:pt x="12" y="23"/>
                    <a:pt x="12" y="23"/>
                  </a:cubicBezTo>
                  <a:cubicBezTo>
                    <a:pt x="12" y="23"/>
                    <a:pt x="12" y="23"/>
                    <a:pt x="12" y="23"/>
                  </a:cubicBezTo>
                  <a:cubicBezTo>
                    <a:pt x="12" y="23"/>
                    <a:pt x="12" y="23"/>
                    <a:pt x="12" y="23"/>
                  </a:cubicBezTo>
                  <a:moveTo>
                    <a:pt x="7" y="0"/>
                  </a:moveTo>
                  <a:cubicBezTo>
                    <a:pt x="6" y="0"/>
                    <a:pt x="5" y="1"/>
                    <a:pt x="4" y="1"/>
                  </a:cubicBezTo>
                  <a:cubicBezTo>
                    <a:pt x="3" y="2"/>
                    <a:pt x="3" y="2"/>
                    <a:pt x="3" y="2"/>
                  </a:cubicBezTo>
                  <a:cubicBezTo>
                    <a:pt x="3" y="2"/>
                    <a:pt x="3" y="2"/>
                    <a:pt x="3" y="2"/>
                  </a:cubicBezTo>
                  <a:cubicBezTo>
                    <a:pt x="3" y="2"/>
                    <a:pt x="3" y="2"/>
                    <a:pt x="3" y="2"/>
                  </a:cubicBezTo>
                  <a:cubicBezTo>
                    <a:pt x="3" y="2"/>
                    <a:pt x="2" y="3"/>
                    <a:pt x="2" y="3"/>
                  </a:cubicBezTo>
                  <a:cubicBezTo>
                    <a:pt x="2" y="4"/>
                    <a:pt x="2" y="4"/>
                    <a:pt x="2" y="5"/>
                  </a:cubicBezTo>
                  <a:cubicBezTo>
                    <a:pt x="2" y="5"/>
                    <a:pt x="2" y="5"/>
                    <a:pt x="3" y="6"/>
                  </a:cubicBezTo>
                  <a:cubicBezTo>
                    <a:pt x="3" y="7"/>
                    <a:pt x="3" y="7"/>
                    <a:pt x="3" y="8"/>
                  </a:cubicBezTo>
                  <a:cubicBezTo>
                    <a:pt x="3" y="9"/>
                    <a:pt x="2" y="9"/>
                    <a:pt x="2" y="10"/>
                  </a:cubicBezTo>
                  <a:cubicBezTo>
                    <a:pt x="1" y="11"/>
                    <a:pt x="0" y="13"/>
                    <a:pt x="0" y="14"/>
                  </a:cubicBezTo>
                  <a:cubicBezTo>
                    <a:pt x="0" y="14"/>
                    <a:pt x="0" y="15"/>
                    <a:pt x="0" y="15"/>
                  </a:cubicBezTo>
                  <a:cubicBezTo>
                    <a:pt x="0" y="18"/>
                    <a:pt x="1" y="19"/>
                    <a:pt x="2" y="21"/>
                  </a:cubicBezTo>
                  <a:cubicBezTo>
                    <a:pt x="3" y="23"/>
                    <a:pt x="5" y="24"/>
                    <a:pt x="7" y="25"/>
                  </a:cubicBezTo>
                  <a:cubicBezTo>
                    <a:pt x="9" y="26"/>
                    <a:pt x="11" y="26"/>
                    <a:pt x="12" y="26"/>
                  </a:cubicBezTo>
                  <a:cubicBezTo>
                    <a:pt x="13" y="26"/>
                    <a:pt x="13" y="26"/>
                    <a:pt x="13" y="26"/>
                  </a:cubicBezTo>
                  <a:cubicBezTo>
                    <a:pt x="13" y="26"/>
                    <a:pt x="13" y="26"/>
                    <a:pt x="13" y="26"/>
                  </a:cubicBezTo>
                  <a:cubicBezTo>
                    <a:pt x="15" y="26"/>
                    <a:pt x="17" y="25"/>
                    <a:pt x="20" y="25"/>
                  </a:cubicBezTo>
                  <a:cubicBezTo>
                    <a:pt x="20" y="25"/>
                    <a:pt x="21" y="25"/>
                    <a:pt x="21" y="25"/>
                  </a:cubicBezTo>
                  <a:cubicBezTo>
                    <a:pt x="21" y="25"/>
                    <a:pt x="21" y="25"/>
                    <a:pt x="21" y="25"/>
                  </a:cubicBezTo>
                  <a:cubicBezTo>
                    <a:pt x="22" y="25"/>
                    <a:pt x="23" y="25"/>
                    <a:pt x="23" y="26"/>
                  </a:cubicBezTo>
                  <a:cubicBezTo>
                    <a:pt x="24" y="26"/>
                    <a:pt x="24" y="26"/>
                    <a:pt x="24" y="27"/>
                  </a:cubicBezTo>
                  <a:cubicBezTo>
                    <a:pt x="24" y="28"/>
                    <a:pt x="23" y="29"/>
                    <a:pt x="22" y="29"/>
                  </a:cubicBezTo>
                  <a:cubicBezTo>
                    <a:pt x="22" y="30"/>
                    <a:pt x="21" y="30"/>
                    <a:pt x="20" y="30"/>
                  </a:cubicBezTo>
                  <a:cubicBezTo>
                    <a:pt x="20" y="30"/>
                    <a:pt x="20" y="30"/>
                    <a:pt x="20" y="30"/>
                  </a:cubicBezTo>
                  <a:cubicBezTo>
                    <a:pt x="20" y="30"/>
                    <a:pt x="20" y="30"/>
                    <a:pt x="20" y="30"/>
                  </a:cubicBezTo>
                  <a:cubicBezTo>
                    <a:pt x="19" y="30"/>
                    <a:pt x="18" y="30"/>
                    <a:pt x="17" y="29"/>
                  </a:cubicBezTo>
                  <a:cubicBezTo>
                    <a:pt x="17" y="29"/>
                    <a:pt x="16" y="29"/>
                    <a:pt x="16" y="29"/>
                  </a:cubicBezTo>
                  <a:cubicBezTo>
                    <a:pt x="16" y="29"/>
                    <a:pt x="15" y="29"/>
                    <a:pt x="15" y="29"/>
                  </a:cubicBezTo>
                  <a:cubicBezTo>
                    <a:pt x="14" y="30"/>
                    <a:pt x="12" y="31"/>
                    <a:pt x="11" y="32"/>
                  </a:cubicBezTo>
                  <a:cubicBezTo>
                    <a:pt x="10" y="33"/>
                    <a:pt x="10" y="33"/>
                    <a:pt x="10" y="34"/>
                  </a:cubicBezTo>
                  <a:cubicBezTo>
                    <a:pt x="12" y="38"/>
                    <a:pt x="16" y="39"/>
                    <a:pt x="20" y="39"/>
                  </a:cubicBezTo>
                  <a:cubicBezTo>
                    <a:pt x="21" y="39"/>
                    <a:pt x="22" y="39"/>
                    <a:pt x="23" y="39"/>
                  </a:cubicBezTo>
                  <a:cubicBezTo>
                    <a:pt x="24" y="39"/>
                    <a:pt x="24" y="39"/>
                    <a:pt x="24" y="39"/>
                  </a:cubicBezTo>
                  <a:cubicBezTo>
                    <a:pt x="24" y="39"/>
                    <a:pt x="24" y="39"/>
                    <a:pt x="24" y="39"/>
                  </a:cubicBezTo>
                  <a:cubicBezTo>
                    <a:pt x="24" y="40"/>
                    <a:pt x="25" y="41"/>
                    <a:pt x="26" y="42"/>
                  </a:cubicBezTo>
                  <a:cubicBezTo>
                    <a:pt x="26" y="42"/>
                    <a:pt x="26" y="42"/>
                    <a:pt x="26" y="42"/>
                  </a:cubicBezTo>
                  <a:cubicBezTo>
                    <a:pt x="26" y="42"/>
                    <a:pt x="26" y="42"/>
                    <a:pt x="26" y="42"/>
                  </a:cubicBezTo>
                  <a:cubicBezTo>
                    <a:pt x="27" y="43"/>
                    <a:pt x="27" y="43"/>
                    <a:pt x="28" y="43"/>
                  </a:cubicBezTo>
                  <a:cubicBezTo>
                    <a:pt x="28" y="43"/>
                    <a:pt x="28" y="43"/>
                    <a:pt x="28" y="43"/>
                  </a:cubicBezTo>
                  <a:cubicBezTo>
                    <a:pt x="29" y="43"/>
                    <a:pt x="29" y="43"/>
                    <a:pt x="29" y="43"/>
                  </a:cubicBezTo>
                  <a:cubicBezTo>
                    <a:pt x="29" y="43"/>
                    <a:pt x="29" y="43"/>
                    <a:pt x="29" y="43"/>
                  </a:cubicBezTo>
                  <a:cubicBezTo>
                    <a:pt x="29" y="42"/>
                    <a:pt x="30" y="42"/>
                    <a:pt x="30" y="42"/>
                  </a:cubicBezTo>
                  <a:cubicBezTo>
                    <a:pt x="31" y="42"/>
                    <a:pt x="32" y="41"/>
                    <a:pt x="32" y="41"/>
                  </a:cubicBezTo>
                  <a:cubicBezTo>
                    <a:pt x="33" y="41"/>
                    <a:pt x="33" y="40"/>
                    <a:pt x="33" y="40"/>
                  </a:cubicBezTo>
                  <a:cubicBezTo>
                    <a:pt x="33" y="40"/>
                    <a:pt x="33" y="40"/>
                    <a:pt x="33" y="40"/>
                  </a:cubicBezTo>
                  <a:cubicBezTo>
                    <a:pt x="33" y="39"/>
                    <a:pt x="33" y="39"/>
                    <a:pt x="33" y="38"/>
                  </a:cubicBezTo>
                  <a:cubicBezTo>
                    <a:pt x="32" y="37"/>
                    <a:pt x="31" y="36"/>
                    <a:pt x="31" y="35"/>
                  </a:cubicBezTo>
                  <a:cubicBezTo>
                    <a:pt x="30" y="34"/>
                    <a:pt x="30" y="34"/>
                    <a:pt x="30" y="34"/>
                  </a:cubicBezTo>
                  <a:cubicBezTo>
                    <a:pt x="30" y="34"/>
                    <a:pt x="31" y="33"/>
                    <a:pt x="31" y="33"/>
                  </a:cubicBezTo>
                  <a:cubicBezTo>
                    <a:pt x="32" y="31"/>
                    <a:pt x="33" y="29"/>
                    <a:pt x="33" y="27"/>
                  </a:cubicBezTo>
                  <a:cubicBezTo>
                    <a:pt x="33" y="27"/>
                    <a:pt x="33" y="27"/>
                    <a:pt x="33" y="27"/>
                  </a:cubicBezTo>
                  <a:cubicBezTo>
                    <a:pt x="33" y="23"/>
                    <a:pt x="31" y="20"/>
                    <a:pt x="28" y="18"/>
                  </a:cubicBezTo>
                  <a:cubicBezTo>
                    <a:pt x="26" y="17"/>
                    <a:pt x="23" y="17"/>
                    <a:pt x="21" y="17"/>
                  </a:cubicBezTo>
                  <a:cubicBezTo>
                    <a:pt x="18" y="17"/>
                    <a:pt x="15" y="17"/>
                    <a:pt x="13" y="17"/>
                  </a:cubicBezTo>
                  <a:cubicBezTo>
                    <a:pt x="13" y="17"/>
                    <a:pt x="13" y="17"/>
                    <a:pt x="13" y="17"/>
                  </a:cubicBezTo>
                  <a:cubicBezTo>
                    <a:pt x="13" y="17"/>
                    <a:pt x="13" y="17"/>
                    <a:pt x="12" y="17"/>
                  </a:cubicBezTo>
                  <a:cubicBezTo>
                    <a:pt x="12" y="17"/>
                    <a:pt x="11" y="17"/>
                    <a:pt x="11" y="17"/>
                  </a:cubicBezTo>
                  <a:cubicBezTo>
                    <a:pt x="10" y="17"/>
                    <a:pt x="10" y="16"/>
                    <a:pt x="10" y="16"/>
                  </a:cubicBezTo>
                  <a:cubicBezTo>
                    <a:pt x="10" y="16"/>
                    <a:pt x="10" y="16"/>
                    <a:pt x="10" y="16"/>
                  </a:cubicBezTo>
                  <a:cubicBezTo>
                    <a:pt x="10" y="16"/>
                    <a:pt x="10" y="16"/>
                    <a:pt x="10" y="15"/>
                  </a:cubicBezTo>
                  <a:cubicBezTo>
                    <a:pt x="11" y="15"/>
                    <a:pt x="11" y="14"/>
                    <a:pt x="12" y="14"/>
                  </a:cubicBezTo>
                  <a:cubicBezTo>
                    <a:pt x="13" y="13"/>
                    <a:pt x="14" y="12"/>
                    <a:pt x="15" y="12"/>
                  </a:cubicBezTo>
                  <a:cubicBezTo>
                    <a:pt x="15" y="12"/>
                    <a:pt x="15" y="12"/>
                    <a:pt x="15" y="12"/>
                  </a:cubicBezTo>
                  <a:cubicBezTo>
                    <a:pt x="16" y="12"/>
                    <a:pt x="16" y="13"/>
                    <a:pt x="16" y="13"/>
                  </a:cubicBezTo>
                  <a:cubicBezTo>
                    <a:pt x="16" y="13"/>
                    <a:pt x="16" y="13"/>
                    <a:pt x="16" y="13"/>
                  </a:cubicBezTo>
                  <a:cubicBezTo>
                    <a:pt x="17" y="13"/>
                    <a:pt x="17" y="13"/>
                    <a:pt x="17" y="13"/>
                  </a:cubicBezTo>
                  <a:cubicBezTo>
                    <a:pt x="17" y="13"/>
                    <a:pt x="18" y="14"/>
                    <a:pt x="18" y="14"/>
                  </a:cubicBezTo>
                  <a:cubicBezTo>
                    <a:pt x="18" y="14"/>
                    <a:pt x="18" y="14"/>
                    <a:pt x="18" y="13"/>
                  </a:cubicBezTo>
                  <a:cubicBezTo>
                    <a:pt x="19" y="13"/>
                    <a:pt x="19" y="13"/>
                    <a:pt x="19" y="13"/>
                  </a:cubicBezTo>
                  <a:cubicBezTo>
                    <a:pt x="20" y="13"/>
                    <a:pt x="20" y="13"/>
                    <a:pt x="20" y="13"/>
                  </a:cubicBezTo>
                  <a:cubicBezTo>
                    <a:pt x="21" y="12"/>
                    <a:pt x="23" y="11"/>
                    <a:pt x="24" y="9"/>
                  </a:cubicBezTo>
                  <a:cubicBezTo>
                    <a:pt x="24" y="9"/>
                    <a:pt x="24" y="8"/>
                    <a:pt x="24" y="7"/>
                  </a:cubicBezTo>
                  <a:cubicBezTo>
                    <a:pt x="22" y="5"/>
                    <a:pt x="18" y="3"/>
                    <a:pt x="15" y="3"/>
                  </a:cubicBezTo>
                  <a:cubicBezTo>
                    <a:pt x="14" y="3"/>
                    <a:pt x="13" y="4"/>
                    <a:pt x="11" y="4"/>
                  </a:cubicBezTo>
                  <a:cubicBezTo>
                    <a:pt x="11" y="4"/>
                    <a:pt x="11" y="3"/>
                    <a:pt x="11" y="3"/>
                  </a:cubicBezTo>
                  <a:cubicBezTo>
                    <a:pt x="10" y="2"/>
                    <a:pt x="10" y="2"/>
                    <a:pt x="10" y="1"/>
                  </a:cubicBezTo>
                  <a:cubicBezTo>
                    <a:pt x="9" y="1"/>
                    <a:pt x="8" y="0"/>
                    <a:pt x="8" y="0"/>
                  </a:cubicBezTo>
                  <a:cubicBezTo>
                    <a:pt x="8" y="0"/>
                    <a:pt x="8" y="0"/>
                    <a:pt x="8" y="0"/>
                  </a:cubicBezTo>
                  <a:cubicBezTo>
                    <a:pt x="7" y="0"/>
                    <a:pt x="7" y="0"/>
                    <a:pt x="7" y="0"/>
                  </a:cubicBezTo>
                  <a:cubicBezTo>
                    <a:pt x="8" y="0"/>
                    <a:pt x="8" y="0"/>
                    <a:pt x="8" y="0"/>
                  </a:cubicBezTo>
                  <a:cubicBezTo>
                    <a:pt x="7"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776"/>
            <p:cNvSpPr>
              <a:spLocks noEditPoints="1"/>
            </p:cNvSpPr>
            <p:nvPr/>
          </p:nvSpPr>
          <p:spPr bwMode="auto">
            <a:xfrm>
              <a:off x="2926" y="3175"/>
              <a:ext cx="187" cy="192"/>
            </a:xfrm>
            <a:custGeom>
              <a:avLst/>
              <a:gdLst>
                <a:gd name="T0" fmla="*/ 19 w 79"/>
                <a:gd name="T1" fmla="*/ 70 h 81"/>
                <a:gd name="T2" fmla="*/ 15 w 79"/>
                <a:gd name="T3" fmla="*/ 67 h 81"/>
                <a:gd name="T4" fmla="*/ 17 w 79"/>
                <a:gd name="T5" fmla="*/ 69 h 81"/>
                <a:gd name="T6" fmla="*/ 16 w 79"/>
                <a:gd name="T7" fmla="*/ 69 h 81"/>
                <a:gd name="T8" fmla="*/ 14 w 79"/>
                <a:gd name="T9" fmla="*/ 64 h 81"/>
                <a:gd name="T10" fmla="*/ 11 w 79"/>
                <a:gd name="T11" fmla="*/ 63 h 81"/>
                <a:gd name="T12" fmla="*/ 13 w 79"/>
                <a:gd name="T13" fmla="*/ 62 h 81"/>
                <a:gd name="T14" fmla="*/ 8 w 79"/>
                <a:gd name="T15" fmla="*/ 59 h 81"/>
                <a:gd name="T16" fmla="*/ 9 w 79"/>
                <a:gd name="T17" fmla="*/ 60 h 81"/>
                <a:gd name="T18" fmla="*/ 11 w 79"/>
                <a:gd name="T19" fmla="*/ 55 h 81"/>
                <a:gd name="T20" fmla="*/ 6 w 79"/>
                <a:gd name="T21" fmla="*/ 53 h 81"/>
                <a:gd name="T22" fmla="*/ 10 w 79"/>
                <a:gd name="T23" fmla="*/ 53 h 81"/>
                <a:gd name="T24" fmla="*/ 4 w 79"/>
                <a:gd name="T25" fmla="*/ 45 h 81"/>
                <a:gd name="T26" fmla="*/ 9 w 79"/>
                <a:gd name="T27" fmla="*/ 50 h 81"/>
                <a:gd name="T28" fmla="*/ 4 w 79"/>
                <a:gd name="T29" fmla="*/ 42 h 81"/>
                <a:gd name="T30" fmla="*/ 9 w 79"/>
                <a:gd name="T31" fmla="*/ 42 h 81"/>
                <a:gd name="T32" fmla="*/ 5 w 79"/>
                <a:gd name="T33" fmla="*/ 32 h 81"/>
                <a:gd name="T34" fmla="*/ 4 w 79"/>
                <a:gd name="T35" fmla="*/ 36 h 81"/>
                <a:gd name="T36" fmla="*/ 11 w 79"/>
                <a:gd name="T37" fmla="*/ 26 h 81"/>
                <a:gd name="T38" fmla="*/ 12 w 79"/>
                <a:gd name="T39" fmla="*/ 30 h 81"/>
                <a:gd name="T40" fmla="*/ 10 w 79"/>
                <a:gd name="T41" fmla="*/ 21 h 81"/>
                <a:gd name="T42" fmla="*/ 10 w 79"/>
                <a:gd name="T43" fmla="*/ 25 h 81"/>
                <a:gd name="T44" fmla="*/ 11 w 79"/>
                <a:gd name="T45" fmla="*/ 20 h 81"/>
                <a:gd name="T46" fmla="*/ 23 w 79"/>
                <a:gd name="T47" fmla="*/ 14 h 81"/>
                <a:gd name="T48" fmla="*/ 20 w 79"/>
                <a:gd name="T49" fmla="*/ 12 h 81"/>
                <a:gd name="T50" fmla="*/ 26 w 79"/>
                <a:gd name="T51" fmla="*/ 11 h 81"/>
                <a:gd name="T52" fmla="*/ 22 w 79"/>
                <a:gd name="T53" fmla="*/ 9 h 81"/>
                <a:gd name="T54" fmla="*/ 28 w 79"/>
                <a:gd name="T55" fmla="*/ 10 h 81"/>
                <a:gd name="T56" fmla="*/ 28 w 79"/>
                <a:gd name="T57" fmla="*/ 74 h 81"/>
                <a:gd name="T58" fmla="*/ 29 w 79"/>
                <a:gd name="T59" fmla="*/ 13 h 81"/>
                <a:gd name="T60" fmla="*/ 61 w 79"/>
                <a:gd name="T61" fmla="*/ 10 h 81"/>
                <a:gd name="T62" fmla="*/ 42 w 79"/>
                <a:gd name="T63" fmla="*/ 78 h 81"/>
                <a:gd name="T64" fmla="*/ 29 w 79"/>
                <a:gd name="T65" fmla="*/ 5 h 81"/>
                <a:gd name="T66" fmla="*/ 31 w 79"/>
                <a:gd name="T67" fmla="*/ 8 h 81"/>
                <a:gd name="T68" fmla="*/ 32 w 79"/>
                <a:gd name="T69" fmla="*/ 4 h 81"/>
                <a:gd name="T70" fmla="*/ 38 w 79"/>
                <a:gd name="T71" fmla="*/ 5 h 81"/>
                <a:gd name="T72" fmla="*/ 37 w 79"/>
                <a:gd name="T73" fmla="*/ 0 h 81"/>
                <a:gd name="T74" fmla="*/ 35 w 79"/>
                <a:gd name="T75" fmla="*/ 0 h 81"/>
                <a:gd name="T76" fmla="*/ 8 w 79"/>
                <a:gd name="T77" fmla="*/ 64 h 81"/>
                <a:gd name="T78" fmla="*/ 15 w 79"/>
                <a:gd name="T79" fmla="*/ 72 h 81"/>
                <a:gd name="T80" fmla="*/ 16 w 79"/>
                <a:gd name="T81" fmla="*/ 73 h 81"/>
                <a:gd name="T82" fmla="*/ 33 w 79"/>
                <a:gd name="T83" fmla="*/ 80 h 81"/>
                <a:gd name="T84" fmla="*/ 74 w 79"/>
                <a:gd name="T85" fmla="*/ 60 h 81"/>
                <a:gd name="T86" fmla="*/ 52 w 79"/>
                <a:gd name="T87" fmla="*/ 4 h 81"/>
                <a:gd name="T88" fmla="*/ 37 w 79"/>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 h="81">
                  <a:moveTo>
                    <a:pt x="20" y="71"/>
                  </a:moveTo>
                  <a:cubicBezTo>
                    <a:pt x="19" y="71"/>
                    <a:pt x="19" y="71"/>
                    <a:pt x="18" y="70"/>
                  </a:cubicBezTo>
                  <a:cubicBezTo>
                    <a:pt x="19" y="70"/>
                    <a:pt x="19" y="70"/>
                    <a:pt x="19" y="70"/>
                  </a:cubicBezTo>
                  <a:cubicBezTo>
                    <a:pt x="20" y="71"/>
                    <a:pt x="20" y="71"/>
                    <a:pt x="20" y="71"/>
                  </a:cubicBezTo>
                  <a:moveTo>
                    <a:pt x="16" y="69"/>
                  </a:moveTo>
                  <a:cubicBezTo>
                    <a:pt x="16" y="68"/>
                    <a:pt x="15" y="68"/>
                    <a:pt x="15" y="67"/>
                  </a:cubicBezTo>
                  <a:cubicBezTo>
                    <a:pt x="15" y="67"/>
                    <a:pt x="16" y="67"/>
                    <a:pt x="16" y="67"/>
                  </a:cubicBezTo>
                  <a:cubicBezTo>
                    <a:pt x="17" y="68"/>
                    <a:pt x="17" y="68"/>
                    <a:pt x="18" y="69"/>
                  </a:cubicBezTo>
                  <a:cubicBezTo>
                    <a:pt x="17" y="69"/>
                    <a:pt x="17" y="69"/>
                    <a:pt x="17" y="69"/>
                  </a:cubicBezTo>
                  <a:cubicBezTo>
                    <a:pt x="17" y="69"/>
                    <a:pt x="17" y="69"/>
                    <a:pt x="17" y="69"/>
                  </a:cubicBezTo>
                  <a:cubicBezTo>
                    <a:pt x="17" y="69"/>
                    <a:pt x="17" y="69"/>
                    <a:pt x="17" y="69"/>
                  </a:cubicBezTo>
                  <a:cubicBezTo>
                    <a:pt x="16" y="69"/>
                    <a:pt x="16" y="69"/>
                    <a:pt x="16" y="69"/>
                  </a:cubicBezTo>
                  <a:moveTo>
                    <a:pt x="13" y="66"/>
                  </a:moveTo>
                  <a:cubicBezTo>
                    <a:pt x="13" y="65"/>
                    <a:pt x="12" y="65"/>
                    <a:pt x="12" y="64"/>
                  </a:cubicBezTo>
                  <a:cubicBezTo>
                    <a:pt x="13" y="64"/>
                    <a:pt x="14" y="64"/>
                    <a:pt x="14" y="64"/>
                  </a:cubicBezTo>
                  <a:cubicBezTo>
                    <a:pt x="15" y="65"/>
                    <a:pt x="15" y="65"/>
                    <a:pt x="15" y="66"/>
                  </a:cubicBezTo>
                  <a:cubicBezTo>
                    <a:pt x="15" y="66"/>
                    <a:pt x="14" y="66"/>
                    <a:pt x="13" y="66"/>
                  </a:cubicBezTo>
                  <a:moveTo>
                    <a:pt x="11" y="63"/>
                  </a:moveTo>
                  <a:cubicBezTo>
                    <a:pt x="10" y="62"/>
                    <a:pt x="10" y="62"/>
                    <a:pt x="10" y="61"/>
                  </a:cubicBezTo>
                  <a:cubicBezTo>
                    <a:pt x="11" y="61"/>
                    <a:pt x="12" y="61"/>
                    <a:pt x="13" y="61"/>
                  </a:cubicBezTo>
                  <a:cubicBezTo>
                    <a:pt x="13" y="61"/>
                    <a:pt x="13" y="62"/>
                    <a:pt x="13" y="62"/>
                  </a:cubicBezTo>
                  <a:cubicBezTo>
                    <a:pt x="13" y="62"/>
                    <a:pt x="12" y="63"/>
                    <a:pt x="11" y="63"/>
                  </a:cubicBezTo>
                  <a:moveTo>
                    <a:pt x="9" y="60"/>
                  </a:moveTo>
                  <a:cubicBezTo>
                    <a:pt x="8" y="59"/>
                    <a:pt x="8" y="59"/>
                    <a:pt x="8" y="59"/>
                  </a:cubicBezTo>
                  <a:cubicBezTo>
                    <a:pt x="9" y="59"/>
                    <a:pt x="10" y="58"/>
                    <a:pt x="12" y="58"/>
                  </a:cubicBezTo>
                  <a:cubicBezTo>
                    <a:pt x="12" y="59"/>
                    <a:pt x="12" y="59"/>
                    <a:pt x="12" y="59"/>
                  </a:cubicBezTo>
                  <a:cubicBezTo>
                    <a:pt x="11" y="60"/>
                    <a:pt x="10" y="60"/>
                    <a:pt x="9" y="60"/>
                  </a:cubicBezTo>
                  <a:moveTo>
                    <a:pt x="7" y="57"/>
                  </a:moveTo>
                  <a:cubicBezTo>
                    <a:pt x="7" y="57"/>
                    <a:pt x="7" y="56"/>
                    <a:pt x="6" y="55"/>
                  </a:cubicBezTo>
                  <a:cubicBezTo>
                    <a:pt x="8" y="55"/>
                    <a:pt x="9" y="55"/>
                    <a:pt x="11" y="55"/>
                  </a:cubicBezTo>
                  <a:cubicBezTo>
                    <a:pt x="11" y="55"/>
                    <a:pt x="11" y="56"/>
                    <a:pt x="11" y="56"/>
                  </a:cubicBezTo>
                  <a:cubicBezTo>
                    <a:pt x="10" y="57"/>
                    <a:pt x="9" y="57"/>
                    <a:pt x="7" y="57"/>
                  </a:cubicBezTo>
                  <a:moveTo>
                    <a:pt x="6" y="53"/>
                  </a:moveTo>
                  <a:cubicBezTo>
                    <a:pt x="6" y="53"/>
                    <a:pt x="5" y="53"/>
                    <a:pt x="5" y="52"/>
                  </a:cubicBezTo>
                  <a:cubicBezTo>
                    <a:pt x="7" y="52"/>
                    <a:pt x="8" y="52"/>
                    <a:pt x="10" y="52"/>
                  </a:cubicBezTo>
                  <a:cubicBezTo>
                    <a:pt x="10" y="52"/>
                    <a:pt x="10" y="53"/>
                    <a:pt x="10" y="53"/>
                  </a:cubicBezTo>
                  <a:cubicBezTo>
                    <a:pt x="9" y="53"/>
                    <a:pt x="7" y="53"/>
                    <a:pt x="6" y="53"/>
                  </a:cubicBezTo>
                  <a:moveTo>
                    <a:pt x="5" y="51"/>
                  </a:moveTo>
                  <a:cubicBezTo>
                    <a:pt x="4" y="49"/>
                    <a:pt x="4" y="47"/>
                    <a:pt x="4" y="45"/>
                  </a:cubicBezTo>
                  <a:cubicBezTo>
                    <a:pt x="6" y="44"/>
                    <a:pt x="7" y="44"/>
                    <a:pt x="9" y="44"/>
                  </a:cubicBezTo>
                  <a:cubicBezTo>
                    <a:pt x="9" y="44"/>
                    <a:pt x="9" y="44"/>
                    <a:pt x="9" y="44"/>
                  </a:cubicBezTo>
                  <a:cubicBezTo>
                    <a:pt x="9" y="46"/>
                    <a:pt x="9" y="48"/>
                    <a:pt x="9" y="50"/>
                  </a:cubicBezTo>
                  <a:cubicBezTo>
                    <a:pt x="8" y="50"/>
                    <a:pt x="6" y="50"/>
                    <a:pt x="5" y="51"/>
                  </a:cubicBezTo>
                  <a:moveTo>
                    <a:pt x="4" y="43"/>
                  </a:moveTo>
                  <a:cubicBezTo>
                    <a:pt x="4" y="42"/>
                    <a:pt x="4" y="42"/>
                    <a:pt x="4" y="42"/>
                  </a:cubicBezTo>
                  <a:cubicBezTo>
                    <a:pt x="4" y="40"/>
                    <a:pt x="4" y="39"/>
                    <a:pt x="4" y="38"/>
                  </a:cubicBezTo>
                  <a:cubicBezTo>
                    <a:pt x="6" y="37"/>
                    <a:pt x="8" y="37"/>
                    <a:pt x="10" y="36"/>
                  </a:cubicBezTo>
                  <a:cubicBezTo>
                    <a:pt x="9" y="38"/>
                    <a:pt x="9" y="40"/>
                    <a:pt x="9" y="42"/>
                  </a:cubicBezTo>
                  <a:cubicBezTo>
                    <a:pt x="7" y="42"/>
                    <a:pt x="6" y="43"/>
                    <a:pt x="4" y="43"/>
                  </a:cubicBezTo>
                  <a:moveTo>
                    <a:pt x="4" y="36"/>
                  </a:moveTo>
                  <a:cubicBezTo>
                    <a:pt x="4" y="35"/>
                    <a:pt x="5" y="33"/>
                    <a:pt x="5" y="32"/>
                  </a:cubicBezTo>
                  <a:cubicBezTo>
                    <a:pt x="7" y="32"/>
                    <a:pt x="9" y="32"/>
                    <a:pt x="11" y="32"/>
                  </a:cubicBezTo>
                  <a:cubicBezTo>
                    <a:pt x="11" y="33"/>
                    <a:pt x="10" y="34"/>
                    <a:pt x="10" y="35"/>
                  </a:cubicBezTo>
                  <a:cubicBezTo>
                    <a:pt x="8" y="35"/>
                    <a:pt x="6" y="35"/>
                    <a:pt x="4" y="36"/>
                  </a:cubicBezTo>
                  <a:moveTo>
                    <a:pt x="5" y="31"/>
                  </a:moveTo>
                  <a:cubicBezTo>
                    <a:pt x="6" y="29"/>
                    <a:pt x="6" y="28"/>
                    <a:pt x="7" y="27"/>
                  </a:cubicBezTo>
                  <a:cubicBezTo>
                    <a:pt x="8" y="27"/>
                    <a:pt x="9" y="26"/>
                    <a:pt x="11" y="26"/>
                  </a:cubicBezTo>
                  <a:cubicBezTo>
                    <a:pt x="11" y="26"/>
                    <a:pt x="12" y="26"/>
                    <a:pt x="13" y="26"/>
                  </a:cubicBezTo>
                  <a:cubicBezTo>
                    <a:pt x="13" y="27"/>
                    <a:pt x="13" y="28"/>
                    <a:pt x="12" y="28"/>
                  </a:cubicBezTo>
                  <a:cubicBezTo>
                    <a:pt x="12" y="29"/>
                    <a:pt x="12" y="29"/>
                    <a:pt x="12" y="30"/>
                  </a:cubicBezTo>
                  <a:cubicBezTo>
                    <a:pt x="9" y="30"/>
                    <a:pt x="7" y="30"/>
                    <a:pt x="5" y="31"/>
                  </a:cubicBezTo>
                  <a:moveTo>
                    <a:pt x="8" y="25"/>
                  </a:moveTo>
                  <a:cubicBezTo>
                    <a:pt x="9" y="24"/>
                    <a:pt x="9" y="22"/>
                    <a:pt x="10" y="21"/>
                  </a:cubicBezTo>
                  <a:cubicBezTo>
                    <a:pt x="12" y="21"/>
                    <a:pt x="14" y="21"/>
                    <a:pt x="16" y="22"/>
                  </a:cubicBezTo>
                  <a:cubicBezTo>
                    <a:pt x="16" y="23"/>
                    <a:pt x="15" y="24"/>
                    <a:pt x="14" y="25"/>
                  </a:cubicBezTo>
                  <a:cubicBezTo>
                    <a:pt x="13" y="25"/>
                    <a:pt x="11" y="25"/>
                    <a:pt x="10" y="25"/>
                  </a:cubicBezTo>
                  <a:cubicBezTo>
                    <a:pt x="9" y="25"/>
                    <a:pt x="9" y="25"/>
                    <a:pt x="8" y="25"/>
                  </a:cubicBezTo>
                  <a:moveTo>
                    <a:pt x="17" y="20"/>
                  </a:moveTo>
                  <a:cubicBezTo>
                    <a:pt x="15" y="20"/>
                    <a:pt x="13" y="20"/>
                    <a:pt x="11" y="20"/>
                  </a:cubicBezTo>
                  <a:cubicBezTo>
                    <a:pt x="13" y="18"/>
                    <a:pt x="14" y="15"/>
                    <a:pt x="16" y="14"/>
                  </a:cubicBezTo>
                  <a:cubicBezTo>
                    <a:pt x="17" y="14"/>
                    <a:pt x="19" y="14"/>
                    <a:pt x="20" y="14"/>
                  </a:cubicBezTo>
                  <a:cubicBezTo>
                    <a:pt x="21" y="14"/>
                    <a:pt x="22" y="14"/>
                    <a:pt x="23" y="14"/>
                  </a:cubicBezTo>
                  <a:cubicBezTo>
                    <a:pt x="21" y="16"/>
                    <a:pt x="19" y="18"/>
                    <a:pt x="17" y="20"/>
                  </a:cubicBezTo>
                  <a:moveTo>
                    <a:pt x="24" y="13"/>
                  </a:moveTo>
                  <a:cubicBezTo>
                    <a:pt x="23" y="12"/>
                    <a:pt x="22" y="12"/>
                    <a:pt x="20" y="12"/>
                  </a:cubicBezTo>
                  <a:cubicBezTo>
                    <a:pt x="19" y="12"/>
                    <a:pt x="19" y="12"/>
                    <a:pt x="18" y="12"/>
                  </a:cubicBezTo>
                  <a:cubicBezTo>
                    <a:pt x="19" y="12"/>
                    <a:pt x="19" y="11"/>
                    <a:pt x="20" y="10"/>
                  </a:cubicBezTo>
                  <a:cubicBezTo>
                    <a:pt x="22" y="11"/>
                    <a:pt x="24" y="11"/>
                    <a:pt x="26" y="11"/>
                  </a:cubicBezTo>
                  <a:cubicBezTo>
                    <a:pt x="25" y="12"/>
                    <a:pt x="25" y="12"/>
                    <a:pt x="24" y="13"/>
                  </a:cubicBezTo>
                  <a:moveTo>
                    <a:pt x="28" y="10"/>
                  </a:moveTo>
                  <a:cubicBezTo>
                    <a:pt x="26" y="9"/>
                    <a:pt x="24" y="9"/>
                    <a:pt x="22" y="9"/>
                  </a:cubicBezTo>
                  <a:cubicBezTo>
                    <a:pt x="23" y="9"/>
                    <a:pt x="23" y="8"/>
                    <a:pt x="24" y="8"/>
                  </a:cubicBezTo>
                  <a:cubicBezTo>
                    <a:pt x="25" y="8"/>
                    <a:pt x="27" y="9"/>
                    <a:pt x="29" y="9"/>
                  </a:cubicBezTo>
                  <a:cubicBezTo>
                    <a:pt x="28" y="10"/>
                    <a:pt x="28" y="10"/>
                    <a:pt x="28" y="10"/>
                  </a:cubicBezTo>
                  <a:moveTo>
                    <a:pt x="42" y="78"/>
                  </a:moveTo>
                  <a:cubicBezTo>
                    <a:pt x="42" y="78"/>
                    <a:pt x="42" y="78"/>
                    <a:pt x="42" y="78"/>
                  </a:cubicBezTo>
                  <a:cubicBezTo>
                    <a:pt x="37" y="78"/>
                    <a:pt x="32" y="76"/>
                    <a:pt x="28" y="74"/>
                  </a:cubicBezTo>
                  <a:cubicBezTo>
                    <a:pt x="18" y="67"/>
                    <a:pt x="12" y="56"/>
                    <a:pt x="12" y="44"/>
                  </a:cubicBezTo>
                  <a:cubicBezTo>
                    <a:pt x="12" y="39"/>
                    <a:pt x="13" y="34"/>
                    <a:pt x="15" y="30"/>
                  </a:cubicBezTo>
                  <a:cubicBezTo>
                    <a:pt x="18" y="23"/>
                    <a:pt x="23" y="18"/>
                    <a:pt x="29" y="13"/>
                  </a:cubicBezTo>
                  <a:cubicBezTo>
                    <a:pt x="34" y="9"/>
                    <a:pt x="41" y="6"/>
                    <a:pt x="47" y="6"/>
                  </a:cubicBezTo>
                  <a:cubicBezTo>
                    <a:pt x="47" y="6"/>
                    <a:pt x="47" y="6"/>
                    <a:pt x="47" y="6"/>
                  </a:cubicBezTo>
                  <a:cubicBezTo>
                    <a:pt x="52" y="6"/>
                    <a:pt x="56" y="7"/>
                    <a:pt x="61" y="10"/>
                  </a:cubicBezTo>
                  <a:cubicBezTo>
                    <a:pt x="71" y="17"/>
                    <a:pt x="76" y="28"/>
                    <a:pt x="76" y="39"/>
                  </a:cubicBezTo>
                  <a:cubicBezTo>
                    <a:pt x="76" y="46"/>
                    <a:pt x="74" y="53"/>
                    <a:pt x="71" y="59"/>
                  </a:cubicBezTo>
                  <a:cubicBezTo>
                    <a:pt x="66" y="70"/>
                    <a:pt x="54" y="78"/>
                    <a:pt x="42" y="78"/>
                  </a:cubicBezTo>
                  <a:moveTo>
                    <a:pt x="31" y="8"/>
                  </a:moveTo>
                  <a:cubicBezTo>
                    <a:pt x="29" y="7"/>
                    <a:pt x="28" y="7"/>
                    <a:pt x="26" y="7"/>
                  </a:cubicBezTo>
                  <a:cubicBezTo>
                    <a:pt x="27" y="6"/>
                    <a:pt x="28" y="6"/>
                    <a:pt x="29" y="5"/>
                  </a:cubicBezTo>
                  <a:cubicBezTo>
                    <a:pt x="30" y="6"/>
                    <a:pt x="32" y="6"/>
                    <a:pt x="33" y="6"/>
                  </a:cubicBezTo>
                  <a:cubicBezTo>
                    <a:pt x="34" y="6"/>
                    <a:pt x="34" y="6"/>
                    <a:pt x="34" y="6"/>
                  </a:cubicBezTo>
                  <a:cubicBezTo>
                    <a:pt x="33" y="7"/>
                    <a:pt x="32" y="7"/>
                    <a:pt x="31" y="8"/>
                  </a:cubicBezTo>
                  <a:moveTo>
                    <a:pt x="36" y="5"/>
                  </a:moveTo>
                  <a:cubicBezTo>
                    <a:pt x="35" y="5"/>
                    <a:pt x="34" y="5"/>
                    <a:pt x="34" y="5"/>
                  </a:cubicBezTo>
                  <a:cubicBezTo>
                    <a:pt x="33" y="4"/>
                    <a:pt x="33" y="4"/>
                    <a:pt x="32" y="4"/>
                  </a:cubicBezTo>
                  <a:cubicBezTo>
                    <a:pt x="33" y="4"/>
                    <a:pt x="34" y="4"/>
                    <a:pt x="34" y="4"/>
                  </a:cubicBezTo>
                  <a:cubicBezTo>
                    <a:pt x="35" y="4"/>
                    <a:pt x="37" y="4"/>
                    <a:pt x="38" y="5"/>
                  </a:cubicBezTo>
                  <a:cubicBezTo>
                    <a:pt x="38" y="5"/>
                    <a:pt x="38" y="5"/>
                    <a:pt x="38" y="5"/>
                  </a:cubicBezTo>
                  <a:cubicBezTo>
                    <a:pt x="37" y="5"/>
                    <a:pt x="37" y="5"/>
                    <a:pt x="36" y="5"/>
                  </a:cubicBezTo>
                  <a:moveTo>
                    <a:pt x="37" y="0"/>
                  </a:moveTo>
                  <a:cubicBezTo>
                    <a:pt x="37" y="0"/>
                    <a:pt x="37" y="0"/>
                    <a:pt x="37" y="0"/>
                  </a:cubicBezTo>
                  <a:cubicBezTo>
                    <a:pt x="36" y="0"/>
                    <a:pt x="36" y="0"/>
                    <a:pt x="36" y="0"/>
                  </a:cubicBezTo>
                  <a:cubicBezTo>
                    <a:pt x="36" y="0"/>
                    <a:pt x="36" y="0"/>
                    <a:pt x="36" y="0"/>
                  </a:cubicBezTo>
                  <a:cubicBezTo>
                    <a:pt x="35" y="0"/>
                    <a:pt x="35" y="0"/>
                    <a:pt x="35" y="0"/>
                  </a:cubicBezTo>
                  <a:cubicBezTo>
                    <a:pt x="22" y="2"/>
                    <a:pt x="10" y="12"/>
                    <a:pt x="4" y="25"/>
                  </a:cubicBezTo>
                  <a:cubicBezTo>
                    <a:pt x="2" y="30"/>
                    <a:pt x="0" y="36"/>
                    <a:pt x="0" y="42"/>
                  </a:cubicBezTo>
                  <a:cubicBezTo>
                    <a:pt x="0" y="49"/>
                    <a:pt x="3" y="57"/>
                    <a:pt x="8" y="64"/>
                  </a:cubicBezTo>
                  <a:cubicBezTo>
                    <a:pt x="8" y="64"/>
                    <a:pt x="8" y="64"/>
                    <a:pt x="8" y="64"/>
                  </a:cubicBezTo>
                  <a:cubicBezTo>
                    <a:pt x="8" y="65"/>
                    <a:pt x="8" y="65"/>
                    <a:pt x="8" y="65"/>
                  </a:cubicBezTo>
                  <a:cubicBezTo>
                    <a:pt x="10" y="67"/>
                    <a:pt x="13" y="70"/>
                    <a:pt x="15" y="72"/>
                  </a:cubicBezTo>
                  <a:cubicBezTo>
                    <a:pt x="16" y="73"/>
                    <a:pt x="16" y="73"/>
                    <a:pt x="16" y="73"/>
                  </a:cubicBezTo>
                  <a:cubicBezTo>
                    <a:pt x="16" y="73"/>
                    <a:pt x="16" y="73"/>
                    <a:pt x="16" y="73"/>
                  </a:cubicBezTo>
                  <a:cubicBezTo>
                    <a:pt x="16" y="73"/>
                    <a:pt x="16" y="73"/>
                    <a:pt x="16" y="73"/>
                  </a:cubicBezTo>
                  <a:cubicBezTo>
                    <a:pt x="17" y="74"/>
                    <a:pt x="17" y="74"/>
                    <a:pt x="17" y="74"/>
                  </a:cubicBezTo>
                  <a:cubicBezTo>
                    <a:pt x="22" y="76"/>
                    <a:pt x="27" y="78"/>
                    <a:pt x="32" y="80"/>
                  </a:cubicBezTo>
                  <a:cubicBezTo>
                    <a:pt x="32" y="80"/>
                    <a:pt x="33" y="80"/>
                    <a:pt x="33" y="80"/>
                  </a:cubicBezTo>
                  <a:cubicBezTo>
                    <a:pt x="33" y="80"/>
                    <a:pt x="33" y="80"/>
                    <a:pt x="33" y="80"/>
                  </a:cubicBezTo>
                  <a:cubicBezTo>
                    <a:pt x="36" y="80"/>
                    <a:pt x="39" y="81"/>
                    <a:pt x="42" y="81"/>
                  </a:cubicBezTo>
                  <a:cubicBezTo>
                    <a:pt x="55" y="81"/>
                    <a:pt x="69" y="73"/>
                    <a:pt x="74" y="60"/>
                  </a:cubicBezTo>
                  <a:cubicBezTo>
                    <a:pt x="78" y="54"/>
                    <a:pt x="79" y="47"/>
                    <a:pt x="79" y="39"/>
                  </a:cubicBezTo>
                  <a:cubicBezTo>
                    <a:pt x="79" y="27"/>
                    <a:pt x="74" y="15"/>
                    <a:pt x="62" y="8"/>
                  </a:cubicBezTo>
                  <a:cubicBezTo>
                    <a:pt x="59" y="5"/>
                    <a:pt x="56" y="4"/>
                    <a:pt x="52" y="4"/>
                  </a:cubicBezTo>
                  <a:cubicBezTo>
                    <a:pt x="52" y="3"/>
                    <a:pt x="52" y="3"/>
                    <a:pt x="52" y="3"/>
                  </a:cubicBezTo>
                  <a:cubicBezTo>
                    <a:pt x="48" y="2"/>
                    <a:pt x="43" y="1"/>
                    <a:pt x="38" y="0"/>
                  </a:cubicBezTo>
                  <a:cubicBezTo>
                    <a:pt x="38" y="0"/>
                    <a:pt x="37" y="0"/>
                    <a:pt x="3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777"/>
            <p:cNvSpPr>
              <a:spLocks noEditPoints="1"/>
            </p:cNvSpPr>
            <p:nvPr/>
          </p:nvSpPr>
          <p:spPr bwMode="auto">
            <a:xfrm>
              <a:off x="2962" y="3199"/>
              <a:ext cx="137" cy="152"/>
            </a:xfrm>
            <a:custGeom>
              <a:avLst/>
              <a:gdLst>
                <a:gd name="T0" fmla="*/ 43 w 58"/>
                <a:gd name="T1" fmla="*/ 55 h 64"/>
                <a:gd name="T2" fmla="*/ 43 w 58"/>
                <a:gd name="T3" fmla="*/ 56 h 64"/>
                <a:gd name="T4" fmla="*/ 45 w 58"/>
                <a:gd name="T5" fmla="*/ 53 h 64"/>
                <a:gd name="T6" fmla="*/ 48 w 58"/>
                <a:gd name="T7" fmla="*/ 51 h 64"/>
                <a:gd name="T8" fmla="*/ 48 w 58"/>
                <a:gd name="T9" fmla="*/ 49 h 64"/>
                <a:gd name="T10" fmla="*/ 51 w 58"/>
                <a:gd name="T11" fmla="*/ 47 h 64"/>
                <a:gd name="T12" fmla="*/ 48 w 58"/>
                <a:gd name="T13" fmla="*/ 49 h 64"/>
                <a:gd name="T14" fmla="*/ 51 w 58"/>
                <a:gd name="T15" fmla="*/ 45 h 64"/>
                <a:gd name="T16" fmla="*/ 52 w 58"/>
                <a:gd name="T17" fmla="*/ 41 h 64"/>
                <a:gd name="T18" fmla="*/ 51 w 58"/>
                <a:gd name="T19" fmla="*/ 45 h 64"/>
                <a:gd name="T20" fmla="*/ 52 w 58"/>
                <a:gd name="T21" fmla="*/ 40 h 64"/>
                <a:gd name="T22" fmla="*/ 54 w 58"/>
                <a:gd name="T23" fmla="*/ 36 h 64"/>
                <a:gd name="T24" fmla="*/ 54 w 58"/>
                <a:gd name="T25" fmla="*/ 35 h 64"/>
                <a:gd name="T26" fmla="*/ 54 w 58"/>
                <a:gd name="T27" fmla="*/ 30 h 64"/>
                <a:gd name="T28" fmla="*/ 55 w 58"/>
                <a:gd name="T29" fmla="*/ 30 h 64"/>
                <a:gd name="T30" fmla="*/ 55 w 58"/>
                <a:gd name="T31" fmla="*/ 28 h 64"/>
                <a:gd name="T32" fmla="*/ 53 w 58"/>
                <a:gd name="T33" fmla="*/ 25 h 64"/>
                <a:gd name="T34" fmla="*/ 55 w 58"/>
                <a:gd name="T35" fmla="*/ 28 h 64"/>
                <a:gd name="T36" fmla="*/ 53 w 58"/>
                <a:gd name="T37" fmla="*/ 23 h 64"/>
                <a:gd name="T38" fmla="*/ 53 w 58"/>
                <a:gd name="T39" fmla="*/ 20 h 64"/>
                <a:gd name="T40" fmla="*/ 52 w 58"/>
                <a:gd name="T41" fmla="*/ 18 h 64"/>
                <a:gd name="T42" fmla="*/ 51 w 58"/>
                <a:gd name="T43" fmla="*/ 16 h 64"/>
                <a:gd name="T44" fmla="*/ 52 w 58"/>
                <a:gd name="T45" fmla="*/ 18 h 64"/>
                <a:gd name="T46" fmla="*/ 50 w 58"/>
                <a:gd name="T47" fmla="*/ 14 h 64"/>
                <a:gd name="T48" fmla="*/ 50 w 58"/>
                <a:gd name="T49" fmla="*/ 14 h 64"/>
                <a:gd name="T50" fmla="*/ 22 w 58"/>
                <a:gd name="T51" fmla="*/ 60 h 64"/>
                <a:gd name="T52" fmla="*/ 4 w 58"/>
                <a:gd name="T53" fmla="*/ 34 h 64"/>
                <a:gd name="T54" fmla="*/ 17 w 58"/>
                <a:gd name="T55" fmla="*/ 9 h 64"/>
                <a:gd name="T56" fmla="*/ 32 w 58"/>
                <a:gd name="T57" fmla="*/ 3 h 64"/>
                <a:gd name="T58" fmla="*/ 34 w 58"/>
                <a:gd name="T59" fmla="*/ 4 h 64"/>
                <a:gd name="T60" fmla="*/ 50 w 58"/>
                <a:gd name="T61" fmla="*/ 28 h 64"/>
                <a:gd name="T62" fmla="*/ 50 w 58"/>
                <a:gd name="T63" fmla="*/ 29 h 64"/>
                <a:gd name="T64" fmla="*/ 23 w 58"/>
                <a:gd name="T65" fmla="*/ 60 h 64"/>
                <a:gd name="T66" fmla="*/ 22 w 58"/>
                <a:gd name="T67" fmla="*/ 60 h 64"/>
                <a:gd name="T68" fmla="*/ 32 w 58"/>
                <a:gd name="T69" fmla="*/ 0 h 64"/>
                <a:gd name="T70" fmla="*/ 15 w 58"/>
                <a:gd name="T71" fmla="*/ 6 h 64"/>
                <a:gd name="T72" fmla="*/ 0 w 58"/>
                <a:gd name="T73" fmla="*/ 34 h 64"/>
                <a:gd name="T74" fmla="*/ 28 w 58"/>
                <a:gd name="T75" fmla="*/ 64 h 64"/>
                <a:gd name="T76" fmla="*/ 58 w 58"/>
                <a:gd name="T77" fmla="*/ 30 h 64"/>
                <a:gd name="T78" fmla="*/ 32 w 58"/>
                <a:gd name="T7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 h="64">
                  <a:moveTo>
                    <a:pt x="43" y="56"/>
                  </a:moveTo>
                  <a:cubicBezTo>
                    <a:pt x="43" y="55"/>
                    <a:pt x="43" y="55"/>
                    <a:pt x="43" y="55"/>
                  </a:cubicBezTo>
                  <a:cubicBezTo>
                    <a:pt x="43" y="55"/>
                    <a:pt x="43" y="55"/>
                    <a:pt x="43" y="55"/>
                  </a:cubicBezTo>
                  <a:cubicBezTo>
                    <a:pt x="43" y="56"/>
                    <a:pt x="43" y="56"/>
                    <a:pt x="43" y="56"/>
                  </a:cubicBezTo>
                  <a:moveTo>
                    <a:pt x="45" y="53"/>
                  </a:moveTo>
                  <a:cubicBezTo>
                    <a:pt x="45" y="53"/>
                    <a:pt x="45" y="53"/>
                    <a:pt x="45" y="53"/>
                  </a:cubicBezTo>
                  <a:cubicBezTo>
                    <a:pt x="46" y="53"/>
                    <a:pt x="46" y="52"/>
                    <a:pt x="47" y="51"/>
                  </a:cubicBezTo>
                  <a:cubicBezTo>
                    <a:pt x="48" y="51"/>
                    <a:pt x="48" y="51"/>
                    <a:pt x="48" y="51"/>
                  </a:cubicBezTo>
                  <a:cubicBezTo>
                    <a:pt x="47" y="52"/>
                    <a:pt x="46" y="53"/>
                    <a:pt x="45" y="53"/>
                  </a:cubicBezTo>
                  <a:moveTo>
                    <a:pt x="48" y="49"/>
                  </a:moveTo>
                  <a:cubicBezTo>
                    <a:pt x="49" y="48"/>
                    <a:pt x="49" y="48"/>
                    <a:pt x="50" y="47"/>
                  </a:cubicBezTo>
                  <a:cubicBezTo>
                    <a:pt x="51" y="47"/>
                    <a:pt x="51" y="47"/>
                    <a:pt x="51" y="47"/>
                  </a:cubicBezTo>
                  <a:cubicBezTo>
                    <a:pt x="50" y="48"/>
                    <a:pt x="50" y="49"/>
                    <a:pt x="49" y="50"/>
                  </a:cubicBezTo>
                  <a:cubicBezTo>
                    <a:pt x="48" y="49"/>
                    <a:pt x="48" y="49"/>
                    <a:pt x="48" y="49"/>
                  </a:cubicBezTo>
                  <a:cubicBezTo>
                    <a:pt x="48" y="49"/>
                    <a:pt x="48" y="49"/>
                    <a:pt x="48" y="49"/>
                  </a:cubicBezTo>
                  <a:moveTo>
                    <a:pt x="51" y="45"/>
                  </a:moveTo>
                  <a:cubicBezTo>
                    <a:pt x="51" y="45"/>
                    <a:pt x="51" y="45"/>
                    <a:pt x="50" y="45"/>
                  </a:cubicBezTo>
                  <a:cubicBezTo>
                    <a:pt x="51" y="44"/>
                    <a:pt x="51" y="43"/>
                    <a:pt x="52" y="41"/>
                  </a:cubicBezTo>
                  <a:cubicBezTo>
                    <a:pt x="52" y="42"/>
                    <a:pt x="52" y="42"/>
                    <a:pt x="53" y="42"/>
                  </a:cubicBezTo>
                  <a:cubicBezTo>
                    <a:pt x="52" y="43"/>
                    <a:pt x="52" y="44"/>
                    <a:pt x="51" y="45"/>
                  </a:cubicBezTo>
                  <a:moveTo>
                    <a:pt x="53" y="40"/>
                  </a:moveTo>
                  <a:cubicBezTo>
                    <a:pt x="53" y="40"/>
                    <a:pt x="52" y="40"/>
                    <a:pt x="52" y="40"/>
                  </a:cubicBezTo>
                  <a:cubicBezTo>
                    <a:pt x="52" y="39"/>
                    <a:pt x="53" y="37"/>
                    <a:pt x="53" y="36"/>
                  </a:cubicBezTo>
                  <a:cubicBezTo>
                    <a:pt x="53" y="36"/>
                    <a:pt x="54" y="36"/>
                    <a:pt x="54" y="36"/>
                  </a:cubicBezTo>
                  <a:cubicBezTo>
                    <a:pt x="54" y="38"/>
                    <a:pt x="54" y="39"/>
                    <a:pt x="53" y="40"/>
                  </a:cubicBezTo>
                  <a:moveTo>
                    <a:pt x="54" y="35"/>
                  </a:moveTo>
                  <a:cubicBezTo>
                    <a:pt x="54" y="34"/>
                    <a:pt x="54" y="34"/>
                    <a:pt x="53" y="34"/>
                  </a:cubicBezTo>
                  <a:cubicBezTo>
                    <a:pt x="53" y="33"/>
                    <a:pt x="54" y="31"/>
                    <a:pt x="54" y="30"/>
                  </a:cubicBezTo>
                  <a:cubicBezTo>
                    <a:pt x="54" y="30"/>
                    <a:pt x="54" y="30"/>
                    <a:pt x="55" y="30"/>
                  </a:cubicBezTo>
                  <a:cubicBezTo>
                    <a:pt x="55" y="30"/>
                    <a:pt x="55" y="30"/>
                    <a:pt x="55" y="30"/>
                  </a:cubicBezTo>
                  <a:cubicBezTo>
                    <a:pt x="55" y="32"/>
                    <a:pt x="55" y="33"/>
                    <a:pt x="54" y="35"/>
                  </a:cubicBezTo>
                  <a:moveTo>
                    <a:pt x="55" y="28"/>
                  </a:moveTo>
                  <a:cubicBezTo>
                    <a:pt x="54" y="28"/>
                    <a:pt x="54" y="28"/>
                    <a:pt x="54" y="28"/>
                  </a:cubicBezTo>
                  <a:cubicBezTo>
                    <a:pt x="54" y="27"/>
                    <a:pt x="53" y="26"/>
                    <a:pt x="53" y="25"/>
                  </a:cubicBezTo>
                  <a:cubicBezTo>
                    <a:pt x="54" y="25"/>
                    <a:pt x="54" y="25"/>
                    <a:pt x="54" y="25"/>
                  </a:cubicBezTo>
                  <a:cubicBezTo>
                    <a:pt x="54" y="26"/>
                    <a:pt x="55" y="27"/>
                    <a:pt x="55" y="28"/>
                  </a:cubicBezTo>
                  <a:moveTo>
                    <a:pt x="54" y="23"/>
                  </a:moveTo>
                  <a:cubicBezTo>
                    <a:pt x="53" y="23"/>
                    <a:pt x="53" y="23"/>
                    <a:pt x="53" y="23"/>
                  </a:cubicBezTo>
                  <a:cubicBezTo>
                    <a:pt x="53" y="22"/>
                    <a:pt x="53" y="21"/>
                    <a:pt x="52" y="20"/>
                  </a:cubicBezTo>
                  <a:cubicBezTo>
                    <a:pt x="53" y="20"/>
                    <a:pt x="53" y="20"/>
                    <a:pt x="53" y="20"/>
                  </a:cubicBezTo>
                  <a:cubicBezTo>
                    <a:pt x="53" y="21"/>
                    <a:pt x="54" y="22"/>
                    <a:pt x="54" y="23"/>
                  </a:cubicBezTo>
                  <a:moveTo>
                    <a:pt x="52" y="18"/>
                  </a:moveTo>
                  <a:cubicBezTo>
                    <a:pt x="52" y="18"/>
                    <a:pt x="52" y="18"/>
                    <a:pt x="52" y="18"/>
                  </a:cubicBezTo>
                  <a:cubicBezTo>
                    <a:pt x="51" y="17"/>
                    <a:pt x="51" y="17"/>
                    <a:pt x="51" y="16"/>
                  </a:cubicBezTo>
                  <a:cubicBezTo>
                    <a:pt x="51" y="16"/>
                    <a:pt x="51" y="16"/>
                    <a:pt x="51" y="16"/>
                  </a:cubicBezTo>
                  <a:cubicBezTo>
                    <a:pt x="52" y="17"/>
                    <a:pt x="52" y="17"/>
                    <a:pt x="52" y="18"/>
                  </a:cubicBezTo>
                  <a:moveTo>
                    <a:pt x="50" y="14"/>
                  </a:moveTo>
                  <a:cubicBezTo>
                    <a:pt x="50" y="14"/>
                    <a:pt x="50" y="14"/>
                    <a:pt x="50" y="14"/>
                  </a:cubicBezTo>
                  <a:cubicBezTo>
                    <a:pt x="50" y="14"/>
                    <a:pt x="50" y="14"/>
                    <a:pt x="50" y="14"/>
                  </a:cubicBezTo>
                  <a:cubicBezTo>
                    <a:pt x="50" y="14"/>
                    <a:pt x="50" y="14"/>
                    <a:pt x="50" y="14"/>
                  </a:cubicBezTo>
                  <a:cubicBezTo>
                    <a:pt x="50" y="14"/>
                    <a:pt x="50" y="14"/>
                    <a:pt x="50" y="14"/>
                  </a:cubicBezTo>
                  <a:moveTo>
                    <a:pt x="22" y="60"/>
                  </a:moveTo>
                  <a:cubicBezTo>
                    <a:pt x="20" y="59"/>
                    <a:pt x="18" y="59"/>
                    <a:pt x="16" y="57"/>
                  </a:cubicBezTo>
                  <a:cubicBezTo>
                    <a:pt x="8" y="53"/>
                    <a:pt x="4" y="43"/>
                    <a:pt x="4" y="34"/>
                  </a:cubicBezTo>
                  <a:cubicBezTo>
                    <a:pt x="4" y="30"/>
                    <a:pt x="4" y="26"/>
                    <a:pt x="6" y="22"/>
                  </a:cubicBezTo>
                  <a:cubicBezTo>
                    <a:pt x="8" y="17"/>
                    <a:pt x="12" y="12"/>
                    <a:pt x="17" y="9"/>
                  </a:cubicBezTo>
                  <a:cubicBezTo>
                    <a:pt x="21" y="6"/>
                    <a:pt x="27" y="3"/>
                    <a:pt x="32" y="3"/>
                  </a:cubicBezTo>
                  <a:cubicBezTo>
                    <a:pt x="32" y="3"/>
                    <a:pt x="32" y="3"/>
                    <a:pt x="32" y="3"/>
                  </a:cubicBezTo>
                  <a:cubicBezTo>
                    <a:pt x="32" y="3"/>
                    <a:pt x="33" y="3"/>
                    <a:pt x="34" y="3"/>
                  </a:cubicBezTo>
                  <a:cubicBezTo>
                    <a:pt x="34" y="4"/>
                    <a:pt x="34" y="4"/>
                    <a:pt x="34" y="4"/>
                  </a:cubicBezTo>
                  <a:cubicBezTo>
                    <a:pt x="36" y="4"/>
                    <a:pt x="37" y="5"/>
                    <a:pt x="38" y="6"/>
                  </a:cubicBezTo>
                  <a:cubicBezTo>
                    <a:pt x="46" y="11"/>
                    <a:pt x="50" y="19"/>
                    <a:pt x="50" y="28"/>
                  </a:cubicBezTo>
                  <a:cubicBezTo>
                    <a:pt x="50" y="29"/>
                    <a:pt x="50" y="29"/>
                    <a:pt x="50" y="29"/>
                  </a:cubicBezTo>
                  <a:cubicBezTo>
                    <a:pt x="50" y="29"/>
                    <a:pt x="50" y="29"/>
                    <a:pt x="50" y="29"/>
                  </a:cubicBezTo>
                  <a:cubicBezTo>
                    <a:pt x="50" y="35"/>
                    <a:pt x="49" y="40"/>
                    <a:pt x="47" y="45"/>
                  </a:cubicBezTo>
                  <a:cubicBezTo>
                    <a:pt x="43" y="54"/>
                    <a:pt x="33" y="60"/>
                    <a:pt x="23" y="60"/>
                  </a:cubicBezTo>
                  <a:cubicBezTo>
                    <a:pt x="23" y="60"/>
                    <a:pt x="23" y="60"/>
                    <a:pt x="23" y="60"/>
                  </a:cubicBezTo>
                  <a:cubicBezTo>
                    <a:pt x="23" y="60"/>
                    <a:pt x="22" y="60"/>
                    <a:pt x="22" y="60"/>
                  </a:cubicBezTo>
                  <a:cubicBezTo>
                    <a:pt x="22" y="60"/>
                    <a:pt x="22" y="60"/>
                    <a:pt x="22" y="60"/>
                  </a:cubicBezTo>
                  <a:moveTo>
                    <a:pt x="32" y="0"/>
                  </a:moveTo>
                  <a:cubicBezTo>
                    <a:pt x="32" y="0"/>
                    <a:pt x="32" y="0"/>
                    <a:pt x="32" y="0"/>
                  </a:cubicBezTo>
                  <a:cubicBezTo>
                    <a:pt x="26" y="0"/>
                    <a:pt x="20" y="3"/>
                    <a:pt x="15" y="6"/>
                  </a:cubicBezTo>
                  <a:cubicBezTo>
                    <a:pt x="10" y="10"/>
                    <a:pt x="6" y="15"/>
                    <a:pt x="3" y="21"/>
                  </a:cubicBezTo>
                  <a:cubicBezTo>
                    <a:pt x="1" y="25"/>
                    <a:pt x="0" y="29"/>
                    <a:pt x="0" y="34"/>
                  </a:cubicBezTo>
                  <a:cubicBezTo>
                    <a:pt x="0" y="44"/>
                    <a:pt x="5" y="55"/>
                    <a:pt x="14" y="60"/>
                  </a:cubicBezTo>
                  <a:cubicBezTo>
                    <a:pt x="19" y="63"/>
                    <a:pt x="23" y="64"/>
                    <a:pt x="28" y="64"/>
                  </a:cubicBezTo>
                  <a:cubicBezTo>
                    <a:pt x="39" y="64"/>
                    <a:pt x="49" y="57"/>
                    <a:pt x="54" y="47"/>
                  </a:cubicBezTo>
                  <a:cubicBezTo>
                    <a:pt x="57" y="42"/>
                    <a:pt x="58" y="36"/>
                    <a:pt x="58" y="30"/>
                  </a:cubicBezTo>
                  <a:cubicBezTo>
                    <a:pt x="58" y="20"/>
                    <a:pt x="54" y="10"/>
                    <a:pt x="44" y="4"/>
                  </a:cubicBezTo>
                  <a:cubicBezTo>
                    <a:pt x="40" y="1"/>
                    <a:pt x="36" y="0"/>
                    <a:pt x="3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778"/>
            <p:cNvSpPr>
              <a:spLocks noEditPoints="1"/>
            </p:cNvSpPr>
            <p:nvPr/>
          </p:nvSpPr>
          <p:spPr bwMode="auto">
            <a:xfrm>
              <a:off x="2995" y="3220"/>
              <a:ext cx="69" cy="114"/>
            </a:xfrm>
            <a:custGeom>
              <a:avLst/>
              <a:gdLst>
                <a:gd name="T0" fmla="*/ 17 w 29"/>
                <a:gd name="T1" fmla="*/ 7 h 48"/>
                <a:gd name="T2" fmla="*/ 19 w 29"/>
                <a:gd name="T3" fmla="*/ 4 h 48"/>
                <a:gd name="T4" fmla="*/ 20 w 29"/>
                <a:gd name="T5" fmla="*/ 6 h 48"/>
                <a:gd name="T6" fmla="*/ 20 w 29"/>
                <a:gd name="T7" fmla="*/ 10 h 48"/>
                <a:gd name="T8" fmla="*/ 23 w 29"/>
                <a:gd name="T9" fmla="*/ 16 h 48"/>
                <a:gd name="T10" fmla="*/ 20 w 29"/>
                <a:gd name="T11" fmla="*/ 13 h 48"/>
                <a:gd name="T12" fmla="*/ 12 w 29"/>
                <a:gd name="T13" fmla="*/ 11 h 48"/>
                <a:gd name="T14" fmla="*/ 12 w 29"/>
                <a:gd name="T15" fmla="*/ 19 h 48"/>
                <a:gd name="T16" fmla="*/ 21 w 29"/>
                <a:gd name="T17" fmla="*/ 32 h 48"/>
                <a:gd name="T18" fmla="*/ 13 w 29"/>
                <a:gd name="T19" fmla="*/ 38 h 48"/>
                <a:gd name="T20" fmla="*/ 11 w 29"/>
                <a:gd name="T21" fmla="*/ 40 h 48"/>
                <a:gd name="T22" fmla="*/ 10 w 29"/>
                <a:gd name="T23" fmla="*/ 44 h 48"/>
                <a:gd name="T24" fmla="*/ 9 w 29"/>
                <a:gd name="T25" fmla="*/ 40 h 48"/>
                <a:gd name="T26" fmla="*/ 3 w 29"/>
                <a:gd name="T27" fmla="*/ 30 h 48"/>
                <a:gd name="T28" fmla="*/ 11 w 29"/>
                <a:gd name="T29" fmla="*/ 36 h 48"/>
                <a:gd name="T30" fmla="*/ 19 w 29"/>
                <a:gd name="T31" fmla="*/ 31 h 48"/>
                <a:gd name="T32" fmla="*/ 15 w 29"/>
                <a:gd name="T33" fmla="*/ 25 h 48"/>
                <a:gd name="T34" fmla="*/ 7 w 29"/>
                <a:gd name="T35" fmla="*/ 14 h 48"/>
                <a:gd name="T36" fmla="*/ 13 w 29"/>
                <a:gd name="T37" fmla="*/ 7 h 48"/>
                <a:gd name="T38" fmla="*/ 17 w 29"/>
                <a:gd name="T39" fmla="*/ 0 h 48"/>
                <a:gd name="T40" fmla="*/ 15 w 29"/>
                <a:gd name="T41" fmla="*/ 3 h 48"/>
                <a:gd name="T42" fmla="*/ 8 w 29"/>
                <a:gd name="T43" fmla="*/ 6 h 48"/>
                <a:gd name="T44" fmla="*/ 8 w 29"/>
                <a:gd name="T45" fmla="*/ 23 h 48"/>
                <a:gd name="T46" fmla="*/ 15 w 29"/>
                <a:gd name="T47" fmla="*/ 31 h 48"/>
                <a:gd name="T48" fmla="*/ 13 w 29"/>
                <a:gd name="T49" fmla="*/ 33 h 48"/>
                <a:gd name="T50" fmla="*/ 8 w 29"/>
                <a:gd name="T51" fmla="*/ 29 h 48"/>
                <a:gd name="T52" fmla="*/ 2 w 29"/>
                <a:gd name="T53" fmla="*/ 26 h 48"/>
                <a:gd name="T54" fmla="*/ 6 w 29"/>
                <a:gd name="T55" fmla="*/ 40 h 48"/>
                <a:gd name="T56" fmla="*/ 5 w 29"/>
                <a:gd name="T57" fmla="*/ 44 h 48"/>
                <a:gd name="T58" fmla="*/ 6 w 29"/>
                <a:gd name="T59" fmla="*/ 46 h 48"/>
                <a:gd name="T60" fmla="*/ 10 w 29"/>
                <a:gd name="T61" fmla="*/ 48 h 48"/>
                <a:gd name="T62" fmla="*/ 13 w 29"/>
                <a:gd name="T63" fmla="*/ 47 h 48"/>
                <a:gd name="T64" fmla="*/ 16 w 29"/>
                <a:gd name="T65" fmla="*/ 41 h 48"/>
                <a:gd name="T66" fmla="*/ 24 w 29"/>
                <a:gd name="T67" fmla="*/ 29 h 48"/>
                <a:gd name="T68" fmla="*/ 13 w 29"/>
                <a:gd name="T69" fmla="*/ 15 h 48"/>
                <a:gd name="T70" fmla="*/ 14 w 29"/>
                <a:gd name="T71" fmla="*/ 14 h 48"/>
                <a:gd name="T72" fmla="*/ 20 w 29"/>
                <a:gd name="T73" fmla="*/ 17 h 48"/>
                <a:gd name="T74" fmla="*/ 21 w 29"/>
                <a:gd name="T75" fmla="*/ 19 h 48"/>
                <a:gd name="T76" fmla="*/ 26 w 29"/>
                <a:gd name="T77" fmla="*/ 20 h 48"/>
                <a:gd name="T78" fmla="*/ 29 w 29"/>
                <a:gd name="T79" fmla="*/ 17 h 48"/>
                <a:gd name="T80" fmla="*/ 24 w 29"/>
                <a:gd name="T81" fmla="*/ 4 h 48"/>
                <a:gd name="T82" fmla="*/ 20 w 29"/>
                <a:gd name="T83" fmla="*/ 0 h 48"/>
                <a:gd name="T84" fmla="*/ 18 w 29"/>
                <a:gd name="T8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48">
                  <a:moveTo>
                    <a:pt x="15" y="8"/>
                  </a:moveTo>
                  <a:cubicBezTo>
                    <a:pt x="15" y="8"/>
                    <a:pt x="16" y="8"/>
                    <a:pt x="16" y="8"/>
                  </a:cubicBezTo>
                  <a:cubicBezTo>
                    <a:pt x="16" y="8"/>
                    <a:pt x="17" y="7"/>
                    <a:pt x="17" y="7"/>
                  </a:cubicBezTo>
                  <a:cubicBezTo>
                    <a:pt x="17" y="6"/>
                    <a:pt x="18" y="5"/>
                    <a:pt x="18" y="4"/>
                  </a:cubicBezTo>
                  <a:cubicBezTo>
                    <a:pt x="18" y="3"/>
                    <a:pt x="18" y="3"/>
                    <a:pt x="18" y="3"/>
                  </a:cubicBezTo>
                  <a:cubicBezTo>
                    <a:pt x="19" y="4"/>
                    <a:pt x="19" y="4"/>
                    <a:pt x="19" y="4"/>
                  </a:cubicBezTo>
                  <a:cubicBezTo>
                    <a:pt x="20" y="4"/>
                    <a:pt x="20" y="4"/>
                    <a:pt x="20" y="4"/>
                  </a:cubicBezTo>
                  <a:cubicBezTo>
                    <a:pt x="20" y="4"/>
                    <a:pt x="20" y="4"/>
                    <a:pt x="20" y="5"/>
                  </a:cubicBezTo>
                  <a:cubicBezTo>
                    <a:pt x="20" y="5"/>
                    <a:pt x="20" y="6"/>
                    <a:pt x="20" y="6"/>
                  </a:cubicBezTo>
                  <a:cubicBezTo>
                    <a:pt x="19" y="6"/>
                    <a:pt x="19" y="7"/>
                    <a:pt x="19" y="8"/>
                  </a:cubicBezTo>
                  <a:cubicBezTo>
                    <a:pt x="19" y="8"/>
                    <a:pt x="19" y="8"/>
                    <a:pt x="19" y="8"/>
                  </a:cubicBezTo>
                  <a:cubicBezTo>
                    <a:pt x="19" y="9"/>
                    <a:pt x="20" y="9"/>
                    <a:pt x="20" y="10"/>
                  </a:cubicBezTo>
                  <a:cubicBezTo>
                    <a:pt x="23" y="11"/>
                    <a:pt x="25" y="14"/>
                    <a:pt x="25" y="17"/>
                  </a:cubicBezTo>
                  <a:cubicBezTo>
                    <a:pt x="25" y="17"/>
                    <a:pt x="24" y="17"/>
                    <a:pt x="23" y="16"/>
                  </a:cubicBezTo>
                  <a:cubicBezTo>
                    <a:pt x="23" y="16"/>
                    <a:pt x="23" y="16"/>
                    <a:pt x="23" y="16"/>
                  </a:cubicBezTo>
                  <a:cubicBezTo>
                    <a:pt x="23" y="16"/>
                    <a:pt x="23" y="16"/>
                    <a:pt x="23" y="16"/>
                  </a:cubicBezTo>
                  <a:cubicBezTo>
                    <a:pt x="23" y="16"/>
                    <a:pt x="23" y="16"/>
                    <a:pt x="23" y="16"/>
                  </a:cubicBezTo>
                  <a:cubicBezTo>
                    <a:pt x="23" y="15"/>
                    <a:pt x="21" y="13"/>
                    <a:pt x="20" y="13"/>
                  </a:cubicBezTo>
                  <a:cubicBezTo>
                    <a:pt x="19" y="12"/>
                    <a:pt x="18" y="11"/>
                    <a:pt x="17" y="11"/>
                  </a:cubicBezTo>
                  <a:cubicBezTo>
                    <a:pt x="16" y="11"/>
                    <a:pt x="15" y="11"/>
                    <a:pt x="14" y="11"/>
                  </a:cubicBezTo>
                  <a:cubicBezTo>
                    <a:pt x="13" y="11"/>
                    <a:pt x="13" y="11"/>
                    <a:pt x="12" y="11"/>
                  </a:cubicBezTo>
                  <a:cubicBezTo>
                    <a:pt x="11" y="12"/>
                    <a:pt x="10" y="12"/>
                    <a:pt x="10" y="13"/>
                  </a:cubicBezTo>
                  <a:cubicBezTo>
                    <a:pt x="9" y="14"/>
                    <a:pt x="9" y="14"/>
                    <a:pt x="9" y="15"/>
                  </a:cubicBezTo>
                  <a:cubicBezTo>
                    <a:pt x="9" y="17"/>
                    <a:pt x="11" y="18"/>
                    <a:pt x="12" y="19"/>
                  </a:cubicBezTo>
                  <a:cubicBezTo>
                    <a:pt x="14" y="21"/>
                    <a:pt x="16" y="23"/>
                    <a:pt x="17" y="25"/>
                  </a:cubicBezTo>
                  <a:cubicBezTo>
                    <a:pt x="19" y="26"/>
                    <a:pt x="20" y="28"/>
                    <a:pt x="21" y="30"/>
                  </a:cubicBezTo>
                  <a:cubicBezTo>
                    <a:pt x="21" y="31"/>
                    <a:pt x="21" y="31"/>
                    <a:pt x="21" y="32"/>
                  </a:cubicBezTo>
                  <a:cubicBezTo>
                    <a:pt x="21" y="34"/>
                    <a:pt x="20" y="35"/>
                    <a:pt x="19" y="37"/>
                  </a:cubicBezTo>
                  <a:cubicBezTo>
                    <a:pt x="19" y="37"/>
                    <a:pt x="17" y="38"/>
                    <a:pt x="15" y="38"/>
                  </a:cubicBezTo>
                  <a:cubicBezTo>
                    <a:pt x="14" y="38"/>
                    <a:pt x="14" y="38"/>
                    <a:pt x="13" y="38"/>
                  </a:cubicBezTo>
                  <a:cubicBezTo>
                    <a:pt x="12" y="38"/>
                    <a:pt x="12" y="38"/>
                    <a:pt x="12" y="38"/>
                  </a:cubicBezTo>
                  <a:cubicBezTo>
                    <a:pt x="12" y="38"/>
                    <a:pt x="12" y="38"/>
                    <a:pt x="12" y="38"/>
                  </a:cubicBezTo>
                  <a:cubicBezTo>
                    <a:pt x="11" y="38"/>
                    <a:pt x="11" y="39"/>
                    <a:pt x="11" y="40"/>
                  </a:cubicBezTo>
                  <a:cubicBezTo>
                    <a:pt x="11" y="40"/>
                    <a:pt x="11" y="40"/>
                    <a:pt x="11" y="41"/>
                  </a:cubicBezTo>
                  <a:cubicBezTo>
                    <a:pt x="10" y="42"/>
                    <a:pt x="10" y="43"/>
                    <a:pt x="10" y="44"/>
                  </a:cubicBezTo>
                  <a:cubicBezTo>
                    <a:pt x="10" y="44"/>
                    <a:pt x="10" y="44"/>
                    <a:pt x="10" y="44"/>
                  </a:cubicBezTo>
                  <a:cubicBezTo>
                    <a:pt x="10" y="44"/>
                    <a:pt x="9" y="44"/>
                    <a:pt x="9" y="44"/>
                  </a:cubicBezTo>
                  <a:cubicBezTo>
                    <a:pt x="9" y="43"/>
                    <a:pt x="9" y="42"/>
                    <a:pt x="9" y="41"/>
                  </a:cubicBezTo>
                  <a:cubicBezTo>
                    <a:pt x="9" y="40"/>
                    <a:pt x="9" y="40"/>
                    <a:pt x="9" y="40"/>
                  </a:cubicBezTo>
                  <a:cubicBezTo>
                    <a:pt x="9" y="39"/>
                    <a:pt x="9" y="39"/>
                    <a:pt x="9" y="38"/>
                  </a:cubicBezTo>
                  <a:cubicBezTo>
                    <a:pt x="8" y="37"/>
                    <a:pt x="8" y="37"/>
                    <a:pt x="7" y="37"/>
                  </a:cubicBezTo>
                  <a:cubicBezTo>
                    <a:pt x="5" y="36"/>
                    <a:pt x="3" y="33"/>
                    <a:pt x="3" y="30"/>
                  </a:cubicBezTo>
                  <a:cubicBezTo>
                    <a:pt x="3" y="30"/>
                    <a:pt x="3" y="30"/>
                    <a:pt x="3" y="30"/>
                  </a:cubicBezTo>
                  <a:cubicBezTo>
                    <a:pt x="4" y="30"/>
                    <a:pt x="5" y="30"/>
                    <a:pt x="5" y="30"/>
                  </a:cubicBezTo>
                  <a:cubicBezTo>
                    <a:pt x="6" y="33"/>
                    <a:pt x="9" y="35"/>
                    <a:pt x="11" y="36"/>
                  </a:cubicBezTo>
                  <a:cubicBezTo>
                    <a:pt x="12" y="36"/>
                    <a:pt x="12" y="36"/>
                    <a:pt x="13" y="36"/>
                  </a:cubicBezTo>
                  <a:cubicBezTo>
                    <a:pt x="14" y="36"/>
                    <a:pt x="15" y="36"/>
                    <a:pt x="17" y="35"/>
                  </a:cubicBezTo>
                  <a:cubicBezTo>
                    <a:pt x="18" y="34"/>
                    <a:pt x="19" y="33"/>
                    <a:pt x="19" y="31"/>
                  </a:cubicBezTo>
                  <a:cubicBezTo>
                    <a:pt x="19" y="31"/>
                    <a:pt x="19" y="31"/>
                    <a:pt x="19" y="31"/>
                  </a:cubicBezTo>
                  <a:cubicBezTo>
                    <a:pt x="19" y="29"/>
                    <a:pt x="18" y="28"/>
                    <a:pt x="17" y="27"/>
                  </a:cubicBezTo>
                  <a:cubicBezTo>
                    <a:pt x="17" y="27"/>
                    <a:pt x="16" y="26"/>
                    <a:pt x="15" y="25"/>
                  </a:cubicBezTo>
                  <a:cubicBezTo>
                    <a:pt x="13" y="24"/>
                    <a:pt x="12" y="22"/>
                    <a:pt x="10" y="21"/>
                  </a:cubicBezTo>
                  <a:cubicBezTo>
                    <a:pt x="10" y="21"/>
                    <a:pt x="9" y="20"/>
                    <a:pt x="8" y="18"/>
                  </a:cubicBezTo>
                  <a:cubicBezTo>
                    <a:pt x="7" y="17"/>
                    <a:pt x="7" y="16"/>
                    <a:pt x="7" y="14"/>
                  </a:cubicBezTo>
                  <a:cubicBezTo>
                    <a:pt x="7" y="12"/>
                    <a:pt x="7" y="11"/>
                    <a:pt x="10" y="9"/>
                  </a:cubicBezTo>
                  <a:cubicBezTo>
                    <a:pt x="11" y="8"/>
                    <a:pt x="12" y="7"/>
                    <a:pt x="13" y="7"/>
                  </a:cubicBezTo>
                  <a:cubicBezTo>
                    <a:pt x="13" y="7"/>
                    <a:pt x="13" y="7"/>
                    <a:pt x="13" y="7"/>
                  </a:cubicBezTo>
                  <a:cubicBezTo>
                    <a:pt x="14" y="7"/>
                    <a:pt x="14" y="7"/>
                    <a:pt x="14" y="8"/>
                  </a:cubicBezTo>
                  <a:cubicBezTo>
                    <a:pt x="15" y="8"/>
                    <a:pt x="15" y="8"/>
                    <a:pt x="15" y="8"/>
                  </a:cubicBezTo>
                  <a:moveTo>
                    <a:pt x="17" y="0"/>
                  </a:moveTo>
                  <a:cubicBezTo>
                    <a:pt x="17" y="0"/>
                    <a:pt x="17" y="0"/>
                    <a:pt x="17" y="0"/>
                  </a:cubicBezTo>
                  <a:cubicBezTo>
                    <a:pt x="16" y="0"/>
                    <a:pt x="16" y="1"/>
                    <a:pt x="16" y="1"/>
                  </a:cubicBezTo>
                  <a:cubicBezTo>
                    <a:pt x="16" y="1"/>
                    <a:pt x="15" y="2"/>
                    <a:pt x="15" y="3"/>
                  </a:cubicBezTo>
                  <a:cubicBezTo>
                    <a:pt x="15" y="3"/>
                    <a:pt x="14" y="4"/>
                    <a:pt x="14" y="4"/>
                  </a:cubicBezTo>
                  <a:cubicBezTo>
                    <a:pt x="14" y="4"/>
                    <a:pt x="13" y="4"/>
                    <a:pt x="13" y="4"/>
                  </a:cubicBezTo>
                  <a:cubicBezTo>
                    <a:pt x="11" y="4"/>
                    <a:pt x="9" y="5"/>
                    <a:pt x="8" y="6"/>
                  </a:cubicBezTo>
                  <a:cubicBezTo>
                    <a:pt x="5" y="8"/>
                    <a:pt x="3" y="11"/>
                    <a:pt x="3" y="14"/>
                  </a:cubicBezTo>
                  <a:cubicBezTo>
                    <a:pt x="3" y="16"/>
                    <a:pt x="4" y="18"/>
                    <a:pt x="5" y="20"/>
                  </a:cubicBezTo>
                  <a:cubicBezTo>
                    <a:pt x="6" y="22"/>
                    <a:pt x="7" y="23"/>
                    <a:pt x="8" y="23"/>
                  </a:cubicBezTo>
                  <a:cubicBezTo>
                    <a:pt x="10" y="25"/>
                    <a:pt x="11" y="26"/>
                    <a:pt x="13" y="28"/>
                  </a:cubicBezTo>
                  <a:cubicBezTo>
                    <a:pt x="14" y="28"/>
                    <a:pt x="14" y="29"/>
                    <a:pt x="15" y="29"/>
                  </a:cubicBezTo>
                  <a:cubicBezTo>
                    <a:pt x="15" y="30"/>
                    <a:pt x="15" y="30"/>
                    <a:pt x="15" y="31"/>
                  </a:cubicBezTo>
                  <a:cubicBezTo>
                    <a:pt x="15" y="31"/>
                    <a:pt x="15" y="31"/>
                    <a:pt x="15" y="31"/>
                  </a:cubicBezTo>
                  <a:cubicBezTo>
                    <a:pt x="15" y="31"/>
                    <a:pt x="15" y="32"/>
                    <a:pt x="15" y="32"/>
                  </a:cubicBezTo>
                  <a:cubicBezTo>
                    <a:pt x="14" y="32"/>
                    <a:pt x="13" y="33"/>
                    <a:pt x="13" y="33"/>
                  </a:cubicBezTo>
                  <a:cubicBezTo>
                    <a:pt x="13" y="33"/>
                    <a:pt x="13" y="33"/>
                    <a:pt x="13" y="33"/>
                  </a:cubicBezTo>
                  <a:cubicBezTo>
                    <a:pt x="12" y="33"/>
                    <a:pt x="12" y="33"/>
                    <a:pt x="12" y="33"/>
                  </a:cubicBezTo>
                  <a:cubicBezTo>
                    <a:pt x="10" y="32"/>
                    <a:pt x="9" y="31"/>
                    <a:pt x="8" y="29"/>
                  </a:cubicBezTo>
                  <a:cubicBezTo>
                    <a:pt x="8" y="28"/>
                    <a:pt x="8" y="28"/>
                    <a:pt x="7" y="27"/>
                  </a:cubicBezTo>
                  <a:cubicBezTo>
                    <a:pt x="5" y="27"/>
                    <a:pt x="4" y="26"/>
                    <a:pt x="2" y="26"/>
                  </a:cubicBezTo>
                  <a:cubicBezTo>
                    <a:pt x="2" y="26"/>
                    <a:pt x="2" y="26"/>
                    <a:pt x="2" y="26"/>
                  </a:cubicBezTo>
                  <a:cubicBezTo>
                    <a:pt x="1" y="26"/>
                    <a:pt x="0" y="27"/>
                    <a:pt x="0" y="27"/>
                  </a:cubicBezTo>
                  <a:cubicBezTo>
                    <a:pt x="0" y="28"/>
                    <a:pt x="0" y="29"/>
                    <a:pt x="0" y="30"/>
                  </a:cubicBezTo>
                  <a:cubicBezTo>
                    <a:pt x="0" y="34"/>
                    <a:pt x="2" y="38"/>
                    <a:pt x="6" y="40"/>
                  </a:cubicBezTo>
                  <a:cubicBezTo>
                    <a:pt x="6" y="40"/>
                    <a:pt x="6" y="40"/>
                    <a:pt x="6" y="40"/>
                  </a:cubicBezTo>
                  <a:cubicBezTo>
                    <a:pt x="6" y="40"/>
                    <a:pt x="6" y="40"/>
                    <a:pt x="6" y="40"/>
                  </a:cubicBezTo>
                  <a:cubicBezTo>
                    <a:pt x="6" y="41"/>
                    <a:pt x="6" y="43"/>
                    <a:pt x="5" y="44"/>
                  </a:cubicBezTo>
                  <a:cubicBezTo>
                    <a:pt x="5" y="44"/>
                    <a:pt x="5" y="44"/>
                    <a:pt x="5" y="44"/>
                  </a:cubicBezTo>
                  <a:cubicBezTo>
                    <a:pt x="5" y="45"/>
                    <a:pt x="5" y="45"/>
                    <a:pt x="5" y="45"/>
                  </a:cubicBezTo>
                  <a:cubicBezTo>
                    <a:pt x="5" y="45"/>
                    <a:pt x="6" y="46"/>
                    <a:pt x="6" y="46"/>
                  </a:cubicBezTo>
                  <a:cubicBezTo>
                    <a:pt x="7" y="46"/>
                    <a:pt x="7" y="46"/>
                    <a:pt x="7" y="46"/>
                  </a:cubicBezTo>
                  <a:cubicBezTo>
                    <a:pt x="7" y="47"/>
                    <a:pt x="7" y="47"/>
                    <a:pt x="7" y="47"/>
                  </a:cubicBezTo>
                  <a:cubicBezTo>
                    <a:pt x="8" y="47"/>
                    <a:pt x="9" y="48"/>
                    <a:pt x="10" y="48"/>
                  </a:cubicBezTo>
                  <a:cubicBezTo>
                    <a:pt x="11" y="48"/>
                    <a:pt x="11" y="48"/>
                    <a:pt x="11" y="48"/>
                  </a:cubicBezTo>
                  <a:cubicBezTo>
                    <a:pt x="11" y="48"/>
                    <a:pt x="12" y="48"/>
                    <a:pt x="12" y="48"/>
                  </a:cubicBezTo>
                  <a:cubicBezTo>
                    <a:pt x="12" y="47"/>
                    <a:pt x="13" y="47"/>
                    <a:pt x="13" y="47"/>
                  </a:cubicBezTo>
                  <a:cubicBezTo>
                    <a:pt x="13" y="45"/>
                    <a:pt x="13" y="44"/>
                    <a:pt x="14" y="43"/>
                  </a:cubicBezTo>
                  <a:cubicBezTo>
                    <a:pt x="14" y="42"/>
                    <a:pt x="14" y="42"/>
                    <a:pt x="14" y="42"/>
                  </a:cubicBezTo>
                  <a:cubicBezTo>
                    <a:pt x="14" y="42"/>
                    <a:pt x="15" y="41"/>
                    <a:pt x="16" y="41"/>
                  </a:cubicBezTo>
                  <a:cubicBezTo>
                    <a:pt x="18" y="41"/>
                    <a:pt x="20" y="40"/>
                    <a:pt x="21" y="39"/>
                  </a:cubicBezTo>
                  <a:cubicBezTo>
                    <a:pt x="23" y="37"/>
                    <a:pt x="24" y="34"/>
                    <a:pt x="24" y="32"/>
                  </a:cubicBezTo>
                  <a:cubicBezTo>
                    <a:pt x="24" y="31"/>
                    <a:pt x="24" y="30"/>
                    <a:pt x="24" y="29"/>
                  </a:cubicBezTo>
                  <a:cubicBezTo>
                    <a:pt x="23" y="26"/>
                    <a:pt x="21" y="24"/>
                    <a:pt x="20" y="22"/>
                  </a:cubicBezTo>
                  <a:cubicBezTo>
                    <a:pt x="18" y="20"/>
                    <a:pt x="16" y="19"/>
                    <a:pt x="14" y="17"/>
                  </a:cubicBezTo>
                  <a:cubicBezTo>
                    <a:pt x="13" y="16"/>
                    <a:pt x="13" y="15"/>
                    <a:pt x="13" y="15"/>
                  </a:cubicBezTo>
                  <a:cubicBezTo>
                    <a:pt x="13" y="15"/>
                    <a:pt x="13" y="15"/>
                    <a:pt x="13" y="15"/>
                  </a:cubicBezTo>
                  <a:cubicBezTo>
                    <a:pt x="13" y="14"/>
                    <a:pt x="13" y="14"/>
                    <a:pt x="13" y="14"/>
                  </a:cubicBezTo>
                  <a:cubicBezTo>
                    <a:pt x="13" y="14"/>
                    <a:pt x="14" y="14"/>
                    <a:pt x="14" y="14"/>
                  </a:cubicBezTo>
                  <a:cubicBezTo>
                    <a:pt x="15" y="14"/>
                    <a:pt x="15" y="14"/>
                    <a:pt x="16" y="14"/>
                  </a:cubicBezTo>
                  <a:cubicBezTo>
                    <a:pt x="17" y="14"/>
                    <a:pt x="18" y="15"/>
                    <a:pt x="19" y="15"/>
                  </a:cubicBezTo>
                  <a:cubicBezTo>
                    <a:pt x="19" y="16"/>
                    <a:pt x="20" y="16"/>
                    <a:pt x="20" y="17"/>
                  </a:cubicBezTo>
                  <a:cubicBezTo>
                    <a:pt x="20" y="17"/>
                    <a:pt x="20" y="17"/>
                    <a:pt x="20" y="17"/>
                  </a:cubicBezTo>
                  <a:cubicBezTo>
                    <a:pt x="20" y="18"/>
                    <a:pt x="20" y="18"/>
                    <a:pt x="20" y="18"/>
                  </a:cubicBezTo>
                  <a:cubicBezTo>
                    <a:pt x="20" y="18"/>
                    <a:pt x="20" y="19"/>
                    <a:pt x="21" y="19"/>
                  </a:cubicBezTo>
                  <a:cubicBezTo>
                    <a:pt x="21" y="19"/>
                    <a:pt x="21" y="19"/>
                    <a:pt x="21" y="19"/>
                  </a:cubicBezTo>
                  <a:cubicBezTo>
                    <a:pt x="22" y="20"/>
                    <a:pt x="22" y="20"/>
                    <a:pt x="22" y="20"/>
                  </a:cubicBezTo>
                  <a:cubicBezTo>
                    <a:pt x="23" y="20"/>
                    <a:pt x="24" y="20"/>
                    <a:pt x="26" y="20"/>
                  </a:cubicBezTo>
                  <a:cubicBezTo>
                    <a:pt x="26" y="20"/>
                    <a:pt x="27" y="20"/>
                    <a:pt x="27" y="20"/>
                  </a:cubicBezTo>
                  <a:cubicBezTo>
                    <a:pt x="28" y="20"/>
                    <a:pt x="29" y="19"/>
                    <a:pt x="29" y="19"/>
                  </a:cubicBezTo>
                  <a:cubicBezTo>
                    <a:pt x="29" y="18"/>
                    <a:pt x="29" y="18"/>
                    <a:pt x="29" y="17"/>
                  </a:cubicBezTo>
                  <a:cubicBezTo>
                    <a:pt x="29" y="13"/>
                    <a:pt x="26" y="9"/>
                    <a:pt x="23" y="7"/>
                  </a:cubicBezTo>
                  <a:cubicBezTo>
                    <a:pt x="23" y="7"/>
                    <a:pt x="23" y="6"/>
                    <a:pt x="23" y="6"/>
                  </a:cubicBezTo>
                  <a:cubicBezTo>
                    <a:pt x="23" y="5"/>
                    <a:pt x="23" y="5"/>
                    <a:pt x="24" y="4"/>
                  </a:cubicBezTo>
                  <a:cubicBezTo>
                    <a:pt x="24" y="3"/>
                    <a:pt x="23" y="2"/>
                    <a:pt x="23" y="2"/>
                  </a:cubicBezTo>
                  <a:cubicBezTo>
                    <a:pt x="23" y="2"/>
                    <a:pt x="23" y="2"/>
                    <a:pt x="23" y="2"/>
                  </a:cubicBezTo>
                  <a:cubicBezTo>
                    <a:pt x="22" y="1"/>
                    <a:pt x="20" y="0"/>
                    <a:pt x="20" y="0"/>
                  </a:cubicBezTo>
                  <a:cubicBezTo>
                    <a:pt x="19" y="0"/>
                    <a:pt x="19" y="0"/>
                    <a:pt x="18" y="0"/>
                  </a:cubicBezTo>
                  <a:cubicBezTo>
                    <a:pt x="18" y="0"/>
                    <a:pt x="18" y="0"/>
                    <a:pt x="18" y="0"/>
                  </a:cubicBezTo>
                  <a:cubicBezTo>
                    <a:pt x="18" y="0"/>
                    <a:pt x="18" y="0"/>
                    <a:pt x="18" y="0"/>
                  </a:cubicBezTo>
                  <a:cubicBezTo>
                    <a:pt x="18" y="0"/>
                    <a:pt x="18" y="0"/>
                    <a:pt x="1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Rectangle 779"/>
            <p:cNvSpPr>
              <a:spLocks noChangeArrowheads="1"/>
            </p:cNvSpPr>
            <p:nvPr/>
          </p:nvSpPr>
          <p:spPr bwMode="auto">
            <a:xfrm>
              <a:off x="3016" y="3310"/>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6" name="Freeform 780"/>
            <p:cNvSpPr/>
            <p:nvPr/>
          </p:nvSpPr>
          <p:spPr bwMode="auto">
            <a:xfrm>
              <a:off x="3016" y="331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781"/>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782"/>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783"/>
            <p:cNvSpPr>
              <a:spLocks noEditPoints="1"/>
            </p:cNvSpPr>
            <p:nvPr/>
          </p:nvSpPr>
          <p:spPr bwMode="auto">
            <a:xfrm>
              <a:off x="3035" y="2513"/>
              <a:ext cx="171" cy="68"/>
            </a:xfrm>
            <a:custGeom>
              <a:avLst/>
              <a:gdLst>
                <a:gd name="T0" fmla="*/ 35 w 72"/>
                <a:gd name="T1" fmla="*/ 25 h 29"/>
                <a:gd name="T2" fmla="*/ 51 w 72"/>
                <a:gd name="T3" fmla="*/ 16 h 29"/>
                <a:gd name="T4" fmla="*/ 56 w 72"/>
                <a:gd name="T5" fmla="*/ 13 h 29"/>
                <a:gd name="T6" fmla="*/ 63 w 72"/>
                <a:gd name="T7" fmla="*/ 16 h 29"/>
                <a:gd name="T8" fmla="*/ 47 w 72"/>
                <a:gd name="T9" fmla="*/ 24 h 29"/>
                <a:gd name="T10" fmla="*/ 48 w 72"/>
                <a:gd name="T11" fmla="*/ 21 h 29"/>
                <a:gd name="T12" fmla="*/ 45 w 72"/>
                <a:gd name="T13" fmla="*/ 17 h 29"/>
                <a:gd name="T14" fmla="*/ 39 w 72"/>
                <a:gd name="T15" fmla="*/ 13 h 29"/>
                <a:gd name="T16" fmla="*/ 41 w 72"/>
                <a:gd name="T17" fmla="*/ 13 h 29"/>
                <a:gd name="T18" fmla="*/ 49 w 72"/>
                <a:gd name="T19" fmla="*/ 16 h 29"/>
                <a:gd name="T20" fmla="*/ 9 w 72"/>
                <a:gd name="T21" fmla="*/ 16 h 29"/>
                <a:gd name="T22" fmla="*/ 26 w 72"/>
                <a:gd name="T23" fmla="*/ 12 h 29"/>
                <a:gd name="T24" fmla="*/ 27 w 72"/>
                <a:gd name="T25" fmla="*/ 14 h 29"/>
                <a:gd name="T26" fmla="*/ 25 w 72"/>
                <a:gd name="T27" fmla="*/ 15 h 29"/>
                <a:gd name="T28" fmla="*/ 17 w 72"/>
                <a:gd name="T29" fmla="*/ 17 h 29"/>
                <a:gd name="T30" fmla="*/ 16 w 72"/>
                <a:gd name="T31" fmla="*/ 19 h 29"/>
                <a:gd name="T32" fmla="*/ 21 w 72"/>
                <a:gd name="T33" fmla="*/ 22 h 29"/>
                <a:gd name="T34" fmla="*/ 23 w 72"/>
                <a:gd name="T35" fmla="*/ 25 h 29"/>
                <a:gd name="T36" fmla="*/ 6 w 72"/>
                <a:gd name="T37" fmla="*/ 19 h 29"/>
                <a:gd name="T38" fmla="*/ 9 w 72"/>
                <a:gd name="T39" fmla="*/ 16 h 29"/>
                <a:gd name="T40" fmla="*/ 41 w 72"/>
                <a:gd name="T41" fmla="*/ 9 h 29"/>
                <a:gd name="T42" fmla="*/ 45 w 72"/>
                <a:gd name="T43" fmla="*/ 8 h 29"/>
                <a:gd name="T44" fmla="*/ 51 w 72"/>
                <a:gd name="T45" fmla="*/ 12 h 29"/>
                <a:gd name="T46" fmla="*/ 50 w 72"/>
                <a:gd name="T47" fmla="*/ 13 h 29"/>
                <a:gd name="T48" fmla="*/ 45 w 72"/>
                <a:gd name="T49" fmla="*/ 12 h 29"/>
                <a:gd name="T50" fmla="*/ 37 w 72"/>
                <a:gd name="T51" fmla="*/ 11 h 29"/>
                <a:gd name="T52" fmla="*/ 36 w 72"/>
                <a:gd name="T53" fmla="*/ 12 h 29"/>
                <a:gd name="T54" fmla="*/ 38 w 72"/>
                <a:gd name="T55" fmla="*/ 16 h 29"/>
                <a:gd name="T56" fmla="*/ 45 w 72"/>
                <a:gd name="T57" fmla="*/ 21 h 29"/>
                <a:gd name="T58" fmla="*/ 38 w 72"/>
                <a:gd name="T59" fmla="*/ 23 h 29"/>
                <a:gd name="T60" fmla="*/ 34 w 72"/>
                <a:gd name="T61" fmla="*/ 23 h 29"/>
                <a:gd name="T62" fmla="*/ 30 w 72"/>
                <a:gd name="T63" fmla="*/ 25 h 29"/>
                <a:gd name="T64" fmla="*/ 29 w 72"/>
                <a:gd name="T65" fmla="*/ 25 h 29"/>
                <a:gd name="T66" fmla="*/ 27 w 72"/>
                <a:gd name="T67" fmla="*/ 23 h 29"/>
                <a:gd name="T68" fmla="*/ 27 w 72"/>
                <a:gd name="T69" fmla="*/ 21 h 29"/>
                <a:gd name="T70" fmla="*/ 24 w 72"/>
                <a:gd name="T71" fmla="*/ 18 h 29"/>
                <a:gd name="T72" fmla="*/ 36 w 72"/>
                <a:gd name="T73" fmla="*/ 20 h 29"/>
                <a:gd name="T74" fmla="*/ 37 w 72"/>
                <a:gd name="T75" fmla="*/ 17 h 29"/>
                <a:gd name="T76" fmla="*/ 30 w 72"/>
                <a:gd name="T77" fmla="*/ 14 h 29"/>
                <a:gd name="T78" fmla="*/ 29 w 72"/>
                <a:gd name="T79" fmla="*/ 13 h 29"/>
                <a:gd name="T80" fmla="*/ 31 w 72"/>
                <a:gd name="T81" fmla="*/ 10 h 29"/>
                <a:gd name="T82" fmla="*/ 37 w 72"/>
                <a:gd name="T83" fmla="*/ 9 h 29"/>
                <a:gd name="T84" fmla="*/ 40 w 72"/>
                <a:gd name="T85" fmla="*/ 9 h 29"/>
                <a:gd name="T86" fmla="*/ 4 w 72"/>
                <a:gd name="T87" fmla="*/ 15 h 29"/>
                <a:gd name="T88" fmla="*/ 61 w 72"/>
                <a:gd name="T89" fmla="*/ 7 h 29"/>
                <a:gd name="T90" fmla="*/ 68 w 72"/>
                <a:gd name="T91" fmla="*/ 15 h 29"/>
                <a:gd name="T92" fmla="*/ 58 w 72"/>
                <a:gd name="T93" fmla="*/ 10 h 29"/>
                <a:gd name="T94" fmla="*/ 49 w 72"/>
                <a:gd name="T95" fmla="*/ 8 h 29"/>
                <a:gd name="T96" fmla="*/ 42 w 72"/>
                <a:gd name="T97" fmla="*/ 5 h 29"/>
                <a:gd name="T98" fmla="*/ 40 w 72"/>
                <a:gd name="T99" fmla="*/ 7 h 29"/>
                <a:gd name="T100" fmla="*/ 31 w 72"/>
                <a:gd name="T101" fmla="*/ 7 h 29"/>
                <a:gd name="T102" fmla="*/ 8 w 72"/>
                <a:gd name="T103" fmla="*/ 12 h 29"/>
                <a:gd name="T104" fmla="*/ 8 w 72"/>
                <a:gd name="T105" fmla="*/ 13 h 29"/>
                <a:gd name="T106" fmla="*/ 4 w 72"/>
                <a:gd name="T107" fmla="*/ 16 h 29"/>
                <a:gd name="T108" fmla="*/ 0 w 72"/>
                <a:gd name="T109" fmla="*/ 14 h 29"/>
                <a:gd name="T110" fmla="*/ 32 w 72"/>
                <a:gd name="T111" fmla="*/ 29 h 29"/>
                <a:gd name="T112" fmla="*/ 71 w 72"/>
                <a:gd name="T113" fmla="*/ 16 h 29"/>
                <a:gd name="T114" fmla="*/ 62 w 72"/>
                <a:gd name="T115"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29">
                  <a:moveTo>
                    <a:pt x="35" y="25"/>
                  </a:moveTo>
                  <a:cubicBezTo>
                    <a:pt x="35" y="25"/>
                    <a:pt x="35" y="25"/>
                    <a:pt x="35" y="25"/>
                  </a:cubicBezTo>
                  <a:cubicBezTo>
                    <a:pt x="35" y="25"/>
                    <a:pt x="35" y="25"/>
                    <a:pt x="35" y="25"/>
                  </a:cubicBezTo>
                  <a:cubicBezTo>
                    <a:pt x="35" y="25"/>
                    <a:pt x="35" y="25"/>
                    <a:pt x="35" y="25"/>
                  </a:cubicBezTo>
                  <a:moveTo>
                    <a:pt x="50" y="16"/>
                  </a:moveTo>
                  <a:cubicBezTo>
                    <a:pt x="50" y="16"/>
                    <a:pt x="51" y="16"/>
                    <a:pt x="51" y="16"/>
                  </a:cubicBezTo>
                  <a:cubicBezTo>
                    <a:pt x="52" y="15"/>
                    <a:pt x="54" y="15"/>
                    <a:pt x="54" y="14"/>
                  </a:cubicBezTo>
                  <a:cubicBezTo>
                    <a:pt x="55" y="14"/>
                    <a:pt x="55" y="14"/>
                    <a:pt x="56" y="14"/>
                  </a:cubicBezTo>
                  <a:cubicBezTo>
                    <a:pt x="56" y="13"/>
                    <a:pt x="56" y="13"/>
                    <a:pt x="56" y="13"/>
                  </a:cubicBezTo>
                  <a:cubicBezTo>
                    <a:pt x="56" y="13"/>
                    <a:pt x="56" y="13"/>
                    <a:pt x="56" y="13"/>
                  </a:cubicBezTo>
                  <a:cubicBezTo>
                    <a:pt x="57" y="13"/>
                    <a:pt x="57" y="13"/>
                    <a:pt x="57" y="13"/>
                  </a:cubicBezTo>
                  <a:cubicBezTo>
                    <a:pt x="59" y="14"/>
                    <a:pt x="61" y="15"/>
                    <a:pt x="63" y="16"/>
                  </a:cubicBezTo>
                  <a:cubicBezTo>
                    <a:pt x="64" y="17"/>
                    <a:pt x="64" y="18"/>
                    <a:pt x="64" y="19"/>
                  </a:cubicBezTo>
                  <a:cubicBezTo>
                    <a:pt x="64" y="19"/>
                    <a:pt x="64" y="19"/>
                    <a:pt x="63" y="19"/>
                  </a:cubicBezTo>
                  <a:cubicBezTo>
                    <a:pt x="59" y="22"/>
                    <a:pt x="53" y="23"/>
                    <a:pt x="47" y="24"/>
                  </a:cubicBezTo>
                  <a:cubicBezTo>
                    <a:pt x="47" y="24"/>
                    <a:pt x="46" y="24"/>
                    <a:pt x="45" y="24"/>
                  </a:cubicBezTo>
                  <a:cubicBezTo>
                    <a:pt x="46" y="24"/>
                    <a:pt x="46" y="24"/>
                    <a:pt x="47" y="24"/>
                  </a:cubicBezTo>
                  <a:cubicBezTo>
                    <a:pt x="47" y="23"/>
                    <a:pt x="48" y="22"/>
                    <a:pt x="48" y="21"/>
                  </a:cubicBezTo>
                  <a:cubicBezTo>
                    <a:pt x="48" y="20"/>
                    <a:pt x="47" y="19"/>
                    <a:pt x="47" y="18"/>
                  </a:cubicBezTo>
                  <a:cubicBezTo>
                    <a:pt x="46" y="18"/>
                    <a:pt x="46" y="18"/>
                    <a:pt x="46" y="17"/>
                  </a:cubicBezTo>
                  <a:cubicBezTo>
                    <a:pt x="45" y="17"/>
                    <a:pt x="45" y="17"/>
                    <a:pt x="45" y="17"/>
                  </a:cubicBezTo>
                  <a:cubicBezTo>
                    <a:pt x="45" y="17"/>
                    <a:pt x="45" y="17"/>
                    <a:pt x="45" y="17"/>
                  </a:cubicBezTo>
                  <a:cubicBezTo>
                    <a:pt x="43" y="16"/>
                    <a:pt x="41" y="15"/>
                    <a:pt x="40" y="14"/>
                  </a:cubicBezTo>
                  <a:cubicBezTo>
                    <a:pt x="40" y="14"/>
                    <a:pt x="39" y="14"/>
                    <a:pt x="39" y="13"/>
                  </a:cubicBezTo>
                  <a:cubicBezTo>
                    <a:pt x="40" y="13"/>
                    <a:pt x="40" y="13"/>
                    <a:pt x="40" y="13"/>
                  </a:cubicBezTo>
                  <a:cubicBezTo>
                    <a:pt x="40" y="13"/>
                    <a:pt x="40" y="13"/>
                    <a:pt x="41" y="13"/>
                  </a:cubicBezTo>
                  <a:cubicBezTo>
                    <a:pt x="41" y="13"/>
                    <a:pt x="41" y="13"/>
                    <a:pt x="41" y="13"/>
                  </a:cubicBezTo>
                  <a:cubicBezTo>
                    <a:pt x="42" y="13"/>
                    <a:pt x="44" y="14"/>
                    <a:pt x="45" y="15"/>
                  </a:cubicBezTo>
                  <a:cubicBezTo>
                    <a:pt x="46" y="15"/>
                    <a:pt x="47" y="15"/>
                    <a:pt x="48" y="16"/>
                  </a:cubicBezTo>
                  <a:cubicBezTo>
                    <a:pt x="48" y="16"/>
                    <a:pt x="49" y="16"/>
                    <a:pt x="49" y="16"/>
                  </a:cubicBezTo>
                  <a:cubicBezTo>
                    <a:pt x="49" y="16"/>
                    <a:pt x="49" y="16"/>
                    <a:pt x="49" y="16"/>
                  </a:cubicBezTo>
                  <a:cubicBezTo>
                    <a:pt x="50" y="16"/>
                    <a:pt x="50" y="16"/>
                    <a:pt x="50" y="16"/>
                  </a:cubicBezTo>
                  <a:moveTo>
                    <a:pt x="9" y="16"/>
                  </a:moveTo>
                  <a:cubicBezTo>
                    <a:pt x="10" y="15"/>
                    <a:pt x="10" y="15"/>
                    <a:pt x="10" y="15"/>
                  </a:cubicBezTo>
                  <a:cubicBezTo>
                    <a:pt x="15" y="13"/>
                    <a:pt x="20" y="11"/>
                    <a:pt x="26" y="11"/>
                  </a:cubicBezTo>
                  <a:cubicBezTo>
                    <a:pt x="26" y="11"/>
                    <a:pt x="26" y="12"/>
                    <a:pt x="26" y="12"/>
                  </a:cubicBezTo>
                  <a:cubicBezTo>
                    <a:pt x="26" y="13"/>
                    <a:pt x="26" y="13"/>
                    <a:pt x="26" y="13"/>
                  </a:cubicBezTo>
                  <a:cubicBezTo>
                    <a:pt x="26" y="13"/>
                    <a:pt x="26" y="13"/>
                    <a:pt x="26" y="13"/>
                  </a:cubicBezTo>
                  <a:cubicBezTo>
                    <a:pt x="26" y="14"/>
                    <a:pt x="26" y="14"/>
                    <a:pt x="27" y="14"/>
                  </a:cubicBezTo>
                  <a:cubicBezTo>
                    <a:pt x="27" y="15"/>
                    <a:pt x="28" y="16"/>
                    <a:pt x="29" y="16"/>
                  </a:cubicBezTo>
                  <a:cubicBezTo>
                    <a:pt x="28" y="16"/>
                    <a:pt x="26" y="16"/>
                    <a:pt x="25" y="15"/>
                  </a:cubicBezTo>
                  <a:cubicBezTo>
                    <a:pt x="25" y="15"/>
                    <a:pt x="25" y="15"/>
                    <a:pt x="25" y="15"/>
                  </a:cubicBezTo>
                  <a:cubicBezTo>
                    <a:pt x="24" y="15"/>
                    <a:pt x="24" y="15"/>
                    <a:pt x="24" y="15"/>
                  </a:cubicBezTo>
                  <a:cubicBezTo>
                    <a:pt x="23" y="15"/>
                    <a:pt x="21" y="15"/>
                    <a:pt x="20" y="16"/>
                  </a:cubicBezTo>
                  <a:cubicBezTo>
                    <a:pt x="19" y="16"/>
                    <a:pt x="18" y="16"/>
                    <a:pt x="17" y="17"/>
                  </a:cubicBezTo>
                  <a:cubicBezTo>
                    <a:pt x="16" y="17"/>
                    <a:pt x="16" y="17"/>
                    <a:pt x="16" y="17"/>
                  </a:cubicBezTo>
                  <a:cubicBezTo>
                    <a:pt x="16" y="18"/>
                    <a:pt x="16" y="18"/>
                    <a:pt x="16" y="18"/>
                  </a:cubicBezTo>
                  <a:cubicBezTo>
                    <a:pt x="16" y="18"/>
                    <a:pt x="16" y="18"/>
                    <a:pt x="16" y="19"/>
                  </a:cubicBezTo>
                  <a:cubicBezTo>
                    <a:pt x="16" y="19"/>
                    <a:pt x="16" y="19"/>
                    <a:pt x="16" y="19"/>
                  </a:cubicBezTo>
                  <a:cubicBezTo>
                    <a:pt x="16" y="19"/>
                    <a:pt x="16" y="19"/>
                    <a:pt x="16" y="19"/>
                  </a:cubicBezTo>
                  <a:cubicBezTo>
                    <a:pt x="17" y="21"/>
                    <a:pt x="19" y="21"/>
                    <a:pt x="21" y="22"/>
                  </a:cubicBezTo>
                  <a:cubicBezTo>
                    <a:pt x="22" y="22"/>
                    <a:pt x="23" y="23"/>
                    <a:pt x="24" y="23"/>
                  </a:cubicBezTo>
                  <a:cubicBezTo>
                    <a:pt x="23" y="24"/>
                    <a:pt x="23" y="24"/>
                    <a:pt x="23" y="24"/>
                  </a:cubicBezTo>
                  <a:cubicBezTo>
                    <a:pt x="23" y="25"/>
                    <a:pt x="23" y="25"/>
                    <a:pt x="23" y="25"/>
                  </a:cubicBezTo>
                  <a:cubicBezTo>
                    <a:pt x="22" y="25"/>
                    <a:pt x="22" y="25"/>
                    <a:pt x="22" y="25"/>
                  </a:cubicBezTo>
                  <a:cubicBezTo>
                    <a:pt x="15" y="24"/>
                    <a:pt x="9" y="22"/>
                    <a:pt x="7" y="19"/>
                  </a:cubicBezTo>
                  <a:cubicBezTo>
                    <a:pt x="6" y="19"/>
                    <a:pt x="6" y="19"/>
                    <a:pt x="6" y="19"/>
                  </a:cubicBezTo>
                  <a:cubicBezTo>
                    <a:pt x="6" y="18"/>
                    <a:pt x="6" y="18"/>
                    <a:pt x="6" y="18"/>
                  </a:cubicBezTo>
                  <a:cubicBezTo>
                    <a:pt x="7" y="18"/>
                    <a:pt x="7" y="18"/>
                    <a:pt x="7" y="17"/>
                  </a:cubicBezTo>
                  <a:cubicBezTo>
                    <a:pt x="8" y="17"/>
                    <a:pt x="9" y="16"/>
                    <a:pt x="9" y="16"/>
                  </a:cubicBezTo>
                  <a:cubicBezTo>
                    <a:pt x="9" y="16"/>
                    <a:pt x="9" y="16"/>
                    <a:pt x="9" y="16"/>
                  </a:cubicBezTo>
                  <a:moveTo>
                    <a:pt x="40" y="9"/>
                  </a:moveTo>
                  <a:cubicBezTo>
                    <a:pt x="40" y="9"/>
                    <a:pt x="41" y="9"/>
                    <a:pt x="41" y="9"/>
                  </a:cubicBezTo>
                  <a:cubicBezTo>
                    <a:pt x="42" y="7"/>
                    <a:pt x="42" y="7"/>
                    <a:pt x="42" y="7"/>
                  </a:cubicBezTo>
                  <a:cubicBezTo>
                    <a:pt x="43" y="7"/>
                    <a:pt x="44" y="8"/>
                    <a:pt x="45" y="8"/>
                  </a:cubicBezTo>
                  <a:cubicBezTo>
                    <a:pt x="45" y="8"/>
                    <a:pt x="45" y="8"/>
                    <a:pt x="45" y="8"/>
                  </a:cubicBezTo>
                  <a:cubicBezTo>
                    <a:pt x="44" y="8"/>
                    <a:pt x="44" y="9"/>
                    <a:pt x="44" y="9"/>
                  </a:cubicBezTo>
                  <a:cubicBezTo>
                    <a:pt x="45" y="10"/>
                    <a:pt x="45" y="10"/>
                    <a:pt x="45" y="10"/>
                  </a:cubicBezTo>
                  <a:cubicBezTo>
                    <a:pt x="47" y="10"/>
                    <a:pt x="49" y="11"/>
                    <a:pt x="51" y="12"/>
                  </a:cubicBezTo>
                  <a:cubicBezTo>
                    <a:pt x="51" y="12"/>
                    <a:pt x="52" y="12"/>
                    <a:pt x="53" y="13"/>
                  </a:cubicBezTo>
                  <a:cubicBezTo>
                    <a:pt x="52" y="13"/>
                    <a:pt x="52" y="13"/>
                    <a:pt x="51" y="13"/>
                  </a:cubicBezTo>
                  <a:cubicBezTo>
                    <a:pt x="51" y="13"/>
                    <a:pt x="50" y="13"/>
                    <a:pt x="50" y="13"/>
                  </a:cubicBezTo>
                  <a:cubicBezTo>
                    <a:pt x="50" y="13"/>
                    <a:pt x="50" y="13"/>
                    <a:pt x="50" y="13"/>
                  </a:cubicBezTo>
                  <a:cubicBezTo>
                    <a:pt x="50" y="13"/>
                    <a:pt x="49" y="13"/>
                    <a:pt x="48" y="13"/>
                  </a:cubicBezTo>
                  <a:cubicBezTo>
                    <a:pt x="47" y="13"/>
                    <a:pt x="46" y="12"/>
                    <a:pt x="45" y="12"/>
                  </a:cubicBezTo>
                  <a:cubicBezTo>
                    <a:pt x="43" y="11"/>
                    <a:pt x="42" y="11"/>
                    <a:pt x="41" y="11"/>
                  </a:cubicBezTo>
                  <a:cubicBezTo>
                    <a:pt x="40" y="11"/>
                    <a:pt x="40" y="11"/>
                    <a:pt x="40" y="11"/>
                  </a:cubicBezTo>
                  <a:cubicBezTo>
                    <a:pt x="39" y="11"/>
                    <a:pt x="38" y="11"/>
                    <a:pt x="37" y="11"/>
                  </a:cubicBezTo>
                  <a:cubicBezTo>
                    <a:pt x="36" y="12"/>
                    <a:pt x="36" y="12"/>
                    <a:pt x="36" y="12"/>
                  </a:cubicBezTo>
                  <a:cubicBezTo>
                    <a:pt x="36" y="12"/>
                    <a:pt x="36" y="12"/>
                    <a:pt x="36" y="12"/>
                  </a:cubicBezTo>
                  <a:cubicBezTo>
                    <a:pt x="36" y="12"/>
                    <a:pt x="36" y="12"/>
                    <a:pt x="36" y="12"/>
                  </a:cubicBezTo>
                  <a:cubicBezTo>
                    <a:pt x="36" y="13"/>
                    <a:pt x="36" y="13"/>
                    <a:pt x="36" y="13"/>
                  </a:cubicBezTo>
                  <a:cubicBezTo>
                    <a:pt x="36" y="14"/>
                    <a:pt x="36" y="14"/>
                    <a:pt x="36" y="15"/>
                  </a:cubicBezTo>
                  <a:cubicBezTo>
                    <a:pt x="37" y="15"/>
                    <a:pt x="37" y="15"/>
                    <a:pt x="38" y="16"/>
                  </a:cubicBezTo>
                  <a:cubicBezTo>
                    <a:pt x="39" y="17"/>
                    <a:pt x="42" y="18"/>
                    <a:pt x="44" y="19"/>
                  </a:cubicBezTo>
                  <a:cubicBezTo>
                    <a:pt x="44" y="19"/>
                    <a:pt x="44" y="19"/>
                    <a:pt x="45" y="20"/>
                  </a:cubicBezTo>
                  <a:cubicBezTo>
                    <a:pt x="45" y="20"/>
                    <a:pt x="45" y="21"/>
                    <a:pt x="45" y="21"/>
                  </a:cubicBezTo>
                  <a:cubicBezTo>
                    <a:pt x="45" y="22"/>
                    <a:pt x="45" y="22"/>
                    <a:pt x="45" y="22"/>
                  </a:cubicBezTo>
                  <a:cubicBezTo>
                    <a:pt x="45" y="22"/>
                    <a:pt x="43" y="22"/>
                    <a:pt x="42" y="23"/>
                  </a:cubicBezTo>
                  <a:cubicBezTo>
                    <a:pt x="41" y="23"/>
                    <a:pt x="40" y="23"/>
                    <a:pt x="38" y="23"/>
                  </a:cubicBezTo>
                  <a:cubicBezTo>
                    <a:pt x="37" y="23"/>
                    <a:pt x="35" y="23"/>
                    <a:pt x="35" y="23"/>
                  </a:cubicBezTo>
                  <a:cubicBezTo>
                    <a:pt x="35" y="23"/>
                    <a:pt x="35" y="23"/>
                    <a:pt x="35" y="23"/>
                  </a:cubicBezTo>
                  <a:cubicBezTo>
                    <a:pt x="34" y="23"/>
                    <a:pt x="34" y="23"/>
                    <a:pt x="34" y="23"/>
                  </a:cubicBezTo>
                  <a:cubicBezTo>
                    <a:pt x="34" y="23"/>
                    <a:pt x="34" y="23"/>
                    <a:pt x="34" y="23"/>
                  </a:cubicBezTo>
                  <a:cubicBezTo>
                    <a:pt x="33" y="23"/>
                    <a:pt x="32" y="24"/>
                    <a:pt x="32" y="24"/>
                  </a:cubicBezTo>
                  <a:cubicBezTo>
                    <a:pt x="31" y="25"/>
                    <a:pt x="31" y="25"/>
                    <a:pt x="30" y="25"/>
                  </a:cubicBezTo>
                  <a:cubicBezTo>
                    <a:pt x="30" y="25"/>
                    <a:pt x="30" y="25"/>
                    <a:pt x="30" y="25"/>
                  </a:cubicBezTo>
                  <a:cubicBezTo>
                    <a:pt x="30" y="25"/>
                    <a:pt x="29" y="25"/>
                    <a:pt x="29" y="25"/>
                  </a:cubicBezTo>
                  <a:cubicBezTo>
                    <a:pt x="29" y="25"/>
                    <a:pt x="29" y="25"/>
                    <a:pt x="29" y="25"/>
                  </a:cubicBezTo>
                  <a:cubicBezTo>
                    <a:pt x="28" y="25"/>
                    <a:pt x="27" y="25"/>
                    <a:pt x="26" y="25"/>
                  </a:cubicBezTo>
                  <a:cubicBezTo>
                    <a:pt x="27" y="24"/>
                    <a:pt x="27" y="24"/>
                    <a:pt x="27" y="24"/>
                  </a:cubicBezTo>
                  <a:cubicBezTo>
                    <a:pt x="27" y="23"/>
                    <a:pt x="27" y="23"/>
                    <a:pt x="27" y="23"/>
                  </a:cubicBezTo>
                  <a:cubicBezTo>
                    <a:pt x="27" y="23"/>
                    <a:pt x="28" y="23"/>
                    <a:pt x="28" y="23"/>
                  </a:cubicBezTo>
                  <a:cubicBezTo>
                    <a:pt x="28" y="22"/>
                    <a:pt x="28" y="22"/>
                    <a:pt x="28" y="22"/>
                  </a:cubicBezTo>
                  <a:cubicBezTo>
                    <a:pt x="28" y="21"/>
                    <a:pt x="27" y="21"/>
                    <a:pt x="27" y="21"/>
                  </a:cubicBezTo>
                  <a:cubicBezTo>
                    <a:pt x="25" y="21"/>
                    <a:pt x="23" y="20"/>
                    <a:pt x="22" y="20"/>
                  </a:cubicBezTo>
                  <a:cubicBezTo>
                    <a:pt x="21" y="19"/>
                    <a:pt x="20" y="19"/>
                    <a:pt x="19" y="19"/>
                  </a:cubicBezTo>
                  <a:cubicBezTo>
                    <a:pt x="21" y="18"/>
                    <a:pt x="23" y="18"/>
                    <a:pt x="24" y="18"/>
                  </a:cubicBezTo>
                  <a:cubicBezTo>
                    <a:pt x="24" y="18"/>
                    <a:pt x="24" y="18"/>
                    <a:pt x="24" y="18"/>
                  </a:cubicBezTo>
                  <a:cubicBezTo>
                    <a:pt x="30" y="19"/>
                    <a:pt x="33" y="20"/>
                    <a:pt x="35" y="20"/>
                  </a:cubicBezTo>
                  <a:cubicBezTo>
                    <a:pt x="36" y="20"/>
                    <a:pt x="36" y="20"/>
                    <a:pt x="36" y="20"/>
                  </a:cubicBezTo>
                  <a:cubicBezTo>
                    <a:pt x="37" y="19"/>
                    <a:pt x="37" y="19"/>
                    <a:pt x="37" y="19"/>
                  </a:cubicBezTo>
                  <a:cubicBezTo>
                    <a:pt x="37" y="19"/>
                    <a:pt x="38" y="19"/>
                    <a:pt x="38" y="18"/>
                  </a:cubicBezTo>
                  <a:cubicBezTo>
                    <a:pt x="38" y="18"/>
                    <a:pt x="37" y="18"/>
                    <a:pt x="37" y="17"/>
                  </a:cubicBezTo>
                  <a:cubicBezTo>
                    <a:pt x="36" y="17"/>
                    <a:pt x="36" y="17"/>
                    <a:pt x="36" y="17"/>
                  </a:cubicBezTo>
                  <a:cubicBezTo>
                    <a:pt x="35" y="16"/>
                    <a:pt x="33" y="15"/>
                    <a:pt x="31" y="15"/>
                  </a:cubicBezTo>
                  <a:cubicBezTo>
                    <a:pt x="31" y="15"/>
                    <a:pt x="30" y="14"/>
                    <a:pt x="30" y="14"/>
                  </a:cubicBezTo>
                  <a:cubicBezTo>
                    <a:pt x="29" y="13"/>
                    <a:pt x="29" y="13"/>
                    <a:pt x="29" y="13"/>
                  </a:cubicBezTo>
                  <a:cubicBezTo>
                    <a:pt x="29" y="13"/>
                    <a:pt x="29" y="13"/>
                    <a:pt x="29" y="13"/>
                  </a:cubicBezTo>
                  <a:cubicBezTo>
                    <a:pt x="29" y="13"/>
                    <a:pt x="29" y="13"/>
                    <a:pt x="29" y="13"/>
                  </a:cubicBezTo>
                  <a:cubicBezTo>
                    <a:pt x="29" y="12"/>
                    <a:pt x="29" y="12"/>
                    <a:pt x="29" y="12"/>
                  </a:cubicBezTo>
                  <a:cubicBezTo>
                    <a:pt x="28" y="12"/>
                    <a:pt x="29" y="11"/>
                    <a:pt x="30" y="10"/>
                  </a:cubicBezTo>
                  <a:cubicBezTo>
                    <a:pt x="31" y="10"/>
                    <a:pt x="31" y="10"/>
                    <a:pt x="31" y="10"/>
                  </a:cubicBezTo>
                  <a:cubicBezTo>
                    <a:pt x="31" y="10"/>
                    <a:pt x="31" y="10"/>
                    <a:pt x="32" y="9"/>
                  </a:cubicBezTo>
                  <a:cubicBezTo>
                    <a:pt x="32" y="9"/>
                    <a:pt x="32" y="9"/>
                    <a:pt x="33" y="9"/>
                  </a:cubicBezTo>
                  <a:cubicBezTo>
                    <a:pt x="34" y="9"/>
                    <a:pt x="35" y="9"/>
                    <a:pt x="37" y="9"/>
                  </a:cubicBezTo>
                  <a:cubicBezTo>
                    <a:pt x="37" y="9"/>
                    <a:pt x="37" y="9"/>
                    <a:pt x="37" y="9"/>
                  </a:cubicBezTo>
                  <a:cubicBezTo>
                    <a:pt x="38" y="9"/>
                    <a:pt x="39" y="9"/>
                    <a:pt x="40" y="9"/>
                  </a:cubicBezTo>
                  <a:cubicBezTo>
                    <a:pt x="40" y="9"/>
                    <a:pt x="40" y="9"/>
                    <a:pt x="40" y="9"/>
                  </a:cubicBezTo>
                  <a:moveTo>
                    <a:pt x="4" y="16"/>
                  </a:moveTo>
                  <a:cubicBezTo>
                    <a:pt x="4" y="15"/>
                    <a:pt x="4" y="15"/>
                    <a:pt x="4" y="15"/>
                  </a:cubicBezTo>
                  <a:cubicBezTo>
                    <a:pt x="4" y="15"/>
                    <a:pt x="4" y="15"/>
                    <a:pt x="4" y="15"/>
                  </a:cubicBezTo>
                  <a:cubicBezTo>
                    <a:pt x="4" y="13"/>
                    <a:pt x="5" y="11"/>
                    <a:pt x="7" y="11"/>
                  </a:cubicBezTo>
                  <a:cubicBezTo>
                    <a:pt x="16" y="5"/>
                    <a:pt x="27" y="3"/>
                    <a:pt x="37" y="3"/>
                  </a:cubicBezTo>
                  <a:cubicBezTo>
                    <a:pt x="45" y="3"/>
                    <a:pt x="53" y="4"/>
                    <a:pt x="61" y="7"/>
                  </a:cubicBezTo>
                  <a:cubicBezTo>
                    <a:pt x="63" y="8"/>
                    <a:pt x="65" y="9"/>
                    <a:pt x="66" y="10"/>
                  </a:cubicBezTo>
                  <a:cubicBezTo>
                    <a:pt x="68" y="11"/>
                    <a:pt x="68" y="13"/>
                    <a:pt x="68" y="14"/>
                  </a:cubicBezTo>
                  <a:cubicBezTo>
                    <a:pt x="68" y="15"/>
                    <a:pt x="68" y="15"/>
                    <a:pt x="68" y="15"/>
                  </a:cubicBezTo>
                  <a:cubicBezTo>
                    <a:pt x="68" y="15"/>
                    <a:pt x="68" y="16"/>
                    <a:pt x="67" y="16"/>
                  </a:cubicBezTo>
                  <a:cubicBezTo>
                    <a:pt x="67" y="15"/>
                    <a:pt x="66" y="14"/>
                    <a:pt x="65" y="14"/>
                  </a:cubicBezTo>
                  <a:cubicBezTo>
                    <a:pt x="63" y="12"/>
                    <a:pt x="61" y="11"/>
                    <a:pt x="58" y="10"/>
                  </a:cubicBezTo>
                  <a:cubicBezTo>
                    <a:pt x="58" y="10"/>
                    <a:pt x="56" y="10"/>
                    <a:pt x="54" y="9"/>
                  </a:cubicBezTo>
                  <a:cubicBezTo>
                    <a:pt x="52" y="9"/>
                    <a:pt x="50" y="8"/>
                    <a:pt x="50" y="8"/>
                  </a:cubicBezTo>
                  <a:cubicBezTo>
                    <a:pt x="49" y="8"/>
                    <a:pt x="49" y="8"/>
                    <a:pt x="49" y="8"/>
                  </a:cubicBezTo>
                  <a:cubicBezTo>
                    <a:pt x="50" y="7"/>
                    <a:pt x="50" y="7"/>
                    <a:pt x="50" y="7"/>
                  </a:cubicBezTo>
                  <a:cubicBezTo>
                    <a:pt x="50" y="7"/>
                    <a:pt x="49" y="6"/>
                    <a:pt x="49" y="6"/>
                  </a:cubicBezTo>
                  <a:cubicBezTo>
                    <a:pt x="47" y="5"/>
                    <a:pt x="44" y="5"/>
                    <a:pt x="42" y="5"/>
                  </a:cubicBezTo>
                  <a:cubicBezTo>
                    <a:pt x="42" y="5"/>
                    <a:pt x="42" y="5"/>
                    <a:pt x="42" y="5"/>
                  </a:cubicBezTo>
                  <a:cubicBezTo>
                    <a:pt x="41" y="5"/>
                    <a:pt x="41" y="5"/>
                    <a:pt x="41" y="5"/>
                  </a:cubicBezTo>
                  <a:cubicBezTo>
                    <a:pt x="40" y="7"/>
                    <a:pt x="40" y="7"/>
                    <a:pt x="40" y="7"/>
                  </a:cubicBezTo>
                  <a:cubicBezTo>
                    <a:pt x="39" y="6"/>
                    <a:pt x="38" y="6"/>
                    <a:pt x="37" y="6"/>
                  </a:cubicBezTo>
                  <a:cubicBezTo>
                    <a:pt x="35" y="6"/>
                    <a:pt x="34" y="6"/>
                    <a:pt x="32" y="7"/>
                  </a:cubicBezTo>
                  <a:cubicBezTo>
                    <a:pt x="32" y="7"/>
                    <a:pt x="32" y="7"/>
                    <a:pt x="31" y="7"/>
                  </a:cubicBezTo>
                  <a:cubicBezTo>
                    <a:pt x="31" y="7"/>
                    <a:pt x="31" y="7"/>
                    <a:pt x="30" y="7"/>
                  </a:cubicBezTo>
                  <a:cubicBezTo>
                    <a:pt x="30" y="7"/>
                    <a:pt x="30" y="7"/>
                    <a:pt x="30" y="7"/>
                  </a:cubicBezTo>
                  <a:cubicBezTo>
                    <a:pt x="22" y="7"/>
                    <a:pt x="15" y="9"/>
                    <a:pt x="8" y="12"/>
                  </a:cubicBezTo>
                  <a:cubicBezTo>
                    <a:pt x="8" y="12"/>
                    <a:pt x="8" y="12"/>
                    <a:pt x="8" y="12"/>
                  </a:cubicBezTo>
                  <a:cubicBezTo>
                    <a:pt x="8" y="12"/>
                    <a:pt x="8" y="12"/>
                    <a:pt x="8" y="12"/>
                  </a:cubicBezTo>
                  <a:cubicBezTo>
                    <a:pt x="8" y="13"/>
                    <a:pt x="8" y="13"/>
                    <a:pt x="8" y="13"/>
                  </a:cubicBezTo>
                  <a:cubicBezTo>
                    <a:pt x="8" y="13"/>
                    <a:pt x="8" y="13"/>
                    <a:pt x="8" y="13"/>
                  </a:cubicBezTo>
                  <a:cubicBezTo>
                    <a:pt x="7" y="13"/>
                    <a:pt x="6" y="14"/>
                    <a:pt x="5" y="14"/>
                  </a:cubicBezTo>
                  <a:cubicBezTo>
                    <a:pt x="5" y="15"/>
                    <a:pt x="4" y="15"/>
                    <a:pt x="4" y="16"/>
                  </a:cubicBezTo>
                  <a:moveTo>
                    <a:pt x="37" y="0"/>
                  </a:moveTo>
                  <a:cubicBezTo>
                    <a:pt x="26" y="0"/>
                    <a:pt x="15" y="2"/>
                    <a:pt x="5" y="8"/>
                  </a:cubicBezTo>
                  <a:cubicBezTo>
                    <a:pt x="3" y="9"/>
                    <a:pt x="1" y="12"/>
                    <a:pt x="0" y="14"/>
                  </a:cubicBezTo>
                  <a:cubicBezTo>
                    <a:pt x="0" y="14"/>
                    <a:pt x="0" y="15"/>
                    <a:pt x="0" y="15"/>
                  </a:cubicBezTo>
                  <a:cubicBezTo>
                    <a:pt x="0" y="18"/>
                    <a:pt x="2" y="20"/>
                    <a:pt x="4" y="21"/>
                  </a:cubicBezTo>
                  <a:cubicBezTo>
                    <a:pt x="8" y="25"/>
                    <a:pt x="17" y="29"/>
                    <a:pt x="32" y="29"/>
                  </a:cubicBezTo>
                  <a:cubicBezTo>
                    <a:pt x="37" y="29"/>
                    <a:pt x="46" y="28"/>
                    <a:pt x="54" y="26"/>
                  </a:cubicBezTo>
                  <a:cubicBezTo>
                    <a:pt x="58" y="25"/>
                    <a:pt x="62" y="24"/>
                    <a:pt x="65" y="22"/>
                  </a:cubicBezTo>
                  <a:cubicBezTo>
                    <a:pt x="68" y="21"/>
                    <a:pt x="70" y="19"/>
                    <a:pt x="71" y="16"/>
                  </a:cubicBezTo>
                  <a:cubicBezTo>
                    <a:pt x="72" y="15"/>
                    <a:pt x="72" y="15"/>
                    <a:pt x="72" y="14"/>
                  </a:cubicBezTo>
                  <a:cubicBezTo>
                    <a:pt x="72" y="11"/>
                    <a:pt x="70" y="9"/>
                    <a:pt x="69" y="8"/>
                  </a:cubicBezTo>
                  <a:cubicBezTo>
                    <a:pt x="67" y="6"/>
                    <a:pt x="64" y="5"/>
                    <a:pt x="62" y="4"/>
                  </a:cubicBezTo>
                  <a:cubicBezTo>
                    <a:pt x="54" y="1"/>
                    <a:pt x="46" y="0"/>
                    <a:pt x="3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784"/>
            <p:cNvSpPr>
              <a:spLocks noEditPoints="1"/>
            </p:cNvSpPr>
            <p:nvPr/>
          </p:nvSpPr>
          <p:spPr bwMode="auto">
            <a:xfrm>
              <a:off x="3009" y="2501"/>
              <a:ext cx="220" cy="128"/>
            </a:xfrm>
            <a:custGeom>
              <a:avLst/>
              <a:gdLst>
                <a:gd name="T0" fmla="*/ 43 w 93"/>
                <a:gd name="T1" fmla="*/ 41 h 54"/>
                <a:gd name="T2" fmla="*/ 42 w 93"/>
                <a:gd name="T3" fmla="*/ 51 h 54"/>
                <a:gd name="T4" fmla="*/ 35 w 93"/>
                <a:gd name="T5" fmla="*/ 50 h 54"/>
                <a:gd name="T6" fmla="*/ 41 w 93"/>
                <a:gd name="T7" fmla="*/ 47 h 54"/>
                <a:gd name="T8" fmla="*/ 48 w 93"/>
                <a:gd name="T9" fmla="*/ 41 h 54"/>
                <a:gd name="T10" fmla="*/ 52 w 93"/>
                <a:gd name="T11" fmla="*/ 47 h 54"/>
                <a:gd name="T12" fmla="*/ 54 w 93"/>
                <a:gd name="T13" fmla="*/ 50 h 54"/>
                <a:gd name="T14" fmla="*/ 54 w 93"/>
                <a:gd name="T15" fmla="*/ 47 h 54"/>
                <a:gd name="T16" fmla="*/ 55 w 93"/>
                <a:gd name="T17" fmla="*/ 50 h 54"/>
                <a:gd name="T18" fmla="*/ 28 w 93"/>
                <a:gd name="T19" fmla="*/ 50 h 54"/>
                <a:gd name="T20" fmla="*/ 33 w 93"/>
                <a:gd name="T21" fmla="*/ 41 h 54"/>
                <a:gd name="T22" fmla="*/ 57 w 93"/>
                <a:gd name="T23" fmla="*/ 49 h 54"/>
                <a:gd name="T24" fmla="*/ 58 w 93"/>
                <a:gd name="T25" fmla="*/ 49 h 54"/>
                <a:gd name="T26" fmla="*/ 60 w 93"/>
                <a:gd name="T27" fmla="*/ 39 h 54"/>
                <a:gd name="T28" fmla="*/ 63 w 93"/>
                <a:gd name="T29" fmla="*/ 48 h 54"/>
                <a:gd name="T30" fmla="*/ 26 w 93"/>
                <a:gd name="T31" fmla="*/ 49 h 54"/>
                <a:gd name="T32" fmla="*/ 21 w 93"/>
                <a:gd name="T33" fmla="*/ 38 h 54"/>
                <a:gd name="T34" fmla="*/ 26 w 93"/>
                <a:gd name="T35" fmla="*/ 49 h 54"/>
                <a:gd name="T36" fmla="*/ 64 w 93"/>
                <a:gd name="T37" fmla="*/ 47 h 54"/>
                <a:gd name="T38" fmla="*/ 67 w 93"/>
                <a:gd name="T39" fmla="*/ 43 h 54"/>
                <a:gd name="T40" fmla="*/ 69 w 93"/>
                <a:gd name="T41" fmla="*/ 47 h 54"/>
                <a:gd name="T42" fmla="*/ 70 w 93"/>
                <a:gd name="T43" fmla="*/ 37 h 54"/>
                <a:gd name="T44" fmla="*/ 73 w 93"/>
                <a:gd name="T45" fmla="*/ 46 h 54"/>
                <a:gd name="T46" fmla="*/ 13 w 93"/>
                <a:gd name="T47" fmla="*/ 44 h 54"/>
                <a:gd name="T48" fmla="*/ 19 w 93"/>
                <a:gd name="T49" fmla="*/ 44 h 54"/>
                <a:gd name="T50" fmla="*/ 75 w 93"/>
                <a:gd name="T51" fmla="*/ 45 h 54"/>
                <a:gd name="T52" fmla="*/ 78 w 93"/>
                <a:gd name="T53" fmla="*/ 44 h 54"/>
                <a:gd name="T54" fmla="*/ 9 w 93"/>
                <a:gd name="T55" fmla="*/ 42 h 54"/>
                <a:gd name="T56" fmla="*/ 11 w 93"/>
                <a:gd name="T57" fmla="*/ 35 h 54"/>
                <a:gd name="T58" fmla="*/ 79 w 93"/>
                <a:gd name="T59" fmla="*/ 34 h 54"/>
                <a:gd name="T60" fmla="*/ 84 w 93"/>
                <a:gd name="T61" fmla="*/ 40 h 54"/>
                <a:gd name="T62" fmla="*/ 7 w 93"/>
                <a:gd name="T63" fmla="*/ 40 h 54"/>
                <a:gd name="T64" fmla="*/ 6 w 93"/>
                <a:gd name="T65" fmla="*/ 31 h 54"/>
                <a:gd name="T66" fmla="*/ 4 w 93"/>
                <a:gd name="T67" fmla="*/ 32 h 54"/>
                <a:gd name="T68" fmla="*/ 4 w 93"/>
                <a:gd name="T69" fmla="*/ 29 h 54"/>
                <a:gd name="T70" fmla="*/ 86 w 93"/>
                <a:gd name="T71" fmla="*/ 30 h 54"/>
                <a:gd name="T72" fmla="*/ 89 w 93"/>
                <a:gd name="T73" fmla="*/ 35 h 54"/>
                <a:gd name="T74" fmla="*/ 8 w 93"/>
                <a:gd name="T75" fmla="*/ 28 h 54"/>
                <a:gd name="T76" fmla="*/ 7 w 93"/>
                <a:gd name="T77" fmla="*/ 17 h 54"/>
                <a:gd name="T78" fmla="*/ 79 w 93"/>
                <a:gd name="T79" fmla="*/ 9 h 54"/>
                <a:gd name="T80" fmla="*/ 89 w 93"/>
                <a:gd name="T81" fmla="*/ 21 h 54"/>
                <a:gd name="T82" fmla="*/ 41 w 93"/>
                <a:gd name="T83" fmla="*/ 38 h 54"/>
                <a:gd name="T84" fmla="*/ 10 w 93"/>
                <a:gd name="T85" fmla="*/ 9 h 54"/>
                <a:gd name="T86" fmla="*/ 2 w 93"/>
                <a:gd name="T87" fmla="*/ 21 h 54"/>
                <a:gd name="T88" fmla="*/ 1 w 93"/>
                <a:gd name="T89" fmla="*/ 36 h 54"/>
                <a:gd name="T90" fmla="*/ 41 w 93"/>
                <a:gd name="T91" fmla="*/ 54 h 54"/>
                <a:gd name="T92" fmla="*/ 79 w 93"/>
                <a:gd name="T93" fmla="*/ 47 h 54"/>
                <a:gd name="T94" fmla="*/ 84 w 93"/>
                <a:gd name="T95" fmla="*/ 45 h 54"/>
                <a:gd name="T96" fmla="*/ 86 w 93"/>
                <a:gd name="T97" fmla="*/ 43 h 54"/>
                <a:gd name="T98" fmla="*/ 92 w 93"/>
                <a:gd name="T99" fmla="*/ 32 h 54"/>
                <a:gd name="T100" fmla="*/ 89 w 93"/>
                <a:gd name="T101"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3" h="54">
                  <a:moveTo>
                    <a:pt x="42" y="51"/>
                  </a:moveTo>
                  <a:cubicBezTo>
                    <a:pt x="42" y="50"/>
                    <a:pt x="42" y="48"/>
                    <a:pt x="42" y="47"/>
                  </a:cubicBezTo>
                  <a:cubicBezTo>
                    <a:pt x="42" y="45"/>
                    <a:pt x="42" y="43"/>
                    <a:pt x="43" y="41"/>
                  </a:cubicBezTo>
                  <a:cubicBezTo>
                    <a:pt x="44" y="41"/>
                    <a:pt x="45" y="41"/>
                    <a:pt x="47" y="41"/>
                  </a:cubicBezTo>
                  <a:cubicBezTo>
                    <a:pt x="47" y="44"/>
                    <a:pt x="47" y="47"/>
                    <a:pt x="48" y="50"/>
                  </a:cubicBezTo>
                  <a:cubicBezTo>
                    <a:pt x="46" y="51"/>
                    <a:pt x="44" y="51"/>
                    <a:pt x="42" y="51"/>
                  </a:cubicBezTo>
                  <a:moveTo>
                    <a:pt x="41" y="51"/>
                  </a:moveTo>
                  <a:cubicBezTo>
                    <a:pt x="39" y="51"/>
                    <a:pt x="37" y="51"/>
                    <a:pt x="35" y="50"/>
                  </a:cubicBezTo>
                  <a:cubicBezTo>
                    <a:pt x="35" y="50"/>
                    <a:pt x="35" y="50"/>
                    <a:pt x="35" y="50"/>
                  </a:cubicBezTo>
                  <a:cubicBezTo>
                    <a:pt x="35" y="47"/>
                    <a:pt x="35" y="44"/>
                    <a:pt x="35" y="41"/>
                  </a:cubicBezTo>
                  <a:cubicBezTo>
                    <a:pt x="37" y="41"/>
                    <a:pt x="39" y="41"/>
                    <a:pt x="41" y="41"/>
                  </a:cubicBezTo>
                  <a:cubicBezTo>
                    <a:pt x="41" y="43"/>
                    <a:pt x="41" y="45"/>
                    <a:pt x="41" y="47"/>
                  </a:cubicBezTo>
                  <a:cubicBezTo>
                    <a:pt x="41" y="48"/>
                    <a:pt x="41" y="50"/>
                    <a:pt x="41" y="51"/>
                  </a:cubicBezTo>
                  <a:moveTo>
                    <a:pt x="49" y="50"/>
                  </a:moveTo>
                  <a:cubicBezTo>
                    <a:pt x="49" y="47"/>
                    <a:pt x="49" y="44"/>
                    <a:pt x="48" y="41"/>
                  </a:cubicBezTo>
                  <a:cubicBezTo>
                    <a:pt x="49" y="41"/>
                    <a:pt x="49" y="41"/>
                    <a:pt x="49" y="41"/>
                  </a:cubicBezTo>
                  <a:cubicBezTo>
                    <a:pt x="50" y="41"/>
                    <a:pt x="51" y="41"/>
                    <a:pt x="52" y="40"/>
                  </a:cubicBezTo>
                  <a:cubicBezTo>
                    <a:pt x="52" y="42"/>
                    <a:pt x="52" y="45"/>
                    <a:pt x="52" y="47"/>
                  </a:cubicBezTo>
                  <a:cubicBezTo>
                    <a:pt x="52" y="48"/>
                    <a:pt x="52" y="49"/>
                    <a:pt x="52" y="50"/>
                  </a:cubicBezTo>
                  <a:cubicBezTo>
                    <a:pt x="51" y="50"/>
                    <a:pt x="50" y="50"/>
                    <a:pt x="49" y="50"/>
                  </a:cubicBezTo>
                  <a:moveTo>
                    <a:pt x="54" y="50"/>
                  </a:moveTo>
                  <a:cubicBezTo>
                    <a:pt x="54" y="49"/>
                    <a:pt x="54" y="49"/>
                    <a:pt x="54" y="49"/>
                  </a:cubicBezTo>
                  <a:cubicBezTo>
                    <a:pt x="54" y="48"/>
                    <a:pt x="54" y="48"/>
                    <a:pt x="54" y="48"/>
                  </a:cubicBezTo>
                  <a:cubicBezTo>
                    <a:pt x="54" y="47"/>
                    <a:pt x="54" y="47"/>
                    <a:pt x="54" y="47"/>
                  </a:cubicBezTo>
                  <a:cubicBezTo>
                    <a:pt x="54" y="44"/>
                    <a:pt x="54" y="42"/>
                    <a:pt x="54" y="40"/>
                  </a:cubicBezTo>
                  <a:cubicBezTo>
                    <a:pt x="54" y="40"/>
                    <a:pt x="55" y="40"/>
                    <a:pt x="55" y="40"/>
                  </a:cubicBezTo>
                  <a:cubicBezTo>
                    <a:pt x="55" y="43"/>
                    <a:pt x="55" y="46"/>
                    <a:pt x="55" y="50"/>
                  </a:cubicBezTo>
                  <a:cubicBezTo>
                    <a:pt x="54" y="50"/>
                    <a:pt x="54" y="50"/>
                    <a:pt x="54" y="50"/>
                  </a:cubicBezTo>
                  <a:moveTo>
                    <a:pt x="34" y="50"/>
                  </a:moveTo>
                  <a:cubicBezTo>
                    <a:pt x="32" y="50"/>
                    <a:pt x="30" y="50"/>
                    <a:pt x="28" y="50"/>
                  </a:cubicBezTo>
                  <a:cubicBezTo>
                    <a:pt x="28" y="48"/>
                    <a:pt x="28" y="47"/>
                    <a:pt x="28" y="46"/>
                  </a:cubicBezTo>
                  <a:cubicBezTo>
                    <a:pt x="28" y="44"/>
                    <a:pt x="28" y="42"/>
                    <a:pt x="28" y="40"/>
                  </a:cubicBezTo>
                  <a:cubicBezTo>
                    <a:pt x="30" y="40"/>
                    <a:pt x="32" y="41"/>
                    <a:pt x="33" y="41"/>
                  </a:cubicBezTo>
                  <a:cubicBezTo>
                    <a:pt x="34" y="44"/>
                    <a:pt x="34" y="47"/>
                    <a:pt x="34" y="50"/>
                  </a:cubicBezTo>
                  <a:cubicBezTo>
                    <a:pt x="34" y="50"/>
                    <a:pt x="34" y="50"/>
                    <a:pt x="34" y="50"/>
                  </a:cubicBezTo>
                  <a:moveTo>
                    <a:pt x="57" y="49"/>
                  </a:moveTo>
                  <a:cubicBezTo>
                    <a:pt x="57" y="46"/>
                    <a:pt x="57" y="43"/>
                    <a:pt x="57" y="40"/>
                  </a:cubicBezTo>
                  <a:cubicBezTo>
                    <a:pt x="58" y="40"/>
                    <a:pt x="58" y="40"/>
                    <a:pt x="58" y="40"/>
                  </a:cubicBezTo>
                  <a:cubicBezTo>
                    <a:pt x="58" y="43"/>
                    <a:pt x="58" y="46"/>
                    <a:pt x="58" y="49"/>
                  </a:cubicBezTo>
                  <a:cubicBezTo>
                    <a:pt x="58" y="49"/>
                    <a:pt x="57" y="49"/>
                    <a:pt x="57" y="49"/>
                  </a:cubicBezTo>
                  <a:moveTo>
                    <a:pt x="60" y="49"/>
                  </a:moveTo>
                  <a:cubicBezTo>
                    <a:pt x="60" y="46"/>
                    <a:pt x="60" y="43"/>
                    <a:pt x="60" y="39"/>
                  </a:cubicBezTo>
                  <a:cubicBezTo>
                    <a:pt x="61" y="39"/>
                    <a:pt x="62" y="39"/>
                    <a:pt x="63" y="39"/>
                  </a:cubicBezTo>
                  <a:cubicBezTo>
                    <a:pt x="63" y="42"/>
                    <a:pt x="63" y="45"/>
                    <a:pt x="63" y="48"/>
                  </a:cubicBezTo>
                  <a:cubicBezTo>
                    <a:pt x="63" y="48"/>
                    <a:pt x="63" y="48"/>
                    <a:pt x="63" y="48"/>
                  </a:cubicBezTo>
                  <a:cubicBezTo>
                    <a:pt x="63" y="48"/>
                    <a:pt x="63" y="48"/>
                    <a:pt x="63" y="48"/>
                  </a:cubicBezTo>
                  <a:cubicBezTo>
                    <a:pt x="62" y="49"/>
                    <a:pt x="61" y="49"/>
                    <a:pt x="60" y="49"/>
                  </a:cubicBezTo>
                  <a:moveTo>
                    <a:pt x="26" y="49"/>
                  </a:moveTo>
                  <a:cubicBezTo>
                    <a:pt x="24" y="49"/>
                    <a:pt x="22" y="48"/>
                    <a:pt x="20" y="48"/>
                  </a:cubicBezTo>
                  <a:cubicBezTo>
                    <a:pt x="20" y="46"/>
                    <a:pt x="20" y="45"/>
                    <a:pt x="20" y="44"/>
                  </a:cubicBezTo>
                  <a:cubicBezTo>
                    <a:pt x="20" y="42"/>
                    <a:pt x="20" y="40"/>
                    <a:pt x="21" y="38"/>
                  </a:cubicBezTo>
                  <a:cubicBezTo>
                    <a:pt x="22" y="39"/>
                    <a:pt x="24" y="39"/>
                    <a:pt x="26" y="40"/>
                  </a:cubicBezTo>
                  <a:cubicBezTo>
                    <a:pt x="26" y="42"/>
                    <a:pt x="26" y="44"/>
                    <a:pt x="26" y="46"/>
                  </a:cubicBezTo>
                  <a:cubicBezTo>
                    <a:pt x="26" y="47"/>
                    <a:pt x="26" y="48"/>
                    <a:pt x="26" y="49"/>
                  </a:cubicBezTo>
                  <a:moveTo>
                    <a:pt x="65" y="48"/>
                  </a:moveTo>
                  <a:cubicBezTo>
                    <a:pt x="65" y="47"/>
                    <a:pt x="65" y="47"/>
                    <a:pt x="65" y="47"/>
                  </a:cubicBezTo>
                  <a:cubicBezTo>
                    <a:pt x="64" y="47"/>
                    <a:pt x="64" y="47"/>
                    <a:pt x="64" y="47"/>
                  </a:cubicBezTo>
                  <a:cubicBezTo>
                    <a:pt x="64" y="44"/>
                    <a:pt x="64" y="42"/>
                    <a:pt x="64" y="39"/>
                  </a:cubicBezTo>
                  <a:cubicBezTo>
                    <a:pt x="65" y="38"/>
                    <a:pt x="66" y="38"/>
                    <a:pt x="67" y="38"/>
                  </a:cubicBezTo>
                  <a:cubicBezTo>
                    <a:pt x="67" y="40"/>
                    <a:pt x="67" y="41"/>
                    <a:pt x="67" y="43"/>
                  </a:cubicBezTo>
                  <a:cubicBezTo>
                    <a:pt x="67" y="44"/>
                    <a:pt x="67" y="46"/>
                    <a:pt x="67" y="47"/>
                  </a:cubicBezTo>
                  <a:cubicBezTo>
                    <a:pt x="66" y="48"/>
                    <a:pt x="66" y="48"/>
                    <a:pt x="65" y="48"/>
                  </a:cubicBezTo>
                  <a:moveTo>
                    <a:pt x="69" y="47"/>
                  </a:moveTo>
                  <a:cubicBezTo>
                    <a:pt x="69" y="46"/>
                    <a:pt x="69" y="44"/>
                    <a:pt x="69" y="43"/>
                  </a:cubicBezTo>
                  <a:cubicBezTo>
                    <a:pt x="69" y="41"/>
                    <a:pt x="69" y="39"/>
                    <a:pt x="69" y="38"/>
                  </a:cubicBezTo>
                  <a:cubicBezTo>
                    <a:pt x="70" y="37"/>
                    <a:pt x="70" y="37"/>
                    <a:pt x="70" y="37"/>
                  </a:cubicBezTo>
                  <a:cubicBezTo>
                    <a:pt x="71" y="37"/>
                    <a:pt x="72" y="37"/>
                    <a:pt x="73" y="36"/>
                  </a:cubicBezTo>
                  <a:cubicBezTo>
                    <a:pt x="73" y="39"/>
                    <a:pt x="73" y="42"/>
                    <a:pt x="73" y="45"/>
                  </a:cubicBezTo>
                  <a:cubicBezTo>
                    <a:pt x="73" y="46"/>
                    <a:pt x="73" y="46"/>
                    <a:pt x="73" y="46"/>
                  </a:cubicBezTo>
                  <a:cubicBezTo>
                    <a:pt x="72" y="46"/>
                    <a:pt x="70" y="47"/>
                    <a:pt x="69" y="47"/>
                  </a:cubicBezTo>
                  <a:moveTo>
                    <a:pt x="19" y="47"/>
                  </a:moveTo>
                  <a:cubicBezTo>
                    <a:pt x="17" y="46"/>
                    <a:pt x="15" y="45"/>
                    <a:pt x="13" y="44"/>
                  </a:cubicBezTo>
                  <a:cubicBezTo>
                    <a:pt x="13" y="41"/>
                    <a:pt x="13" y="38"/>
                    <a:pt x="13" y="35"/>
                  </a:cubicBezTo>
                  <a:cubicBezTo>
                    <a:pt x="15" y="36"/>
                    <a:pt x="17" y="37"/>
                    <a:pt x="19" y="38"/>
                  </a:cubicBezTo>
                  <a:cubicBezTo>
                    <a:pt x="19" y="40"/>
                    <a:pt x="19" y="42"/>
                    <a:pt x="19" y="44"/>
                  </a:cubicBezTo>
                  <a:cubicBezTo>
                    <a:pt x="19" y="45"/>
                    <a:pt x="19" y="46"/>
                    <a:pt x="19" y="47"/>
                  </a:cubicBezTo>
                  <a:moveTo>
                    <a:pt x="75" y="45"/>
                  </a:moveTo>
                  <a:cubicBezTo>
                    <a:pt x="75" y="45"/>
                    <a:pt x="75" y="45"/>
                    <a:pt x="75" y="45"/>
                  </a:cubicBezTo>
                  <a:cubicBezTo>
                    <a:pt x="75" y="42"/>
                    <a:pt x="75" y="39"/>
                    <a:pt x="74" y="36"/>
                  </a:cubicBezTo>
                  <a:cubicBezTo>
                    <a:pt x="75" y="36"/>
                    <a:pt x="76" y="35"/>
                    <a:pt x="77" y="35"/>
                  </a:cubicBezTo>
                  <a:cubicBezTo>
                    <a:pt x="78" y="38"/>
                    <a:pt x="78" y="41"/>
                    <a:pt x="78" y="44"/>
                  </a:cubicBezTo>
                  <a:cubicBezTo>
                    <a:pt x="77" y="44"/>
                    <a:pt x="76" y="45"/>
                    <a:pt x="75" y="45"/>
                  </a:cubicBezTo>
                  <a:moveTo>
                    <a:pt x="11" y="43"/>
                  </a:moveTo>
                  <a:cubicBezTo>
                    <a:pt x="10" y="43"/>
                    <a:pt x="10" y="42"/>
                    <a:pt x="9" y="42"/>
                  </a:cubicBezTo>
                  <a:cubicBezTo>
                    <a:pt x="9" y="39"/>
                    <a:pt x="9" y="36"/>
                    <a:pt x="9" y="33"/>
                  </a:cubicBezTo>
                  <a:cubicBezTo>
                    <a:pt x="10" y="33"/>
                    <a:pt x="10" y="34"/>
                    <a:pt x="11" y="34"/>
                  </a:cubicBezTo>
                  <a:cubicBezTo>
                    <a:pt x="11" y="35"/>
                    <a:pt x="11" y="35"/>
                    <a:pt x="11" y="35"/>
                  </a:cubicBezTo>
                  <a:cubicBezTo>
                    <a:pt x="11" y="38"/>
                    <a:pt x="11" y="40"/>
                    <a:pt x="11" y="43"/>
                  </a:cubicBezTo>
                  <a:moveTo>
                    <a:pt x="79" y="43"/>
                  </a:moveTo>
                  <a:cubicBezTo>
                    <a:pt x="79" y="40"/>
                    <a:pt x="79" y="37"/>
                    <a:pt x="79" y="34"/>
                  </a:cubicBezTo>
                  <a:cubicBezTo>
                    <a:pt x="81" y="33"/>
                    <a:pt x="82" y="33"/>
                    <a:pt x="84" y="32"/>
                  </a:cubicBezTo>
                  <a:cubicBezTo>
                    <a:pt x="84" y="32"/>
                    <a:pt x="84" y="32"/>
                    <a:pt x="84" y="32"/>
                  </a:cubicBezTo>
                  <a:cubicBezTo>
                    <a:pt x="84" y="34"/>
                    <a:pt x="84" y="37"/>
                    <a:pt x="84" y="40"/>
                  </a:cubicBezTo>
                  <a:cubicBezTo>
                    <a:pt x="84" y="41"/>
                    <a:pt x="83" y="41"/>
                    <a:pt x="82" y="42"/>
                  </a:cubicBezTo>
                  <a:cubicBezTo>
                    <a:pt x="81" y="42"/>
                    <a:pt x="80" y="43"/>
                    <a:pt x="79" y="43"/>
                  </a:cubicBezTo>
                  <a:moveTo>
                    <a:pt x="7" y="40"/>
                  </a:moveTo>
                  <a:cubicBezTo>
                    <a:pt x="7" y="40"/>
                    <a:pt x="6" y="39"/>
                    <a:pt x="6" y="38"/>
                  </a:cubicBezTo>
                  <a:cubicBezTo>
                    <a:pt x="6" y="38"/>
                    <a:pt x="6" y="38"/>
                    <a:pt x="6" y="38"/>
                  </a:cubicBezTo>
                  <a:cubicBezTo>
                    <a:pt x="6" y="36"/>
                    <a:pt x="6" y="33"/>
                    <a:pt x="6" y="31"/>
                  </a:cubicBezTo>
                  <a:cubicBezTo>
                    <a:pt x="7" y="31"/>
                    <a:pt x="7" y="31"/>
                    <a:pt x="7" y="31"/>
                  </a:cubicBezTo>
                  <a:cubicBezTo>
                    <a:pt x="7" y="34"/>
                    <a:pt x="7" y="37"/>
                    <a:pt x="7" y="40"/>
                  </a:cubicBezTo>
                  <a:moveTo>
                    <a:pt x="4" y="32"/>
                  </a:moveTo>
                  <a:cubicBezTo>
                    <a:pt x="4" y="32"/>
                    <a:pt x="4" y="32"/>
                    <a:pt x="4" y="32"/>
                  </a:cubicBezTo>
                  <a:cubicBezTo>
                    <a:pt x="4" y="31"/>
                    <a:pt x="4" y="30"/>
                    <a:pt x="4" y="28"/>
                  </a:cubicBezTo>
                  <a:cubicBezTo>
                    <a:pt x="4" y="29"/>
                    <a:pt x="4" y="29"/>
                    <a:pt x="4" y="29"/>
                  </a:cubicBezTo>
                  <a:cubicBezTo>
                    <a:pt x="4" y="30"/>
                    <a:pt x="4" y="31"/>
                    <a:pt x="4" y="32"/>
                  </a:cubicBezTo>
                  <a:moveTo>
                    <a:pt x="86" y="39"/>
                  </a:moveTo>
                  <a:cubicBezTo>
                    <a:pt x="86" y="36"/>
                    <a:pt x="86" y="33"/>
                    <a:pt x="86" y="30"/>
                  </a:cubicBezTo>
                  <a:cubicBezTo>
                    <a:pt x="87" y="30"/>
                    <a:pt x="88" y="29"/>
                    <a:pt x="89" y="28"/>
                  </a:cubicBezTo>
                  <a:cubicBezTo>
                    <a:pt x="89" y="30"/>
                    <a:pt x="89" y="32"/>
                    <a:pt x="89" y="35"/>
                  </a:cubicBezTo>
                  <a:cubicBezTo>
                    <a:pt x="89" y="35"/>
                    <a:pt x="89" y="35"/>
                    <a:pt x="89" y="35"/>
                  </a:cubicBezTo>
                  <a:cubicBezTo>
                    <a:pt x="88" y="36"/>
                    <a:pt x="87" y="38"/>
                    <a:pt x="86" y="39"/>
                  </a:cubicBezTo>
                  <a:moveTo>
                    <a:pt x="41" y="38"/>
                  </a:moveTo>
                  <a:cubicBezTo>
                    <a:pt x="23" y="38"/>
                    <a:pt x="12" y="32"/>
                    <a:pt x="8" y="28"/>
                  </a:cubicBezTo>
                  <a:cubicBezTo>
                    <a:pt x="6" y="26"/>
                    <a:pt x="5" y="24"/>
                    <a:pt x="5" y="22"/>
                  </a:cubicBezTo>
                  <a:cubicBezTo>
                    <a:pt x="5" y="21"/>
                    <a:pt x="5" y="21"/>
                    <a:pt x="5" y="21"/>
                  </a:cubicBezTo>
                  <a:cubicBezTo>
                    <a:pt x="5" y="20"/>
                    <a:pt x="6" y="18"/>
                    <a:pt x="7" y="17"/>
                  </a:cubicBezTo>
                  <a:cubicBezTo>
                    <a:pt x="8" y="15"/>
                    <a:pt x="10" y="13"/>
                    <a:pt x="12" y="12"/>
                  </a:cubicBezTo>
                  <a:cubicBezTo>
                    <a:pt x="23" y="6"/>
                    <a:pt x="35" y="3"/>
                    <a:pt x="48" y="3"/>
                  </a:cubicBezTo>
                  <a:cubicBezTo>
                    <a:pt x="58" y="3"/>
                    <a:pt x="69" y="5"/>
                    <a:pt x="79" y="9"/>
                  </a:cubicBezTo>
                  <a:cubicBezTo>
                    <a:pt x="82" y="10"/>
                    <a:pt x="85" y="12"/>
                    <a:pt x="86" y="14"/>
                  </a:cubicBezTo>
                  <a:cubicBezTo>
                    <a:pt x="88" y="16"/>
                    <a:pt x="89" y="18"/>
                    <a:pt x="89" y="20"/>
                  </a:cubicBezTo>
                  <a:cubicBezTo>
                    <a:pt x="89" y="20"/>
                    <a:pt x="89" y="21"/>
                    <a:pt x="89" y="21"/>
                  </a:cubicBezTo>
                  <a:cubicBezTo>
                    <a:pt x="88" y="24"/>
                    <a:pt x="86" y="27"/>
                    <a:pt x="82" y="29"/>
                  </a:cubicBezTo>
                  <a:cubicBezTo>
                    <a:pt x="71" y="35"/>
                    <a:pt x="52" y="38"/>
                    <a:pt x="42" y="38"/>
                  </a:cubicBezTo>
                  <a:cubicBezTo>
                    <a:pt x="42" y="38"/>
                    <a:pt x="41" y="38"/>
                    <a:pt x="41" y="38"/>
                  </a:cubicBezTo>
                  <a:cubicBezTo>
                    <a:pt x="41" y="38"/>
                    <a:pt x="41" y="38"/>
                    <a:pt x="41" y="38"/>
                  </a:cubicBezTo>
                  <a:moveTo>
                    <a:pt x="48" y="0"/>
                  </a:moveTo>
                  <a:cubicBezTo>
                    <a:pt x="35" y="0"/>
                    <a:pt x="22" y="3"/>
                    <a:pt x="10" y="9"/>
                  </a:cubicBezTo>
                  <a:cubicBezTo>
                    <a:pt x="8" y="11"/>
                    <a:pt x="6" y="13"/>
                    <a:pt x="4" y="15"/>
                  </a:cubicBezTo>
                  <a:cubicBezTo>
                    <a:pt x="3" y="17"/>
                    <a:pt x="2" y="19"/>
                    <a:pt x="2" y="20"/>
                  </a:cubicBezTo>
                  <a:cubicBezTo>
                    <a:pt x="2" y="21"/>
                    <a:pt x="2" y="21"/>
                    <a:pt x="2" y="21"/>
                  </a:cubicBezTo>
                  <a:cubicBezTo>
                    <a:pt x="1" y="21"/>
                    <a:pt x="1" y="22"/>
                    <a:pt x="1" y="22"/>
                  </a:cubicBezTo>
                  <a:cubicBezTo>
                    <a:pt x="1" y="24"/>
                    <a:pt x="0" y="26"/>
                    <a:pt x="0" y="28"/>
                  </a:cubicBezTo>
                  <a:cubicBezTo>
                    <a:pt x="0" y="30"/>
                    <a:pt x="1" y="33"/>
                    <a:pt x="1" y="36"/>
                  </a:cubicBezTo>
                  <a:cubicBezTo>
                    <a:pt x="1" y="37"/>
                    <a:pt x="1" y="37"/>
                    <a:pt x="2" y="37"/>
                  </a:cubicBezTo>
                  <a:cubicBezTo>
                    <a:pt x="2" y="39"/>
                    <a:pt x="4" y="42"/>
                    <a:pt x="5" y="43"/>
                  </a:cubicBezTo>
                  <a:cubicBezTo>
                    <a:pt x="11" y="49"/>
                    <a:pt x="23" y="54"/>
                    <a:pt x="41" y="54"/>
                  </a:cubicBezTo>
                  <a:cubicBezTo>
                    <a:pt x="49" y="54"/>
                    <a:pt x="60" y="53"/>
                    <a:pt x="70" y="50"/>
                  </a:cubicBezTo>
                  <a:cubicBezTo>
                    <a:pt x="73" y="49"/>
                    <a:pt x="76" y="48"/>
                    <a:pt x="79" y="47"/>
                  </a:cubicBezTo>
                  <a:cubicBezTo>
                    <a:pt x="79" y="47"/>
                    <a:pt x="79" y="47"/>
                    <a:pt x="79" y="47"/>
                  </a:cubicBezTo>
                  <a:cubicBezTo>
                    <a:pt x="80" y="47"/>
                    <a:pt x="80" y="47"/>
                    <a:pt x="80" y="47"/>
                  </a:cubicBezTo>
                  <a:cubicBezTo>
                    <a:pt x="80" y="47"/>
                    <a:pt x="80" y="47"/>
                    <a:pt x="80" y="47"/>
                  </a:cubicBezTo>
                  <a:cubicBezTo>
                    <a:pt x="81" y="46"/>
                    <a:pt x="83" y="45"/>
                    <a:pt x="84" y="45"/>
                  </a:cubicBezTo>
                  <a:cubicBezTo>
                    <a:pt x="84" y="44"/>
                    <a:pt x="85" y="44"/>
                    <a:pt x="86" y="43"/>
                  </a:cubicBezTo>
                  <a:cubicBezTo>
                    <a:pt x="86" y="43"/>
                    <a:pt x="86" y="43"/>
                    <a:pt x="86" y="43"/>
                  </a:cubicBezTo>
                  <a:cubicBezTo>
                    <a:pt x="86" y="43"/>
                    <a:pt x="86" y="43"/>
                    <a:pt x="86" y="43"/>
                  </a:cubicBezTo>
                  <a:cubicBezTo>
                    <a:pt x="89" y="41"/>
                    <a:pt x="91" y="39"/>
                    <a:pt x="92" y="35"/>
                  </a:cubicBezTo>
                  <a:cubicBezTo>
                    <a:pt x="92" y="35"/>
                    <a:pt x="93" y="34"/>
                    <a:pt x="93" y="34"/>
                  </a:cubicBezTo>
                  <a:cubicBezTo>
                    <a:pt x="93" y="33"/>
                    <a:pt x="92" y="33"/>
                    <a:pt x="92" y="32"/>
                  </a:cubicBezTo>
                  <a:cubicBezTo>
                    <a:pt x="92" y="28"/>
                    <a:pt x="93" y="24"/>
                    <a:pt x="93" y="19"/>
                  </a:cubicBezTo>
                  <a:cubicBezTo>
                    <a:pt x="93" y="19"/>
                    <a:pt x="93" y="18"/>
                    <a:pt x="92" y="18"/>
                  </a:cubicBezTo>
                  <a:cubicBezTo>
                    <a:pt x="92" y="16"/>
                    <a:pt x="91" y="13"/>
                    <a:pt x="89" y="12"/>
                  </a:cubicBezTo>
                  <a:cubicBezTo>
                    <a:pt x="86" y="9"/>
                    <a:pt x="83" y="7"/>
                    <a:pt x="80" y="6"/>
                  </a:cubicBezTo>
                  <a:cubicBezTo>
                    <a:pt x="70" y="2"/>
                    <a:pt x="59" y="0"/>
                    <a:pt x="4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785"/>
            <p:cNvSpPr>
              <a:spLocks noEditPoints="1"/>
            </p:cNvSpPr>
            <p:nvPr/>
          </p:nvSpPr>
          <p:spPr bwMode="auto">
            <a:xfrm>
              <a:off x="3009" y="2596"/>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2 h 37"/>
                <a:gd name="T32" fmla="*/ 63 w 93"/>
                <a:gd name="T33" fmla="*/ 31 h 37"/>
                <a:gd name="T34" fmla="*/ 20 w 93"/>
                <a:gd name="T35" fmla="*/ 31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6 w 93"/>
                <a:gd name="T81" fmla="*/ 10 h 37"/>
                <a:gd name="T82" fmla="*/ 4 w 93"/>
                <a:gd name="T83" fmla="*/ 4 h 37"/>
                <a:gd name="T84" fmla="*/ 1 w 93"/>
                <a:gd name="T85" fmla="*/ 4 h 37"/>
                <a:gd name="T86" fmla="*/ 0 w 93"/>
                <a:gd name="T87" fmla="*/ 10 h 37"/>
                <a:gd name="T88" fmla="*/ 5 w 93"/>
                <a:gd name="T89" fmla="*/ 26 h 37"/>
                <a:gd name="T90" fmla="*/ 79 w 93"/>
                <a:gd name="T91" fmla="*/ 30 h 37"/>
                <a:gd name="T92" fmla="*/ 80 w 93"/>
                <a:gd name="T93" fmla="*/ 30 h 37"/>
                <a:gd name="T94" fmla="*/ 86 w 93"/>
                <a:gd name="T95" fmla="*/ 26 h 37"/>
                <a:gd name="T96" fmla="*/ 93 w 93"/>
                <a:gd name="T97" fmla="*/ 17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1"/>
                    <a:pt x="52" y="32"/>
                    <a:pt x="52" y="33"/>
                  </a:cubicBezTo>
                  <a:cubicBezTo>
                    <a:pt x="51" y="33"/>
                    <a:pt x="50" y="33"/>
                    <a:pt x="49" y="33"/>
                  </a:cubicBezTo>
                  <a:moveTo>
                    <a:pt x="54" y="33"/>
                  </a:moveTo>
                  <a:cubicBezTo>
                    <a:pt x="54" y="32"/>
                    <a:pt x="54" y="32"/>
                    <a:pt x="54" y="32"/>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9"/>
                    <a:pt x="60" y="25"/>
                    <a:pt x="59" y="22"/>
                  </a:cubicBezTo>
                  <a:cubicBezTo>
                    <a:pt x="61" y="22"/>
                    <a:pt x="62" y="22"/>
                    <a:pt x="63" y="22"/>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1"/>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8"/>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5"/>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10"/>
                  </a:cubicBezTo>
                  <a:cubicBezTo>
                    <a:pt x="5" y="9"/>
                    <a:pt x="4" y="8"/>
                    <a:pt x="4" y="8"/>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8"/>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786"/>
            <p:cNvSpPr>
              <a:spLocks noEditPoints="1"/>
            </p:cNvSpPr>
            <p:nvPr/>
          </p:nvSpPr>
          <p:spPr bwMode="auto">
            <a:xfrm>
              <a:off x="3009" y="2648"/>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787"/>
            <p:cNvSpPr>
              <a:spLocks noEditPoints="1"/>
            </p:cNvSpPr>
            <p:nvPr/>
          </p:nvSpPr>
          <p:spPr bwMode="auto">
            <a:xfrm>
              <a:off x="3009" y="2700"/>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29"/>
                    <a:pt x="80" y="29"/>
                    <a:pt x="80" y="29"/>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788"/>
            <p:cNvSpPr>
              <a:spLocks noEditPoints="1"/>
            </p:cNvSpPr>
            <p:nvPr/>
          </p:nvSpPr>
          <p:spPr bwMode="auto">
            <a:xfrm>
              <a:off x="3009" y="2752"/>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89 w 93"/>
                <a:gd name="T79" fmla="*/ 6 h 37"/>
                <a:gd name="T80" fmla="*/ 32 w 93"/>
                <a:gd name="T81" fmla="*/ 19 h 37"/>
                <a:gd name="T82" fmla="*/ 4 w 93"/>
                <a:gd name="T83" fmla="*/ 5 h 37"/>
                <a:gd name="T84" fmla="*/ 2 w 93"/>
                <a:gd name="T85" fmla="*/ 3 h 37"/>
                <a:gd name="T86" fmla="*/ 1 w 93"/>
                <a:gd name="T87" fmla="*/ 8 h 37"/>
                <a:gd name="T88" fmla="*/ 2 w 93"/>
                <a:gd name="T89" fmla="*/ 20 h 37"/>
                <a:gd name="T90" fmla="*/ 70 w 93"/>
                <a:gd name="T91" fmla="*/ 33 h 37"/>
                <a:gd name="T92" fmla="*/ 80 w 93"/>
                <a:gd name="T93" fmla="*/ 29 h 37"/>
                <a:gd name="T94" fmla="*/ 86 w 93"/>
                <a:gd name="T95" fmla="*/ 26 h 37"/>
                <a:gd name="T96" fmla="*/ 92 w 93"/>
                <a:gd name="T97" fmla="*/ 18 h 37"/>
                <a:gd name="T98" fmla="*/ 93 w 93"/>
                <a:gd name="T9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5"/>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2"/>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2"/>
                    <a:pt x="54" y="32"/>
                    <a:pt x="54" y="32"/>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2"/>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1"/>
                    <a:pt x="60" y="32"/>
                  </a:cubicBezTo>
                  <a:moveTo>
                    <a:pt x="26" y="32"/>
                  </a:moveTo>
                  <a:cubicBezTo>
                    <a:pt x="24" y="31"/>
                    <a:pt x="22" y="31"/>
                    <a:pt x="20" y="30"/>
                  </a:cubicBezTo>
                  <a:cubicBezTo>
                    <a:pt x="20" y="29"/>
                    <a:pt x="20" y="28"/>
                    <a:pt x="20" y="26"/>
                  </a:cubicBezTo>
                  <a:cubicBezTo>
                    <a:pt x="20" y="24"/>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19"/>
                    <a:pt x="71" y="19"/>
                    <a:pt x="73" y="19"/>
                  </a:cubicBezTo>
                  <a:cubicBezTo>
                    <a:pt x="73" y="22"/>
                    <a:pt x="73" y="25"/>
                    <a:pt x="73" y="27"/>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7"/>
                    <a:pt x="19" y="29"/>
                    <a:pt x="19" y="30"/>
                  </a:cubicBezTo>
                  <a:moveTo>
                    <a:pt x="75" y="28"/>
                  </a:moveTo>
                  <a:cubicBezTo>
                    <a:pt x="75" y="27"/>
                    <a:pt x="75" y="27"/>
                    <a:pt x="75" y="27"/>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8"/>
                    <a:pt x="86" y="15"/>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2"/>
                    <a:pt x="89" y="2"/>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9"/>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29"/>
                    <a:pt x="80" y="29"/>
                    <a:pt x="80" y="29"/>
                  </a:cubicBezTo>
                  <a:cubicBezTo>
                    <a:pt x="80" y="29"/>
                    <a:pt x="80" y="29"/>
                    <a:pt x="80" y="29"/>
                  </a:cubicBezTo>
                  <a:cubicBezTo>
                    <a:pt x="81" y="29"/>
                    <a:pt x="83" y="28"/>
                    <a:pt x="84" y="27"/>
                  </a:cubicBezTo>
                  <a:cubicBezTo>
                    <a:pt x="84" y="27"/>
                    <a:pt x="85" y="26"/>
                    <a:pt x="86" y="26"/>
                  </a:cubicBezTo>
                  <a:cubicBezTo>
                    <a:pt x="86" y="26"/>
                    <a:pt x="86" y="26"/>
                    <a:pt x="86" y="26"/>
                  </a:cubicBezTo>
                  <a:cubicBezTo>
                    <a:pt x="86" y="26"/>
                    <a:pt x="86" y="26"/>
                    <a:pt x="86" y="26"/>
                  </a:cubicBezTo>
                  <a:cubicBezTo>
                    <a:pt x="89" y="24"/>
                    <a:pt x="91" y="21"/>
                    <a:pt x="92" y="18"/>
                  </a:cubicBezTo>
                  <a:cubicBezTo>
                    <a:pt x="92" y="18"/>
                    <a:pt x="93" y="17"/>
                    <a:pt x="93" y="16"/>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789"/>
            <p:cNvSpPr>
              <a:spLocks noEditPoints="1"/>
            </p:cNvSpPr>
            <p:nvPr/>
          </p:nvSpPr>
          <p:spPr bwMode="auto">
            <a:xfrm>
              <a:off x="3343" y="896"/>
              <a:ext cx="258" cy="223"/>
            </a:xfrm>
            <a:custGeom>
              <a:avLst/>
              <a:gdLst>
                <a:gd name="T0" fmla="*/ 77 w 109"/>
                <a:gd name="T1" fmla="*/ 90 h 94"/>
                <a:gd name="T2" fmla="*/ 60 w 109"/>
                <a:gd name="T3" fmla="*/ 73 h 94"/>
                <a:gd name="T4" fmla="*/ 63 w 109"/>
                <a:gd name="T5" fmla="*/ 70 h 94"/>
                <a:gd name="T6" fmla="*/ 72 w 109"/>
                <a:gd name="T7" fmla="*/ 64 h 94"/>
                <a:gd name="T8" fmla="*/ 77 w 109"/>
                <a:gd name="T9" fmla="*/ 90 h 94"/>
                <a:gd name="T10" fmla="*/ 79 w 109"/>
                <a:gd name="T11" fmla="*/ 84 h 94"/>
                <a:gd name="T12" fmla="*/ 75 w 109"/>
                <a:gd name="T13" fmla="*/ 63 h 94"/>
                <a:gd name="T14" fmla="*/ 75 w 109"/>
                <a:gd name="T15" fmla="*/ 62 h 94"/>
                <a:gd name="T16" fmla="*/ 75 w 109"/>
                <a:gd name="T17" fmla="*/ 61 h 94"/>
                <a:gd name="T18" fmla="*/ 19 w 109"/>
                <a:gd name="T19" fmla="*/ 13 h 94"/>
                <a:gd name="T20" fmla="*/ 55 w 109"/>
                <a:gd name="T21" fmla="*/ 37 h 94"/>
                <a:gd name="T22" fmla="*/ 83 w 109"/>
                <a:gd name="T23" fmla="*/ 56 h 94"/>
                <a:gd name="T24" fmla="*/ 79 w 109"/>
                <a:gd name="T25" fmla="*/ 84 h 94"/>
                <a:gd name="T26" fmla="*/ 43 w 109"/>
                <a:gd name="T27" fmla="*/ 81 h 94"/>
                <a:gd name="T28" fmla="*/ 33 w 109"/>
                <a:gd name="T29" fmla="*/ 64 h 94"/>
                <a:gd name="T30" fmla="*/ 13 w 109"/>
                <a:gd name="T31" fmla="*/ 24 h 94"/>
                <a:gd name="T32" fmla="*/ 5 w 109"/>
                <a:gd name="T33" fmla="*/ 9 h 94"/>
                <a:gd name="T34" fmla="*/ 4 w 109"/>
                <a:gd name="T35" fmla="*/ 5 h 94"/>
                <a:gd name="T36" fmla="*/ 71 w 109"/>
                <a:gd name="T37" fmla="*/ 61 h 94"/>
                <a:gd name="T38" fmla="*/ 57 w 109"/>
                <a:gd name="T39" fmla="*/ 72 h 94"/>
                <a:gd name="T40" fmla="*/ 50 w 109"/>
                <a:gd name="T41" fmla="*/ 78 h 94"/>
                <a:gd name="T42" fmla="*/ 43 w 109"/>
                <a:gd name="T43" fmla="*/ 81 h 94"/>
                <a:gd name="T44" fmla="*/ 85 w 109"/>
                <a:gd name="T45" fmla="*/ 54 h 94"/>
                <a:gd name="T46" fmla="*/ 56 w 109"/>
                <a:gd name="T47" fmla="*/ 35 h 94"/>
                <a:gd name="T48" fmla="*/ 10 w 109"/>
                <a:gd name="T49" fmla="*/ 4 h 94"/>
                <a:gd name="T50" fmla="*/ 35 w 109"/>
                <a:gd name="T51" fmla="*/ 13 h 94"/>
                <a:gd name="T52" fmla="*/ 105 w 109"/>
                <a:gd name="T53" fmla="*/ 42 h 94"/>
                <a:gd name="T54" fmla="*/ 85 w 109"/>
                <a:gd name="T55" fmla="*/ 54 h 94"/>
                <a:gd name="T56" fmla="*/ 2 w 109"/>
                <a:gd name="T57" fmla="*/ 0 h 94"/>
                <a:gd name="T58" fmla="*/ 1 w 109"/>
                <a:gd name="T59" fmla="*/ 1 h 94"/>
                <a:gd name="T60" fmla="*/ 1 w 109"/>
                <a:gd name="T61" fmla="*/ 1 h 94"/>
                <a:gd name="T62" fmla="*/ 0 w 109"/>
                <a:gd name="T63" fmla="*/ 1 h 94"/>
                <a:gd name="T64" fmla="*/ 0 w 109"/>
                <a:gd name="T65" fmla="*/ 1 h 94"/>
                <a:gd name="T66" fmla="*/ 0 w 109"/>
                <a:gd name="T67" fmla="*/ 1 h 94"/>
                <a:gd name="T68" fmla="*/ 0 w 109"/>
                <a:gd name="T69" fmla="*/ 1 h 94"/>
                <a:gd name="T70" fmla="*/ 0 w 109"/>
                <a:gd name="T71" fmla="*/ 1 h 94"/>
                <a:gd name="T72" fmla="*/ 0 w 109"/>
                <a:gd name="T73" fmla="*/ 2 h 94"/>
                <a:gd name="T74" fmla="*/ 0 w 109"/>
                <a:gd name="T75" fmla="*/ 2 h 94"/>
                <a:gd name="T76" fmla="*/ 0 w 109"/>
                <a:gd name="T77" fmla="*/ 3 h 94"/>
                <a:gd name="T78" fmla="*/ 0 w 109"/>
                <a:gd name="T79" fmla="*/ 4 h 94"/>
                <a:gd name="T80" fmla="*/ 19 w 109"/>
                <a:gd name="T81" fmla="*/ 43 h 94"/>
                <a:gd name="T82" fmla="*/ 42 w 109"/>
                <a:gd name="T83" fmla="*/ 83 h 94"/>
                <a:gd name="T84" fmla="*/ 43 w 109"/>
                <a:gd name="T85" fmla="*/ 84 h 94"/>
                <a:gd name="T86" fmla="*/ 43 w 109"/>
                <a:gd name="T87" fmla="*/ 84 h 94"/>
                <a:gd name="T88" fmla="*/ 52 w 109"/>
                <a:gd name="T89" fmla="*/ 80 h 94"/>
                <a:gd name="T90" fmla="*/ 58 w 109"/>
                <a:gd name="T91" fmla="*/ 75 h 94"/>
                <a:gd name="T92" fmla="*/ 77 w 109"/>
                <a:gd name="T93" fmla="*/ 94 h 94"/>
                <a:gd name="T94" fmla="*/ 78 w 109"/>
                <a:gd name="T95" fmla="*/ 94 h 94"/>
                <a:gd name="T96" fmla="*/ 78 w 109"/>
                <a:gd name="T97" fmla="*/ 94 h 94"/>
                <a:gd name="T98" fmla="*/ 79 w 109"/>
                <a:gd name="T99" fmla="*/ 94 h 94"/>
                <a:gd name="T100" fmla="*/ 79 w 109"/>
                <a:gd name="T101" fmla="*/ 94 h 94"/>
                <a:gd name="T102" fmla="*/ 80 w 109"/>
                <a:gd name="T103" fmla="*/ 93 h 94"/>
                <a:gd name="T104" fmla="*/ 86 w 109"/>
                <a:gd name="T105" fmla="*/ 56 h 94"/>
                <a:gd name="T106" fmla="*/ 109 w 109"/>
                <a:gd name="T107" fmla="*/ 43 h 94"/>
                <a:gd name="T108" fmla="*/ 109 w 109"/>
                <a:gd name="T109" fmla="*/ 42 h 94"/>
                <a:gd name="T110" fmla="*/ 109 w 109"/>
                <a:gd name="T111" fmla="*/ 41 h 94"/>
                <a:gd name="T112" fmla="*/ 36 w 109"/>
                <a:gd name="T113" fmla="*/ 11 h 94"/>
                <a:gd name="T114" fmla="*/ 3 w 109"/>
                <a:gd name="T115" fmla="*/ 0 h 94"/>
                <a:gd name="T116" fmla="*/ 2 w 109"/>
                <a:gd name="T1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 h="94">
                  <a:moveTo>
                    <a:pt x="77" y="90"/>
                  </a:moveTo>
                  <a:cubicBezTo>
                    <a:pt x="71" y="84"/>
                    <a:pt x="66" y="79"/>
                    <a:pt x="60" y="73"/>
                  </a:cubicBezTo>
                  <a:cubicBezTo>
                    <a:pt x="61" y="72"/>
                    <a:pt x="62" y="71"/>
                    <a:pt x="63" y="70"/>
                  </a:cubicBezTo>
                  <a:cubicBezTo>
                    <a:pt x="66" y="67"/>
                    <a:pt x="69" y="65"/>
                    <a:pt x="72" y="64"/>
                  </a:cubicBezTo>
                  <a:cubicBezTo>
                    <a:pt x="74" y="70"/>
                    <a:pt x="75" y="78"/>
                    <a:pt x="77" y="90"/>
                  </a:cubicBezTo>
                  <a:moveTo>
                    <a:pt x="79" y="84"/>
                  </a:moveTo>
                  <a:cubicBezTo>
                    <a:pt x="77" y="75"/>
                    <a:pt x="76" y="68"/>
                    <a:pt x="75" y="63"/>
                  </a:cubicBezTo>
                  <a:cubicBezTo>
                    <a:pt x="75" y="62"/>
                    <a:pt x="75" y="62"/>
                    <a:pt x="75" y="62"/>
                  </a:cubicBezTo>
                  <a:cubicBezTo>
                    <a:pt x="75" y="62"/>
                    <a:pt x="75" y="61"/>
                    <a:pt x="75" y="61"/>
                  </a:cubicBezTo>
                  <a:cubicBezTo>
                    <a:pt x="53" y="42"/>
                    <a:pt x="39" y="29"/>
                    <a:pt x="19" y="13"/>
                  </a:cubicBezTo>
                  <a:cubicBezTo>
                    <a:pt x="30" y="21"/>
                    <a:pt x="39" y="28"/>
                    <a:pt x="55" y="37"/>
                  </a:cubicBezTo>
                  <a:cubicBezTo>
                    <a:pt x="64" y="43"/>
                    <a:pt x="75" y="49"/>
                    <a:pt x="83" y="56"/>
                  </a:cubicBezTo>
                  <a:cubicBezTo>
                    <a:pt x="82" y="65"/>
                    <a:pt x="80" y="75"/>
                    <a:pt x="79" y="84"/>
                  </a:cubicBezTo>
                  <a:moveTo>
                    <a:pt x="43" y="81"/>
                  </a:moveTo>
                  <a:cubicBezTo>
                    <a:pt x="41" y="78"/>
                    <a:pt x="37" y="71"/>
                    <a:pt x="33" y="64"/>
                  </a:cubicBezTo>
                  <a:cubicBezTo>
                    <a:pt x="27" y="52"/>
                    <a:pt x="19" y="37"/>
                    <a:pt x="13" y="24"/>
                  </a:cubicBezTo>
                  <a:cubicBezTo>
                    <a:pt x="10" y="18"/>
                    <a:pt x="7" y="13"/>
                    <a:pt x="5" y="9"/>
                  </a:cubicBezTo>
                  <a:cubicBezTo>
                    <a:pt x="5" y="7"/>
                    <a:pt x="4" y="6"/>
                    <a:pt x="4" y="5"/>
                  </a:cubicBezTo>
                  <a:cubicBezTo>
                    <a:pt x="30" y="24"/>
                    <a:pt x="46" y="39"/>
                    <a:pt x="71" y="61"/>
                  </a:cubicBezTo>
                  <a:cubicBezTo>
                    <a:pt x="66" y="63"/>
                    <a:pt x="61" y="67"/>
                    <a:pt x="57" y="72"/>
                  </a:cubicBezTo>
                  <a:cubicBezTo>
                    <a:pt x="55" y="74"/>
                    <a:pt x="53" y="76"/>
                    <a:pt x="50" y="78"/>
                  </a:cubicBezTo>
                  <a:cubicBezTo>
                    <a:pt x="48" y="80"/>
                    <a:pt x="46" y="81"/>
                    <a:pt x="43" y="81"/>
                  </a:cubicBezTo>
                  <a:moveTo>
                    <a:pt x="85" y="54"/>
                  </a:moveTo>
                  <a:cubicBezTo>
                    <a:pt x="76" y="47"/>
                    <a:pt x="66" y="40"/>
                    <a:pt x="56" y="35"/>
                  </a:cubicBezTo>
                  <a:cubicBezTo>
                    <a:pt x="36" y="23"/>
                    <a:pt x="27" y="14"/>
                    <a:pt x="10" y="4"/>
                  </a:cubicBezTo>
                  <a:cubicBezTo>
                    <a:pt x="20" y="7"/>
                    <a:pt x="23" y="8"/>
                    <a:pt x="35" y="13"/>
                  </a:cubicBezTo>
                  <a:cubicBezTo>
                    <a:pt x="59" y="23"/>
                    <a:pt x="84" y="33"/>
                    <a:pt x="105" y="42"/>
                  </a:cubicBezTo>
                  <a:cubicBezTo>
                    <a:pt x="98" y="46"/>
                    <a:pt x="92" y="49"/>
                    <a:pt x="85" y="54"/>
                  </a:cubicBezTo>
                  <a:moveTo>
                    <a:pt x="2" y="0"/>
                  </a:moveTo>
                  <a:cubicBezTo>
                    <a:pt x="2" y="0"/>
                    <a:pt x="1" y="0"/>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3"/>
                    <a:pt x="0" y="3"/>
                    <a:pt x="0" y="3"/>
                  </a:cubicBezTo>
                  <a:cubicBezTo>
                    <a:pt x="0" y="3"/>
                    <a:pt x="0" y="4"/>
                    <a:pt x="0" y="4"/>
                  </a:cubicBezTo>
                  <a:cubicBezTo>
                    <a:pt x="3" y="9"/>
                    <a:pt x="11" y="26"/>
                    <a:pt x="19" y="43"/>
                  </a:cubicBezTo>
                  <a:cubicBezTo>
                    <a:pt x="28" y="60"/>
                    <a:pt x="37" y="77"/>
                    <a:pt x="42" y="83"/>
                  </a:cubicBezTo>
                  <a:cubicBezTo>
                    <a:pt x="42" y="84"/>
                    <a:pt x="42" y="84"/>
                    <a:pt x="43" y="84"/>
                  </a:cubicBezTo>
                  <a:cubicBezTo>
                    <a:pt x="43" y="84"/>
                    <a:pt x="43" y="84"/>
                    <a:pt x="43" y="84"/>
                  </a:cubicBezTo>
                  <a:cubicBezTo>
                    <a:pt x="46" y="84"/>
                    <a:pt x="49" y="82"/>
                    <a:pt x="52" y="80"/>
                  </a:cubicBezTo>
                  <a:cubicBezTo>
                    <a:pt x="54" y="79"/>
                    <a:pt x="56" y="77"/>
                    <a:pt x="58" y="75"/>
                  </a:cubicBezTo>
                  <a:cubicBezTo>
                    <a:pt x="64" y="81"/>
                    <a:pt x="69" y="86"/>
                    <a:pt x="77" y="94"/>
                  </a:cubicBezTo>
                  <a:cubicBezTo>
                    <a:pt x="77" y="94"/>
                    <a:pt x="78" y="94"/>
                    <a:pt x="78" y="94"/>
                  </a:cubicBezTo>
                  <a:cubicBezTo>
                    <a:pt x="78" y="94"/>
                    <a:pt x="78" y="94"/>
                    <a:pt x="78" y="94"/>
                  </a:cubicBezTo>
                  <a:cubicBezTo>
                    <a:pt x="79" y="94"/>
                    <a:pt x="79" y="94"/>
                    <a:pt x="79" y="94"/>
                  </a:cubicBezTo>
                  <a:cubicBezTo>
                    <a:pt x="79" y="94"/>
                    <a:pt x="79" y="94"/>
                    <a:pt x="79" y="94"/>
                  </a:cubicBezTo>
                  <a:cubicBezTo>
                    <a:pt x="80" y="94"/>
                    <a:pt x="80" y="94"/>
                    <a:pt x="80" y="93"/>
                  </a:cubicBezTo>
                  <a:cubicBezTo>
                    <a:pt x="82" y="81"/>
                    <a:pt x="84" y="69"/>
                    <a:pt x="86" y="56"/>
                  </a:cubicBezTo>
                  <a:cubicBezTo>
                    <a:pt x="94" y="50"/>
                    <a:pt x="100" y="48"/>
                    <a:pt x="109" y="43"/>
                  </a:cubicBezTo>
                  <a:cubicBezTo>
                    <a:pt x="109" y="43"/>
                    <a:pt x="109" y="43"/>
                    <a:pt x="109" y="42"/>
                  </a:cubicBezTo>
                  <a:cubicBezTo>
                    <a:pt x="109" y="42"/>
                    <a:pt x="109" y="41"/>
                    <a:pt x="109" y="41"/>
                  </a:cubicBezTo>
                  <a:cubicBezTo>
                    <a:pt x="87" y="32"/>
                    <a:pt x="61" y="21"/>
                    <a:pt x="36" y="11"/>
                  </a:cubicBezTo>
                  <a:cubicBezTo>
                    <a:pt x="21" y="5"/>
                    <a:pt x="20" y="4"/>
                    <a:pt x="3" y="0"/>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790"/>
            <p:cNvSpPr>
              <a:spLocks noEditPoints="1"/>
            </p:cNvSpPr>
            <p:nvPr/>
          </p:nvSpPr>
          <p:spPr bwMode="auto">
            <a:xfrm>
              <a:off x="3080" y="733"/>
              <a:ext cx="263" cy="225"/>
            </a:xfrm>
            <a:custGeom>
              <a:avLst/>
              <a:gdLst>
                <a:gd name="T0" fmla="*/ 78 w 111"/>
                <a:gd name="T1" fmla="*/ 89 h 95"/>
                <a:gd name="T2" fmla="*/ 62 w 111"/>
                <a:gd name="T3" fmla="*/ 74 h 95"/>
                <a:gd name="T4" fmla="*/ 64 w 111"/>
                <a:gd name="T5" fmla="*/ 71 h 95"/>
                <a:gd name="T6" fmla="*/ 73 w 111"/>
                <a:gd name="T7" fmla="*/ 65 h 95"/>
                <a:gd name="T8" fmla="*/ 78 w 111"/>
                <a:gd name="T9" fmla="*/ 89 h 95"/>
                <a:gd name="T10" fmla="*/ 80 w 111"/>
                <a:gd name="T11" fmla="*/ 82 h 95"/>
                <a:gd name="T12" fmla="*/ 76 w 111"/>
                <a:gd name="T13" fmla="*/ 64 h 95"/>
                <a:gd name="T14" fmla="*/ 77 w 111"/>
                <a:gd name="T15" fmla="*/ 63 h 95"/>
                <a:gd name="T16" fmla="*/ 76 w 111"/>
                <a:gd name="T17" fmla="*/ 61 h 95"/>
                <a:gd name="T18" fmla="*/ 31 w 111"/>
                <a:gd name="T19" fmla="*/ 22 h 95"/>
                <a:gd name="T20" fmla="*/ 56 w 111"/>
                <a:gd name="T21" fmla="*/ 38 h 95"/>
                <a:gd name="T22" fmla="*/ 84 w 111"/>
                <a:gd name="T23" fmla="*/ 57 h 95"/>
                <a:gd name="T24" fmla="*/ 80 w 111"/>
                <a:gd name="T25" fmla="*/ 82 h 95"/>
                <a:gd name="T26" fmla="*/ 45 w 111"/>
                <a:gd name="T27" fmla="*/ 81 h 95"/>
                <a:gd name="T28" fmla="*/ 35 w 111"/>
                <a:gd name="T29" fmla="*/ 64 h 95"/>
                <a:gd name="T30" fmla="*/ 14 w 111"/>
                <a:gd name="T31" fmla="*/ 25 h 95"/>
                <a:gd name="T32" fmla="*/ 7 w 111"/>
                <a:gd name="T33" fmla="*/ 9 h 95"/>
                <a:gd name="T34" fmla="*/ 6 w 111"/>
                <a:gd name="T35" fmla="*/ 7 h 95"/>
                <a:gd name="T36" fmla="*/ 71 w 111"/>
                <a:gd name="T37" fmla="*/ 62 h 95"/>
                <a:gd name="T38" fmla="*/ 66 w 111"/>
                <a:gd name="T39" fmla="*/ 65 h 95"/>
                <a:gd name="T40" fmla="*/ 55 w 111"/>
                <a:gd name="T41" fmla="*/ 75 h 95"/>
                <a:gd name="T42" fmla="*/ 45 w 111"/>
                <a:gd name="T43" fmla="*/ 81 h 95"/>
                <a:gd name="T44" fmla="*/ 86 w 111"/>
                <a:gd name="T45" fmla="*/ 54 h 95"/>
                <a:gd name="T46" fmla="*/ 58 w 111"/>
                <a:gd name="T47" fmla="*/ 35 h 95"/>
                <a:gd name="T48" fmla="*/ 31 w 111"/>
                <a:gd name="T49" fmla="*/ 17 h 95"/>
                <a:gd name="T50" fmla="*/ 14 w 111"/>
                <a:gd name="T51" fmla="*/ 6 h 95"/>
                <a:gd name="T52" fmla="*/ 20 w 111"/>
                <a:gd name="T53" fmla="*/ 8 h 95"/>
                <a:gd name="T54" fmla="*/ 36 w 111"/>
                <a:gd name="T55" fmla="*/ 14 h 95"/>
                <a:gd name="T56" fmla="*/ 105 w 111"/>
                <a:gd name="T57" fmla="*/ 43 h 95"/>
                <a:gd name="T58" fmla="*/ 86 w 111"/>
                <a:gd name="T59" fmla="*/ 54 h 95"/>
                <a:gd name="T60" fmla="*/ 4 w 111"/>
                <a:gd name="T61" fmla="*/ 0 h 95"/>
                <a:gd name="T62" fmla="*/ 2 w 111"/>
                <a:gd name="T63" fmla="*/ 1 h 95"/>
                <a:gd name="T64" fmla="*/ 1 w 111"/>
                <a:gd name="T65" fmla="*/ 1 h 95"/>
                <a:gd name="T66" fmla="*/ 1 w 111"/>
                <a:gd name="T67" fmla="*/ 1 h 95"/>
                <a:gd name="T68" fmla="*/ 1 w 111"/>
                <a:gd name="T69" fmla="*/ 1 h 95"/>
                <a:gd name="T70" fmla="*/ 1 w 111"/>
                <a:gd name="T71" fmla="*/ 1 h 95"/>
                <a:gd name="T72" fmla="*/ 1 w 111"/>
                <a:gd name="T73" fmla="*/ 1 h 95"/>
                <a:gd name="T74" fmla="*/ 0 w 111"/>
                <a:gd name="T75" fmla="*/ 2 h 95"/>
                <a:gd name="T76" fmla="*/ 0 w 111"/>
                <a:gd name="T77" fmla="*/ 3 h 95"/>
                <a:gd name="T78" fmla="*/ 0 w 111"/>
                <a:gd name="T79" fmla="*/ 3 h 95"/>
                <a:gd name="T80" fmla="*/ 1 w 111"/>
                <a:gd name="T81" fmla="*/ 5 h 95"/>
                <a:gd name="T82" fmla="*/ 20 w 111"/>
                <a:gd name="T83" fmla="*/ 44 h 95"/>
                <a:gd name="T84" fmla="*/ 33 w 111"/>
                <a:gd name="T85" fmla="*/ 68 h 95"/>
                <a:gd name="T86" fmla="*/ 42 w 111"/>
                <a:gd name="T87" fmla="*/ 84 h 95"/>
                <a:gd name="T88" fmla="*/ 44 w 111"/>
                <a:gd name="T89" fmla="*/ 85 h 95"/>
                <a:gd name="T90" fmla="*/ 44 w 111"/>
                <a:gd name="T91" fmla="*/ 85 h 95"/>
                <a:gd name="T92" fmla="*/ 53 w 111"/>
                <a:gd name="T93" fmla="*/ 81 h 95"/>
                <a:gd name="T94" fmla="*/ 59 w 111"/>
                <a:gd name="T95" fmla="*/ 76 h 95"/>
                <a:gd name="T96" fmla="*/ 78 w 111"/>
                <a:gd name="T97" fmla="*/ 94 h 95"/>
                <a:gd name="T98" fmla="*/ 79 w 111"/>
                <a:gd name="T99" fmla="*/ 95 h 95"/>
                <a:gd name="T100" fmla="*/ 80 w 111"/>
                <a:gd name="T101" fmla="*/ 95 h 95"/>
                <a:gd name="T102" fmla="*/ 80 w 111"/>
                <a:gd name="T103" fmla="*/ 95 h 95"/>
                <a:gd name="T104" fmla="*/ 82 w 111"/>
                <a:gd name="T105" fmla="*/ 94 h 95"/>
                <a:gd name="T106" fmla="*/ 88 w 111"/>
                <a:gd name="T107" fmla="*/ 57 h 95"/>
                <a:gd name="T108" fmla="*/ 110 w 111"/>
                <a:gd name="T109" fmla="*/ 44 h 95"/>
                <a:gd name="T110" fmla="*/ 111 w 111"/>
                <a:gd name="T111" fmla="*/ 43 h 95"/>
                <a:gd name="T112" fmla="*/ 110 w 111"/>
                <a:gd name="T113" fmla="*/ 41 h 95"/>
                <a:gd name="T114" fmla="*/ 37 w 111"/>
                <a:gd name="T115" fmla="*/ 11 h 95"/>
                <a:gd name="T116" fmla="*/ 22 w 111"/>
                <a:gd name="T117" fmla="*/ 5 h 95"/>
                <a:gd name="T118" fmla="*/ 4 w 111"/>
                <a:gd name="T119" fmla="*/ 0 h 95"/>
                <a:gd name="T120" fmla="*/ 4 w 111"/>
                <a:gd name="T1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1" h="95">
                  <a:moveTo>
                    <a:pt x="78" y="89"/>
                  </a:moveTo>
                  <a:cubicBezTo>
                    <a:pt x="72" y="84"/>
                    <a:pt x="67" y="79"/>
                    <a:pt x="62" y="74"/>
                  </a:cubicBezTo>
                  <a:cubicBezTo>
                    <a:pt x="62" y="73"/>
                    <a:pt x="63" y="72"/>
                    <a:pt x="64" y="71"/>
                  </a:cubicBezTo>
                  <a:cubicBezTo>
                    <a:pt x="67" y="68"/>
                    <a:pt x="70" y="66"/>
                    <a:pt x="73" y="65"/>
                  </a:cubicBezTo>
                  <a:cubicBezTo>
                    <a:pt x="74" y="71"/>
                    <a:pt x="76" y="78"/>
                    <a:pt x="78" y="89"/>
                  </a:cubicBezTo>
                  <a:moveTo>
                    <a:pt x="80" y="82"/>
                  </a:moveTo>
                  <a:cubicBezTo>
                    <a:pt x="79" y="74"/>
                    <a:pt x="78" y="69"/>
                    <a:pt x="76" y="64"/>
                  </a:cubicBezTo>
                  <a:cubicBezTo>
                    <a:pt x="77" y="63"/>
                    <a:pt x="77" y="63"/>
                    <a:pt x="77" y="63"/>
                  </a:cubicBezTo>
                  <a:cubicBezTo>
                    <a:pt x="77" y="62"/>
                    <a:pt x="77" y="61"/>
                    <a:pt x="76" y="61"/>
                  </a:cubicBezTo>
                  <a:cubicBezTo>
                    <a:pt x="59" y="46"/>
                    <a:pt x="46" y="34"/>
                    <a:pt x="31" y="22"/>
                  </a:cubicBezTo>
                  <a:cubicBezTo>
                    <a:pt x="38" y="27"/>
                    <a:pt x="46" y="32"/>
                    <a:pt x="56" y="38"/>
                  </a:cubicBezTo>
                  <a:cubicBezTo>
                    <a:pt x="65" y="44"/>
                    <a:pt x="76" y="50"/>
                    <a:pt x="84" y="57"/>
                  </a:cubicBezTo>
                  <a:cubicBezTo>
                    <a:pt x="83" y="65"/>
                    <a:pt x="81" y="74"/>
                    <a:pt x="80" y="82"/>
                  </a:cubicBezTo>
                  <a:moveTo>
                    <a:pt x="45" y="81"/>
                  </a:moveTo>
                  <a:cubicBezTo>
                    <a:pt x="42" y="78"/>
                    <a:pt x="39" y="72"/>
                    <a:pt x="35" y="64"/>
                  </a:cubicBezTo>
                  <a:cubicBezTo>
                    <a:pt x="28" y="52"/>
                    <a:pt x="21" y="37"/>
                    <a:pt x="14" y="25"/>
                  </a:cubicBezTo>
                  <a:cubicBezTo>
                    <a:pt x="11" y="18"/>
                    <a:pt x="9" y="13"/>
                    <a:pt x="7" y="9"/>
                  </a:cubicBezTo>
                  <a:cubicBezTo>
                    <a:pt x="6" y="8"/>
                    <a:pt x="6" y="7"/>
                    <a:pt x="6" y="7"/>
                  </a:cubicBezTo>
                  <a:cubicBezTo>
                    <a:pt x="31" y="25"/>
                    <a:pt x="47" y="40"/>
                    <a:pt x="71" y="62"/>
                  </a:cubicBezTo>
                  <a:cubicBezTo>
                    <a:pt x="69" y="62"/>
                    <a:pt x="67" y="63"/>
                    <a:pt x="66" y="65"/>
                  </a:cubicBezTo>
                  <a:cubicBezTo>
                    <a:pt x="62" y="68"/>
                    <a:pt x="58" y="72"/>
                    <a:pt x="55" y="75"/>
                  </a:cubicBezTo>
                  <a:cubicBezTo>
                    <a:pt x="51" y="79"/>
                    <a:pt x="48" y="81"/>
                    <a:pt x="45" y="81"/>
                  </a:cubicBezTo>
                  <a:moveTo>
                    <a:pt x="86" y="54"/>
                  </a:moveTo>
                  <a:cubicBezTo>
                    <a:pt x="77" y="47"/>
                    <a:pt x="67" y="40"/>
                    <a:pt x="58" y="35"/>
                  </a:cubicBezTo>
                  <a:cubicBezTo>
                    <a:pt x="46" y="28"/>
                    <a:pt x="38" y="22"/>
                    <a:pt x="31" y="17"/>
                  </a:cubicBezTo>
                  <a:cubicBezTo>
                    <a:pt x="25" y="13"/>
                    <a:pt x="20" y="10"/>
                    <a:pt x="14" y="6"/>
                  </a:cubicBezTo>
                  <a:cubicBezTo>
                    <a:pt x="17" y="7"/>
                    <a:pt x="19" y="7"/>
                    <a:pt x="20" y="8"/>
                  </a:cubicBezTo>
                  <a:cubicBezTo>
                    <a:pt x="24" y="10"/>
                    <a:pt x="29" y="11"/>
                    <a:pt x="36" y="14"/>
                  </a:cubicBezTo>
                  <a:cubicBezTo>
                    <a:pt x="59" y="23"/>
                    <a:pt x="84" y="34"/>
                    <a:pt x="105" y="43"/>
                  </a:cubicBezTo>
                  <a:cubicBezTo>
                    <a:pt x="98" y="46"/>
                    <a:pt x="93" y="49"/>
                    <a:pt x="86" y="54"/>
                  </a:cubicBezTo>
                  <a:moveTo>
                    <a:pt x="4" y="0"/>
                  </a:moveTo>
                  <a:cubicBezTo>
                    <a:pt x="3" y="0"/>
                    <a:pt x="2" y="0"/>
                    <a:pt x="2"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0" y="2"/>
                  </a:cubicBezTo>
                  <a:cubicBezTo>
                    <a:pt x="0" y="3"/>
                    <a:pt x="0" y="3"/>
                    <a:pt x="0" y="3"/>
                  </a:cubicBezTo>
                  <a:cubicBezTo>
                    <a:pt x="0" y="3"/>
                    <a:pt x="0" y="3"/>
                    <a:pt x="0" y="3"/>
                  </a:cubicBezTo>
                  <a:cubicBezTo>
                    <a:pt x="1" y="4"/>
                    <a:pt x="1" y="4"/>
                    <a:pt x="1" y="5"/>
                  </a:cubicBezTo>
                  <a:cubicBezTo>
                    <a:pt x="3" y="10"/>
                    <a:pt x="11" y="27"/>
                    <a:pt x="20" y="44"/>
                  </a:cubicBezTo>
                  <a:cubicBezTo>
                    <a:pt x="24" y="52"/>
                    <a:pt x="29" y="61"/>
                    <a:pt x="33" y="68"/>
                  </a:cubicBezTo>
                  <a:cubicBezTo>
                    <a:pt x="37" y="75"/>
                    <a:pt x="40" y="81"/>
                    <a:pt x="42" y="84"/>
                  </a:cubicBezTo>
                  <a:cubicBezTo>
                    <a:pt x="43" y="85"/>
                    <a:pt x="43" y="85"/>
                    <a:pt x="44" y="85"/>
                  </a:cubicBezTo>
                  <a:cubicBezTo>
                    <a:pt x="44" y="85"/>
                    <a:pt x="44" y="85"/>
                    <a:pt x="44" y="85"/>
                  </a:cubicBezTo>
                  <a:cubicBezTo>
                    <a:pt x="47" y="85"/>
                    <a:pt x="51" y="83"/>
                    <a:pt x="53" y="81"/>
                  </a:cubicBezTo>
                  <a:cubicBezTo>
                    <a:pt x="55" y="80"/>
                    <a:pt x="57" y="78"/>
                    <a:pt x="59" y="76"/>
                  </a:cubicBezTo>
                  <a:cubicBezTo>
                    <a:pt x="65" y="82"/>
                    <a:pt x="70" y="87"/>
                    <a:pt x="78" y="94"/>
                  </a:cubicBezTo>
                  <a:cubicBezTo>
                    <a:pt x="78" y="95"/>
                    <a:pt x="79" y="95"/>
                    <a:pt x="79" y="95"/>
                  </a:cubicBezTo>
                  <a:cubicBezTo>
                    <a:pt x="80" y="95"/>
                    <a:pt x="80" y="95"/>
                    <a:pt x="80" y="95"/>
                  </a:cubicBezTo>
                  <a:cubicBezTo>
                    <a:pt x="80" y="95"/>
                    <a:pt x="80" y="95"/>
                    <a:pt x="80" y="95"/>
                  </a:cubicBezTo>
                  <a:cubicBezTo>
                    <a:pt x="81" y="95"/>
                    <a:pt x="82" y="95"/>
                    <a:pt x="82" y="94"/>
                  </a:cubicBezTo>
                  <a:cubicBezTo>
                    <a:pt x="84" y="82"/>
                    <a:pt x="86" y="69"/>
                    <a:pt x="88" y="57"/>
                  </a:cubicBezTo>
                  <a:cubicBezTo>
                    <a:pt x="95" y="51"/>
                    <a:pt x="101" y="49"/>
                    <a:pt x="110" y="44"/>
                  </a:cubicBezTo>
                  <a:cubicBezTo>
                    <a:pt x="111" y="44"/>
                    <a:pt x="111" y="44"/>
                    <a:pt x="111" y="43"/>
                  </a:cubicBezTo>
                  <a:cubicBezTo>
                    <a:pt x="111" y="42"/>
                    <a:pt x="111" y="41"/>
                    <a:pt x="110" y="41"/>
                  </a:cubicBezTo>
                  <a:cubicBezTo>
                    <a:pt x="89" y="32"/>
                    <a:pt x="62" y="21"/>
                    <a:pt x="37" y="11"/>
                  </a:cubicBezTo>
                  <a:cubicBezTo>
                    <a:pt x="30" y="8"/>
                    <a:pt x="26" y="6"/>
                    <a:pt x="22" y="5"/>
                  </a:cubicBezTo>
                  <a:cubicBezTo>
                    <a:pt x="17" y="3"/>
                    <a:pt x="13" y="2"/>
                    <a:pt x="4" y="0"/>
                  </a:cubicBezTo>
                  <a:cubicBezTo>
                    <a:pt x="4" y="0"/>
                    <a:pt x="4" y="0"/>
                    <a:pt x="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791"/>
            <p:cNvSpPr>
              <a:spLocks noEditPoints="1"/>
            </p:cNvSpPr>
            <p:nvPr/>
          </p:nvSpPr>
          <p:spPr bwMode="auto">
            <a:xfrm>
              <a:off x="3454" y="3395"/>
              <a:ext cx="362" cy="344"/>
            </a:xfrm>
            <a:custGeom>
              <a:avLst/>
              <a:gdLst>
                <a:gd name="T0" fmla="*/ 43 w 153"/>
                <a:gd name="T1" fmla="*/ 141 h 145"/>
                <a:gd name="T2" fmla="*/ 13 w 153"/>
                <a:gd name="T3" fmla="*/ 127 h 145"/>
                <a:gd name="T4" fmla="*/ 85 w 153"/>
                <a:gd name="T5" fmla="*/ 135 h 145"/>
                <a:gd name="T6" fmla="*/ 93 w 153"/>
                <a:gd name="T7" fmla="*/ 134 h 145"/>
                <a:gd name="T8" fmla="*/ 101 w 153"/>
                <a:gd name="T9" fmla="*/ 114 h 145"/>
                <a:gd name="T10" fmla="*/ 106 w 153"/>
                <a:gd name="T11" fmla="*/ 74 h 145"/>
                <a:gd name="T12" fmla="*/ 108 w 153"/>
                <a:gd name="T13" fmla="*/ 53 h 145"/>
                <a:gd name="T14" fmla="*/ 126 w 153"/>
                <a:gd name="T15" fmla="*/ 42 h 145"/>
                <a:gd name="T16" fmla="*/ 137 w 153"/>
                <a:gd name="T17" fmla="*/ 49 h 145"/>
                <a:gd name="T18" fmla="*/ 118 w 153"/>
                <a:gd name="T19" fmla="*/ 78 h 145"/>
                <a:gd name="T20" fmla="*/ 107 w 153"/>
                <a:gd name="T21" fmla="*/ 41 h 145"/>
                <a:gd name="T22" fmla="*/ 124 w 153"/>
                <a:gd name="T23" fmla="*/ 29 h 145"/>
                <a:gd name="T24" fmla="*/ 137 w 153"/>
                <a:gd name="T25" fmla="*/ 32 h 145"/>
                <a:gd name="T26" fmla="*/ 140 w 153"/>
                <a:gd name="T27" fmla="*/ 83 h 145"/>
                <a:gd name="T28" fmla="*/ 106 w 153"/>
                <a:gd name="T29" fmla="*/ 89 h 145"/>
                <a:gd name="T30" fmla="*/ 118 w 153"/>
                <a:gd name="T31" fmla="*/ 82 h 145"/>
                <a:gd name="T32" fmla="*/ 140 w 153"/>
                <a:gd name="T33" fmla="*/ 47 h 145"/>
                <a:gd name="T34" fmla="*/ 126 w 153"/>
                <a:gd name="T35" fmla="*/ 39 h 145"/>
                <a:gd name="T36" fmla="*/ 126 w 153"/>
                <a:gd name="T37" fmla="*/ 39 h 145"/>
                <a:gd name="T38" fmla="*/ 125 w 153"/>
                <a:gd name="T39" fmla="*/ 39 h 145"/>
                <a:gd name="T40" fmla="*/ 107 w 153"/>
                <a:gd name="T41" fmla="*/ 48 h 145"/>
                <a:gd name="T42" fmla="*/ 86 w 153"/>
                <a:gd name="T43" fmla="*/ 45 h 145"/>
                <a:gd name="T44" fmla="*/ 104 w 153"/>
                <a:gd name="T45" fmla="*/ 28 h 145"/>
                <a:gd name="T46" fmla="*/ 86 w 153"/>
                <a:gd name="T47" fmla="*/ 56 h 145"/>
                <a:gd name="T48" fmla="*/ 90 w 153"/>
                <a:gd name="T49" fmla="*/ 52 h 145"/>
                <a:gd name="T50" fmla="*/ 102 w 153"/>
                <a:gd name="T51" fmla="*/ 60 h 145"/>
                <a:gd name="T52" fmla="*/ 89 w 153"/>
                <a:gd name="T53" fmla="*/ 80 h 145"/>
                <a:gd name="T54" fmla="*/ 102 w 153"/>
                <a:gd name="T55" fmla="*/ 74 h 145"/>
                <a:gd name="T56" fmla="*/ 87 w 153"/>
                <a:gd name="T57" fmla="*/ 92 h 145"/>
                <a:gd name="T58" fmla="*/ 88 w 153"/>
                <a:gd name="T59" fmla="*/ 93 h 145"/>
                <a:gd name="T60" fmla="*/ 99 w 153"/>
                <a:gd name="T61" fmla="*/ 113 h 145"/>
                <a:gd name="T62" fmla="*/ 84 w 153"/>
                <a:gd name="T63" fmla="*/ 131 h 145"/>
                <a:gd name="T64" fmla="*/ 51 w 153"/>
                <a:gd name="T65" fmla="*/ 136 h 145"/>
                <a:gd name="T66" fmla="*/ 6 w 153"/>
                <a:gd name="T67" fmla="*/ 29 h 145"/>
                <a:gd name="T68" fmla="*/ 81 w 153"/>
                <a:gd name="T69" fmla="*/ 36 h 145"/>
                <a:gd name="T70" fmla="*/ 85 w 153"/>
                <a:gd name="T71" fmla="*/ 43 h 145"/>
                <a:gd name="T72" fmla="*/ 15 w 153"/>
                <a:gd name="T73" fmla="*/ 29 h 145"/>
                <a:gd name="T74" fmla="*/ 5 w 153"/>
                <a:gd name="T75" fmla="*/ 22 h 145"/>
                <a:gd name="T76" fmla="*/ 33 w 153"/>
                <a:gd name="T77" fmla="*/ 6 h 145"/>
                <a:gd name="T78" fmla="*/ 91 w 153"/>
                <a:gd name="T79" fmla="*/ 7 h 145"/>
                <a:gd name="T80" fmla="*/ 104 w 153"/>
                <a:gd name="T81" fmla="*/ 20 h 145"/>
                <a:gd name="T82" fmla="*/ 58 w 153"/>
                <a:gd name="T83" fmla="*/ 17 h 145"/>
                <a:gd name="T84" fmla="*/ 57 w 153"/>
                <a:gd name="T85" fmla="*/ 0 h 145"/>
                <a:gd name="T86" fmla="*/ 5 w 153"/>
                <a:gd name="T87" fmla="*/ 15 h 145"/>
                <a:gd name="T88" fmla="*/ 0 w 153"/>
                <a:gd name="T89" fmla="*/ 23 h 145"/>
                <a:gd name="T90" fmla="*/ 10 w 153"/>
                <a:gd name="T91" fmla="*/ 124 h 145"/>
                <a:gd name="T92" fmla="*/ 10 w 153"/>
                <a:gd name="T93" fmla="*/ 131 h 145"/>
                <a:gd name="T94" fmla="*/ 11 w 153"/>
                <a:gd name="T95" fmla="*/ 133 h 145"/>
                <a:gd name="T96" fmla="*/ 43 w 153"/>
                <a:gd name="T97" fmla="*/ 144 h 145"/>
                <a:gd name="T98" fmla="*/ 95 w 153"/>
                <a:gd name="T99" fmla="*/ 137 h 145"/>
                <a:gd name="T100" fmla="*/ 98 w 153"/>
                <a:gd name="T101" fmla="*/ 132 h 145"/>
                <a:gd name="T102" fmla="*/ 104 w 153"/>
                <a:gd name="T103" fmla="*/ 123 h 145"/>
                <a:gd name="T104" fmla="*/ 104 w 153"/>
                <a:gd name="T105" fmla="*/ 122 h 145"/>
                <a:gd name="T106" fmla="*/ 119 w 153"/>
                <a:gd name="T107" fmla="*/ 96 h 145"/>
                <a:gd name="T108" fmla="*/ 138 w 153"/>
                <a:gd name="T109" fmla="*/ 28 h 145"/>
                <a:gd name="T110" fmla="*/ 113 w 153"/>
                <a:gd name="T111" fmla="*/ 28 h 145"/>
                <a:gd name="T112" fmla="*/ 107 w 153"/>
                <a:gd name="T113" fmla="*/ 32 h 145"/>
                <a:gd name="T114" fmla="*/ 108 w 153"/>
                <a:gd name="T115" fmla="*/ 19 h 145"/>
                <a:gd name="T116" fmla="*/ 79 w 153"/>
                <a:gd name="T117" fmla="*/ 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 h="145">
                  <a:moveTo>
                    <a:pt x="57" y="141"/>
                  </a:moveTo>
                  <a:cubicBezTo>
                    <a:pt x="57" y="141"/>
                    <a:pt x="57" y="141"/>
                    <a:pt x="57" y="141"/>
                  </a:cubicBezTo>
                  <a:cubicBezTo>
                    <a:pt x="53" y="141"/>
                    <a:pt x="48" y="141"/>
                    <a:pt x="43" y="141"/>
                  </a:cubicBezTo>
                  <a:cubicBezTo>
                    <a:pt x="38" y="140"/>
                    <a:pt x="31" y="139"/>
                    <a:pt x="25" y="137"/>
                  </a:cubicBezTo>
                  <a:cubicBezTo>
                    <a:pt x="20" y="135"/>
                    <a:pt x="16" y="132"/>
                    <a:pt x="14" y="130"/>
                  </a:cubicBezTo>
                  <a:cubicBezTo>
                    <a:pt x="13" y="129"/>
                    <a:pt x="13" y="128"/>
                    <a:pt x="13" y="127"/>
                  </a:cubicBezTo>
                  <a:cubicBezTo>
                    <a:pt x="20" y="133"/>
                    <a:pt x="32" y="138"/>
                    <a:pt x="51" y="139"/>
                  </a:cubicBezTo>
                  <a:cubicBezTo>
                    <a:pt x="53" y="140"/>
                    <a:pt x="55" y="140"/>
                    <a:pt x="56" y="140"/>
                  </a:cubicBezTo>
                  <a:cubicBezTo>
                    <a:pt x="67" y="140"/>
                    <a:pt x="77" y="138"/>
                    <a:pt x="85" y="135"/>
                  </a:cubicBezTo>
                  <a:cubicBezTo>
                    <a:pt x="89" y="133"/>
                    <a:pt x="92" y="132"/>
                    <a:pt x="95" y="130"/>
                  </a:cubicBezTo>
                  <a:cubicBezTo>
                    <a:pt x="95" y="131"/>
                    <a:pt x="95" y="131"/>
                    <a:pt x="95" y="132"/>
                  </a:cubicBezTo>
                  <a:cubicBezTo>
                    <a:pt x="94" y="132"/>
                    <a:pt x="94" y="133"/>
                    <a:pt x="93" y="134"/>
                  </a:cubicBezTo>
                  <a:cubicBezTo>
                    <a:pt x="88" y="137"/>
                    <a:pt x="76" y="141"/>
                    <a:pt x="57" y="141"/>
                  </a:cubicBezTo>
                  <a:moveTo>
                    <a:pt x="87" y="130"/>
                  </a:moveTo>
                  <a:cubicBezTo>
                    <a:pt x="91" y="125"/>
                    <a:pt x="96" y="119"/>
                    <a:pt x="101" y="114"/>
                  </a:cubicBezTo>
                  <a:cubicBezTo>
                    <a:pt x="101" y="117"/>
                    <a:pt x="100" y="119"/>
                    <a:pt x="100" y="121"/>
                  </a:cubicBezTo>
                  <a:cubicBezTo>
                    <a:pt x="97" y="125"/>
                    <a:pt x="93" y="128"/>
                    <a:pt x="87" y="130"/>
                  </a:cubicBezTo>
                  <a:moveTo>
                    <a:pt x="106" y="74"/>
                  </a:moveTo>
                  <a:cubicBezTo>
                    <a:pt x="106" y="68"/>
                    <a:pt x="106" y="62"/>
                    <a:pt x="106" y="56"/>
                  </a:cubicBezTo>
                  <a:cubicBezTo>
                    <a:pt x="107" y="56"/>
                    <a:pt x="107" y="56"/>
                    <a:pt x="107" y="56"/>
                  </a:cubicBezTo>
                  <a:cubicBezTo>
                    <a:pt x="107" y="55"/>
                    <a:pt x="108" y="54"/>
                    <a:pt x="108" y="53"/>
                  </a:cubicBezTo>
                  <a:cubicBezTo>
                    <a:pt x="109" y="50"/>
                    <a:pt x="111" y="48"/>
                    <a:pt x="114" y="46"/>
                  </a:cubicBezTo>
                  <a:cubicBezTo>
                    <a:pt x="117" y="44"/>
                    <a:pt x="121" y="42"/>
                    <a:pt x="125" y="42"/>
                  </a:cubicBezTo>
                  <a:cubicBezTo>
                    <a:pt x="126" y="42"/>
                    <a:pt x="126" y="42"/>
                    <a:pt x="126" y="42"/>
                  </a:cubicBezTo>
                  <a:cubicBezTo>
                    <a:pt x="126" y="42"/>
                    <a:pt x="126" y="42"/>
                    <a:pt x="126" y="42"/>
                  </a:cubicBezTo>
                  <a:cubicBezTo>
                    <a:pt x="128" y="43"/>
                    <a:pt x="131" y="43"/>
                    <a:pt x="132" y="44"/>
                  </a:cubicBezTo>
                  <a:cubicBezTo>
                    <a:pt x="134" y="45"/>
                    <a:pt x="136" y="47"/>
                    <a:pt x="137" y="49"/>
                  </a:cubicBezTo>
                  <a:cubicBezTo>
                    <a:pt x="138" y="52"/>
                    <a:pt x="139" y="54"/>
                    <a:pt x="139" y="57"/>
                  </a:cubicBezTo>
                  <a:cubicBezTo>
                    <a:pt x="139" y="63"/>
                    <a:pt x="136" y="68"/>
                    <a:pt x="133" y="72"/>
                  </a:cubicBezTo>
                  <a:cubicBezTo>
                    <a:pt x="129" y="76"/>
                    <a:pt x="124" y="78"/>
                    <a:pt x="118" y="78"/>
                  </a:cubicBezTo>
                  <a:cubicBezTo>
                    <a:pt x="114" y="78"/>
                    <a:pt x="110" y="77"/>
                    <a:pt x="106" y="74"/>
                  </a:cubicBezTo>
                  <a:cubicBezTo>
                    <a:pt x="106" y="74"/>
                    <a:pt x="106" y="74"/>
                    <a:pt x="106" y="74"/>
                  </a:cubicBezTo>
                  <a:moveTo>
                    <a:pt x="107" y="41"/>
                  </a:moveTo>
                  <a:cubicBezTo>
                    <a:pt x="109" y="36"/>
                    <a:pt x="111" y="33"/>
                    <a:pt x="115" y="31"/>
                  </a:cubicBezTo>
                  <a:cubicBezTo>
                    <a:pt x="118" y="29"/>
                    <a:pt x="121" y="29"/>
                    <a:pt x="124" y="29"/>
                  </a:cubicBezTo>
                  <a:cubicBezTo>
                    <a:pt x="124" y="29"/>
                    <a:pt x="124" y="29"/>
                    <a:pt x="124" y="29"/>
                  </a:cubicBezTo>
                  <a:cubicBezTo>
                    <a:pt x="125" y="29"/>
                    <a:pt x="126" y="29"/>
                    <a:pt x="126" y="29"/>
                  </a:cubicBezTo>
                  <a:cubicBezTo>
                    <a:pt x="126" y="29"/>
                    <a:pt x="126" y="29"/>
                    <a:pt x="126" y="29"/>
                  </a:cubicBezTo>
                  <a:cubicBezTo>
                    <a:pt x="130" y="29"/>
                    <a:pt x="133" y="30"/>
                    <a:pt x="137" y="32"/>
                  </a:cubicBezTo>
                  <a:cubicBezTo>
                    <a:pt x="140" y="33"/>
                    <a:pt x="143" y="36"/>
                    <a:pt x="145" y="40"/>
                  </a:cubicBezTo>
                  <a:cubicBezTo>
                    <a:pt x="148" y="47"/>
                    <a:pt x="150" y="53"/>
                    <a:pt x="150" y="58"/>
                  </a:cubicBezTo>
                  <a:cubicBezTo>
                    <a:pt x="150" y="68"/>
                    <a:pt x="146" y="77"/>
                    <a:pt x="140" y="83"/>
                  </a:cubicBezTo>
                  <a:cubicBezTo>
                    <a:pt x="135" y="89"/>
                    <a:pt x="127" y="92"/>
                    <a:pt x="119" y="92"/>
                  </a:cubicBezTo>
                  <a:cubicBezTo>
                    <a:pt x="119" y="92"/>
                    <a:pt x="119" y="92"/>
                    <a:pt x="119" y="92"/>
                  </a:cubicBezTo>
                  <a:cubicBezTo>
                    <a:pt x="115" y="92"/>
                    <a:pt x="110" y="91"/>
                    <a:pt x="106" y="89"/>
                  </a:cubicBezTo>
                  <a:cubicBezTo>
                    <a:pt x="105" y="90"/>
                    <a:pt x="105" y="90"/>
                    <a:pt x="105" y="90"/>
                  </a:cubicBezTo>
                  <a:cubicBezTo>
                    <a:pt x="105" y="86"/>
                    <a:pt x="105" y="82"/>
                    <a:pt x="105" y="78"/>
                  </a:cubicBezTo>
                  <a:cubicBezTo>
                    <a:pt x="110" y="81"/>
                    <a:pt x="114" y="82"/>
                    <a:pt x="118" y="82"/>
                  </a:cubicBezTo>
                  <a:cubicBezTo>
                    <a:pt x="118" y="82"/>
                    <a:pt x="118" y="82"/>
                    <a:pt x="118" y="82"/>
                  </a:cubicBezTo>
                  <a:cubicBezTo>
                    <a:pt x="131" y="82"/>
                    <a:pt x="142" y="71"/>
                    <a:pt x="142" y="57"/>
                  </a:cubicBezTo>
                  <a:cubicBezTo>
                    <a:pt x="142" y="54"/>
                    <a:pt x="142" y="50"/>
                    <a:pt x="140" y="47"/>
                  </a:cubicBezTo>
                  <a:cubicBezTo>
                    <a:pt x="139" y="44"/>
                    <a:pt x="137" y="42"/>
                    <a:pt x="134" y="41"/>
                  </a:cubicBezTo>
                  <a:cubicBezTo>
                    <a:pt x="132" y="40"/>
                    <a:pt x="129"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5" y="39"/>
                    <a:pt x="125" y="39"/>
                  </a:cubicBezTo>
                  <a:cubicBezTo>
                    <a:pt x="125" y="39"/>
                    <a:pt x="125" y="39"/>
                    <a:pt x="125" y="39"/>
                  </a:cubicBezTo>
                  <a:cubicBezTo>
                    <a:pt x="118" y="39"/>
                    <a:pt x="113" y="42"/>
                    <a:pt x="109" y="45"/>
                  </a:cubicBezTo>
                  <a:cubicBezTo>
                    <a:pt x="108" y="46"/>
                    <a:pt x="107" y="47"/>
                    <a:pt x="107" y="48"/>
                  </a:cubicBezTo>
                  <a:cubicBezTo>
                    <a:pt x="107" y="46"/>
                    <a:pt x="107" y="43"/>
                    <a:pt x="107" y="40"/>
                  </a:cubicBezTo>
                  <a:cubicBezTo>
                    <a:pt x="107" y="41"/>
                    <a:pt x="107" y="41"/>
                    <a:pt x="107" y="41"/>
                  </a:cubicBezTo>
                  <a:moveTo>
                    <a:pt x="86" y="45"/>
                  </a:moveTo>
                  <a:cubicBezTo>
                    <a:pt x="86" y="45"/>
                    <a:pt x="86" y="45"/>
                    <a:pt x="86" y="45"/>
                  </a:cubicBezTo>
                  <a:cubicBezTo>
                    <a:pt x="92" y="40"/>
                    <a:pt x="98" y="34"/>
                    <a:pt x="104" y="28"/>
                  </a:cubicBezTo>
                  <a:cubicBezTo>
                    <a:pt x="104" y="28"/>
                    <a:pt x="104" y="28"/>
                    <a:pt x="104" y="28"/>
                  </a:cubicBezTo>
                  <a:cubicBezTo>
                    <a:pt x="104" y="30"/>
                    <a:pt x="104" y="33"/>
                    <a:pt x="104" y="35"/>
                  </a:cubicBezTo>
                  <a:cubicBezTo>
                    <a:pt x="98" y="41"/>
                    <a:pt x="92" y="48"/>
                    <a:pt x="86" y="54"/>
                  </a:cubicBezTo>
                  <a:cubicBezTo>
                    <a:pt x="86" y="56"/>
                    <a:pt x="86" y="56"/>
                    <a:pt x="86" y="56"/>
                  </a:cubicBezTo>
                  <a:cubicBezTo>
                    <a:pt x="87" y="56"/>
                    <a:pt x="87" y="56"/>
                    <a:pt x="87" y="56"/>
                  </a:cubicBezTo>
                  <a:cubicBezTo>
                    <a:pt x="88" y="55"/>
                    <a:pt x="89" y="54"/>
                    <a:pt x="90" y="53"/>
                  </a:cubicBezTo>
                  <a:cubicBezTo>
                    <a:pt x="90" y="52"/>
                    <a:pt x="90" y="52"/>
                    <a:pt x="90" y="52"/>
                  </a:cubicBezTo>
                  <a:cubicBezTo>
                    <a:pt x="95" y="47"/>
                    <a:pt x="99" y="43"/>
                    <a:pt x="104" y="38"/>
                  </a:cubicBezTo>
                  <a:cubicBezTo>
                    <a:pt x="103" y="45"/>
                    <a:pt x="103" y="52"/>
                    <a:pt x="103" y="59"/>
                  </a:cubicBezTo>
                  <a:cubicBezTo>
                    <a:pt x="102" y="60"/>
                    <a:pt x="102" y="60"/>
                    <a:pt x="102" y="60"/>
                  </a:cubicBezTo>
                  <a:cubicBezTo>
                    <a:pt x="97" y="66"/>
                    <a:pt x="93" y="72"/>
                    <a:pt x="88" y="79"/>
                  </a:cubicBezTo>
                  <a:cubicBezTo>
                    <a:pt x="88" y="79"/>
                    <a:pt x="88" y="80"/>
                    <a:pt x="88" y="80"/>
                  </a:cubicBezTo>
                  <a:cubicBezTo>
                    <a:pt x="88" y="80"/>
                    <a:pt x="88" y="80"/>
                    <a:pt x="89" y="80"/>
                  </a:cubicBezTo>
                  <a:cubicBezTo>
                    <a:pt x="89" y="80"/>
                    <a:pt x="89" y="80"/>
                    <a:pt x="89" y="80"/>
                  </a:cubicBezTo>
                  <a:cubicBezTo>
                    <a:pt x="94" y="74"/>
                    <a:pt x="98" y="68"/>
                    <a:pt x="102" y="62"/>
                  </a:cubicBezTo>
                  <a:cubicBezTo>
                    <a:pt x="102" y="66"/>
                    <a:pt x="102" y="70"/>
                    <a:pt x="102" y="74"/>
                  </a:cubicBezTo>
                  <a:cubicBezTo>
                    <a:pt x="102" y="74"/>
                    <a:pt x="102" y="74"/>
                    <a:pt x="101" y="74"/>
                  </a:cubicBezTo>
                  <a:cubicBezTo>
                    <a:pt x="101" y="74"/>
                    <a:pt x="101" y="74"/>
                    <a:pt x="101" y="74"/>
                  </a:cubicBezTo>
                  <a:cubicBezTo>
                    <a:pt x="96" y="80"/>
                    <a:pt x="91" y="86"/>
                    <a:pt x="87" y="92"/>
                  </a:cubicBezTo>
                  <a:cubicBezTo>
                    <a:pt x="86" y="93"/>
                    <a:pt x="87" y="93"/>
                    <a:pt x="87" y="93"/>
                  </a:cubicBezTo>
                  <a:cubicBezTo>
                    <a:pt x="87" y="94"/>
                    <a:pt x="87" y="94"/>
                    <a:pt x="87" y="94"/>
                  </a:cubicBezTo>
                  <a:cubicBezTo>
                    <a:pt x="88" y="94"/>
                    <a:pt x="88" y="93"/>
                    <a:pt x="88" y="93"/>
                  </a:cubicBezTo>
                  <a:cubicBezTo>
                    <a:pt x="93" y="87"/>
                    <a:pt x="97" y="81"/>
                    <a:pt x="102" y="75"/>
                  </a:cubicBezTo>
                  <a:cubicBezTo>
                    <a:pt x="101" y="88"/>
                    <a:pt x="101" y="101"/>
                    <a:pt x="101" y="113"/>
                  </a:cubicBezTo>
                  <a:cubicBezTo>
                    <a:pt x="99" y="113"/>
                    <a:pt x="99" y="113"/>
                    <a:pt x="99" y="113"/>
                  </a:cubicBezTo>
                  <a:cubicBezTo>
                    <a:pt x="94" y="118"/>
                    <a:pt x="89" y="124"/>
                    <a:pt x="84" y="131"/>
                  </a:cubicBezTo>
                  <a:cubicBezTo>
                    <a:pt x="84" y="131"/>
                    <a:pt x="84" y="131"/>
                    <a:pt x="84" y="131"/>
                  </a:cubicBezTo>
                  <a:cubicBezTo>
                    <a:pt x="84" y="131"/>
                    <a:pt x="84" y="131"/>
                    <a:pt x="84" y="131"/>
                  </a:cubicBezTo>
                  <a:cubicBezTo>
                    <a:pt x="76" y="134"/>
                    <a:pt x="67" y="136"/>
                    <a:pt x="56" y="136"/>
                  </a:cubicBezTo>
                  <a:cubicBezTo>
                    <a:pt x="56" y="136"/>
                    <a:pt x="56" y="136"/>
                    <a:pt x="56" y="136"/>
                  </a:cubicBezTo>
                  <a:cubicBezTo>
                    <a:pt x="55" y="136"/>
                    <a:pt x="53" y="136"/>
                    <a:pt x="51" y="136"/>
                  </a:cubicBezTo>
                  <a:cubicBezTo>
                    <a:pt x="22" y="134"/>
                    <a:pt x="12" y="122"/>
                    <a:pt x="8" y="115"/>
                  </a:cubicBezTo>
                  <a:cubicBezTo>
                    <a:pt x="7" y="90"/>
                    <a:pt x="7" y="55"/>
                    <a:pt x="4" y="28"/>
                  </a:cubicBezTo>
                  <a:cubicBezTo>
                    <a:pt x="5" y="29"/>
                    <a:pt x="5" y="29"/>
                    <a:pt x="6" y="29"/>
                  </a:cubicBezTo>
                  <a:cubicBezTo>
                    <a:pt x="8" y="31"/>
                    <a:pt x="12" y="32"/>
                    <a:pt x="18" y="34"/>
                  </a:cubicBezTo>
                  <a:cubicBezTo>
                    <a:pt x="29" y="36"/>
                    <a:pt x="41" y="38"/>
                    <a:pt x="56" y="38"/>
                  </a:cubicBezTo>
                  <a:cubicBezTo>
                    <a:pt x="64" y="38"/>
                    <a:pt x="72" y="37"/>
                    <a:pt x="81" y="36"/>
                  </a:cubicBezTo>
                  <a:cubicBezTo>
                    <a:pt x="83" y="36"/>
                    <a:pt x="87" y="35"/>
                    <a:pt x="90" y="34"/>
                  </a:cubicBezTo>
                  <a:cubicBezTo>
                    <a:pt x="93" y="34"/>
                    <a:pt x="95" y="33"/>
                    <a:pt x="97" y="32"/>
                  </a:cubicBezTo>
                  <a:cubicBezTo>
                    <a:pt x="93" y="36"/>
                    <a:pt x="89" y="40"/>
                    <a:pt x="85" y="43"/>
                  </a:cubicBezTo>
                  <a:cubicBezTo>
                    <a:pt x="85" y="44"/>
                    <a:pt x="85" y="44"/>
                    <a:pt x="85" y="45"/>
                  </a:cubicBezTo>
                  <a:cubicBezTo>
                    <a:pt x="85" y="45"/>
                    <a:pt x="85" y="45"/>
                    <a:pt x="86" y="45"/>
                  </a:cubicBezTo>
                  <a:moveTo>
                    <a:pt x="15" y="29"/>
                  </a:moveTo>
                  <a:cubicBezTo>
                    <a:pt x="12" y="28"/>
                    <a:pt x="9" y="27"/>
                    <a:pt x="8" y="26"/>
                  </a:cubicBezTo>
                  <a:cubicBezTo>
                    <a:pt x="6" y="25"/>
                    <a:pt x="5" y="24"/>
                    <a:pt x="5" y="23"/>
                  </a:cubicBezTo>
                  <a:cubicBezTo>
                    <a:pt x="5" y="23"/>
                    <a:pt x="5" y="22"/>
                    <a:pt x="5" y="22"/>
                  </a:cubicBezTo>
                  <a:cubicBezTo>
                    <a:pt x="4" y="21"/>
                    <a:pt x="5" y="19"/>
                    <a:pt x="7" y="17"/>
                  </a:cubicBezTo>
                  <a:cubicBezTo>
                    <a:pt x="10" y="15"/>
                    <a:pt x="15" y="12"/>
                    <a:pt x="20" y="10"/>
                  </a:cubicBezTo>
                  <a:cubicBezTo>
                    <a:pt x="24" y="8"/>
                    <a:pt x="29" y="6"/>
                    <a:pt x="33" y="6"/>
                  </a:cubicBezTo>
                  <a:cubicBezTo>
                    <a:pt x="40" y="4"/>
                    <a:pt x="49" y="4"/>
                    <a:pt x="57" y="4"/>
                  </a:cubicBezTo>
                  <a:cubicBezTo>
                    <a:pt x="65" y="4"/>
                    <a:pt x="72" y="4"/>
                    <a:pt x="79" y="5"/>
                  </a:cubicBezTo>
                  <a:cubicBezTo>
                    <a:pt x="85" y="6"/>
                    <a:pt x="90" y="6"/>
                    <a:pt x="91" y="7"/>
                  </a:cubicBezTo>
                  <a:cubicBezTo>
                    <a:pt x="97" y="9"/>
                    <a:pt x="100" y="11"/>
                    <a:pt x="102" y="13"/>
                  </a:cubicBezTo>
                  <a:cubicBezTo>
                    <a:pt x="104" y="15"/>
                    <a:pt x="104" y="17"/>
                    <a:pt x="104" y="19"/>
                  </a:cubicBezTo>
                  <a:cubicBezTo>
                    <a:pt x="104" y="19"/>
                    <a:pt x="104" y="20"/>
                    <a:pt x="104" y="20"/>
                  </a:cubicBezTo>
                  <a:cubicBezTo>
                    <a:pt x="104" y="22"/>
                    <a:pt x="103" y="23"/>
                    <a:pt x="102" y="25"/>
                  </a:cubicBezTo>
                  <a:cubicBezTo>
                    <a:pt x="101" y="26"/>
                    <a:pt x="100" y="27"/>
                    <a:pt x="98" y="28"/>
                  </a:cubicBezTo>
                  <a:cubicBezTo>
                    <a:pt x="93" y="20"/>
                    <a:pt x="78" y="17"/>
                    <a:pt x="58" y="17"/>
                  </a:cubicBezTo>
                  <a:cubicBezTo>
                    <a:pt x="55" y="17"/>
                    <a:pt x="51" y="17"/>
                    <a:pt x="47" y="17"/>
                  </a:cubicBezTo>
                  <a:cubicBezTo>
                    <a:pt x="29" y="18"/>
                    <a:pt x="14" y="25"/>
                    <a:pt x="15" y="29"/>
                  </a:cubicBezTo>
                  <a:moveTo>
                    <a:pt x="57" y="0"/>
                  </a:moveTo>
                  <a:cubicBezTo>
                    <a:pt x="48" y="0"/>
                    <a:pt x="40" y="1"/>
                    <a:pt x="32" y="2"/>
                  </a:cubicBezTo>
                  <a:cubicBezTo>
                    <a:pt x="27" y="3"/>
                    <a:pt x="20" y="6"/>
                    <a:pt x="13" y="9"/>
                  </a:cubicBezTo>
                  <a:cubicBezTo>
                    <a:pt x="10" y="11"/>
                    <a:pt x="7" y="13"/>
                    <a:pt x="5" y="15"/>
                  </a:cubicBezTo>
                  <a:cubicBezTo>
                    <a:pt x="3" y="17"/>
                    <a:pt x="1" y="19"/>
                    <a:pt x="1" y="22"/>
                  </a:cubicBezTo>
                  <a:cubicBezTo>
                    <a:pt x="1" y="23"/>
                    <a:pt x="1" y="23"/>
                    <a:pt x="1" y="23"/>
                  </a:cubicBezTo>
                  <a:cubicBezTo>
                    <a:pt x="0" y="23"/>
                    <a:pt x="0" y="23"/>
                    <a:pt x="0" y="23"/>
                  </a:cubicBezTo>
                  <a:cubicBezTo>
                    <a:pt x="4" y="50"/>
                    <a:pt x="3" y="90"/>
                    <a:pt x="5" y="117"/>
                  </a:cubicBezTo>
                  <a:cubicBezTo>
                    <a:pt x="5" y="117"/>
                    <a:pt x="5" y="117"/>
                    <a:pt x="5" y="117"/>
                  </a:cubicBezTo>
                  <a:cubicBezTo>
                    <a:pt x="6" y="119"/>
                    <a:pt x="8" y="122"/>
                    <a:pt x="10" y="124"/>
                  </a:cubicBezTo>
                  <a:cubicBezTo>
                    <a:pt x="10" y="124"/>
                    <a:pt x="10" y="124"/>
                    <a:pt x="10" y="124"/>
                  </a:cubicBezTo>
                  <a:cubicBezTo>
                    <a:pt x="9" y="125"/>
                    <a:pt x="9" y="125"/>
                    <a:pt x="9" y="126"/>
                  </a:cubicBezTo>
                  <a:cubicBezTo>
                    <a:pt x="9" y="128"/>
                    <a:pt x="10" y="130"/>
                    <a:pt x="10" y="131"/>
                  </a:cubicBezTo>
                  <a:cubicBezTo>
                    <a:pt x="10" y="131"/>
                    <a:pt x="10" y="131"/>
                    <a:pt x="10" y="131"/>
                  </a:cubicBezTo>
                  <a:cubicBezTo>
                    <a:pt x="10" y="132"/>
                    <a:pt x="10" y="132"/>
                    <a:pt x="10" y="132"/>
                  </a:cubicBezTo>
                  <a:cubicBezTo>
                    <a:pt x="11" y="133"/>
                    <a:pt x="11" y="133"/>
                    <a:pt x="11" y="133"/>
                  </a:cubicBezTo>
                  <a:cubicBezTo>
                    <a:pt x="11" y="133"/>
                    <a:pt x="11" y="133"/>
                    <a:pt x="11" y="133"/>
                  </a:cubicBezTo>
                  <a:cubicBezTo>
                    <a:pt x="14" y="136"/>
                    <a:pt x="19" y="138"/>
                    <a:pt x="24" y="140"/>
                  </a:cubicBezTo>
                  <a:cubicBezTo>
                    <a:pt x="30" y="142"/>
                    <a:pt x="37" y="144"/>
                    <a:pt x="43" y="144"/>
                  </a:cubicBezTo>
                  <a:cubicBezTo>
                    <a:pt x="48" y="145"/>
                    <a:pt x="53" y="145"/>
                    <a:pt x="57" y="145"/>
                  </a:cubicBezTo>
                  <a:cubicBezTo>
                    <a:pt x="70" y="145"/>
                    <a:pt x="80" y="143"/>
                    <a:pt x="87" y="140"/>
                  </a:cubicBezTo>
                  <a:cubicBezTo>
                    <a:pt x="90" y="139"/>
                    <a:pt x="93" y="138"/>
                    <a:pt x="95" y="137"/>
                  </a:cubicBezTo>
                  <a:cubicBezTo>
                    <a:pt x="97" y="135"/>
                    <a:pt x="98" y="134"/>
                    <a:pt x="99" y="132"/>
                  </a:cubicBezTo>
                  <a:cubicBezTo>
                    <a:pt x="98" y="132"/>
                    <a:pt x="98" y="132"/>
                    <a:pt x="98" y="132"/>
                  </a:cubicBezTo>
                  <a:cubicBezTo>
                    <a:pt x="98" y="132"/>
                    <a:pt x="98" y="132"/>
                    <a:pt x="98" y="132"/>
                  </a:cubicBezTo>
                  <a:cubicBezTo>
                    <a:pt x="98" y="131"/>
                    <a:pt x="98" y="129"/>
                    <a:pt x="98" y="128"/>
                  </a:cubicBezTo>
                  <a:cubicBezTo>
                    <a:pt x="101" y="126"/>
                    <a:pt x="102" y="125"/>
                    <a:pt x="104" y="123"/>
                  </a:cubicBezTo>
                  <a:cubicBezTo>
                    <a:pt x="104" y="123"/>
                    <a:pt x="104" y="123"/>
                    <a:pt x="104" y="123"/>
                  </a:cubicBezTo>
                  <a:cubicBezTo>
                    <a:pt x="104" y="123"/>
                    <a:pt x="104" y="123"/>
                    <a:pt x="104" y="123"/>
                  </a:cubicBezTo>
                  <a:cubicBezTo>
                    <a:pt x="104" y="123"/>
                    <a:pt x="104" y="123"/>
                    <a:pt x="104" y="123"/>
                  </a:cubicBezTo>
                  <a:cubicBezTo>
                    <a:pt x="104" y="122"/>
                    <a:pt x="104" y="122"/>
                    <a:pt x="104" y="122"/>
                  </a:cubicBezTo>
                  <a:cubicBezTo>
                    <a:pt x="104" y="113"/>
                    <a:pt x="105" y="103"/>
                    <a:pt x="105" y="92"/>
                  </a:cubicBezTo>
                  <a:cubicBezTo>
                    <a:pt x="109" y="95"/>
                    <a:pt x="114" y="96"/>
                    <a:pt x="119" y="96"/>
                  </a:cubicBezTo>
                  <a:cubicBezTo>
                    <a:pt x="119" y="96"/>
                    <a:pt x="119" y="96"/>
                    <a:pt x="119" y="96"/>
                  </a:cubicBezTo>
                  <a:cubicBezTo>
                    <a:pt x="137" y="96"/>
                    <a:pt x="153" y="80"/>
                    <a:pt x="153" y="58"/>
                  </a:cubicBezTo>
                  <a:cubicBezTo>
                    <a:pt x="153" y="52"/>
                    <a:pt x="152" y="46"/>
                    <a:pt x="149" y="39"/>
                  </a:cubicBezTo>
                  <a:cubicBezTo>
                    <a:pt x="146" y="34"/>
                    <a:pt x="142" y="30"/>
                    <a:pt x="138" y="28"/>
                  </a:cubicBezTo>
                  <a:cubicBezTo>
                    <a:pt x="134" y="26"/>
                    <a:pt x="130" y="25"/>
                    <a:pt x="127" y="25"/>
                  </a:cubicBezTo>
                  <a:cubicBezTo>
                    <a:pt x="126" y="25"/>
                    <a:pt x="125" y="25"/>
                    <a:pt x="124" y="25"/>
                  </a:cubicBezTo>
                  <a:cubicBezTo>
                    <a:pt x="121" y="25"/>
                    <a:pt x="116" y="26"/>
                    <a:pt x="113" y="28"/>
                  </a:cubicBezTo>
                  <a:cubicBezTo>
                    <a:pt x="111" y="29"/>
                    <a:pt x="109" y="31"/>
                    <a:pt x="108" y="32"/>
                  </a:cubicBezTo>
                  <a:cubicBezTo>
                    <a:pt x="108" y="32"/>
                    <a:pt x="108" y="32"/>
                    <a:pt x="108" y="32"/>
                  </a:cubicBezTo>
                  <a:cubicBezTo>
                    <a:pt x="107" y="32"/>
                    <a:pt x="107" y="32"/>
                    <a:pt x="107" y="32"/>
                  </a:cubicBezTo>
                  <a:cubicBezTo>
                    <a:pt x="108" y="27"/>
                    <a:pt x="108" y="23"/>
                    <a:pt x="108" y="19"/>
                  </a:cubicBezTo>
                  <a:cubicBezTo>
                    <a:pt x="108" y="19"/>
                    <a:pt x="108" y="19"/>
                    <a:pt x="108" y="19"/>
                  </a:cubicBezTo>
                  <a:cubicBezTo>
                    <a:pt x="108" y="19"/>
                    <a:pt x="108" y="19"/>
                    <a:pt x="108" y="19"/>
                  </a:cubicBezTo>
                  <a:cubicBezTo>
                    <a:pt x="108" y="16"/>
                    <a:pt x="107" y="13"/>
                    <a:pt x="104" y="10"/>
                  </a:cubicBezTo>
                  <a:cubicBezTo>
                    <a:pt x="102" y="7"/>
                    <a:pt x="98" y="5"/>
                    <a:pt x="92" y="3"/>
                  </a:cubicBezTo>
                  <a:cubicBezTo>
                    <a:pt x="90" y="3"/>
                    <a:pt x="85" y="2"/>
                    <a:pt x="79" y="1"/>
                  </a:cubicBezTo>
                  <a:cubicBezTo>
                    <a:pt x="73" y="1"/>
                    <a:pt x="65" y="0"/>
                    <a:pt x="5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792"/>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793"/>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Rectangle 794"/>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51" name="Rectangle 795"/>
            <p:cNvSpPr>
              <a:spLocks noChangeArrowheads="1"/>
            </p:cNvSpPr>
            <p:nvPr/>
          </p:nvSpPr>
          <p:spPr bwMode="auto">
            <a:xfrm>
              <a:off x="3752" y="3488"/>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52" name="Rectangle 796"/>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53" name="Freeform 797"/>
            <p:cNvSpPr/>
            <p:nvPr/>
          </p:nvSpPr>
          <p:spPr bwMode="auto">
            <a:xfrm>
              <a:off x="3752" y="348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798"/>
            <p:cNvSpPr/>
            <p:nvPr/>
          </p:nvSpPr>
          <p:spPr bwMode="auto">
            <a:xfrm>
              <a:off x="3662" y="3507"/>
              <a:ext cx="36" cy="45"/>
            </a:xfrm>
            <a:custGeom>
              <a:avLst/>
              <a:gdLst>
                <a:gd name="T0" fmla="*/ 14 w 15"/>
                <a:gd name="T1" fmla="*/ 0 h 19"/>
                <a:gd name="T2" fmla="*/ 13 w 15"/>
                <a:gd name="T3" fmla="*/ 0 h 19"/>
                <a:gd name="T4" fmla="*/ 1 w 15"/>
                <a:gd name="T5" fmla="*/ 17 h 19"/>
                <a:gd name="T6" fmla="*/ 1 w 15"/>
                <a:gd name="T7" fmla="*/ 19 h 19"/>
                <a:gd name="T8" fmla="*/ 1 w 15"/>
                <a:gd name="T9" fmla="*/ 19 h 19"/>
                <a:gd name="T10" fmla="*/ 2 w 15"/>
                <a:gd name="T11" fmla="*/ 18 h 19"/>
                <a:gd name="T12" fmla="*/ 15 w 15"/>
                <a:gd name="T13" fmla="*/ 1 h 19"/>
                <a:gd name="T14" fmla="*/ 14 w 15"/>
                <a:gd name="T15" fmla="*/ 0 h 19"/>
                <a:gd name="T16" fmla="*/ 14 w 15"/>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14" y="0"/>
                  </a:moveTo>
                  <a:cubicBezTo>
                    <a:pt x="14" y="0"/>
                    <a:pt x="13" y="0"/>
                    <a:pt x="13" y="0"/>
                  </a:cubicBezTo>
                  <a:cubicBezTo>
                    <a:pt x="9" y="6"/>
                    <a:pt x="5" y="12"/>
                    <a:pt x="1" y="17"/>
                  </a:cubicBezTo>
                  <a:cubicBezTo>
                    <a:pt x="0" y="18"/>
                    <a:pt x="0" y="18"/>
                    <a:pt x="1" y="19"/>
                  </a:cubicBezTo>
                  <a:cubicBezTo>
                    <a:pt x="1" y="19"/>
                    <a:pt x="1" y="19"/>
                    <a:pt x="1" y="19"/>
                  </a:cubicBezTo>
                  <a:cubicBezTo>
                    <a:pt x="2" y="19"/>
                    <a:pt x="2" y="19"/>
                    <a:pt x="2" y="18"/>
                  </a:cubicBezTo>
                  <a:cubicBezTo>
                    <a:pt x="6" y="13"/>
                    <a:pt x="10" y="7"/>
                    <a:pt x="15" y="1"/>
                  </a:cubicBezTo>
                  <a:cubicBezTo>
                    <a:pt x="15"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799"/>
            <p:cNvSpPr/>
            <p:nvPr/>
          </p:nvSpPr>
          <p:spPr bwMode="auto">
            <a:xfrm>
              <a:off x="3660" y="3608"/>
              <a:ext cx="31" cy="38"/>
            </a:xfrm>
            <a:custGeom>
              <a:avLst/>
              <a:gdLst>
                <a:gd name="T0" fmla="*/ 12 w 13"/>
                <a:gd name="T1" fmla="*/ 0 h 16"/>
                <a:gd name="T2" fmla="*/ 11 w 13"/>
                <a:gd name="T3" fmla="*/ 0 h 16"/>
                <a:gd name="T4" fmla="*/ 1 w 13"/>
                <a:gd name="T5" fmla="*/ 15 h 16"/>
                <a:gd name="T6" fmla="*/ 1 w 13"/>
                <a:gd name="T7" fmla="*/ 16 h 16"/>
                <a:gd name="T8" fmla="*/ 1 w 13"/>
                <a:gd name="T9" fmla="*/ 16 h 16"/>
                <a:gd name="T10" fmla="*/ 2 w 13"/>
                <a:gd name="T11" fmla="*/ 16 h 16"/>
                <a:gd name="T12" fmla="*/ 13 w 13"/>
                <a:gd name="T13" fmla="*/ 1 h 16"/>
                <a:gd name="T14" fmla="*/ 13 w 13"/>
                <a:gd name="T15" fmla="*/ 0 h 16"/>
                <a:gd name="T16" fmla="*/ 12 w 1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6">
                  <a:moveTo>
                    <a:pt x="12" y="0"/>
                  </a:moveTo>
                  <a:cubicBezTo>
                    <a:pt x="12" y="0"/>
                    <a:pt x="11" y="0"/>
                    <a:pt x="11" y="0"/>
                  </a:cubicBezTo>
                  <a:cubicBezTo>
                    <a:pt x="8" y="5"/>
                    <a:pt x="4" y="10"/>
                    <a:pt x="1" y="15"/>
                  </a:cubicBezTo>
                  <a:cubicBezTo>
                    <a:pt x="0" y="15"/>
                    <a:pt x="1" y="16"/>
                    <a:pt x="1" y="16"/>
                  </a:cubicBezTo>
                  <a:cubicBezTo>
                    <a:pt x="1" y="16"/>
                    <a:pt x="1" y="16"/>
                    <a:pt x="1" y="16"/>
                  </a:cubicBezTo>
                  <a:cubicBezTo>
                    <a:pt x="2" y="16"/>
                    <a:pt x="2" y="16"/>
                    <a:pt x="2" y="16"/>
                  </a:cubicBezTo>
                  <a:cubicBezTo>
                    <a:pt x="6" y="11"/>
                    <a:pt x="9" y="6"/>
                    <a:pt x="13" y="1"/>
                  </a:cubicBezTo>
                  <a:cubicBezTo>
                    <a:pt x="13" y="1"/>
                    <a:pt x="13" y="0"/>
                    <a:pt x="13" y="0"/>
                  </a:cubicBezTo>
                  <a:cubicBezTo>
                    <a:pt x="12" y="0"/>
                    <a:pt x="12" y="0"/>
                    <a:pt x="1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800"/>
            <p:cNvSpPr/>
            <p:nvPr/>
          </p:nvSpPr>
          <p:spPr bwMode="auto">
            <a:xfrm>
              <a:off x="3658" y="3639"/>
              <a:ext cx="33" cy="40"/>
            </a:xfrm>
            <a:custGeom>
              <a:avLst/>
              <a:gdLst>
                <a:gd name="T0" fmla="*/ 13 w 14"/>
                <a:gd name="T1" fmla="*/ 0 h 17"/>
                <a:gd name="T2" fmla="*/ 13 w 14"/>
                <a:gd name="T3" fmla="*/ 0 h 17"/>
                <a:gd name="T4" fmla="*/ 0 w 14"/>
                <a:gd name="T5" fmla="*/ 15 h 17"/>
                <a:gd name="T6" fmla="*/ 0 w 14"/>
                <a:gd name="T7" fmla="*/ 16 h 17"/>
                <a:gd name="T8" fmla="*/ 1 w 14"/>
                <a:gd name="T9" fmla="*/ 17 h 17"/>
                <a:gd name="T10" fmla="*/ 1 w 14"/>
                <a:gd name="T11" fmla="*/ 16 h 17"/>
                <a:gd name="T12" fmla="*/ 14 w 14"/>
                <a:gd name="T13" fmla="*/ 1 h 17"/>
                <a:gd name="T14" fmla="*/ 14 w 14"/>
                <a:gd name="T15" fmla="*/ 0 h 17"/>
                <a:gd name="T16" fmla="*/ 13 w 14"/>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3" y="0"/>
                  </a:moveTo>
                  <a:cubicBezTo>
                    <a:pt x="13" y="0"/>
                    <a:pt x="13" y="0"/>
                    <a:pt x="13" y="0"/>
                  </a:cubicBezTo>
                  <a:cubicBezTo>
                    <a:pt x="8" y="5"/>
                    <a:pt x="4" y="10"/>
                    <a:pt x="0" y="15"/>
                  </a:cubicBezTo>
                  <a:cubicBezTo>
                    <a:pt x="0" y="16"/>
                    <a:pt x="0" y="16"/>
                    <a:pt x="0" y="16"/>
                  </a:cubicBezTo>
                  <a:cubicBezTo>
                    <a:pt x="0" y="17"/>
                    <a:pt x="0" y="17"/>
                    <a:pt x="1" y="17"/>
                  </a:cubicBezTo>
                  <a:cubicBezTo>
                    <a:pt x="1" y="17"/>
                    <a:pt x="1" y="16"/>
                    <a:pt x="1" y="16"/>
                  </a:cubicBezTo>
                  <a:cubicBezTo>
                    <a:pt x="5" y="11"/>
                    <a:pt x="10" y="6"/>
                    <a:pt x="14" y="1"/>
                  </a:cubicBezTo>
                  <a:cubicBezTo>
                    <a:pt x="14" y="1"/>
                    <a:pt x="14" y="0"/>
                    <a:pt x="14" y="0"/>
                  </a:cubicBezTo>
                  <a:cubicBezTo>
                    <a:pt x="14"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801"/>
            <p:cNvSpPr/>
            <p:nvPr/>
          </p:nvSpPr>
          <p:spPr bwMode="auto">
            <a:xfrm>
              <a:off x="3035" y="3485"/>
              <a:ext cx="391" cy="310"/>
            </a:xfrm>
            <a:custGeom>
              <a:avLst/>
              <a:gdLst>
                <a:gd name="T0" fmla="*/ 15 w 165"/>
                <a:gd name="T1" fmla="*/ 0 h 131"/>
                <a:gd name="T2" fmla="*/ 13 w 165"/>
                <a:gd name="T3" fmla="*/ 2 h 131"/>
                <a:gd name="T4" fmla="*/ 13 w 165"/>
                <a:gd name="T5" fmla="*/ 14 h 131"/>
                <a:gd name="T6" fmla="*/ 9 w 165"/>
                <a:gd name="T7" fmla="*/ 14 h 131"/>
                <a:gd name="T8" fmla="*/ 7 w 165"/>
                <a:gd name="T9" fmla="*/ 16 h 131"/>
                <a:gd name="T10" fmla="*/ 9 w 165"/>
                <a:gd name="T11" fmla="*/ 18 h 131"/>
                <a:gd name="T12" fmla="*/ 13 w 165"/>
                <a:gd name="T13" fmla="*/ 18 h 131"/>
                <a:gd name="T14" fmla="*/ 13 w 165"/>
                <a:gd name="T15" fmla="*/ 29 h 131"/>
                <a:gd name="T16" fmla="*/ 9 w 165"/>
                <a:gd name="T17" fmla="*/ 29 h 131"/>
                <a:gd name="T18" fmla="*/ 7 w 165"/>
                <a:gd name="T19" fmla="*/ 31 h 131"/>
                <a:gd name="T20" fmla="*/ 9 w 165"/>
                <a:gd name="T21" fmla="*/ 32 h 131"/>
                <a:gd name="T22" fmla="*/ 13 w 165"/>
                <a:gd name="T23" fmla="*/ 32 h 131"/>
                <a:gd name="T24" fmla="*/ 13 w 165"/>
                <a:gd name="T25" fmla="*/ 45 h 131"/>
                <a:gd name="T26" fmla="*/ 9 w 165"/>
                <a:gd name="T27" fmla="*/ 45 h 131"/>
                <a:gd name="T28" fmla="*/ 7 w 165"/>
                <a:gd name="T29" fmla="*/ 46 h 131"/>
                <a:gd name="T30" fmla="*/ 9 w 165"/>
                <a:gd name="T31" fmla="*/ 48 h 131"/>
                <a:gd name="T32" fmla="*/ 13 w 165"/>
                <a:gd name="T33" fmla="*/ 48 h 131"/>
                <a:gd name="T34" fmla="*/ 13 w 165"/>
                <a:gd name="T35" fmla="*/ 62 h 131"/>
                <a:gd name="T36" fmla="*/ 9 w 165"/>
                <a:gd name="T37" fmla="*/ 62 h 131"/>
                <a:gd name="T38" fmla="*/ 7 w 165"/>
                <a:gd name="T39" fmla="*/ 64 h 131"/>
                <a:gd name="T40" fmla="*/ 9 w 165"/>
                <a:gd name="T41" fmla="*/ 66 h 131"/>
                <a:gd name="T42" fmla="*/ 13 w 165"/>
                <a:gd name="T43" fmla="*/ 66 h 131"/>
                <a:gd name="T44" fmla="*/ 13 w 165"/>
                <a:gd name="T45" fmla="*/ 79 h 131"/>
                <a:gd name="T46" fmla="*/ 9 w 165"/>
                <a:gd name="T47" fmla="*/ 79 h 131"/>
                <a:gd name="T48" fmla="*/ 7 w 165"/>
                <a:gd name="T49" fmla="*/ 80 h 131"/>
                <a:gd name="T50" fmla="*/ 9 w 165"/>
                <a:gd name="T51" fmla="*/ 82 h 131"/>
                <a:gd name="T52" fmla="*/ 13 w 165"/>
                <a:gd name="T53" fmla="*/ 82 h 131"/>
                <a:gd name="T54" fmla="*/ 13 w 165"/>
                <a:gd name="T55" fmla="*/ 96 h 131"/>
                <a:gd name="T56" fmla="*/ 9 w 165"/>
                <a:gd name="T57" fmla="*/ 96 h 131"/>
                <a:gd name="T58" fmla="*/ 7 w 165"/>
                <a:gd name="T59" fmla="*/ 98 h 131"/>
                <a:gd name="T60" fmla="*/ 9 w 165"/>
                <a:gd name="T61" fmla="*/ 100 h 131"/>
                <a:gd name="T62" fmla="*/ 13 w 165"/>
                <a:gd name="T63" fmla="*/ 100 h 131"/>
                <a:gd name="T64" fmla="*/ 13 w 165"/>
                <a:gd name="T65" fmla="*/ 113 h 131"/>
                <a:gd name="T66" fmla="*/ 2 w 165"/>
                <a:gd name="T67" fmla="*/ 113 h 131"/>
                <a:gd name="T68" fmla="*/ 0 w 165"/>
                <a:gd name="T69" fmla="*/ 115 h 131"/>
                <a:gd name="T70" fmla="*/ 2 w 165"/>
                <a:gd name="T71" fmla="*/ 116 h 131"/>
                <a:gd name="T72" fmla="*/ 13 w 165"/>
                <a:gd name="T73" fmla="*/ 116 h 131"/>
                <a:gd name="T74" fmla="*/ 13 w 165"/>
                <a:gd name="T75" fmla="*/ 129 h 131"/>
                <a:gd name="T76" fmla="*/ 15 w 165"/>
                <a:gd name="T77" fmla="*/ 131 h 131"/>
                <a:gd name="T78" fmla="*/ 16 w 165"/>
                <a:gd name="T79" fmla="*/ 129 h 131"/>
                <a:gd name="T80" fmla="*/ 16 w 165"/>
                <a:gd name="T81" fmla="*/ 116 h 131"/>
                <a:gd name="T82" fmla="*/ 163 w 165"/>
                <a:gd name="T83" fmla="*/ 116 h 131"/>
                <a:gd name="T84" fmla="*/ 165 w 165"/>
                <a:gd name="T85" fmla="*/ 115 h 131"/>
                <a:gd name="T86" fmla="*/ 163 w 165"/>
                <a:gd name="T87" fmla="*/ 113 h 131"/>
                <a:gd name="T88" fmla="*/ 16 w 165"/>
                <a:gd name="T89" fmla="*/ 113 h 131"/>
                <a:gd name="T90" fmla="*/ 16 w 165"/>
                <a:gd name="T91" fmla="*/ 2 h 131"/>
                <a:gd name="T92" fmla="*/ 15 w 165"/>
                <a:gd name="T93"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 h="131">
                  <a:moveTo>
                    <a:pt x="15" y="0"/>
                  </a:moveTo>
                  <a:cubicBezTo>
                    <a:pt x="14" y="0"/>
                    <a:pt x="13" y="1"/>
                    <a:pt x="13" y="2"/>
                  </a:cubicBezTo>
                  <a:cubicBezTo>
                    <a:pt x="13" y="14"/>
                    <a:pt x="13" y="14"/>
                    <a:pt x="13" y="14"/>
                  </a:cubicBezTo>
                  <a:cubicBezTo>
                    <a:pt x="11" y="14"/>
                    <a:pt x="10" y="14"/>
                    <a:pt x="9" y="14"/>
                  </a:cubicBezTo>
                  <a:cubicBezTo>
                    <a:pt x="8" y="14"/>
                    <a:pt x="7" y="15"/>
                    <a:pt x="7" y="16"/>
                  </a:cubicBezTo>
                  <a:cubicBezTo>
                    <a:pt x="7" y="17"/>
                    <a:pt x="8" y="18"/>
                    <a:pt x="9" y="18"/>
                  </a:cubicBezTo>
                  <a:cubicBezTo>
                    <a:pt x="10" y="18"/>
                    <a:pt x="11" y="18"/>
                    <a:pt x="13" y="18"/>
                  </a:cubicBezTo>
                  <a:cubicBezTo>
                    <a:pt x="13" y="29"/>
                    <a:pt x="13" y="29"/>
                    <a:pt x="13" y="29"/>
                  </a:cubicBezTo>
                  <a:cubicBezTo>
                    <a:pt x="11" y="29"/>
                    <a:pt x="10" y="29"/>
                    <a:pt x="9" y="29"/>
                  </a:cubicBezTo>
                  <a:cubicBezTo>
                    <a:pt x="8" y="29"/>
                    <a:pt x="7" y="30"/>
                    <a:pt x="7" y="31"/>
                  </a:cubicBezTo>
                  <a:cubicBezTo>
                    <a:pt x="7" y="32"/>
                    <a:pt x="8" y="32"/>
                    <a:pt x="9" y="32"/>
                  </a:cubicBezTo>
                  <a:cubicBezTo>
                    <a:pt x="10" y="32"/>
                    <a:pt x="11" y="32"/>
                    <a:pt x="13" y="32"/>
                  </a:cubicBezTo>
                  <a:cubicBezTo>
                    <a:pt x="13" y="45"/>
                    <a:pt x="13" y="45"/>
                    <a:pt x="13" y="45"/>
                  </a:cubicBezTo>
                  <a:cubicBezTo>
                    <a:pt x="11" y="45"/>
                    <a:pt x="10" y="45"/>
                    <a:pt x="9" y="45"/>
                  </a:cubicBezTo>
                  <a:cubicBezTo>
                    <a:pt x="8" y="45"/>
                    <a:pt x="7" y="45"/>
                    <a:pt x="7" y="46"/>
                  </a:cubicBezTo>
                  <a:cubicBezTo>
                    <a:pt x="7" y="47"/>
                    <a:pt x="8" y="48"/>
                    <a:pt x="9" y="48"/>
                  </a:cubicBezTo>
                  <a:cubicBezTo>
                    <a:pt x="10" y="48"/>
                    <a:pt x="11" y="48"/>
                    <a:pt x="13" y="48"/>
                  </a:cubicBezTo>
                  <a:cubicBezTo>
                    <a:pt x="13" y="62"/>
                    <a:pt x="13" y="62"/>
                    <a:pt x="13" y="62"/>
                  </a:cubicBezTo>
                  <a:cubicBezTo>
                    <a:pt x="11" y="62"/>
                    <a:pt x="10" y="62"/>
                    <a:pt x="9" y="62"/>
                  </a:cubicBezTo>
                  <a:cubicBezTo>
                    <a:pt x="8" y="62"/>
                    <a:pt x="7" y="63"/>
                    <a:pt x="7" y="64"/>
                  </a:cubicBezTo>
                  <a:cubicBezTo>
                    <a:pt x="7" y="65"/>
                    <a:pt x="8" y="66"/>
                    <a:pt x="9" y="66"/>
                  </a:cubicBezTo>
                  <a:cubicBezTo>
                    <a:pt x="10" y="66"/>
                    <a:pt x="11" y="66"/>
                    <a:pt x="13" y="66"/>
                  </a:cubicBezTo>
                  <a:cubicBezTo>
                    <a:pt x="13" y="79"/>
                    <a:pt x="13" y="79"/>
                    <a:pt x="13" y="79"/>
                  </a:cubicBezTo>
                  <a:cubicBezTo>
                    <a:pt x="11" y="79"/>
                    <a:pt x="10" y="79"/>
                    <a:pt x="9" y="79"/>
                  </a:cubicBezTo>
                  <a:cubicBezTo>
                    <a:pt x="8" y="79"/>
                    <a:pt x="7" y="79"/>
                    <a:pt x="7" y="80"/>
                  </a:cubicBezTo>
                  <a:cubicBezTo>
                    <a:pt x="7" y="81"/>
                    <a:pt x="8" y="82"/>
                    <a:pt x="9" y="82"/>
                  </a:cubicBezTo>
                  <a:cubicBezTo>
                    <a:pt x="10" y="82"/>
                    <a:pt x="11" y="82"/>
                    <a:pt x="13" y="82"/>
                  </a:cubicBezTo>
                  <a:cubicBezTo>
                    <a:pt x="13" y="96"/>
                    <a:pt x="13" y="96"/>
                    <a:pt x="13" y="96"/>
                  </a:cubicBezTo>
                  <a:cubicBezTo>
                    <a:pt x="11" y="96"/>
                    <a:pt x="10" y="96"/>
                    <a:pt x="9" y="96"/>
                  </a:cubicBezTo>
                  <a:cubicBezTo>
                    <a:pt x="8" y="96"/>
                    <a:pt x="7" y="97"/>
                    <a:pt x="7" y="98"/>
                  </a:cubicBezTo>
                  <a:cubicBezTo>
                    <a:pt x="7" y="99"/>
                    <a:pt x="8" y="100"/>
                    <a:pt x="9" y="100"/>
                  </a:cubicBezTo>
                  <a:cubicBezTo>
                    <a:pt x="10" y="100"/>
                    <a:pt x="11" y="100"/>
                    <a:pt x="13" y="100"/>
                  </a:cubicBezTo>
                  <a:cubicBezTo>
                    <a:pt x="13" y="113"/>
                    <a:pt x="13" y="113"/>
                    <a:pt x="13" y="113"/>
                  </a:cubicBezTo>
                  <a:cubicBezTo>
                    <a:pt x="2" y="113"/>
                    <a:pt x="2" y="113"/>
                    <a:pt x="2" y="113"/>
                  </a:cubicBezTo>
                  <a:cubicBezTo>
                    <a:pt x="1" y="113"/>
                    <a:pt x="0" y="114"/>
                    <a:pt x="0" y="115"/>
                  </a:cubicBezTo>
                  <a:cubicBezTo>
                    <a:pt x="0" y="116"/>
                    <a:pt x="1" y="116"/>
                    <a:pt x="2" y="116"/>
                  </a:cubicBezTo>
                  <a:cubicBezTo>
                    <a:pt x="13" y="116"/>
                    <a:pt x="13" y="116"/>
                    <a:pt x="13" y="116"/>
                  </a:cubicBezTo>
                  <a:cubicBezTo>
                    <a:pt x="13" y="129"/>
                    <a:pt x="13" y="129"/>
                    <a:pt x="13" y="129"/>
                  </a:cubicBezTo>
                  <a:cubicBezTo>
                    <a:pt x="13" y="130"/>
                    <a:pt x="14" y="131"/>
                    <a:pt x="15" y="131"/>
                  </a:cubicBezTo>
                  <a:cubicBezTo>
                    <a:pt x="16" y="131"/>
                    <a:pt x="16" y="130"/>
                    <a:pt x="16" y="129"/>
                  </a:cubicBezTo>
                  <a:cubicBezTo>
                    <a:pt x="16" y="116"/>
                    <a:pt x="16" y="116"/>
                    <a:pt x="16" y="116"/>
                  </a:cubicBezTo>
                  <a:cubicBezTo>
                    <a:pt x="163" y="116"/>
                    <a:pt x="163" y="116"/>
                    <a:pt x="163" y="116"/>
                  </a:cubicBezTo>
                  <a:cubicBezTo>
                    <a:pt x="164" y="116"/>
                    <a:pt x="165" y="116"/>
                    <a:pt x="165" y="115"/>
                  </a:cubicBezTo>
                  <a:cubicBezTo>
                    <a:pt x="165" y="114"/>
                    <a:pt x="164" y="113"/>
                    <a:pt x="163" y="113"/>
                  </a:cubicBezTo>
                  <a:cubicBezTo>
                    <a:pt x="16" y="113"/>
                    <a:pt x="16" y="113"/>
                    <a:pt x="16" y="113"/>
                  </a:cubicBezTo>
                  <a:cubicBezTo>
                    <a:pt x="16" y="2"/>
                    <a:pt x="16" y="2"/>
                    <a:pt x="16" y="2"/>
                  </a:cubicBezTo>
                  <a:cubicBezTo>
                    <a:pt x="16" y="1"/>
                    <a:pt x="16" y="0"/>
                    <a:pt x="1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802"/>
            <p:cNvSpPr>
              <a:spLocks noEditPoints="1"/>
            </p:cNvSpPr>
            <p:nvPr/>
          </p:nvSpPr>
          <p:spPr bwMode="auto">
            <a:xfrm>
              <a:off x="3177" y="3511"/>
              <a:ext cx="74" cy="225"/>
            </a:xfrm>
            <a:custGeom>
              <a:avLst/>
              <a:gdLst>
                <a:gd name="T0" fmla="*/ 28 w 31"/>
                <a:gd name="T1" fmla="*/ 85 h 95"/>
                <a:gd name="T2" fmla="*/ 27 w 31"/>
                <a:gd name="T3" fmla="*/ 87 h 95"/>
                <a:gd name="T4" fmla="*/ 21 w 31"/>
                <a:gd name="T5" fmla="*/ 88 h 95"/>
                <a:gd name="T6" fmla="*/ 28 w 31"/>
                <a:gd name="T7" fmla="*/ 82 h 95"/>
                <a:gd name="T8" fmla="*/ 27 w 31"/>
                <a:gd name="T9" fmla="*/ 83 h 95"/>
                <a:gd name="T10" fmla="*/ 21 w 31"/>
                <a:gd name="T11" fmla="*/ 91 h 95"/>
                <a:gd name="T12" fmla="*/ 21 w 31"/>
                <a:gd name="T13" fmla="*/ 80 h 95"/>
                <a:gd name="T14" fmla="*/ 28 w 31"/>
                <a:gd name="T15" fmla="*/ 70 h 95"/>
                <a:gd name="T16" fmla="*/ 21 w 31"/>
                <a:gd name="T17" fmla="*/ 84 h 95"/>
                <a:gd name="T18" fmla="*/ 21 w 31"/>
                <a:gd name="T19" fmla="*/ 72 h 95"/>
                <a:gd name="T20" fmla="*/ 27 w 31"/>
                <a:gd name="T21" fmla="*/ 68 h 95"/>
                <a:gd name="T22" fmla="*/ 21 w 31"/>
                <a:gd name="T23" fmla="*/ 77 h 95"/>
                <a:gd name="T24" fmla="*/ 21 w 31"/>
                <a:gd name="T25" fmla="*/ 64 h 95"/>
                <a:gd name="T26" fmla="*/ 27 w 31"/>
                <a:gd name="T27" fmla="*/ 53 h 95"/>
                <a:gd name="T28" fmla="*/ 27 w 31"/>
                <a:gd name="T29" fmla="*/ 59 h 95"/>
                <a:gd name="T30" fmla="*/ 21 w 31"/>
                <a:gd name="T31" fmla="*/ 61 h 95"/>
                <a:gd name="T32" fmla="*/ 27 w 31"/>
                <a:gd name="T33" fmla="*/ 42 h 95"/>
                <a:gd name="T34" fmla="*/ 21 w 31"/>
                <a:gd name="T35" fmla="*/ 61 h 95"/>
                <a:gd name="T36" fmla="*/ 20 w 31"/>
                <a:gd name="T37" fmla="*/ 43 h 95"/>
                <a:gd name="T38" fmla="*/ 27 w 31"/>
                <a:gd name="T39" fmla="*/ 39 h 95"/>
                <a:gd name="T40" fmla="*/ 21 w 31"/>
                <a:gd name="T41" fmla="*/ 49 h 95"/>
                <a:gd name="T42" fmla="*/ 20 w 31"/>
                <a:gd name="T43" fmla="*/ 38 h 95"/>
                <a:gd name="T44" fmla="*/ 21 w 31"/>
                <a:gd name="T45" fmla="*/ 36 h 95"/>
                <a:gd name="T46" fmla="*/ 27 w 31"/>
                <a:gd name="T47" fmla="*/ 26 h 95"/>
                <a:gd name="T48" fmla="*/ 26 w 31"/>
                <a:gd name="T49" fmla="*/ 32 h 95"/>
                <a:gd name="T50" fmla="*/ 17 w 31"/>
                <a:gd name="T51" fmla="*/ 92 h 95"/>
                <a:gd name="T52" fmla="*/ 4 w 31"/>
                <a:gd name="T53" fmla="*/ 57 h 95"/>
                <a:gd name="T54" fmla="*/ 12 w 31"/>
                <a:gd name="T55" fmla="*/ 13 h 95"/>
                <a:gd name="T56" fmla="*/ 17 w 31"/>
                <a:gd name="T57" fmla="*/ 36 h 95"/>
                <a:gd name="T58" fmla="*/ 17 w 31"/>
                <a:gd name="T59" fmla="*/ 92 h 95"/>
                <a:gd name="T60" fmla="*/ 20 w 31"/>
                <a:gd name="T61" fmla="*/ 25 h 95"/>
                <a:gd name="T62" fmla="*/ 27 w 31"/>
                <a:gd name="T63" fmla="*/ 23 h 95"/>
                <a:gd name="T64" fmla="*/ 20 w 31"/>
                <a:gd name="T65" fmla="*/ 21 h 95"/>
                <a:gd name="T66" fmla="*/ 20 w 31"/>
                <a:gd name="T67" fmla="*/ 13 h 95"/>
                <a:gd name="T68" fmla="*/ 27 w 31"/>
                <a:gd name="T69" fmla="*/ 7 h 95"/>
                <a:gd name="T70" fmla="*/ 27 w 31"/>
                <a:gd name="T71" fmla="*/ 10 h 95"/>
                <a:gd name="T72" fmla="*/ 18 w 31"/>
                <a:gd name="T73" fmla="*/ 10 h 95"/>
                <a:gd name="T74" fmla="*/ 14 w 31"/>
                <a:gd name="T75" fmla="*/ 4 h 95"/>
                <a:gd name="T76" fmla="*/ 25 w 31"/>
                <a:gd name="T77" fmla="*/ 4 h 95"/>
                <a:gd name="T78" fmla="*/ 23 w 31"/>
                <a:gd name="T79" fmla="*/ 0 h 95"/>
                <a:gd name="T80" fmla="*/ 12 w 31"/>
                <a:gd name="T81" fmla="*/ 1 h 95"/>
                <a:gd name="T82" fmla="*/ 1 w 31"/>
                <a:gd name="T83" fmla="*/ 10 h 95"/>
                <a:gd name="T84" fmla="*/ 1 w 31"/>
                <a:gd name="T85" fmla="*/ 10 h 95"/>
                <a:gd name="T86" fmla="*/ 0 w 31"/>
                <a:gd name="T87" fmla="*/ 11 h 95"/>
                <a:gd name="T88" fmla="*/ 0 w 31"/>
                <a:gd name="T89" fmla="*/ 11 h 95"/>
                <a:gd name="T90" fmla="*/ 0 w 31"/>
                <a:gd name="T91" fmla="*/ 57 h 95"/>
                <a:gd name="T92" fmla="*/ 1 w 31"/>
                <a:gd name="T93" fmla="*/ 93 h 95"/>
                <a:gd name="T94" fmla="*/ 18 w 31"/>
                <a:gd name="T95" fmla="*/ 95 h 95"/>
                <a:gd name="T96" fmla="*/ 20 w 31"/>
                <a:gd name="T97" fmla="*/ 95 h 95"/>
                <a:gd name="T98" fmla="*/ 30 w 31"/>
                <a:gd name="T99" fmla="*/ 89 h 95"/>
                <a:gd name="T100" fmla="*/ 31 w 31"/>
                <a:gd name="T101" fmla="*/ 88 h 95"/>
                <a:gd name="T102" fmla="*/ 31 w 31"/>
                <a:gd name="T103" fmla="*/ 87 h 95"/>
                <a:gd name="T104" fmla="*/ 31 w 31"/>
                <a:gd name="T105" fmla="*/ 3 h 95"/>
                <a:gd name="T106" fmla="*/ 31 w 31"/>
                <a:gd name="T107" fmla="*/ 2 h 95"/>
                <a:gd name="T108" fmla="*/ 31 w 31"/>
                <a:gd name="T109" fmla="*/ 2 h 95"/>
                <a:gd name="T110" fmla="*/ 31 w 31"/>
                <a:gd name="T111" fmla="*/ 1 h 95"/>
                <a:gd name="T112" fmla="*/ 30 w 31"/>
                <a:gd name="T113" fmla="*/ 1 h 95"/>
                <a:gd name="T114" fmla="*/ 23 w 31"/>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 h="95">
                  <a:moveTo>
                    <a:pt x="27" y="87"/>
                  </a:moveTo>
                  <a:cubicBezTo>
                    <a:pt x="27" y="86"/>
                    <a:pt x="27" y="86"/>
                    <a:pt x="28" y="85"/>
                  </a:cubicBezTo>
                  <a:cubicBezTo>
                    <a:pt x="28" y="86"/>
                    <a:pt x="28" y="86"/>
                    <a:pt x="28" y="86"/>
                  </a:cubicBezTo>
                  <a:cubicBezTo>
                    <a:pt x="27" y="87"/>
                    <a:pt x="27" y="87"/>
                    <a:pt x="27" y="87"/>
                  </a:cubicBezTo>
                  <a:moveTo>
                    <a:pt x="21" y="91"/>
                  </a:moveTo>
                  <a:cubicBezTo>
                    <a:pt x="21" y="90"/>
                    <a:pt x="21" y="89"/>
                    <a:pt x="21" y="88"/>
                  </a:cubicBezTo>
                  <a:cubicBezTo>
                    <a:pt x="22" y="84"/>
                    <a:pt x="25" y="81"/>
                    <a:pt x="28" y="78"/>
                  </a:cubicBezTo>
                  <a:cubicBezTo>
                    <a:pt x="28" y="79"/>
                    <a:pt x="28" y="81"/>
                    <a:pt x="28" y="82"/>
                  </a:cubicBezTo>
                  <a:cubicBezTo>
                    <a:pt x="27" y="82"/>
                    <a:pt x="27" y="82"/>
                    <a:pt x="27" y="82"/>
                  </a:cubicBezTo>
                  <a:cubicBezTo>
                    <a:pt x="27" y="82"/>
                    <a:pt x="27" y="83"/>
                    <a:pt x="27" y="83"/>
                  </a:cubicBezTo>
                  <a:cubicBezTo>
                    <a:pt x="26" y="85"/>
                    <a:pt x="24" y="87"/>
                    <a:pt x="23" y="89"/>
                  </a:cubicBezTo>
                  <a:cubicBezTo>
                    <a:pt x="22" y="90"/>
                    <a:pt x="21" y="90"/>
                    <a:pt x="21" y="91"/>
                  </a:cubicBezTo>
                  <a:moveTo>
                    <a:pt x="21" y="84"/>
                  </a:moveTo>
                  <a:cubicBezTo>
                    <a:pt x="21" y="83"/>
                    <a:pt x="21" y="82"/>
                    <a:pt x="21" y="80"/>
                  </a:cubicBezTo>
                  <a:cubicBezTo>
                    <a:pt x="21" y="80"/>
                    <a:pt x="21" y="80"/>
                    <a:pt x="21" y="80"/>
                  </a:cubicBezTo>
                  <a:cubicBezTo>
                    <a:pt x="23" y="76"/>
                    <a:pt x="25" y="73"/>
                    <a:pt x="28" y="70"/>
                  </a:cubicBezTo>
                  <a:cubicBezTo>
                    <a:pt x="28" y="72"/>
                    <a:pt x="28" y="74"/>
                    <a:pt x="28" y="75"/>
                  </a:cubicBezTo>
                  <a:cubicBezTo>
                    <a:pt x="25" y="78"/>
                    <a:pt x="23" y="81"/>
                    <a:pt x="21" y="84"/>
                  </a:cubicBezTo>
                  <a:moveTo>
                    <a:pt x="21" y="77"/>
                  </a:moveTo>
                  <a:cubicBezTo>
                    <a:pt x="21" y="75"/>
                    <a:pt x="21" y="73"/>
                    <a:pt x="21" y="72"/>
                  </a:cubicBezTo>
                  <a:cubicBezTo>
                    <a:pt x="23" y="68"/>
                    <a:pt x="25" y="65"/>
                    <a:pt x="27" y="61"/>
                  </a:cubicBezTo>
                  <a:cubicBezTo>
                    <a:pt x="27" y="63"/>
                    <a:pt x="27" y="66"/>
                    <a:pt x="27" y="68"/>
                  </a:cubicBezTo>
                  <a:cubicBezTo>
                    <a:pt x="27" y="68"/>
                    <a:pt x="27" y="68"/>
                    <a:pt x="27" y="68"/>
                  </a:cubicBezTo>
                  <a:cubicBezTo>
                    <a:pt x="25" y="71"/>
                    <a:pt x="23" y="74"/>
                    <a:pt x="21" y="77"/>
                  </a:cubicBezTo>
                  <a:moveTo>
                    <a:pt x="21" y="68"/>
                  </a:moveTo>
                  <a:cubicBezTo>
                    <a:pt x="21" y="67"/>
                    <a:pt x="21" y="65"/>
                    <a:pt x="21" y="64"/>
                  </a:cubicBezTo>
                  <a:cubicBezTo>
                    <a:pt x="21" y="64"/>
                    <a:pt x="21" y="64"/>
                    <a:pt x="21" y="64"/>
                  </a:cubicBezTo>
                  <a:cubicBezTo>
                    <a:pt x="23" y="60"/>
                    <a:pt x="25" y="57"/>
                    <a:pt x="27" y="53"/>
                  </a:cubicBezTo>
                  <a:cubicBezTo>
                    <a:pt x="27" y="55"/>
                    <a:pt x="27" y="57"/>
                    <a:pt x="27" y="59"/>
                  </a:cubicBezTo>
                  <a:cubicBezTo>
                    <a:pt x="27" y="59"/>
                    <a:pt x="27" y="59"/>
                    <a:pt x="27" y="59"/>
                  </a:cubicBezTo>
                  <a:cubicBezTo>
                    <a:pt x="25" y="62"/>
                    <a:pt x="23" y="65"/>
                    <a:pt x="21" y="68"/>
                  </a:cubicBezTo>
                  <a:moveTo>
                    <a:pt x="21" y="61"/>
                  </a:moveTo>
                  <a:cubicBezTo>
                    <a:pt x="21" y="58"/>
                    <a:pt x="21" y="55"/>
                    <a:pt x="21" y="52"/>
                  </a:cubicBezTo>
                  <a:cubicBezTo>
                    <a:pt x="23" y="48"/>
                    <a:pt x="25" y="45"/>
                    <a:pt x="27" y="42"/>
                  </a:cubicBezTo>
                  <a:cubicBezTo>
                    <a:pt x="27" y="45"/>
                    <a:pt x="27" y="47"/>
                    <a:pt x="27" y="50"/>
                  </a:cubicBezTo>
                  <a:cubicBezTo>
                    <a:pt x="25" y="53"/>
                    <a:pt x="23" y="57"/>
                    <a:pt x="21" y="61"/>
                  </a:cubicBezTo>
                  <a:moveTo>
                    <a:pt x="21" y="49"/>
                  </a:moveTo>
                  <a:cubicBezTo>
                    <a:pt x="20" y="47"/>
                    <a:pt x="20" y="45"/>
                    <a:pt x="20" y="43"/>
                  </a:cubicBezTo>
                  <a:cubicBezTo>
                    <a:pt x="23" y="40"/>
                    <a:pt x="25" y="37"/>
                    <a:pt x="27" y="34"/>
                  </a:cubicBezTo>
                  <a:cubicBezTo>
                    <a:pt x="27" y="36"/>
                    <a:pt x="27" y="37"/>
                    <a:pt x="27" y="39"/>
                  </a:cubicBezTo>
                  <a:cubicBezTo>
                    <a:pt x="27" y="39"/>
                    <a:pt x="27" y="39"/>
                    <a:pt x="27" y="39"/>
                  </a:cubicBezTo>
                  <a:cubicBezTo>
                    <a:pt x="25" y="42"/>
                    <a:pt x="22" y="45"/>
                    <a:pt x="21" y="49"/>
                  </a:cubicBezTo>
                  <a:moveTo>
                    <a:pt x="20" y="40"/>
                  </a:moveTo>
                  <a:cubicBezTo>
                    <a:pt x="20" y="39"/>
                    <a:pt x="20" y="38"/>
                    <a:pt x="20" y="38"/>
                  </a:cubicBezTo>
                  <a:cubicBezTo>
                    <a:pt x="21" y="38"/>
                    <a:pt x="21" y="38"/>
                    <a:pt x="21" y="38"/>
                  </a:cubicBezTo>
                  <a:cubicBezTo>
                    <a:pt x="21" y="37"/>
                    <a:pt x="21" y="37"/>
                    <a:pt x="21" y="36"/>
                  </a:cubicBezTo>
                  <a:cubicBezTo>
                    <a:pt x="21" y="36"/>
                    <a:pt x="21" y="36"/>
                    <a:pt x="21" y="36"/>
                  </a:cubicBezTo>
                  <a:cubicBezTo>
                    <a:pt x="23" y="33"/>
                    <a:pt x="25" y="29"/>
                    <a:pt x="27" y="26"/>
                  </a:cubicBezTo>
                  <a:cubicBezTo>
                    <a:pt x="27" y="28"/>
                    <a:pt x="27" y="30"/>
                    <a:pt x="27" y="32"/>
                  </a:cubicBezTo>
                  <a:cubicBezTo>
                    <a:pt x="26" y="32"/>
                    <a:pt x="26" y="32"/>
                    <a:pt x="26" y="32"/>
                  </a:cubicBezTo>
                  <a:cubicBezTo>
                    <a:pt x="24" y="35"/>
                    <a:pt x="22" y="37"/>
                    <a:pt x="20" y="40"/>
                  </a:cubicBezTo>
                  <a:moveTo>
                    <a:pt x="17" y="92"/>
                  </a:moveTo>
                  <a:cubicBezTo>
                    <a:pt x="12" y="91"/>
                    <a:pt x="9" y="91"/>
                    <a:pt x="4" y="91"/>
                  </a:cubicBezTo>
                  <a:cubicBezTo>
                    <a:pt x="4" y="82"/>
                    <a:pt x="4" y="70"/>
                    <a:pt x="4" y="57"/>
                  </a:cubicBezTo>
                  <a:cubicBezTo>
                    <a:pt x="4" y="40"/>
                    <a:pt x="4" y="22"/>
                    <a:pt x="4" y="13"/>
                  </a:cubicBezTo>
                  <a:cubicBezTo>
                    <a:pt x="7" y="13"/>
                    <a:pt x="10" y="13"/>
                    <a:pt x="12" y="13"/>
                  </a:cubicBezTo>
                  <a:cubicBezTo>
                    <a:pt x="14" y="13"/>
                    <a:pt x="16" y="13"/>
                    <a:pt x="17" y="13"/>
                  </a:cubicBezTo>
                  <a:cubicBezTo>
                    <a:pt x="17" y="17"/>
                    <a:pt x="17" y="26"/>
                    <a:pt x="17" y="36"/>
                  </a:cubicBezTo>
                  <a:cubicBezTo>
                    <a:pt x="17" y="50"/>
                    <a:pt x="17" y="67"/>
                    <a:pt x="17" y="79"/>
                  </a:cubicBezTo>
                  <a:cubicBezTo>
                    <a:pt x="17" y="84"/>
                    <a:pt x="17" y="88"/>
                    <a:pt x="17" y="92"/>
                  </a:cubicBezTo>
                  <a:moveTo>
                    <a:pt x="20" y="33"/>
                  </a:moveTo>
                  <a:cubicBezTo>
                    <a:pt x="20" y="30"/>
                    <a:pt x="20" y="27"/>
                    <a:pt x="20" y="25"/>
                  </a:cubicBezTo>
                  <a:cubicBezTo>
                    <a:pt x="23" y="21"/>
                    <a:pt x="25" y="17"/>
                    <a:pt x="27" y="13"/>
                  </a:cubicBezTo>
                  <a:cubicBezTo>
                    <a:pt x="27" y="16"/>
                    <a:pt x="27" y="19"/>
                    <a:pt x="27" y="23"/>
                  </a:cubicBezTo>
                  <a:cubicBezTo>
                    <a:pt x="25" y="26"/>
                    <a:pt x="23" y="30"/>
                    <a:pt x="20" y="33"/>
                  </a:cubicBezTo>
                  <a:moveTo>
                    <a:pt x="20" y="21"/>
                  </a:moveTo>
                  <a:cubicBezTo>
                    <a:pt x="20" y="18"/>
                    <a:pt x="20" y="15"/>
                    <a:pt x="20" y="13"/>
                  </a:cubicBezTo>
                  <a:cubicBezTo>
                    <a:pt x="20" y="13"/>
                    <a:pt x="20" y="13"/>
                    <a:pt x="20" y="13"/>
                  </a:cubicBezTo>
                  <a:cubicBezTo>
                    <a:pt x="23" y="10"/>
                    <a:pt x="25" y="8"/>
                    <a:pt x="27" y="6"/>
                  </a:cubicBezTo>
                  <a:cubicBezTo>
                    <a:pt x="27" y="6"/>
                    <a:pt x="27" y="7"/>
                    <a:pt x="27" y="7"/>
                  </a:cubicBezTo>
                  <a:cubicBezTo>
                    <a:pt x="27" y="8"/>
                    <a:pt x="27" y="9"/>
                    <a:pt x="27" y="10"/>
                  </a:cubicBezTo>
                  <a:cubicBezTo>
                    <a:pt x="27" y="10"/>
                    <a:pt x="27" y="10"/>
                    <a:pt x="27" y="10"/>
                  </a:cubicBezTo>
                  <a:cubicBezTo>
                    <a:pt x="25" y="14"/>
                    <a:pt x="22" y="18"/>
                    <a:pt x="20" y="21"/>
                  </a:cubicBezTo>
                  <a:moveTo>
                    <a:pt x="18" y="10"/>
                  </a:moveTo>
                  <a:cubicBezTo>
                    <a:pt x="17" y="10"/>
                    <a:pt x="12" y="10"/>
                    <a:pt x="7" y="10"/>
                  </a:cubicBezTo>
                  <a:cubicBezTo>
                    <a:pt x="10"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0" y="11"/>
                    <a:pt x="0" y="11"/>
                    <a:pt x="0" y="11"/>
                  </a:cubicBezTo>
                  <a:cubicBezTo>
                    <a:pt x="0" y="11"/>
                    <a:pt x="0" y="11"/>
                    <a:pt x="0" y="11"/>
                  </a:cubicBezTo>
                  <a:cubicBezTo>
                    <a:pt x="0" y="11"/>
                    <a:pt x="0" y="11"/>
                    <a:pt x="0" y="11"/>
                  </a:cubicBezTo>
                  <a:cubicBezTo>
                    <a:pt x="0" y="11"/>
                    <a:pt x="0" y="11"/>
                    <a:pt x="0" y="11"/>
                  </a:cubicBezTo>
                  <a:cubicBezTo>
                    <a:pt x="0" y="20"/>
                    <a:pt x="0" y="39"/>
                    <a:pt x="0" y="57"/>
                  </a:cubicBezTo>
                  <a:cubicBezTo>
                    <a:pt x="0" y="71"/>
                    <a:pt x="0" y="84"/>
                    <a:pt x="0" y="93"/>
                  </a:cubicBezTo>
                  <a:cubicBezTo>
                    <a:pt x="1" y="93"/>
                    <a:pt x="1" y="93"/>
                    <a:pt x="1" y="93"/>
                  </a:cubicBezTo>
                  <a:cubicBezTo>
                    <a:pt x="1" y="94"/>
                    <a:pt x="2" y="94"/>
                    <a:pt x="2" y="95"/>
                  </a:cubicBezTo>
                  <a:cubicBezTo>
                    <a:pt x="9" y="95"/>
                    <a:pt x="12" y="95"/>
                    <a:pt x="18" y="95"/>
                  </a:cubicBezTo>
                  <a:cubicBezTo>
                    <a:pt x="18" y="95"/>
                    <a:pt x="19" y="95"/>
                    <a:pt x="19" y="95"/>
                  </a:cubicBezTo>
                  <a:cubicBezTo>
                    <a:pt x="19" y="95"/>
                    <a:pt x="19" y="95"/>
                    <a:pt x="20" y="95"/>
                  </a:cubicBezTo>
                  <a:cubicBezTo>
                    <a:pt x="20" y="95"/>
                    <a:pt x="20" y="95"/>
                    <a:pt x="20" y="95"/>
                  </a:cubicBezTo>
                  <a:cubicBezTo>
                    <a:pt x="23" y="93"/>
                    <a:pt x="27" y="91"/>
                    <a:pt x="30" y="89"/>
                  </a:cubicBezTo>
                  <a:cubicBezTo>
                    <a:pt x="31" y="88"/>
                    <a:pt x="31" y="88"/>
                    <a:pt x="31" y="88"/>
                  </a:cubicBezTo>
                  <a:cubicBezTo>
                    <a:pt x="31" y="88"/>
                    <a:pt x="31" y="88"/>
                    <a:pt x="31" y="88"/>
                  </a:cubicBezTo>
                  <a:cubicBezTo>
                    <a:pt x="31" y="88"/>
                    <a:pt x="31" y="88"/>
                    <a:pt x="31" y="88"/>
                  </a:cubicBezTo>
                  <a:cubicBezTo>
                    <a:pt x="31" y="88"/>
                    <a:pt x="31" y="88"/>
                    <a:pt x="31" y="87"/>
                  </a:cubicBezTo>
                  <a:cubicBezTo>
                    <a:pt x="31" y="72"/>
                    <a:pt x="31" y="23"/>
                    <a:pt x="31" y="7"/>
                  </a:cubicBezTo>
                  <a:cubicBezTo>
                    <a:pt x="31" y="5"/>
                    <a:pt x="31" y="4"/>
                    <a:pt x="31" y="3"/>
                  </a:cubicBezTo>
                  <a:cubicBezTo>
                    <a:pt x="31" y="3"/>
                    <a:pt x="31" y="3"/>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1" y="1"/>
                    <a:pt x="31" y="1"/>
                    <a:pt x="31" y="1"/>
                  </a:cubicBezTo>
                  <a:cubicBezTo>
                    <a:pt x="30" y="1"/>
                    <a:pt x="30" y="1"/>
                    <a:pt x="30" y="1"/>
                  </a:cubicBezTo>
                  <a:cubicBezTo>
                    <a:pt x="30" y="0"/>
                    <a:pt x="30" y="0"/>
                    <a:pt x="29" y="0"/>
                  </a:cubicBezTo>
                  <a:cubicBezTo>
                    <a:pt x="27" y="0"/>
                    <a:pt x="25"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803"/>
            <p:cNvSpPr>
              <a:spLocks noEditPoints="1"/>
            </p:cNvSpPr>
            <p:nvPr/>
          </p:nvSpPr>
          <p:spPr bwMode="auto">
            <a:xfrm>
              <a:off x="3258" y="3448"/>
              <a:ext cx="73" cy="288"/>
            </a:xfrm>
            <a:custGeom>
              <a:avLst/>
              <a:gdLst>
                <a:gd name="T0" fmla="*/ 28 w 31"/>
                <a:gd name="T1" fmla="*/ 109 h 122"/>
                <a:gd name="T2" fmla="*/ 22 w 31"/>
                <a:gd name="T3" fmla="*/ 117 h 122"/>
                <a:gd name="T4" fmla="*/ 21 w 31"/>
                <a:gd name="T5" fmla="*/ 110 h 122"/>
                <a:gd name="T6" fmla="*/ 28 w 31"/>
                <a:gd name="T7" fmla="*/ 101 h 122"/>
                <a:gd name="T8" fmla="*/ 21 w 31"/>
                <a:gd name="T9" fmla="*/ 115 h 122"/>
                <a:gd name="T10" fmla="*/ 21 w 31"/>
                <a:gd name="T11" fmla="*/ 104 h 122"/>
                <a:gd name="T12" fmla="*/ 28 w 31"/>
                <a:gd name="T13" fmla="*/ 94 h 122"/>
                <a:gd name="T14" fmla="*/ 21 w 31"/>
                <a:gd name="T15" fmla="*/ 107 h 122"/>
                <a:gd name="T16" fmla="*/ 21 w 31"/>
                <a:gd name="T17" fmla="*/ 96 h 122"/>
                <a:gd name="T18" fmla="*/ 28 w 31"/>
                <a:gd name="T19" fmla="*/ 91 h 122"/>
                <a:gd name="T20" fmla="*/ 21 w 31"/>
                <a:gd name="T21" fmla="*/ 93 h 122"/>
                <a:gd name="T22" fmla="*/ 28 w 31"/>
                <a:gd name="T23" fmla="*/ 78 h 122"/>
                <a:gd name="T24" fmla="*/ 27 w 31"/>
                <a:gd name="T25" fmla="*/ 84 h 122"/>
                <a:gd name="T26" fmla="*/ 21 w 31"/>
                <a:gd name="T27" fmla="*/ 84 h 122"/>
                <a:gd name="T28" fmla="*/ 28 w 31"/>
                <a:gd name="T29" fmla="*/ 70 h 122"/>
                <a:gd name="T30" fmla="*/ 27 w 31"/>
                <a:gd name="T31" fmla="*/ 75 h 122"/>
                <a:gd name="T32" fmla="*/ 21 w 31"/>
                <a:gd name="T33" fmla="*/ 77 h 122"/>
                <a:gd name="T34" fmla="*/ 27 w 31"/>
                <a:gd name="T35" fmla="*/ 58 h 122"/>
                <a:gd name="T36" fmla="*/ 21 w 31"/>
                <a:gd name="T37" fmla="*/ 77 h 122"/>
                <a:gd name="T38" fmla="*/ 21 w 31"/>
                <a:gd name="T39" fmla="*/ 60 h 122"/>
                <a:gd name="T40" fmla="*/ 21 w 31"/>
                <a:gd name="T41" fmla="*/ 58 h 122"/>
                <a:gd name="T42" fmla="*/ 27 w 31"/>
                <a:gd name="T43" fmla="*/ 48 h 122"/>
                <a:gd name="T44" fmla="*/ 21 w 31"/>
                <a:gd name="T45" fmla="*/ 65 h 122"/>
                <a:gd name="T46" fmla="*/ 20 w 31"/>
                <a:gd name="T47" fmla="*/ 51 h 122"/>
                <a:gd name="T48" fmla="*/ 27 w 31"/>
                <a:gd name="T49" fmla="*/ 45 h 122"/>
                <a:gd name="T50" fmla="*/ 20 w 31"/>
                <a:gd name="T51" fmla="*/ 46 h 122"/>
                <a:gd name="T52" fmla="*/ 21 w 31"/>
                <a:gd name="T53" fmla="*/ 36 h 122"/>
                <a:gd name="T54" fmla="*/ 27 w 31"/>
                <a:gd name="T55" fmla="*/ 34 h 122"/>
                <a:gd name="T56" fmla="*/ 20 w 31"/>
                <a:gd name="T57" fmla="*/ 33 h 122"/>
                <a:gd name="T58" fmla="*/ 27 w 31"/>
                <a:gd name="T59" fmla="*/ 14 h 122"/>
                <a:gd name="T60" fmla="*/ 26 w 31"/>
                <a:gd name="T61" fmla="*/ 26 h 122"/>
                <a:gd name="T62" fmla="*/ 17 w 31"/>
                <a:gd name="T63" fmla="*/ 119 h 122"/>
                <a:gd name="T64" fmla="*/ 4 w 31"/>
                <a:gd name="T65" fmla="*/ 73 h 122"/>
                <a:gd name="T66" fmla="*/ 13 w 31"/>
                <a:gd name="T67" fmla="*/ 13 h 122"/>
                <a:gd name="T68" fmla="*/ 17 w 31"/>
                <a:gd name="T69" fmla="*/ 21 h 122"/>
                <a:gd name="T70" fmla="*/ 17 w 31"/>
                <a:gd name="T71" fmla="*/ 119 h 122"/>
                <a:gd name="T72" fmla="*/ 20 w 31"/>
                <a:gd name="T73" fmla="*/ 13 h 122"/>
                <a:gd name="T74" fmla="*/ 27 w 31"/>
                <a:gd name="T75" fmla="*/ 6 h 122"/>
                <a:gd name="T76" fmla="*/ 20 w 31"/>
                <a:gd name="T77" fmla="*/ 21 h 122"/>
                <a:gd name="T78" fmla="*/ 7 w 31"/>
                <a:gd name="T79" fmla="*/ 9 h 122"/>
                <a:gd name="T80" fmla="*/ 23 w 31"/>
                <a:gd name="T81" fmla="*/ 3 h 122"/>
                <a:gd name="T82" fmla="*/ 18 w 31"/>
                <a:gd name="T83" fmla="*/ 10 h 122"/>
                <a:gd name="T84" fmla="*/ 28 w 31"/>
                <a:gd name="T85" fmla="*/ 0 h 122"/>
                <a:gd name="T86" fmla="*/ 13 w 31"/>
                <a:gd name="T87" fmla="*/ 0 h 122"/>
                <a:gd name="T88" fmla="*/ 9 w 31"/>
                <a:gd name="T89" fmla="*/ 3 h 122"/>
                <a:gd name="T90" fmla="*/ 1 w 31"/>
                <a:gd name="T91" fmla="*/ 10 h 122"/>
                <a:gd name="T92" fmla="*/ 1 w 31"/>
                <a:gd name="T93" fmla="*/ 10 h 122"/>
                <a:gd name="T94" fmla="*/ 0 w 31"/>
                <a:gd name="T95" fmla="*/ 11 h 122"/>
                <a:gd name="T96" fmla="*/ 0 w 31"/>
                <a:gd name="T97" fmla="*/ 11 h 122"/>
                <a:gd name="T98" fmla="*/ 0 w 31"/>
                <a:gd name="T99" fmla="*/ 120 h 122"/>
                <a:gd name="T100" fmla="*/ 2 w 31"/>
                <a:gd name="T101" fmla="*/ 122 h 122"/>
                <a:gd name="T102" fmla="*/ 19 w 31"/>
                <a:gd name="T103" fmla="*/ 122 h 122"/>
                <a:gd name="T104" fmla="*/ 30 w 31"/>
                <a:gd name="T105" fmla="*/ 116 h 122"/>
                <a:gd name="T106" fmla="*/ 31 w 31"/>
                <a:gd name="T107" fmla="*/ 115 h 122"/>
                <a:gd name="T108" fmla="*/ 31 w 31"/>
                <a:gd name="T109" fmla="*/ 114 h 122"/>
                <a:gd name="T110" fmla="*/ 31 w 31"/>
                <a:gd name="T111" fmla="*/ 17 h 122"/>
                <a:gd name="T112" fmla="*/ 29 w 31"/>
                <a:gd name="T11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 h="122">
                  <a:moveTo>
                    <a:pt x="22" y="117"/>
                  </a:moveTo>
                  <a:cubicBezTo>
                    <a:pt x="24" y="114"/>
                    <a:pt x="26" y="111"/>
                    <a:pt x="28" y="109"/>
                  </a:cubicBezTo>
                  <a:cubicBezTo>
                    <a:pt x="28" y="110"/>
                    <a:pt x="28" y="112"/>
                    <a:pt x="28" y="113"/>
                  </a:cubicBezTo>
                  <a:cubicBezTo>
                    <a:pt x="26" y="115"/>
                    <a:pt x="24" y="116"/>
                    <a:pt x="22" y="117"/>
                  </a:cubicBezTo>
                  <a:moveTo>
                    <a:pt x="21" y="115"/>
                  </a:moveTo>
                  <a:cubicBezTo>
                    <a:pt x="21" y="114"/>
                    <a:pt x="21" y="112"/>
                    <a:pt x="21" y="110"/>
                  </a:cubicBezTo>
                  <a:cubicBezTo>
                    <a:pt x="21" y="110"/>
                    <a:pt x="21" y="110"/>
                    <a:pt x="21" y="110"/>
                  </a:cubicBezTo>
                  <a:cubicBezTo>
                    <a:pt x="23" y="107"/>
                    <a:pt x="25" y="104"/>
                    <a:pt x="28" y="101"/>
                  </a:cubicBezTo>
                  <a:cubicBezTo>
                    <a:pt x="28" y="102"/>
                    <a:pt x="28" y="104"/>
                    <a:pt x="28" y="106"/>
                  </a:cubicBezTo>
                  <a:cubicBezTo>
                    <a:pt x="25" y="109"/>
                    <a:pt x="23" y="112"/>
                    <a:pt x="21" y="115"/>
                  </a:cubicBezTo>
                  <a:moveTo>
                    <a:pt x="21" y="107"/>
                  </a:moveTo>
                  <a:cubicBezTo>
                    <a:pt x="21" y="106"/>
                    <a:pt x="21" y="105"/>
                    <a:pt x="21" y="104"/>
                  </a:cubicBezTo>
                  <a:cubicBezTo>
                    <a:pt x="21" y="103"/>
                    <a:pt x="21" y="103"/>
                    <a:pt x="21" y="103"/>
                  </a:cubicBezTo>
                  <a:cubicBezTo>
                    <a:pt x="23" y="100"/>
                    <a:pt x="25" y="97"/>
                    <a:pt x="28" y="94"/>
                  </a:cubicBezTo>
                  <a:cubicBezTo>
                    <a:pt x="28" y="95"/>
                    <a:pt x="28" y="97"/>
                    <a:pt x="28" y="98"/>
                  </a:cubicBezTo>
                  <a:cubicBezTo>
                    <a:pt x="25" y="101"/>
                    <a:pt x="23" y="104"/>
                    <a:pt x="21" y="107"/>
                  </a:cubicBezTo>
                  <a:moveTo>
                    <a:pt x="21" y="100"/>
                  </a:moveTo>
                  <a:cubicBezTo>
                    <a:pt x="21" y="99"/>
                    <a:pt x="21" y="97"/>
                    <a:pt x="21" y="96"/>
                  </a:cubicBezTo>
                  <a:cubicBezTo>
                    <a:pt x="23" y="93"/>
                    <a:pt x="25" y="89"/>
                    <a:pt x="28" y="86"/>
                  </a:cubicBezTo>
                  <a:cubicBezTo>
                    <a:pt x="28" y="88"/>
                    <a:pt x="28" y="90"/>
                    <a:pt x="28" y="91"/>
                  </a:cubicBezTo>
                  <a:cubicBezTo>
                    <a:pt x="25" y="94"/>
                    <a:pt x="23" y="97"/>
                    <a:pt x="21" y="100"/>
                  </a:cubicBezTo>
                  <a:moveTo>
                    <a:pt x="21" y="93"/>
                  </a:moveTo>
                  <a:cubicBezTo>
                    <a:pt x="21" y="91"/>
                    <a:pt x="21" y="89"/>
                    <a:pt x="21" y="87"/>
                  </a:cubicBezTo>
                  <a:cubicBezTo>
                    <a:pt x="23" y="84"/>
                    <a:pt x="25" y="81"/>
                    <a:pt x="28" y="78"/>
                  </a:cubicBezTo>
                  <a:cubicBezTo>
                    <a:pt x="28" y="80"/>
                    <a:pt x="28" y="82"/>
                    <a:pt x="28" y="84"/>
                  </a:cubicBezTo>
                  <a:cubicBezTo>
                    <a:pt x="27" y="84"/>
                    <a:pt x="27" y="84"/>
                    <a:pt x="27" y="84"/>
                  </a:cubicBezTo>
                  <a:cubicBezTo>
                    <a:pt x="25" y="87"/>
                    <a:pt x="23" y="90"/>
                    <a:pt x="21" y="93"/>
                  </a:cubicBezTo>
                  <a:moveTo>
                    <a:pt x="21" y="84"/>
                  </a:moveTo>
                  <a:cubicBezTo>
                    <a:pt x="21" y="83"/>
                    <a:pt x="21" y="81"/>
                    <a:pt x="21" y="80"/>
                  </a:cubicBezTo>
                  <a:cubicBezTo>
                    <a:pt x="23" y="76"/>
                    <a:pt x="25" y="73"/>
                    <a:pt x="28" y="70"/>
                  </a:cubicBezTo>
                  <a:cubicBezTo>
                    <a:pt x="28" y="72"/>
                    <a:pt x="28" y="74"/>
                    <a:pt x="28" y="75"/>
                  </a:cubicBezTo>
                  <a:cubicBezTo>
                    <a:pt x="27" y="75"/>
                    <a:pt x="27" y="75"/>
                    <a:pt x="27" y="75"/>
                  </a:cubicBezTo>
                  <a:cubicBezTo>
                    <a:pt x="25" y="78"/>
                    <a:pt x="23" y="81"/>
                    <a:pt x="21" y="84"/>
                  </a:cubicBezTo>
                  <a:moveTo>
                    <a:pt x="21" y="77"/>
                  </a:moveTo>
                  <a:cubicBezTo>
                    <a:pt x="21" y="74"/>
                    <a:pt x="21" y="71"/>
                    <a:pt x="21" y="69"/>
                  </a:cubicBezTo>
                  <a:cubicBezTo>
                    <a:pt x="23" y="65"/>
                    <a:pt x="25" y="62"/>
                    <a:pt x="27" y="58"/>
                  </a:cubicBezTo>
                  <a:cubicBezTo>
                    <a:pt x="27" y="61"/>
                    <a:pt x="27" y="65"/>
                    <a:pt x="28" y="68"/>
                  </a:cubicBezTo>
                  <a:cubicBezTo>
                    <a:pt x="25" y="70"/>
                    <a:pt x="23" y="73"/>
                    <a:pt x="21" y="77"/>
                  </a:cubicBezTo>
                  <a:moveTo>
                    <a:pt x="21" y="65"/>
                  </a:moveTo>
                  <a:cubicBezTo>
                    <a:pt x="21" y="63"/>
                    <a:pt x="21" y="62"/>
                    <a:pt x="21" y="60"/>
                  </a:cubicBezTo>
                  <a:cubicBezTo>
                    <a:pt x="21" y="59"/>
                    <a:pt x="21" y="59"/>
                    <a:pt x="21" y="59"/>
                  </a:cubicBezTo>
                  <a:cubicBezTo>
                    <a:pt x="21" y="59"/>
                    <a:pt x="22" y="59"/>
                    <a:pt x="21" y="58"/>
                  </a:cubicBezTo>
                  <a:cubicBezTo>
                    <a:pt x="21" y="58"/>
                    <a:pt x="21" y="58"/>
                    <a:pt x="21" y="58"/>
                  </a:cubicBezTo>
                  <a:cubicBezTo>
                    <a:pt x="23" y="55"/>
                    <a:pt x="25" y="52"/>
                    <a:pt x="27" y="48"/>
                  </a:cubicBezTo>
                  <a:cubicBezTo>
                    <a:pt x="27" y="51"/>
                    <a:pt x="27" y="53"/>
                    <a:pt x="27" y="55"/>
                  </a:cubicBezTo>
                  <a:cubicBezTo>
                    <a:pt x="25" y="59"/>
                    <a:pt x="23" y="62"/>
                    <a:pt x="21" y="65"/>
                  </a:cubicBezTo>
                  <a:moveTo>
                    <a:pt x="21" y="56"/>
                  </a:moveTo>
                  <a:cubicBezTo>
                    <a:pt x="21" y="54"/>
                    <a:pt x="21" y="52"/>
                    <a:pt x="20" y="51"/>
                  </a:cubicBezTo>
                  <a:cubicBezTo>
                    <a:pt x="22" y="46"/>
                    <a:pt x="25" y="42"/>
                    <a:pt x="27" y="38"/>
                  </a:cubicBezTo>
                  <a:cubicBezTo>
                    <a:pt x="27" y="40"/>
                    <a:pt x="27" y="42"/>
                    <a:pt x="27" y="45"/>
                  </a:cubicBezTo>
                  <a:cubicBezTo>
                    <a:pt x="25" y="49"/>
                    <a:pt x="23" y="52"/>
                    <a:pt x="21" y="56"/>
                  </a:cubicBezTo>
                  <a:moveTo>
                    <a:pt x="20" y="46"/>
                  </a:moveTo>
                  <a:cubicBezTo>
                    <a:pt x="20" y="43"/>
                    <a:pt x="20" y="39"/>
                    <a:pt x="20" y="36"/>
                  </a:cubicBezTo>
                  <a:cubicBezTo>
                    <a:pt x="21" y="36"/>
                    <a:pt x="21" y="36"/>
                    <a:pt x="21" y="36"/>
                  </a:cubicBezTo>
                  <a:cubicBezTo>
                    <a:pt x="23" y="33"/>
                    <a:pt x="25" y="30"/>
                    <a:pt x="27" y="27"/>
                  </a:cubicBezTo>
                  <a:cubicBezTo>
                    <a:pt x="27" y="29"/>
                    <a:pt x="27" y="32"/>
                    <a:pt x="27" y="34"/>
                  </a:cubicBezTo>
                  <a:cubicBezTo>
                    <a:pt x="25" y="38"/>
                    <a:pt x="22" y="42"/>
                    <a:pt x="20" y="46"/>
                  </a:cubicBezTo>
                  <a:moveTo>
                    <a:pt x="20" y="33"/>
                  </a:moveTo>
                  <a:cubicBezTo>
                    <a:pt x="20" y="30"/>
                    <a:pt x="20" y="27"/>
                    <a:pt x="20" y="24"/>
                  </a:cubicBezTo>
                  <a:cubicBezTo>
                    <a:pt x="23" y="21"/>
                    <a:pt x="25" y="17"/>
                    <a:pt x="27" y="14"/>
                  </a:cubicBezTo>
                  <a:cubicBezTo>
                    <a:pt x="27" y="17"/>
                    <a:pt x="27" y="21"/>
                    <a:pt x="27" y="24"/>
                  </a:cubicBezTo>
                  <a:cubicBezTo>
                    <a:pt x="27" y="25"/>
                    <a:pt x="26" y="25"/>
                    <a:pt x="26" y="26"/>
                  </a:cubicBezTo>
                  <a:cubicBezTo>
                    <a:pt x="24" y="28"/>
                    <a:pt x="22" y="31"/>
                    <a:pt x="20" y="33"/>
                  </a:cubicBezTo>
                  <a:moveTo>
                    <a:pt x="17" y="119"/>
                  </a:moveTo>
                  <a:cubicBezTo>
                    <a:pt x="12" y="118"/>
                    <a:pt x="9" y="118"/>
                    <a:pt x="4" y="118"/>
                  </a:cubicBezTo>
                  <a:cubicBezTo>
                    <a:pt x="4" y="109"/>
                    <a:pt x="4" y="91"/>
                    <a:pt x="4" y="73"/>
                  </a:cubicBezTo>
                  <a:cubicBezTo>
                    <a:pt x="4" y="49"/>
                    <a:pt x="4" y="23"/>
                    <a:pt x="4" y="13"/>
                  </a:cubicBezTo>
                  <a:cubicBezTo>
                    <a:pt x="7" y="13"/>
                    <a:pt x="10" y="13"/>
                    <a:pt x="13" y="13"/>
                  </a:cubicBezTo>
                  <a:cubicBezTo>
                    <a:pt x="14" y="13"/>
                    <a:pt x="16" y="13"/>
                    <a:pt x="17" y="13"/>
                  </a:cubicBezTo>
                  <a:cubicBezTo>
                    <a:pt x="17" y="15"/>
                    <a:pt x="17" y="18"/>
                    <a:pt x="17" y="21"/>
                  </a:cubicBezTo>
                  <a:cubicBezTo>
                    <a:pt x="17" y="40"/>
                    <a:pt x="17" y="80"/>
                    <a:pt x="17" y="104"/>
                  </a:cubicBezTo>
                  <a:cubicBezTo>
                    <a:pt x="17" y="110"/>
                    <a:pt x="17" y="115"/>
                    <a:pt x="17" y="119"/>
                  </a:cubicBezTo>
                  <a:moveTo>
                    <a:pt x="20" y="21"/>
                  </a:moveTo>
                  <a:cubicBezTo>
                    <a:pt x="20" y="17"/>
                    <a:pt x="20" y="14"/>
                    <a:pt x="20" y="13"/>
                  </a:cubicBezTo>
                  <a:cubicBezTo>
                    <a:pt x="20" y="13"/>
                    <a:pt x="20" y="13"/>
                    <a:pt x="20" y="13"/>
                  </a:cubicBezTo>
                  <a:cubicBezTo>
                    <a:pt x="23" y="10"/>
                    <a:pt x="25" y="8"/>
                    <a:pt x="27" y="6"/>
                  </a:cubicBezTo>
                  <a:cubicBezTo>
                    <a:pt x="27" y="7"/>
                    <a:pt x="27" y="9"/>
                    <a:pt x="27" y="11"/>
                  </a:cubicBezTo>
                  <a:cubicBezTo>
                    <a:pt x="25" y="14"/>
                    <a:pt x="23" y="17"/>
                    <a:pt x="20" y="21"/>
                  </a:cubicBezTo>
                  <a:moveTo>
                    <a:pt x="18" y="10"/>
                  </a:moveTo>
                  <a:cubicBezTo>
                    <a:pt x="17" y="10"/>
                    <a:pt x="12" y="9"/>
                    <a:pt x="7" y="9"/>
                  </a:cubicBezTo>
                  <a:cubicBezTo>
                    <a:pt x="10" y="6"/>
                    <a:pt x="13" y="4"/>
                    <a:pt x="14" y="3"/>
                  </a:cubicBezTo>
                  <a:cubicBezTo>
                    <a:pt x="15" y="3"/>
                    <a:pt x="19" y="3"/>
                    <a:pt x="23" y="3"/>
                  </a:cubicBezTo>
                  <a:cubicBezTo>
                    <a:pt x="23" y="3"/>
                    <a:pt x="24" y="3"/>
                    <a:pt x="25" y="3"/>
                  </a:cubicBezTo>
                  <a:cubicBezTo>
                    <a:pt x="23" y="5"/>
                    <a:pt x="21" y="7"/>
                    <a:pt x="18" y="10"/>
                  </a:cubicBezTo>
                  <a:moveTo>
                    <a:pt x="29" y="0"/>
                  </a:moveTo>
                  <a:cubicBezTo>
                    <a:pt x="28" y="0"/>
                    <a:pt x="28" y="0"/>
                    <a:pt x="28" y="0"/>
                  </a:cubicBezTo>
                  <a:cubicBezTo>
                    <a:pt x="27" y="0"/>
                    <a:pt x="25" y="0"/>
                    <a:pt x="23" y="0"/>
                  </a:cubicBezTo>
                  <a:cubicBezTo>
                    <a:pt x="18" y="0"/>
                    <a:pt x="13" y="0"/>
                    <a:pt x="13" y="0"/>
                  </a:cubicBezTo>
                  <a:cubicBezTo>
                    <a:pt x="13" y="0"/>
                    <a:pt x="12" y="0"/>
                    <a:pt x="12" y="0"/>
                  </a:cubicBezTo>
                  <a:cubicBezTo>
                    <a:pt x="12" y="0"/>
                    <a:pt x="11" y="1"/>
                    <a:pt x="9" y="3"/>
                  </a:cubicBezTo>
                  <a:cubicBezTo>
                    <a:pt x="7" y="5"/>
                    <a:pt x="4" y="7"/>
                    <a:pt x="1" y="10"/>
                  </a:cubicBezTo>
                  <a:cubicBezTo>
                    <a:pt x="1" y="10"/>
                    <a:pt x="1" y="10"/>
                    <a:pt x="1" y="10"/>
                  </a:cubicBezTo>
                  <a:cubicBezTo>
                    <a:pt x="1" y="10"/>
                    <a:pt x="1" y="10"/>
                    <a:pt x="1" y="10"/>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0" y="11"/>
                  </a:cubicBezTo>
                  <a:cubicBezTo>
                    <a:pt x="0" y="19"/>
                    <a:pt x="1" y="47"/>
                    <a:pt x="1" y="73"/>
                  </a:cubicBezTo>
                  <a:cubicBezTo>
                    <a:pt x="1" y="93"/>
                    <a:pt x="1" y="111"/>
                    <a:pt x="0" y="120"/>
                  </a:cubicBezTo>
                  <a:cubicBezTo>
                    <a:pt x="1" y="120"/>
                    <a:pt x="1" y="120"/>
                    <a:pt x="1" y="120"/>
                  </a:cubicBezTo>
                  <a:cubicBezTo>
                    <a:pt x="1" y="121"/>
                    <a:pt x="2" y="121"/>
                    <a:pt x="2" y="122"/>
                  </a:cubicBezTo>
                  <a:cubicBezTo>
                    <a:pt x="9" y="122"/>
                    <a:pt x="12" y="122"/>
                    <a:pt x="18" y="122"/>
                  </a:cubicBezTo>
                  <a:cubicBezTo>
                    <a:pt x="18" y="122"/>
                    <a:pt x="19" y="122"/>
                    <a:pt x="19" y="122"/>
                  </a:cubicBezTo>
                  <a:cubicBezTo>
                    <a:pt x="19" y="122"/>
                    <a:pt x="19" y="122"/>
                    <a:pt x="20" y="122"/>
                  </a:cubicBezTo>
                  <a:cubicBezTo>
                    <a:pt x="23" y="120"/>
                    <a:pt x="27" y="118"/>
                    <a:pt x="30" y="116"/>
                  </a:cubicBezTo>
                  <a:cubicBezTo>
                    <a:pt x="31" y="115"/>
                    <a:pt x="31" y="115"/>
                    <a:pt x="31" y="115"/>
                  </a:cubicBezTo>
                  <a:cubicBezTo>
                    <a:pt x="31" y="115"/>
                    <a:pt x="31" y="115"/>
                    <a:pt x="31" y="115"/>
                  </a:cubicBezTo>
                  <a:cubicBezTo>
                    <a:pt x="31" y="115"/>
                    <a:pt x="31" y="115"/>
                    <a:pt x="31" y="115"/>
                  </a:cubicBezTo>
                  <a:cubicBezTo>
                    <a:pt x="31" y="115"/>
                    <a:pt x="31" y="115"/>
                    <a:pt x="31" y="114"/>
                  </a:cubicBezTo>
                  <a:cubicBezTo>
                    <a:pt x="31" y="106"/>
                    <a:pt x="31" y="77"/>
                    <a:pt x="31" y="51"/>
                  </a:cubicBezTo>
                  <a:cubicBezTo>
                    <a:pt x="31" y="38"/>
                    <a:pt x="31" y="26"/>
                    <a:pt x="31" y="17"/>
                  </a:cubicBezTo>
                  <a:cubicBezTo>
                    <a:pt x="31" y="7"/>
                    <a:pt x="31" y="1"/>
                    <a:pt x="31" y="1"/>
                  </a:cubicBezTo>
                  <a:cubicBezTo>
                    <a:pt x="31" y="0"/>
                    <a:pt x="30"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804"/>
            <p:cNvSpPr>
              <a:spLocks noEditPoints="1"/>
            </p:cNvSpPr>
            <p:nvPr/>
          </p:nvSpPr>
          <p:spPr bwMode="auto">
            <a:xfrm>
              <a:off x="3099" y="3575"/>
              <a:ext cx="73" cy="161"/>
            </a:xfrm>
            <a:custGeom>
              <a:avLst/>
              <a:gdLst>
                <a:gd name="T0" fmla="*/ 21 w 31"/>
                <a:gd name="T1" fmla="*/ 61 h 68"/>
                <a:gd name="T2" fmla="*/ 28 w 31"/>
                <a:gd name="T3" fmla="*/ 56 h 68"/>
                <a:gd name="T4" fmla="*/ 21 w 31"/>
                <a:gd name="T5" fmla="*/ 64 h 68"/>
                <a:gd name="T6" fmla="*/ 21 w 31"/>
                <a:gd name="T7" fmla="*/ 55 h 68"/>
                <a:gd name="T8" fmla="*/ 28 w 31"/>
                <a:gd name="T9" fmla="*/ 43 h 68"/>
                <a:gd name="T10" fmla="*/ 27 w 31"/>
                <a:gd name="T11" fmla="*/ 49 h 68"/>
                <a:gd name="T12" fmla="*/ 21 w 31"/>
                <a:gd name="T13" fmla="*/ 51 h 68"/>
                <a:gd name="T14" fmla="*/ 28 w 31"/>
                <a:gd name="T15" fmla="*/ 34 h 68"/>
                <a:gd name="T16" fmla="*/ 28 w 31"/>
                <a:gd name="T17" fmla="*/ 41 h 68"/>
                <a:gd name="T18" fmla="*/ 26 w 31"/>
                <a:gd name="T19" fmla="*/ 41 h 68"/>
                <a:gd name="T20" fmla="*/ 21 w 31"/>
                <a:gd name="T21" fmla="*/ 42 h 68"/>
                <a:gd name="T22" fmla="*/ 28 w 31"/>
                <a:gd name="T23" fmla="*/ 24 h 68"/>
                <a:gd name="T24" fmla="*/ 26 w 31"/>
                <a:gd name="T25" fmla="*/ 33 h 68"/>
                <a:gd name="T26" fmla="*/ 21 w 31"/>
                <a:gd name="T27" fmla="*/ 32 h 68"/>
                <a:gd name="T28" fmla="*/ 28 w 31"/>
                <a:gd name="T29" fmla="*/ 16 h 68"/>
                <a:gd name="T30" fmla="*/ 27 w 31"/>
                <a:gd name="T31" fmla="*/ 21 h 68"/>
                <a:gd name="T32" fmla="*/ 17 w 31"/>
                <a:gd name="T33" fmla="*/ 65 h 68"/>
                <a:gd name="T34" fmla="*/ 4 w 31"/>
                <a:gd name="T35" fmla="*/ 41 h 68"/>
                <a:gd name="T36" fmla="*/ 13 w 31"/>
                <a:gd name="T37" fmla="*/ 14 h 68"/>
                <a:gd name="T38" fmla="*/ 17 w 31"/>
                <a:gd name="T39" fmla="*/ 26 h 68"/>
                <a:gd name="T40" fmla="*/ 17 w 31"/>
                <a:gd name="T41" fmla="*/ 65 h 68"/>
                <a:gd name="T42" fmla="*/ 21 w 31"/>
                <a:gd name="T43" fmla="*/ 20 h 68"/>
                <a:gd name="T44" fmla="*/ 28 w 31"/>
                <a:gd name="T45" fmla="*/ 13 h 68"/>
                <a:gd name="T46" fmla="*/ 21 w 31"/>
                <a:gd name="T47" fmla="*/ 23 h 68"/>
                <a:gd name="T48" fmla="*/ 20 w 31"/>
                <a:gd name="T49" fmla="*/ 13 h 68"/>
                <a:gd name="T50" fmla="*/ 27 w 31"/>
                <a:gd name="T51" fmla="*/ 8 h 68"/>
                <a:gd name="T52" fmla="*/ 18 w 31"/>
                <a:gd name="T53" fmla="*/ 10 h 68"/>
                <a:gd name="T54" fmla="*/ 14 w 31"/>
                <a:gd name="T55" fmla="*/ 4 h 68"/>
                <a:gd name="T56" fmla="*/ 25 w 31"/>
                <a:gd name="T57" fmla="*/ 4 h 68"/>
                <a:gd name="T58" fmla="*/ 23 w 31"/>
                <a:gd name="T59" fmla="*/ 0 h 68"/>
                <a:gd name="T60" fmla="*/ 12 w 31"/>
                <a:gd name="T61" fmla="*/ 1 h 68"/>
                <a:gd name="T62" fmla="*/ 1 w 31"/>
                <a:gd name="T63" fmla="*/ 10 h 68"/>
                <a:gd name="T64" fmla="*/ 1 w 31"/>
                <a:gd name="T65" fmla="*/ 10 h 68"/>
                <a:gd name="T66" fmla="*/ 1 w 31"/>
                <a:gd name="T67" fmla="*/ 11 h 68"/>
                <a:gd name="T68" fmla="*/ 1 w 31"/>
                <a:gd name="T69" fmla="*/ 11 h 68"/>
                <a:gd name="T70" fmla="*/ 1 w 31"/>
                <a:gd name="T71" fmla="*/ 41 h 68"/>
                <a:gd name="T72" fmla="*/ 1 w 31"/>
                <a:gd name="T73" fmla="*/ 66 h 68"/>
                <a:gd name="T74" fmla="*/ 18 w 31"/>
                <a:gd name="T75" fmla="*/ 68 h 68"/>
                <a:gd name="T76" fmla="*/ 20 w 31"/>
                <a:gd name="T77" fmla="*/ 68 h 68"/>
                <a:gd name="T78" fmla="*/ 23 w 31"/>
                <a:gd name="T79" fmla="*/ 67 h 68"/>
                <a:gd name="T80" fmla="*/ 24 w 31"/>
                <a:gd name="T81" fmla="*/ 66 h 68"/>
                <a:gd name="T82" fmla="*/ 31 w 31"/>
                <a:gd name="T83" fmla="*/ 61 h 68"/>
                <a:gd name="T84" fmla="*/ 31 w 31"/>
                <a:gd name="T85" fmla="*/ 61 h 68"/>
                <a:gd name="T86" fmla="*/ 31 w 31"/>
                <a:gd name="T87" fmla="*/ 5 h 68"/>
                <a:gd name="T88" fmla="*/ 31 w 31"/>
                <a:gd name="T89" fmla="*/ 2 h 68"/>
                <a:gd name="T90" fmla="*/ 31 w 31"/>
                <a:gd name="T91" fmla="*/ 2 h 68"/>
                <a:gd name="T92" fmla="*/ 31 w 31"/>
                <a:gd name="T93" fmla="*/ 2 h 68"/>
                <a:gd name="T94" fmla="*/ 31 w 31"/>
                <a:gd name="T95" fmla="*/ 1 h 68"/>
                <a:gd name="T96" fmla="*/ 29 w 31"/>
                <a:gd name="T9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 h="68">
                  <a:moveTo>
                    <a:pt x="21" y="64"/>
                  </a:moveTo>
                  <a:cubicBezTo>
                    <a:pt x="21" y="63"/>
                    <a:pt x="21" y="62"/>
                    <a:pt x="21" y="61"/>
                  </a:cubicBezTo>
                  <a:cubicBezTo>
                    <a:pt x="23" y="58"/>
                    <a:pt x="25" y="54"/>
                    <a:pt x="28" y="51"/>
                  </a:cubicBezTo>
                  <a:cubicBezTo>
                    <a:pt x="28" y="53"/>
                    <a:pt x="28" y="55"/>
                    <a:pt x="28" y="56"/>
                  </a:cubicBezTo>
                  <a:cubicBezTo>
                    <a:pt x="27" y="58"/>
                    <a:pt x="25" y="60"/>
                    <a:pt x="24" y="62"/>
                  </a:cubicBezTo>
                  <a:cubicBezTo>
                    <a:pt x="23" y="62"/>
                    <a:pt x="22" y="63"/>
                    <a:pt x="21" y="64"/>
                  </a:cubicBezTo>
                  <a:moveTo>
                    <a:pt x="21" y="58"/>
                  </a:moveTo>
                  <a:cubicBezTo>
                    <a:pt x="21" y="57"/>
                    <a:pt x="21" y="56"/>
                    <a:pt x="21" y="55"/>
                  </a:cubicBezTo>
                  <a:cubicBezTo>
                    <a:pt x="21" y="54"/>
                    <a:pt x="21" y="54"/>
                    <a:pt x="21" y="54"/>
                  </a:cubicBezTo>
                  <a:cubicBezTo>
                    <a:pt x="23" y="50"/>
                    <a:pt x="25" y="46"/>
                    <a:pt x="28" y="43"/>
                  </a:cubicBezTo>
                  <a:cubicBezTo>
                    <a:pt x="28" y="45"/>
                    <a:pt x="28" y="47"/>
                    <a:pt x="28" y="48"/>
                  </a:cubicBezTo>
                  <a:cubicBezTo>
                    <a:pt x="27" y="49"/>
                    <a:pt x="27" y="49"/>
                    <a:pt x="27" y="49"/>
                  </a:cubicBezTo>
                  <a:cubicBezTo>
                    <a:pt x="25" y="52"/>
                    <a:pt x="23" y="55"/>
                    <a:pt x="21" y="58"/>
                  </a:cubicBezTo>
                  <a:moveTo>
                    <a:pt x="21" y="51"/>
                  </a:moveTo>
                  <a:cubicBezTo>
                    <a:pt x="21" y="49"/>
                    <a:pt x="21" y="47"/>
                    <a:pt x="21" y="46"/>
                  </a:cubicBezTo>
                  <a:cubicBezTo>
                    <a:pt x="23" y="42"/>
                    <a:pt x="25" y="38"/>
                    <a:pt x="28" y="34"/>
                  </a:cubicBezTo>
                  <a:cubicBezTo>
                    <a:pt x="28" y="37"/>
                    <a:pt x="28" y="39"/>
                    <a:pt x="28" y="41"/>
                  </a:cubicBezTo>
                  <a:cubicBezTo>
                    <a:pt x="28" y="41"/>
                    <a:pt x="28" y="41"/>
                    <a:pt x="28" y="41"/>
                  </a:cubicBezTo>
                  <a:cubicBezTo>
                    <a:pt x="27" y="41"/>
                    <a:pt x="27" y="41"/>
                    <a:pt x="27" y="41"/>
                  </a:cubicBezTo>
                  <a:cubicBezTo>
                    <a:pt x="27" y="41"/>
                    <a:pt x="27" y="41"/>
                    <a:pt x="26" y="41"/>
                  </a:cubicBezTo>
                  <a:cubicBezTo>
                    <a:pt x="24" y="44"/>
                    <a:pt x="23" y="48"/>
                    <a:pt x="21" y="51"/>
                  </a:cubicBezTo>
                  <a:moveTo>
                    <a:pt x="21" y="42"/>
                  </a:moveTo>
                  <a:cubicBezTo>
                    <a:pt x="21" y="40"/>
                    <a:pt x="21" y="37"/>
                    <a:pt x="21" y="35"/>
                  </a:cubicBezTo>
                  <a:cubicBezTo>
                    <a:pt x="23" y="31"/>
                    <a:pt x="25" y="28"/>
                    <a:pt x="28" y="24"/>
                  </a:cubicBezTo>
                  <a:cubicBezTo>
                    <a:pt x="28" y="26"/>
                    <a:pt x="28" y="29"/>
                    <a:pt x="28" y="31"/>
                  </a:cubicBezTo>
                  <a:cubicBezTo>
                    <a:pt x="27" y="32"/>
                    <a:pt x="27" y="32"/>
                    <a:pt x="26" y="33"/>
                  </a:cubicBezTo>
                  <a:cubicBezTo>
                    <a:pt x="24" y="36"/>
                    <a:pt x="23" y="39"/>
                    <a:pt x="21" y="42"/>
                  </a:cubicBezTo>
                  <a:moveTo>
                    <a:pt x="21" y="32"/>
                  </a:moveTo>
                  <a:cubicBezTo>
                    <a:pt x="21" y="30"/>
                    <a:pt x="21" y="28"/>
                    <a:pt x="21" y="26"/>
                  </a:cubicBezTo>
                  <a:cubicBezTo>
                    <a:pt x="23" y="22"/>
                    <a:pt x="25" y="19"/>
                    <a:pt x="28" y="16"/>
                  </a:cubicBezTo>
                  <a:cubicBezTo>
                    <a:pt x="28" y="18"/>
                    <a:pt x="28" y="19"/>
                    <a:pt x="28" y="21"/>
                  </a:cubicBezTo>
                  <a:cubicBezTo>
                    <a:pt x="27" y="21"/>
                    <a:pt x="27" y="21"/>
                    <a:pt x="27" y="21"/>
                  </a:cubicBezTo>
                  <a:cubicBezTo>
                    <a:pt x="25" y="25"/>
                    <a:pt x="23" y="28"/>
                    <a:pt x="21" y="32"/>
                  </a:cubicBezTo>
                  <a:moveTo>
                    <a:pt x="17" y="65"/>
                  </a:moveTo>
                  <a:cubicBezTo>
                    <a:pt x="12" y="64"/>
                    <a:pt x="9" y="64"/>
                    <a:pt x="4" y="64"/>
                  </a:cubicBezTo>
                  <a:cubicBezTo>
                    <a:pt x="4" y="56"/>
                    <a:pt x="4" y="48"/>
                    <a:pt x="4" y="41"/>
                  </a:cubicBezTo>
                  <a:cubicBezTo>
                    <a:pt x="4" y="31"/>
                    <a:pt x="4" y="21"/>
                    <a:pt x="4" y="13"/>
                  </a:cubicBezTo>
                  <a:cubicBezTo>
                    <a:pt x="7" y="13"/>
                    <a:pt x="10" y="13"/>
                    <a:pt x="13" y="14"/>
                  </a:cubicBezTo>
                  <a:cubicBezTo>
                    <a:pt x="14" y="14"/>
                    <a:pt x="16" y="14"/>
                    <a:pt x="17" y="14"/>
                  </a:cubicBezTo>
                  <a:cubicBezTo>
                    <a:pt x="17" y="16"/>
                    <a:pt x="17" y="21"/>
                    <a:pt x="17" y="26"/>
                  </a:cubicBezTo>
                  <a:cubicBezTo>
                    <a:pt x="17" y="35"/>
                    <a:pt x="17" y="45"/>
                    <a:pt x="17" y="55"/>
                  </a:cubicBezTo>
                  <a:cubicBezTo>
                    <a:pt x="17" y="58"/>
                    <a:pt x="17" y="62"/>
                    <a:pt x="17" y="65"/>
                  </a:cubicBezTo>
                  <a:moveTo>
                    <a:pt x="21" y="23"/>
                  </a:moveTo>
                  <a:cubicBezTo>
                    <a:pt x="21" y="22"/>
                    <a:pt x="21" y="21"/>
                    <a:pt x="21" y="20"/>
                  </a:cubicBezTo>
                  <a:cubicBezTo>
                    <a:pt x="23" y="16"/>
                    <a:pt x="25" y="13"/>
                    <a:pt x="27" y="10"/>
                  </a:cubicBezTo>
                  <a:cubicBezTo>
                    <a:pt x="27" y="11"/>
                    <a:pt x="27" y="12"/>
                    <a:pt x="28" y="13"/>
                  </a:cubicBezTo>
                  <a:cubicBezTo>
                    <a:pt x="27" y="14"/>
                    <a:pt x="27" y="14"/>
                    <a:pt x="27" y="14"/>
                  </a:cubicBezTo>
                  <a:cubicBezTo>
                    <a:pt x="25" y="16"/>
                    <a:pt x="23" y="20"/>
                    <a:pt x="21" y="23"/>
                  </a:cubicBezTo>
                  <a:moveTo>
                    <a:pt x="20" y="17"/>
                  </a:moveTo>
                  <a:cubicBezTo>
                    <a:pt x="20" y="15"/>
                    <a:pt x="20" y="14"/>
                    <a:pt x="20" y="13"/>
                  </a:cubicBezTo>
                  <a:cubicBezTo>
                    <a:pt x="23" y="10"/>
                    <a:pt x="25" y="8"/>
                    <a:pt x="27" y="6"/>
                  </a:cubicBezTo>
                  <a:cubicBezTo>
                    <a:pt x="27" y="7"/>
                    <a:pt x="27" y="7"/>
                    <a:pt x="27" y="8"/>
                  </a:cubicBezTo>
                  <a:cubicBezTo>
                    <a:pt x="25" y="10"/>
                    <a:pt x="23" y="13"/>
                    <a:pt x="20" y="17"/>
                  </a:cubicBezTo>
                  <a:moveTo>
                    <a:pt x="18" y="10"/>
                  </a:moveTo>
                  <a:cubicBezTo>
                    <a:pt x="17" y="10"/>
                    <a:pt x="12" y="10"/>
                    <a:pt x="7" y="10"/>
                  </a:cubicBezTo>
                  <a:cubicBezTo>
                    <a:pt x="11"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1" y="11"/>
                    <a:pt x="1" y="11"/>
                    <a:pt x="1" y="11"/>
                  </a:cubicBezTo>
                  <a:cubicBezTo>
                    <a:pt x="1" y="11"/>
                    <a:pt x="1" y="11"/>
                    <a:pt x="1" y="11"/>
                  </a:cubicBezTo>
                  <a:cubicBezTo>
                    <a:pt x="1" y="11"/>
                    <a:pt x="1" y="11"/>
                    <a:pt x="1" y="11"/>
                  </a:cubicBezTo>
                  <a:cubicBezTo>
                    <a:pt x="0" y="12"/>
                    <a:pt x="0" y="12"/>
                    <a:pt x="0" y="12"/>
                  </a:cubicBezTo>
                  <a:cubicBezTo>
                    <a:pt x="1" y="20"/>
                    <a:pt x="1" y="30"/>
                    <a:pt x="1" y="41"/>
                  </a:cubicBezTo>
                  <a:cubicBezTo>
                    <a:pt x="1" y="49"/>
                    <a:pt x="1" y="57"/>
                    <a:pt x="1" y="66"/>
                  </a:cubicBezTo>
                  <a:cubicBezTo>
                    <a:pt x="1" y="66"/>
                    <a:pt x="1" y="66"/>
                    <a:pt x="1" y="66"/>
                  </a:cubicBezTo>
                  <a:cubicBezTo>
                    <a:pt x="1" y="67"/>
                    <a:pt x="2" y="67"/>
                    <a:pt x="3" y="68"/>
                  </a:cubicBezTo>
                  <a:cubicBezTo>
                    <a:pt x="9" y="68"/>
                    <a:pt x="12" y="68"/>
                    <a:pt x="18" y="68"/>
                  </a:cubicBezTo>
                  <a:cubicBezTo>
                    <a:pt x="19" y="68"/>
                    <a:pt x="19" y="68"/>
                    <a:pt x="19" y="68"/>
                  </a:cubicBezTo>
                  <a:cubicBezTo>
                    <a:pt x="19" y="68"/>
                    <a:pt x="20" y="68"/>
                    <a:pt x="20" y="68"/>
                  </a:cubicBezTo>
                  <a:cubicBezTo>
                    <a:pt x="21" y="68"/>
                    <a:pt x="22" y="67"/>
                    <a:pt x="23" y="67"/>
                  </a:cubicBezTo>
                  <a:cubicBezTo>
                    <a:pt x="23" y="67"/>
                    <a:pt x="23" y="67"/>
                    <a:pt x="23" y="67"/>
                  </a:cubicBezTo>
                  <a:cubicBezTo>
                    <a:pt x="23" y="67"/>
                    <a:pt x="23" y="67"/>
                    <a:pt x="23" y="67"/>
                  </a:cubicBezTo>
                  <a:cubicBezTo>
                    <a:pt x="24" y="66"/>
                    <a:pt x="24" y="66"/>
                    <a:pt x="24" y="66"/>
                  </a:cubicBezTo>
                  <a:cubicBezTo>
                    <a:pt x="26" y="65"/>
                    <a:pt x="28" y="63"/>
                    <a:pt x="31" y="62"/>
                  </a:cubicBezTo>
                  <a:cubicBezTo>
                    <a:pt x="31" y="61"/>
                    <a:pt x="31" y="61"/>
                    <a:pt x="31" y="61"/>
                  </a:cubicBezTo>
                  <a:cubicBezTo>
                    <a:pt x="31" y="61"/>
                    <a:pt x="31" y="61"/>
                    <a:pt x="31" y="61"/>
                  </a:cubicBezTo>
                  <a:cubicBezTo>
                    <a:pt x="31" y="61"/>
                    <a:pt x="31" y="61"/>
                    <a:pt x="31" y="61"/>
                  </a:cubicBezTo>
                  <a:cubicBezTo>
                    <a:pt x="31" y="61"/>
                    <a:pt x="31" y="61"/>
                    <a:pt x="31" y="60"/>
                  </a:cubicBezTo>
                  <a:cubicBezTo>
                    <a:pt x="31" y="45"/>
                    <a:pt x="31" y="15"/>
                    <a:pt x="31" y="5"/>
                  </a:cubicBezTo>
                  <a:cubicBezTo>
                    <a:pt x="31" y="4"/>
                    <a:pt x="31" y="4"/>
                    <a:pt x="31" y="3"/>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0" y="1"/>
                    <a:pt x="30" y="0"/>
                    <a:pt x="29" y="0"/>
                  </a:cubicBezTo>
                  <a:cubicBezTo>
                    <a:pt x="28" y="0"/>
                    <a:pt x="25"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805"/>
            <p:cNvSpPr>
              <a:spLocks noEditPoints="1"/>
            </p:cNvSpPr>
            <p:nvPr/>
          </p:nvSpPr>
          <p:spPr bwMode="auto">
            <a:xfrm>
              <a:off x="3340" y="3549"/>
              <a:ext cx="74" cy="187"/>
            </a:xfrm>
            <a:custGeom>
              <a:avLst/>
              <a:gdLst>
                <a:gd name="T0" fmla="*/ 27 w 31"/>
                <a:gd name="T1" fmla="*/ 67 h 79"/>
                <a:gd name="T2" fmla="*/ 23 w 31"/>
                <a:gd name="T3" fmla="*/ 73 h 79"/>
                <a:gd name="T4" fmla="*/ 20 w 31"/>
                <a:gd name="T5" fmla="*/ 67 h 79"/>
                <a:gd name="T6" fmla="*/ 20 w 31"/>
                <a:gd name="T7" fmla="*/ 67 h 79"/>
                <a:gd name="T8" fmla="*/ 27 w 31"/>
                <a:gd name="T9" fmla="*/ 64 h 79"/>
                <a:gd name="T10" fmla="*/ 20 w 31"/>
                <a:gd name="T11" fmla="*/ 64 h 79"/>
                <a:gd name="T12" fmla="*/ 21 w 31"/>
                <a:gd name="T13" fmla="*/ 59 h 79"/>
                <a:gd name="T14" fmla="*/ 27 w 31"/>
                <a:gd name="T15" fmla="*/ 56 h 79"/>
                <a:gd name="T16" fmla="*/ 20 w 31"/>
                <a:gd name="T17" fmla="*/ 64 h 79"/>
                <a:gd name="T18" fmla="*/ 20 w 31"/>
                <a:gd name="T19" fmla="*/ 51 h 79"/>
                <a:gd name="T20" fmla="*/ 27 w 31"/>
                <a:gd name="T21" fmla="*/ 43 h 79"/>
                <a:gd name="T22" fmla="*/ 26 w 31"/>
                <a:gd name="T23" fmla="*/ 47 h 79"/>
                <a:gd name="T24" fmla="*/ 20 w 31"/>
                <a:gd name="T25" fmla="*/ 48 h 79"/>
                <a:gd name="T26" fmla="*/ 27 w 31"/>
                <a:gd name="T27" fmla="*/ 33 h 79"/>
                <a:gd name="T28" fmla="*/ 27 w 31"/>
                <a:gd name="T29" fmla="*/ 40 h 79"/>
                <a:gd name="T30" fmla="*/ 20 w 31"/>
                <a:gd name="T31" fmla="*/ 39 h 79"/>
                <a:gd name="T32" fmla="*/ 21 w 31"/>
                <a:gd name="T33" fmla="*/ 33 h 79"/>
                <a:gd name="T34" fmla="*/ 27 w 31"/>
                <a:gd name="T35" fmla="*/ 30 h 79"/>
                <a:gd name="T36" fmla="*/ 20 w 31"/>
                <a:gd name="T37" fmla="*/ 39 h 79"/>
                <a:gd name="T38" fmla="*/ 20 w 31"/>
                <a:gd name="T39" fmla="*/ 27 h 79"/>
                <a:gd name="T40" fmla="*/ 22 w 31"/>
                <a:gd name="T41" fmla="*/ 26 h 79"/>
                <a:gd name="T42" fmla="*/ 27 w 31"/>
                <a:gd name="T43" fmla="*/ 19 h 79"/>
                <a:gd name="T44" fmla="*/ 27 w 31"/>
                <a:gd name="T45" fmla="*/ 24 h 79"/>
                <a:gd name="T46" fmla="*/ 26 w 31"/>
                <a:gd name="T47" fmla="*/ 24 h 79"/>
                <a:gd name="T48" fmla="*/ 17 w 31"/>
                <a:gd name="T49" fmla="*/ 76 h 79"/>
                <a:gd name="T50" fmla="*/ 4 w 31"/>
                <a:gd name="T51" fmla="*/ 47 h 79"/>
                <a:gd name="T52" fmla="*/ 12 w 31"/>
                <a:gd name="T53" fmla="*/ 13 h 79"/>
                <a:gd name="T54" fmla="*/ 16 w 31"/>
                <a:gd name="T55" fmla="*/ 30 h 79"/>
                <a:gd name="T56" fmla="*/ 17 w 31"/>
                <a:gd name="T57" fmla="*/ 76 h 79"/>
                <a:gd name="T58" fmla="*/ 20 w 31"/>
                <a:gd name="T59" fmla="*/ 21 h 79"/>
                <a:gd name="T60" fmla="*/ 27 w 31"/>
                <a:gd name="T61" fmla="*/ 17 h 79"/>
                <a:gd name="T62" fmla="*/ 20 w 31"/>
                <a:gd name="T63" fmla="*/ 24 h 79"/>
                <a:gd name="T64" fmla="*/ 20 w 31"/>
                <a:gd name="T65" fmla="*/ 13 h 79"/>
                <a:gd name="T66" fmla="*/ 27 w 31"/>
                <a:gd name="T67" fmla="*/ 9 h 79"/>
                <a:gd name="T68" fmla="*/ 20 w 31"/>
                <a:gd name="T69" fmla="*/ 18 h 79"/>
                <a:gd name="T70" fmla="*/ 6 w 31"/>
                <a:gd name="T71" fmla="*/ 9 h 79"/>
                <a:gd name="T72" fmla="*/ 22 w 31"/>
                <a:gd name="T73" fmla="*/ 3 h 79"/>
                <a:gd name="T74" fmla="*/ 18 w 31"/>
                <a:gd name="T75" fmla="*/ 10 h 79"/>
                <a:gd name="T76" fmla="*/ 12 w 31"/>
                <a:gd name="T77" fmla="*/ 0 h 79"/>
                <a:gd name="T78" fmla="*/ 8 w 31"/>
                <a:gd name="T79" fmla="*/ 3 h 79"/>
                <a:gd name="T80" fmla="*/ 0 w 31"/>
                <a:gd name="T81" fmla="*/ 10 h 79"/>
                <a:gd name="T82" fmla="*/ 0 w 31"/>
                <a:gd name="T83" fmla="*/ 10 h 79"/>
                <a:gd name="T84" fmla="*/ 0 w 31"/>
                <a:gd name="T85" fmla="*/ 11 h 79"/>
                <a:gd name="T86" fmla="*/ 0 w 31"/>
                <a:gd name="T87" fmla="*/ 11 h 79"/>
                <a:gd name="T88" fmla="*/ 0 w 31"/>
                <a:gd name="T89" fmla="*/ 77 h 79"/>
                <a:gd name="T90" fmla="*/ 2 w 31"/>
                <a:gd name="T91" fmla="*/ 79 h 79"/>
                <a:gd name="T92" fmla="*/ 18 w 31"/>
                <a:gd name="T93" fmla="*/ 79 h 79"/>
                <a:gd name="T94" fmla="*/ 30 w 31"/>
                <a:gd name="T95" fmla="*/ 73 h 79"/>
                <a:gd name="T96" fmla="*/ 30 w 31"/>
                <a:gd name="T97" fmla="*/ 72 h 79"/>
                <a:gd name="T98" fmla="*/ 31 w 31"/>
                <a:gd name="T99" fmla="*/ 71 h 79"/>
                <a:gd name="T100" fmla="*/ 30 w 31"/>
                <a:gd name="T101" fmla="*/ 3 h 79"/>
                <a:gd name="T102" fmla="*/ 30 w 31"/>
                <a:gd name="T103" fmla="*/ 2 h 79"/>
                <a:gd name="T104" fmla="*/ 30 w 31"/>
                <a:gd name="T105" fmla="*/ 2 h 79"/>
                <a:gd name="T106" fmla="*/ 30 w 31"/>
                <a:gd name="T107" fmla="*/ 1 h 79"/>
                <a:gd name="T108" fmla="*/ 30 w 31"/>
                <a:gd name="T109" fmla="*/ 1 h 79"/>
                <a:gd name="T110" fmla="*/ 22 w 31"/>
                <a:gd name="T11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 h="79">
                  <a:moveTo>
                    <a:pt x="23" y="73"/>
                  </a:moveTo>
                  <a:cubicBezTo>
                    <a:pt x="24" y="71"/>
                    <a:pt x="26" y="69"/>
                    <a:pt x="27" y="67"/>
                  </a:cubicBezTo>
                  <a:cubicBezTo>
                    <a:pt x="27" y="68"/>
                    <a:pt x="27" y="69"/>
                    <a:pt x="27" y="70"/>
                  </a:cubicBezTo>
                  <a:cubicBezTo>
                    <a:pt x="26" y="71"/>
                    <a:pt x="24" y="72"/>
                    <a:pt x="23" y="73"/>
                  </a:cubicBezTo>
                  <a:moveTo>
                    <a:pt x="20" y="74"/>
                  </a:moveTo>
                  <a:cubicBezTo>
                    <a:pt x="20" y="72"/>
                    <a:pt x="20" y="69"/>
                    <a:pt x="20" y="67"/>
                  </a:cubicBezTo>
                  <a:cubicBezTo>
                    <a:pt x="20" y="67"/>
                    <a:pt x="20" y="67"/>
                    <a:pt x="20" y="67"/>
                  </a:cubicBezTo>
                  <a:cubicBezTo>
                    <a:pt x="20" y="67"/>
                    <a:pt x="20" y="67"/>
                    <a:pt x="20" y="67"/>
                  </a:cubicBezTo>
                  <a:cubicBezTo>
                    <a:pt x="22" y="64"/>
                    <a:pt x="25" y="61"/>
                    <a:pt x="27" y="58"/>
                  </a:cubicBezTo>
                  <a:cubicBezTo>
                    <a:pt x="27" y="60"/>
                    <a:pt x="27" y="62"/>
                    <a:pt x="27" y="64"/>
                  </a:cubicBezTo>
                  <a:cubicBezTo>
                    <a:pt x="25" y="67"/>
                    <a:pt x="22" y="70"/>
                    <a:pt x="20" y="74"/>
                  </a:cubicBezTo>
                  <a:moveTo>
                    <a:pt x="20" y="64"/>
                  </a:moveTo>
                  <a:cubicBezTo>
                    <a:pt x="20" y="62"/>
                    <a:pt x="20" y="61"/>
                    <a:pt x="20" y="59"/>
                  </a:cubicBezTo>
                  <a:cubicBezTo>
                    <a:pt x="21" y="59"/>
                    <a:pt x="21" y="59"/>
                    <a:pt x="21" y="59"/>
                  </a:cubicBezTo>
                  <a:cubicBezTo>
                    <a:pt x="23" y="56"/>
                    <a:pt x="25" y="52"/>
                    <a:pt x="27" y="49"/>
                  </a:cubicBezTo>
                  <a:cubicBezTo>
                    <a:pt x="27" y="52"/>
                    <a:pt x="27" y="54"/>
                    <a:pt x="27" y="56"/>
                  </a:cubicBezTo>
                  <a:cubicBezTo>
                    <a:pt x="26" y="56"/>
                    <a:pt x="26" y="56"/>
                    <a:pt x="26" y="56"/>
                  </a:cubicBezTo>
                  <a:cubicBezTo>
                    <a:pt x="24" y="59"/>
                    <a:pt x="22" y="61"/>
                    <a:pt x="20" y="64"/>
                  </a:cubicBezTo>
                  <a:moveTo>
                    <a:pt x="20" y="56"/>
                  </a:moveTo>
                  <a:cubicBezTo>
                    <a:pt x="20" y="54"/>
                    <a:pt x="20" y="52"/>
                    <a:pt x="20" y="51"/>
                  </a:cubicBezTo>
                  <a:cubicBezTo>
                    <a:pt x="21" y="50"/>
                    <a:pt x="21" y="50"/>
                    <a:pt x="21" y="50"/>
                  </a:cubicBezTo>
                  <a:cubicBezTo>
                    <a:pt x="23" y="48"/>
                    <a:pt x="25" y="45"/>
                    <a:pt x="27" y="43"/>
                  </a:cubicBezTo>
                  <a:cubicBezTo>
                    <a:pt x="27" y="44"/>
                    <a:pt x="27" y="45"/>
                    <a:pt x="27" y="47"/>
                  </a:cubicBezTo>
                  <a:cubicBezTo>
                    <a:pt x="26" y="47"/>
                    <a:pt x="26" y="47"/>
                    <a:pt x="26" y="47"/>
                  </a:cubicBezTo>
                  <a:cubicBezTo>
                    <a:pt x="24" y="50"/>
                    <a:pt x="22" y="53"/>
                    <a:pt x="20" y="56"/>
                  </a:cubicBezTo>
                  <a:moveTo>
                    <a:pt x="20" y="48"/>
                  </a:moveTo>
                  <a:cubicBezTo>
                    <a:pt x="20" y="46"/>
                    <a:pt x="20" y="44"/>
                    <a:pt x="20" y="41"/>
                  </a:cubicBezTo>
                  <a:cubicBezTo>
                    <a:pt x="22" y="39"/>
                    <a:pt x="25" y="36"/>
                    <a:pt x="27" y="33"/>
                  </a:cubicBezTo>
                  <a:cubicBezTo>
                    <a:pt x="27" y="35"/>
                    <a:pt x="27" y="38"/>
                    <a:pt x="27" y="40"/>
                  </a:cubicBezTo>
                  <a:cubicBezTo>
                    <a:pt x="27" y="40"/>
                    <a:pt x="27" y="40"/>
                    <a:pt x="27" y="40"/>
                  </a:cubicBezTo>
                  <a:cubicBezTo>
                    <a:pt x="25" y="43"/>
                    <a:pt x="22" y="46"/>
                    <a:pt x="20" y="48"/>
                  </a:cubicBezTo>
                  <a:moveTo>
                    <a:pt x="20" y="39"/>
                  </a:moveTo>
                  <a:cubicBezTo>
                    <a:pt x="20" y="37"/>
                    <a:pt x="20" y="35"/>
                    <a:pt x="20" y="34"/>
                  </a:cubicBezTo>
                  <a:cubicBezTo>
                    <a:pt x="21" y="33"/>
                    <a:pt x="21" y="33"/>
                    <a:pt x="21" y="33"/>
                  </a:cubicBezTo>
                  <a:cubicBezTo>
                    <a:pt x="23" y="31"/>
                    <a:pt x="25" y="28"/>
                    <a:pt x="27" y="26"/>
                  </a:cubicBezTo>
                  <a:cubicBezTo>
                    <a:pt x="27" y="27"/>
                    <a:pt x="27" y="29"/>
                    <a:pt x="27" y="30"/>
                  </a:cubicBezTo>
                  <a:cubicBezTo>
                    <a:pt x="27" y="30"/>
                    <a:pt x="27" y="30"/>
                    <a:pt x="27" y="30"/>
                  </a:cubicBezTo>
                  <a:cubicBezTo>
                    <a:pt x="24" y="33"/>
                    <a:pt x="22" y="36"/>
                    <a:pt x="20" y="39"/>
                  </a:cubicBezTo>
                  <a:moveTo>
                    <a:pt x="20" y="32"/>
                  </a:moveTo>
                  <a:cubicBezTo>
                    <a:pt x="20" y="30"/>
                    <a:pt x="20" y="29"/>
                    <a:pt x="20" y="27"/>
                  </a:cubicBezTo>
                  <a:cubicBezTo>
                    <a:pt x="20" y="27"/>
                    <a:pt x="21" y="27"/>
                    <a:pt x="21" y="27"/>
                  </a:cubicBezTo>
                  <a:cubicBezTo>
                    <a:pt x="22" y="27"/>
                    <a:pt x="22" y="26"/>
                    <a:pt x="22" y="26"/>
                  </a:cubicBezTo>
                  <a:cubicBezTo>
                    <a:pt x="21" y="25"/>
                    <a:pt x="21" y="25"/>
                    <a:pt x="21" y="25"/>
                  </a:cubicBezTo>
                  <a:cubicBezTo>
                    <a:pt x="23" y="23"/>
                    <a:pt x="25" y="21"/>
                    <a:pt x="27" y="19"/>
                  </a:cubicBezTo>
                  <a:cubicBezTo>
                    <a:pt x="27" y="21"/>
                    <a:pt x="27" y="23"/>
                    <a:pt x="27" y="24"/>
                  </a:cubicBezTo>
                  <a:cubicBezTo>
                    <a:pt x="27" y="24"/>
                    <a:pt x="27" y="24"/>
                    <a:pt x="27" y="24"/>
                  </a:cubicBezTo>
                  <a:cubicBezTo>
                    <a:pt x="27" y="24"/>
                    <a:pt x="26" y="24"/>
                    <a:pt x="26" y="24"/>
                  </a:cubicBezTo>
                  <a:cubicBezTo>
                    <a:pt x="26" y="24"/>
                    <a:pt x="26" y="24"/>
                    <a:pt x="26" y="24"/>
                  </a:cubicBezTo>
                  <a:cubicBezTo>
                    <a:pt x="24" y="27"/>
                    <a:pt x="22" y="29"/>
                    <a:pt x="20" y="32"/>
                  </a:cubicBezTo>
                  <a:moveTo>
                    <a:pt x="17" y="76"/>
                  </a:moveTo>
                  <a:cubicBezTo>
                    <a:pt x="12" y="75"/>
                    <a:pt x="8" y="75"/>
                    <a:pt x="4" y="75"/>
                  </a:cubicBezTo>
                  <a:cubicBezTo>
                    <a:pt x="4" y="67"/>
                    <a:pt x="4" y="57"/>
                    <a:pt x="4" y="47"/>
                  </a:cubicBezTo>
                  <a:cubicBezTo>
                    <a:pt x="4" y="34"/>
                    <a:pt x="4" y="22"/>
                    <a:pt x="3" y="13"/>
                  </a:cubicBezTo>
                  <a:cubicBezTo>
                    <a:pt x="6" y="13"/>
                    <a:pt x="9" y="13"/>
                    <a:pt x="12" y="13"/>
                  </a:cubicBezTo>
                  <a:cubicBezTo>
                    <a:pt x="14" y="13"/>
                    <a:pt x="15" y="13"/>
                    <a:pt x="16" y="13"/>
                  </a:cubicBezTo>
                  <a:cubicBezTo>
                    <a:pt x="16" y="16"/>
                    <a:pt x="16" y="22"/>
                    <a:pt x="16" y="30"/>
                  </a:cubicBezTo>
                  <a:cubicBezTo>
                    <a:pt x="16" y="41"/>
                    <a:pt x="17" y="54"/>
                    <a:pt x="17" y="64"/>
                  </a:cubicBezTo>
                  <a:cubicBezTo>
                    <a:pt x="17" y="69"/>
                    <a:pt x="17" y="73"/>
                    <a:pt x="17" y="76"/>
                  </a:cubicBezTo>
                  <a:moveTo>
                    <a:pt x="20" y="24"/>
                  </a:moveTo>
                  <a:cubicBezTo>
                    <a:pt x="20" y="23"/>
                    <a:pt x="20" y="22"/>
                    <a:pt x="20" y="21"/>
                  </a:cubicBezTo>
                  <a:cubicBezTo>
                    <a:pt x="22" y="18"/>
                    <a:pt x="24" y="15"/>
                    <a:pt x="27" y="12"/>
                  </a:cubicBezTo>
                  <a:cubicBezTo>
                    <a:pt x="27" y="13"/>
                    <a:pt x="27" y="15"/>
                    <a:pt x="27" y="17"/>
                  </a:cubicBezTo>
                  <a:cubicBezTo>
                    <a:pt x="26" y="17"/>
                    <a:pt x="26" y="17"/>
                    <a:pt x="26" y="17"/>
                  </a:cubicBezTo>
                  <a:cubicBezTo>
                    <a:pt x="24" y="20"/>
                    <a:pt x="22" y="22"/>
                    <a:pt x="20" y="24"/>
                  </a:cubicBezTo>
                  <a:moveTo>
                    <a:pt x="20" y="18"/>
                  </a:moveTo>
                  <a:cubicBezTo>
                    <a:pt x="20" y="16"/>
                    <a:pt x="20" y="14"/>
                    <a:pt x="20" y="13"/>
                  </a:cubicBezTo>
                  <a:cubicBezTo>
                    <a:pt x="23" y="10"/>
                    <a:pt x="25" y="8"/>
                    <a:pt x="27" y="6"/>
                  </a:cubicBezTo>
                  <a:cubicBezTo>
                    <a:pt x="27" y="7"/>
                    <a:pt x="27" y="8"/>
                    <a:pt x="27" y="9"/>
                  </a:cubicBezTo>
                  <a:cubicBezTo>
                    <a:pt x="27" y="9"/>
                    <a:pt x="27" y="9"/>
                    <a:pt x="27" y="9"/>
                  </a:cubicBezTo>
                  <a:cubicBezTo>
                    <a:pt x="24" y="12"/>
                    <a:pt x="22" y="15"/>
                    <a:pt x="20" y="18"/>
                  </a:cubicBezTo>
                  <a:moveTo>
                    <a:pt x="18" y="10"/>
                  </a:moveTo>
                  <a:cubicBezTo>
                    <a:pt x="17" y="10"/>
                    <a:pt x="11" y="10"/>
                    <a:pt x="6" y="9"/>
                  </a:cubicBezTo>
                  <a:cubicBezTo>
                    <a:pt x="10" y="7"/>
                    <a:pt x="12" y="4"/>
                    <a:pt x="13" y="4"/>
                  </a:cubicBezTo>
                  <a:cubicBezTo>
                    <a:pt x="15" y="4"/>
                    <a:pt x="18" y="3"/>
                    <a:pt x="22" y="3"/>
                  </a:cubicBezTo>
                  <a:cubicBezTo>
                    <a:pt x="23" y="3"/>
                    <a:pt x="23" y="3"/>
                    <a:pt x="24" y="3"/>
                  </a:cubicBezTo>
                  <a:cubicBezTo>
                    <a:pt x="22" y="5"/>
                    <a:pt x="20" y="7"/>
                    <a:pt x="18" y="10"/>
                  </a:cubicBezTo>
                  <a:moveTo>
                    <a:pt x="22" y="0"/>
                  </a:moveTo>
                  <a:cubicBezTo>
                    <a:pt x="17" y="0"/>
                    <a:pt x="12" y="0"/>
                    <a:pt x="12" y="0"/>
                  </a:cubicBezTo>
                  <a:cubicBezTo>
                    <a:pt x="12" y="0"/>
                    <a:pt x="12" y="0"/>
                    <a:pt x="11" y="0"/>
                  </a:cubicBezTo>
                  <a:cubicBezTo>
                    <a:pt x="11" y="0"/>
                    <a:pt x="10" y="1"/>
                    <a:pt x="8" y="3"/>
                  </a:cubicBezTo>
                  <a:cubicBezTo>
                    <a:pt x="6" y="5"/>
                    <a:pt x="4" y="7"/>
                    <a:pt x="0" y="10"/>
                  </a:cubicBezTo>
                  <a:cubicBezTo>
                    <a:pt x="0" y="10"/>
                    <a:pt x="0" y="10"/>
                    <a:pt x="0" y="10"/>
                  </a:cubicBezTo>
                  <a:cubicBezTo>
                    <a:pt x="0" y="10"/>
                    <a:pt x="0" y="10"/>
                    <a:pt x="0" y="10"/>
                  </a:cubicBezTo>
                  <a:cubicBezTo>
                    <a:pt x="0" y="10"/>
                    <a:pt x="0" y="10"/>
                    <a:pt x="0" y="10"/>
                  </a:cubicBezTo>
                  <a:cubicBezTo>
                    <a:pt x="0" y="10"/>
                    <a:pt x="0" y="10"/>
                    <a:pt x="0" y="10"/>
                  </a:cubicBezTo>
                  <a:cubicBezTo>
                    <a:pt x="0" y="11"/>
                    <a:pt x="0" y="11"/>
                    <a:pt x="0" y="11"/>
                  </a:cubicBezTo>
                  <a:cubicBezTo>
                    <a:pt x="0" y="11"/>
                    <a:pt x="0" y="11"/>
                    <a:pt x="0" y="11"/>
                  </a:cubicBezTo>
                  <a:cubicBezTo>
                    <a:pt x="0" y="11"/>
                    <a:pt x="0" y="11"/>
                    <a:pt x="0" y="11"/>
                  </a:cubicBezTo>
                  <a:cubicBezTo>
                    <a:pt x="0" y="20"/>
                    <a:pt x="0" y="33"/>
                    <a:pt x="0" y="47"/>
                  </a:cubicBezTo>
                  <a:cubicBezTo>
                    <a:pt x="0" y="57"/>
                    <a:pt x="0" y="68"/>
                    <a:pt x="0" y="77"/>
                  </a:cubicBezTo>
                  <a:cubicBezTo>
                    <a:pt x="0" y="77"/>
                    <a:pt x="0" y="77"/>
                    <a:pt x="0" y="77"/>
                  </a:cubicBezTo>
                  <a:cubicBezTo>
                    <a:pt x="0" y="78"/>
                    <a:pt x="1" y="78"/>
                    <a:pt x="2" y="79"/>
                  </a:cubicBezTo>
                  <a:cubicBezTo>
                    <a:pt x="8" y="79"/>
                    <a:pt x="11" y="79"/>
                    <a:pt x="18" y="79"/>
                  </a:cubicBezTo>
                  <a:cubicBezTo>
                    <a:pt x="18" y="79"/>
                    <a:pt x="18" y="79"/>
                    <a:pt x="18" y="79"/>
                  </a:cubicBezTo>
                  <a:cubicBezTo>
                    <a:pt x="19" y="79"/>
                    <a:pt x="19" y="79"/>
                    <a:pt x="19" y="79"/>
                  </a:cubicBezTo>
                  <a:cubicBezTo>
                    <a:pt x="23" y="77"/>
                    <a:pt x="26" y="75"/>
                    <a:pt x="30" y="73"/>
                  </a:cubicBezTo>
                  <a:cubicBezTo>
                    <a:pt x="30" y="72"/>
                    <a:pt x="30" y="72"/>
                    <a:pt x="30" y="72"/>
                  </a:cubicBezTo>
                  <a:cubicBezTo>
                    <a:pt x="30" y="72"/>
                    <a:pt x="30" y="72"/>
                    <a:pt x="30" y="72"/>
                  </a:cubicBezTo>
                  <a:cubicBezTo>
                    <a:pt x="30" y="72"/>
                    <a:pt x="30" y="72"/>
                    <a:pt x="30" y="72"/>
                  </a:cubicBezTo>
                  <a:cubicBezTo>
                    <a:pt x="31" y="72"/>
                    <a:pt x="31" y="72"/>
                    <a:pt x="31" y="71"/>
                  </a:cubicBezTo>
                  <a:cubicBezTo>
                    <a:pt x="31" y="56"/>
                    <a:pt x="30" y="18"/>
                    <a:pt x="30" y="6"/>
                  </a:cubicBezTo>
                  <a:cubicBezTo>
                    <a:pt x="30" y="5"/>
                    <a:pt x="30" y="4"/>
                    <a:pt x="30" y="3"/>
                  </a:cubicBezTo>
                  <a:cubicBezTo>
                    <a:pt x="30" y="2"/>
                    <a:pt x="30" y="2"/>
                    <a:pt x="30" y="2"/>
                  </a:cubicBezTo>
                  <a:cubicBezTo>
                    <a:pt x="30" y="2"/>
                    <a:pt x="30" y="2"/>
                    <a:pt x="30" y="2"/>
                  </a:cubicBezTo>
                  <a:cubicBezTo>
                    <a:pt x="30" y="2"/>
                    <a:pt x="30" y="2"/>
                    <a:pt x="30" y="2"/>
                  </a:cubicBezTo>
                  <a:cubicBezTo>
                    <a:pt x="30" y="2"/>
                    <a:pt x="30" y="2"/>
                    <a:pt x="30" y="2"/>
                  </a:cubicBezTo>
                  <a:cubicBezTo>
                    <a:pt x="30" y="1"/>
                    <a:pt x="30" y="1"/>
                    <a:pt x="30" y="1"/>
                  </a:cubicBezTo>
                  <a:cubicBezTo>
                    <a:pt x="30" y="1"/>
                    <a:pt x="30" y="1"/>
                    <a:pt x="30" y="1"/>
                  </a:cubicBezTo>
                  <a:cubicBezTo>
                    <a:pt x="30" y="1"/>
                    <a:pt x="30" y="1"/>
                    <a:pt x="30" y="1"/>
                  </a:cubicBezTo>
                  <a:cubicBezTo>
                    <a:pt x="30" y="1"/>
                    <a:pt x="30" y="1"/>
                    <a:pt x="30" y="1"/>
                  </a:cubicBezTo>
                  <a:cubicBezTo>
                    <a:pt x="30" y="0"/>
                    <a:pt x="29" y="0"/>
                    <a:pt x="29" y="0"/>
                  </a:cubicBezTo>
                  <a:cubicBezTo>
                    <a:pt x="27" y="0"/>
                    <a:pt x="24" y="0"/>
                    <a:pt x="2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806"/>
            <p:cNvSpPr>
              <a:spLocks noEditPoints="1"/>
            </p:cNvSpPr>
            <p:nvPr/>
          </p:nvSpPr>
          <p:spPr bwMode="auto">
            <a:xfrm>
              <a:off x="5012" y="918"/>
              <a:ext cx="509" cy="539"/>
            </a:xfrm>
            <a:custGeom>
              <a:avLst/>
              <a:gdLst>
                <a:gd name="T0" fmla="*/ 155 w 215"/>
                <a:gd name="T1" fmla="*/ 179 h 228"/>
                <a:gd name="T2" fmla="*/ 192 w 215"/>
                <a:gd name="T3" fmla="*/ 133 h 228"/>
                <a:gd name="T4" fmla="*/ 148 w 215"/>
                <a:gd name="T5" fmla="*/ 193 h 228"/>
                <a:gd name="T6" fmla="*/ 6 w 215"/>
                <a:gd name="T7" fmla="*/ 89 h 228"/>
                <a:gd name="T8" fmla="*/ 24 w 215"/>
                <a:gd name="T9" fmla="*/ 105 h 228"/>
                <a:gd name="T10" fmla="*/ 28 w 215"/>
                <a:gd name="T11" fmla="*/ 101 h 228"/>
                <a:gd name="T12" fmla="*/ 27 w 215"/>
                <a:gd name="T13" fmla="*/ 108 h 228"/>
                <a:gd name="T14" fmla="*/ 39 w 215"/>
                <a:gd name="T15" fmla="*/ 126 h 228"/>
                <a:gd name="T16" fmla="*/ 44 w 215"/>
                <a:gd name="T17" fmla="*/ 123 h 228"/>
                <a:gd name="T18" fmla="*/ 45 w 215"/>
                <a:gd name="T19" fmla="*/ 131 h 228"/>
                <a:gd name="T20" fmla="*/ 55 w 215"/>
                <a:gd name="T21" fmla="*/ 149 h 228"/>
                <a:gd name="T22" fmla="*/ 60 w 215"/>
                <a:gd name="T23" fmla="*/ 146 h 228"/>
                <a:gd name="T24" fmla="*/ 63 w 215"/>
                <a:gd name="T25" fmla="*/ 150 h 228"/>
                <a:gd name="T26" fmla="*/ 70 w 215"/>
                <a:gd name="T27" fmla="*/ 171 h 228"/>
                <a:gd name="T28" fmla="*/ 75 w 215"/>
                <a:gd name="T29" fmla="*/ 169 h 228"/>
                <a:gd name="T30" fmla="*/ 75 w 215"/>
                <a:gd name="T31" fmla="*/ 180 h 228"/>
                <a:gd name="T32" fmla="*/ 92 w 215"/>
                <a:gd name="T33" fmla="*/ 208 h 228"/>
                <a:gd name="T34" fmla="*/ 161 w 215"/>
                <a:gd name="T35" fmla="*/ 160 h 228"/>
                <a:gd name="T36" fmla="*/ 133 w 215"/>
                <a:gd name="T37" fmla="*/ 190 h 228"/>
                <a:gd name="T38" fmla="*/ 76 w 215"/>
                <a:gd name="T39" fmla="*/ 188 h 228"/>
                <a:gd name="T40" fmla="*/ 63 w 215"/>
                <a:gd name="T41" fmla="*/ 182 h 228"/>
                <a:gd name="T42" fmla="*/ 53 w 215"/>
                <a:gd name="T43" fmla="*/ 158 h 228"/>
                <a:gd name="T44" fmla="*/ 44 w 215"/>
                <a:gd name="T45" fmla="*/ 145 h 228"/>
                <a:gd name="T46" fmla="*/ 39 w 215"/>
                <a:gd name="T47" fmla="*/ 134 h 228"/>
                <a:gd name="T48" fmla="*/ 29 w 215"/>
                <a:gd name="T49" fmla="*/ 117 h 228"/>
                <a:gd name="T50" fmla="*/ 24 w 215"/>
                <a:gd name="T51" fmla="*/ 111 h 228"/>
                <a:gd name="T52" fmla="*/ 10 w 215"/>
                <a:gd name="T53" fmla="*/ 85 h 228"/>
                <a:gd name="T54" fmla="*/ 103 w 215"/>
                <a:gd name="T55" fmla="*/ 3 h 228"/>
                <a:gd name="T56" fmla="*/ 160 w 215"/>
                <a:gd name="T57" fmla="*/ 158 h 228"/>
                <a:gd name="T58" fmla="*/ 79 w 215"/>
                <a:gd name="T59" fmla="*/ 181 h 228"/>
                <a:gd name="T60" fmla="*/ 70 w 215"/>
                <a:gd name="T61" fmla="*/ 168 h 228"/>
                <a:gd name="T62" fmla="*/ 60 w 215"/>
                <a:gd name="T63" fmla="*/ 144 h 228"/>
                <a:gd name="T64" fmla="*/ 49 w 215"/>
                <a:gd name="T65" fmla="*/ 131 h 228"/>
                <a:gd name="T66" fmla="*/ 44 w 215"/>
                <a:gd name="T67" fmla="*/ 120 h 228"/>
                <a:gd name="T68" fmla="*/ 31 w 215"/>
                <a:gd name="T69" fmla="*/ 100 h 228"/>
                <a:gd name="T70" fmla="*/ 23 w 215"/>
                <a:gd name="T71" fmla="*/ 101 h 228"/>
                <a:gd name="T72" fmla="*/ 3 w 215"/>
                <a:gd name="T73" fmla="*/ 81 h 228"/>
                <a:gd name="T74" fmla="*/ 0 w 215"/>
                <a:gd name="T75" fmla="*/ 92 h 228"/>
                <a:gd name="T76" fmla="*/ 21 w 215"/>
                <a:gd name="T77" fmla="*/ 116 h 228"/>
                <a:gd name="T78" fmla="*/ 25 w 215"/>
                <a:gd name="T79" fmla="*/ 115 h 228"/>
                <a:gd name="T80" fmla="*/ 22 w 215"/>
                <a:gd name="T81" fmla="*/ 121 h 228"/>
                <a:gd name="T82" fmla="*/ 34 w 215"/>
                <a:gd name="T83" fmla="*/ 139 h 228"/>
                <a:gd name="T84" fmla="*/ 42 w 215"/>
                <a:gd name="T85" fmla="*/ 138 h 228"/>
                <a:gd name="T86" fmla="*/ 38 w 215"/>
                <a:gd name="T87" fmla="*/ 145 h 228"/>
                <a:gd name="T88" fmla="*/ 49 w 215"/>
                <a:gd name="T89" fmla="*/ 163 h 228"/>
                <a:gd name="T90" fmla="*/ 53 w 215"/>
                <a:gd name="T91" fmla="*/ 160 h 228"/>
                <a:gd name="T92" fmla="*/ 54 w 215"/>
                <a:gd name="T93" fmla="*/ 169 h 228"/>
                <a:gd name="T94" fmla="*/ 63 w 215"/>
                <a:gd name="T95" fmla="*/ 186 h 228"/>
                <a:gd name="T96" fmla="*/ 73 w 215"/>
                <a:gd name="T97" fmla="*/ 186 h 228"/>
                <a:gd name="T98" fmla="*/ 68 w 215"/>
                <a:gd name="T99" fmla="*/ 196 h 228"/>
                <a:gd name="T100" fmla="*/ 83 w 215"/>
                <a:gd name="T101" fmla="*/ 223 h 228"/>
                <a:gd name="T102" fmla="*/ 98 w 215"/>
                <a:gd name="T103" fmla="*/ 228 h 228"/>
                <a:gd name="T104" fmla="*/ 170 w 215"/>
                <a:gd name="T105" fmla="*/ 182 h 228"/>
                <a:gd name="T106" fmla="*/ 201 w 215"/>
                <a:gd name="T107" fmla="*/ 128 h 228"/>
                <a:gd name="T108" fmla="*/ 124 w 215"/>
                <a:gd name="T109" fmla="*/ 2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5" h="228">
                  <a:moveTo>
                    <a:pt x="99" y="224"/>
                  </a:moveTo>
                  <a:cubicBezTo>
                    <a:pt x="98" y="221"/>
                    <a:pt x="97" y="218"/>
                    <a:pt x="96" y="216"/>
                  </a:cubicBezTo>
                  <a:cubicBezTo>
                    <a:pt x="109" y="208"/>
                    <a:pt x="122" y="200"/>
                    <a:pt x="135" y="192"/>
                  </a:cubicBezTo>
                  <a:cubicBezTo>
                    <a:pt x="142" y="188"/>
                    <a:pt x="148" y="183"/>
                    <a:pt x="155" y="179"/>
                  </a:cubicBezTo>
                  <a:cubicBezTo>
                    <a:pt x="170" y="168"/>
                    <a:pt x="183" y="154"/>
                    <a:pt x="200" y="147"/>
                  </a:cubicBezTo>
                  <a:cubicBezTo>
                    <a:pt x="200" y="147"/>
                    <a:pt x="200" y="147"/>
                    <a:pt x="200" y="146"/>
                  </a:cubicBezTo>
                  <a:cubicBezTo>
                    <a:pt x="201" y="146"/>
                    <a:pt x="201" y="146"/>
                    <a:pt x="200" y="145"/>
                  </a:cubicBezTo>
                  <a:cubicBezTo>
                    <a:pt x="198" y="141"/>
                    <a:pt x="195" y="137"/>
                    <a:pt x="192" y="133"/>
                  </a:cubicBezTo>
                  <a:cubicBezTo>
                    <a:pt x="194" y="132"/>
                    <a:pt x="196" y="130"/>
                    <a:pt x="199" y="129"/>
                  </a:cubicBezTo>
                  <a:cubicBezTo>
                    <a:pt x="203" y="135"/>
                    <a:pt x="207" y="142"/>
                    <a:pt x="212" y="149"/>
                  </a:cubicBezTo>
                  <a:cubicBezTo>
                    <a:pt x="195" y="156"/>
                    <a:pt x="182" y="169"/>
                    <a:pt x="168" y="180"/>
                  </a:cubicBezTo>
                  <a:cubicBezTo>
                    <a:pt x="162" y="185"/>
                    <a:pt x="155" y="189"/>
                    <a:pt x="148" y="193"/>
                  </a:cubicBezTo>
                  <a:cubicBezTo>
                    <a:pt x="132" y="204"/>
                    <a:pt x="116" y="214"/>
                    <a:pt x="99" y="224"/>
                  </a:cubicBezTo>
                  <a:moveTo>
                    <a:pt x="19" y="113"/>
                  </a:moveTo>
                  <a:cubicBezTo>
                    <a:pt x="12" y="103"/>
                    <a:pt x="11" y="102"/>
                    <a:pt x="3" y="91"/>
                  </a:cubicBezTo>
                  <a:cubicBezTo>
                    <a:pt x="4" y="91"/>
                    <a:pt x="5" y="90"/>
                    <a:pt x="6" y="89"/>
                  </a:cubicBezTo>
                  <a:cubicBezTo>
                    <a:pt x="7" y="89"/>
                    <a:pt x="8" y="88"/>
                    <a:pt x="8" y="88"/>
                  </a:cubicBezTo>
                  <a:cubicBezTo>
                    <a:pt x="13" y="93"/>
                    <a:pt x="15" y="95"/>
                    <a:pt x="22" y="104"/>
                  </a:cubicBezTo>
                  <a:cubicBezTo>
                    <a:pt x="22" y="105"/>
                    <a:pt x="23" y="105"/>
                    <a:pt x="23" y="105"/>
                  </a:cubicBezTo>
                  <a:cubicBezTo>
                    <a:pt x="23" y="105"/>
                    <a:pt x="24" y="105"/>
                    <a:pt x="24" y="105"/>
                  </a:cubicBezTo>
                  <a:cubicBezTo>
                    <a:pt x="24" y="105"/>
                    <a:pt x="25" y="104"/>
                    <a:pt x="25" y="103"/>
                  </a:cubicBezTo>
                  <a:cubicBezTo>
                    <a:pt x="25" y="103"/>
                    <a:pt x="25" y="103"/>
                    <a:pt x="25" y="103"/>
                  </a:cubicBezTo>
                  <a:cubicBezTo>
                    <a:pt x="25" y="103"/>
                    <a:pt x="25" y="102"/>
                    <a:pt x="25" y="102"/>
                  </a:cubicBezTo>
                  <a:cubicBezTo>
                    <a:pt x="26" y="101"/>
                    <a:pt x="27" y="101"/>
                    <a:pt x="28" y="101"/>
                  </a:cubicBezTo>
                  <a:cubicBezTo>
                    <a:pt x="28" y="101"/>
                    <a:pt x="28" y="101"/>
                    <a:pt x="28" y="101"/>
                  </a:cubicBezTo>
                  <a:cubicBezTo>
                    <a:pt x="28" y="101"/>
                    <a:pt x="29" y="101"/>
                    <a:pt x="29" y="102"/>
                  </a:cubicBezTo>
                  <a:cubicBezTo>
                    <a:pt x="30" y="102"/>
                    <a:pt x="30" y="103"/>
                    <a:pt x="30" y="104"/>
                  </a:cubicBezTo>
                  <a:cubicBezTo>
                    <a:pt x="30" y="105"/>
                    <a:pt x="29" y="107"/>
                    <a:pt x="27" y="108"/>
                  </a:cubicBezTo>
                  <a:cubicBezTo>
                    <a:pt x="27" y="108"/>
                    <a:pt x="27" y="108"/>
                    <a:pt x="26" y="109"/>
                  </a:cubicBezTo>
                  <a:cubicBezTo>
                    <a:pt x="26" y="109"/>
                    <a:pt x="26" y="110"/>
                    <a:pt x="27" y="110"/>
                  </a:cubicBezTo>
                  <a:cubicBezTo>
                    <a:pt x="29" y="114"/>
                    <a:pt x="35" y="122"/>
                    <a:pt x="37" y="126"/>
                  </a:cubicBezTo>
                  <a:cubicBezTo>
                    <a:pt x="38" y="126"/>
                    <a:pt x="38" y="126"/>
                    <a:pt x="39" y="126"/>
                  </a:cubicBezTo>
                  <a:cubicBezTo>
                    <a:pt x="39" y="126"/>
                    <a:pt x="39" y="126"/>
                    <a:pt x="39" y="126"/>
                  </a:cubicBezTo>
                  <a:cubicBezTo>
                    <a:pt x="39" y="126"/>
                    <a:pt x="40" y="126"/>
                    <a:pt x="40" y="125"/>
                  </a:cubicBezTo>
                  <a:cubicBezTo>
                    <a:pt x="40" y="124"/>
                    <a:pt x="42" y="123"/>
                    <a:pt x="44" y="123"/>
                  </a:cubicBezTo>
                  <a:cubicBezTo>
                    <a:pt x="44" y="123"/>
                    <a:pt x="44" y="123"/>
                    <a:pt x="44" y="123"/>
                  </a:cubicBezTo>
                  <a:cubicBezTo>
                    <a:pt x="45" y="123"/>
                    <a:pt x="47" y="123"/>
                    <a:pt x="47" y="124"/>
                  </a:cubicBezTo>
                  <a:cubicBezTo>
                    <a:pt x="48" y="125"/>
                    <a:pt x="48" y="126"/>
                    <a:pt x="48" y="127"/>
                  </a:cubicBezTo>
                  <a:cubicBezTo>
                    <a:pt x="48" y="128"/>
                    <a:pt x="48" y="129"/>
                    <a:pt x="47" y="130"/>
                  </a:cubicBezTo>
                  <a:cubicBezTo>
                    <a:pt x="46" y="131"/>
                    <a:pt x="45" y="131"/>
                    <a:pt x="45" y="131"/>
                  </a:cubicBezTo>
                  <a:cubicBezTo>
                    <a:pt x="44" y="131"/>
                    <a:pt x="44" y="132"/>
                    <a:pt x="43" y="132"/>
                  </a:cubicBezTo>
                  <a:cubicBezTo>
                    <a:pt x="43" y="133"/>
                    <a:pt x="43" y="133"/>
                    <a:pt x="44" y="134"/>
                  </a:cubicBezTo>
                  <a:cubicBezTo>
                    <a:pt x="47" y="137"/>
                    <a:pt x="52" y="144"/>
                    <a:pt x="54" y="149"/>
                  </a:cubicBezTo>
                  <a:cubicBezTo>
                    <a:pt x="54" y="149"/>
                    <a:pt x="55" y="149"/>
                    <a:pt x="55" y="149"/>
                  </a:cubicBezTo>
                  <a:cubicBezTo>
                    <a:pt x="55" y="149"/>
                    <a:pt x="55" y="149"/>
                    <a:pt x="55" y="149"/>
                  </a:cubicBezTo>
                  <a:cubicBezTo>
                    <a:pt x="56" y="149"/>
                    <a:pt x="56" y="149"/>
                    <a:pt x="56" y="148"/>
                  </a:cubicBezTo>
                  <a:cubicBezTo>
                    <a:pt x="57" y="148"/>
                    <a:pt x="57" y="147"/>
                    <a:pt x="57" y="147"/>
                  </a:cubicBezTo>
                  <a:cubicBezTo>
                    <a:pt x="58" y="147"/>
                    <a:pt x="59" y="146"/>
                    <a:pt x="60" y="146"/>
                  </a:cubicBezTo>
                  <a:cubicBezTo>
                    <a:pt x="60" y="146"/>
                    <a:pt x="60" y="146"/>
                    <a:pt x="60" y="146"/>
                  </a:cubicBezTo>
                  <a:cubicBezTo>
                    <a:pt x="60" y="146"/>
                    <a:pt x="60" y="146"/>
                    <a:pt x="60" y="146"/>
                  </a:cubicBezTo>
                  <a:cubicBezTo>
                    <a:pt x="61" y="146"/>
                    <a:pt x="62" y="147"/>
                    <a:pt x="63" y="148"/>
                  </a:cubicBezTo>
                  <a:cubicBezTo>
                    <a:pt x="63" y="148"/>
                    <a:pt x="63" y="149"/>
                    <a:pt x="63" y="150"/>
                  </a:cubicBezTo>
                  <a:cubicBezTo>
                    <a:pt x="63" y="152"/>
                    <a:pt x="62" y="154"/>
                    <a:pt x="61" y="155"/>
                  </a:cubicBezTo>
                  <a:cubicBezTo>
                    <a:pt x="60" y="156"/>
                    <a:pt x="60" y="156"/>
                    <a:pt x="60" y="157"/>
                  </a:cubicBezTo>
                  <a:cubicBezTo>
                    <a:pt x="64" y="162"/>
                    <a:pt x="65" y="165"/>
                    <a:pt x="69" y="170"/>
                  </a:cubicBezTo>
                  <a:cubicBezTo>
                    <a:pt x="69" y="171"/>
                    <a:pt x="70" y="171"/>
                    <a:pt x="70" y="171"/>
                  </a:cubicBezTo>
                  <a:cubicBezTo>
                    <a:pt x="70" y="171"/>
                    <a:pt x="70" y="171"/>
                    <a:pt x="70" y="171"/>
                  </a:cubicBezTo>
                  <a:cubicBezTo>
                    <a:pt x="70" y="171"/>
                    <a:pt x="71" y="171"/>
                    <a:pt x="71" y="171"/>
                  </a:cubicBezTo>
                  <a:cubicBezTo>
                    <a:pt x="72" y="169"/>
                    <a:pt x="74" y="169"/>
                    <a:pt x="75" y="169"/>
                  </a:cubicBezTo>
                  <a:cubicBezTo>
                    <a:pt x="75" y="169"/>
                    <a:pt x="75" y="169"/>
                    <a:pt x="75" y="169"/>
                  </a:cubicBezTo>
                  <a:cubicBezTo>
                    <a:pt x="77" y="169"/>
                    <a:pt x="79" y="170"/>
                    <a:pt x="80" y="171"/>
                  </a:cubicBezTo>
                  <a:cubicBezTo>
                    <a:pt x="80" y="172"/>
                    <a:pt x="80" y="173"/>
                    <a:pt x="80" y="174"/>
                  </a:cubicBezTo>
                  <a:cubicBezTo>
                    <a:pt x="80" y="176"/>
                    <a:pt x="79" y="179"/>
                    <a:pt x="76" y="179"/>
                  </a:cubicBezTo>
                  <a:cubicBezTo>
                    <a:pt x="76" y="179"/>
                    <a:pt x="75" y="180"/>
                    <a:pt x="75" y="180"/>
                  </a:cubicBezTo>
                  <a:cubicBezTo>
                    <a:pt x="75" y="180"/>
                    <a:pt x="75" y="181"/>
                    <a:pt x="75" y="181"/>
                  </a:cubicBezTo>
                  <a:cubicBezTo>
                    <a:pt x="80" y="188"/>
                    <a:pt x="83" y="191"/>
                    <a:pt x="85" y="193"/>
                  </a:cubicBezTo>
                  <a:cubicBezTo>
                    <a:pt x="86" y="196"/>
                    <a:pt x="88" y="200"/>
                    <a:pt x="91" y="207"/>
                  </a:cubicBezTo>
                  <a:cubicBezTo>
                    <a:pt x="91" y="207"/>
                    <a:pt x="92" y="208"/>
                    <a:pt x="92" y="208"/>
                  </a:cubicBezTo>
                  <a:cubicBezTo>
                    <a:pt x="92" y="208"/>
                    <a:pt x="92" y="208"/>
                    <a:pt x="92" y="208"/>
                  </a:cubicBezTo>
                  <a:cubicBezTo>
                    <a:pt x="93" y="208"/>
                    <a:pt x="93" y="208"/>
                    <a:pt x="93" y="208"/>
                  </a:cubicBezTo>
                  <a:cubicBezTo>
                    <a:pt x="110" y="196"/>
                    <a:pt x="126" y="185"/>
                    <a:pt x="142" y="174"/>
                  </a:cubicBezTo>
                  <a:cubicBezTo>
                    <a:pt x="149" y="169"/>
                    <a:pt x="155" y="165"/>
                    <a:pt x="161" y="160"/>
                  </a:cubicBezTo>
                  <a:cubicBezTo>
                    <a:pt x="171" y="152"/>
                    <a:pt x="180" y="142"/>
                    <a:pt x="190" y="135"/>
                  </a:cubicBezTo>
                  <a:cubicBezTo>
                    <a:pt x="192" y="138"/>
                    <a:pt x="195" y="142"/>
                    <a:pt x="197" y="145"/>
                  </a:cubicBezTo>
                  <a:cubicBezTo>
                    <a:pt x="180" y="152"/>
                    <a:pt x="167" y="166"/>
                    <a:pt x="153" y="177"/>
                  </a:cubicBezTo>
                  <a:cubicBezTo>
                    <a:pt x="147" y="181"/>
                    <a:pt x="140" y="185"/>
                    <a:pt x="133" y="190"/>
                  </a:cubicBezTo>
                  <a:cubicBezTo>
                    <a:pt x="117" y="200"/>
                    <a:pt x="101" y="210"/>
                    <a:pt x="84" y="220"/>
                  </a:cubicBezTo>
                  <a:cubicBezTo>
                    <a:pt x="82" y="214"/>
                    <a:pt x="80" y="210"/>
                    <a:pt x="79" y="207"/>
                  </a:cubicBezTo>
                  <a:cubicBezTo>
                    <a:pt x="77" y="204"/>
                    <a:pt x="75" y="202"/>
                    <a:pt x="71" y="196"/>
                  </a:cubicBezTo>
                  <a:cubicBezTo>
                    <a:pt x="74" y="195"/>
                    <a:pt x="76" y="192"/>
                    <a:pt x="76" y="188"/>
                  </a:cubicBezTo>
                  <a:cubicBezTo>
                    <a:pt x="76" y="187"/>
                    <a:pt x="75" y="186"/>
                    <a:pt x="75" y="185"/>
                  </a:cubicBezTo>
                  <a:cubicBezTo>
                    <a:pt x="73" y="182"/>
                    <a:pt x="71" y="181"/>
                    <a:pt x="68" y="181"/>
                  </a:cubicBezTo>
                  <a:cubicBezTo>
                    <a:pt x="68" y="181"/>
                    <a:pt x="68" y="181"/>
                    <a:pt x="68" y="181"/>
                  </a:cubicBezTo>
                  <a:cubicBezTo>
                    <a:pt x="66" y="181"/>
                    <a:pt x="65" y="181"/>
                    <a:pt x="63" y="182"/>
                  </a:cubicBezTo>
                  <a:cubicBezTo>
                    <a:pt x="61" y="178"/>
                    <a:pt x="59" y="175"/>
                    <a:pt x="57" y="171"/>
                  </a:cubicBezTo>
                  <a:cubicBezTo>
                    <a:pt x="59" y="169"/>
                    <a:pt x="60" y="167"/>
                    <a:pt x="60" y="164"/>
                  </a:cubicBezTo>
                  <a:cubicBezTo>
                    <a:pt x="60" y="163"/>
                    <a:pt x="59" y="161"/>
                    <a:pt x="59" y="160"/>
                  </a:cubicBezTo>
                  <a:cubicBezTo>
                    <a:pt x="57" y="158"/>
                    <a:pt x="55" y="158"/>
                    <a:pt x="53" y="158"/>
                  </a:cubicBezTo>
                  <a:cubicBezTo>
                    <a:pt x="52" y="158"/>
                    <a:pt x="51" y="158"/>
                    <a:pt x="50" y="159"/>
                  </a:cubicBezTo>
                  <a:cubicBezTo>
                    <a:pt x="49" y="159"/>
                    <a:pt x="49" y="159"/>
                    <a:pt x="49" y="159"/>
                  </a:cubicBezTo>
                  <a:cubicBezTo>
                    <a:pt x="47" y="155"/>
                    <a:pt x="44" y="150"/>
                    <a:pt x="42" y="147"/>
                  </a:cubicBezTo>
                  <a:cubicBezTo>
                    <a:pt x="43" y="146"/>
                    <a:pt x="43" y="146"/>
                    <a:pt x="44" y="145"/>
                  </a:cubicBezTo>
                  <a:cubicBezTo>
                    <a:pt x="45" y="143"/>
                    <a:pt x="46" y="142"/>
                    <a:pt x="46" y="140"/>
                  </a:cubicBezTo>
                  <a:cubicBezTo>
                    <a:pt x="46" y="139"/>
                    <a:pt x="45" y="137"/>
                    <a:pt x="45" y="136"/>
                  </a:cubicBezTo>
                  <a:cubicBezTo>
                    <a:pt x="43" y="134"/>
                    <a:pt x="41" y="134"/>
                    <a:pt x="39" y="134"/>
                  </a:cubicBezTo>
                  <a:cubicBezTo>
                    <a:pt x="39" y="134"/>
                    <a:pt x="39" y="134"/>
                    <a:pt x="39" y="134"/>
                  </a:cubicBezTo>
                  <a:cubicBezTo>
                    <a:pt x="37" y="134"/>
                    <a:pt x="35" y="134"/>
                    <a:pt x="34" y="136"/>
                  </a:cubicBezTo>
                  <a:cubicBezTo>
                    <a:pt x="31" y="132"/>
                    <a:pt x="28" y="126"/>
                    <a:pt x="26" y="122"/>
                  </a:cubicBezTo>
                  <a:cubicBezTo>
                    <a:pt x="27" y="121"/>
                    <a:pt x="28" y="120"/>
                    <a:pt x="29" y="118"/>
                  </a:cubicBezTo>
                  <a:cubicBezTo>
                    <a:pt x="29" y="118"/>
                    <a:pt x="29" y="117"/>
                    <a:pt x="29" y="117"/>
                  </a:cubicBezTo>
                  <a:cubicBezTo>
                    <a:pt x="29" y="115"/>
                    <a:pt x="28" y="113"/>
                    <a:pt x="27" y="112"/>
                  </a:cubicBezTo>
                  <a:cubicBezTo>
                    <a:pt x="26" y="112"/>
                    <a:pt x="25" y="111"/>
                    <a:pt x="25" y="111"/>
                  </a:cubicBezTo>
                  <a:cubicBezTo>
                    <a:pt x="24" y="111"/>
                    <a:pt x="24" y="111"/>
                    <a:pt x="24" y="111"/>
                  </a:cubicBezTo>
                  <a:cubicBezTo>
                    <a:pt x="24" y="111"/>
                    <a:pt x="24" y="111"/>
                    <a:pt x="24" y="111"/>
                  </a:cubicBezTo>
                  <a:cubicBezTo>
                    <a:pt x="22" y="111"/>
                    <a:pt x="21" y="111"/>
                    <a:pt x="20" y="112"/>
                  </a:cubicBezTo>
                  <a:cubicBezTo>
                    <a:pt x="19" y="113"/>
                    <a:pt x="19" y="113"/>
                    <a:pt x="19" y="113"/>
                  </a:cubicBezTo>
                  <a:moveTo>
                    <a:pt x="23" y="101"/>
                  </a:moveTo>
                  <a:cubicBezTo>
                    <a:pt x="17" y="93"/>
                    <a:pt x="15" y="91"/>
                    <a:pt x="10" y="85"/>
                  </a:cubicBezTo>
                  <a:cubicBezTo>
                    <a:pt x="10" y="85"/>
                    <a:pt x="10" y="85"/>
                    <a:pt x="10" y="85"/>
                  </a:cubicBezTo>
                  <a:cubicBezTo>
                    <a:pt x="9" y="84"/>
                    <a:pt x="9" y="84"/>
                    <a:pt x="9" y="84"/>
                  </a:cubicBezTo>
                  <a:cubicBezTo>
                    <a:pt x="8" y="83"/>
                    <a:pt x="7" y="82"/>
                    <a:pt x="6" y="80"/>
                  </a:cubicBezTo>
                  <a:cubicBezTo>
                    <a:pt x="36" y="52"/>
                    <a:pt x="69" y="27"/>
                    <a:pt x="103" y="3"/>
                  </a:cubicBezTo>
                  <a:cubicBezTo>
                    <a:pt x="106" y="9"/>
                    <a:pt x="109" y="12"/>
                    <a:pt x="111" y="15"/>
                  </a:cubicBezTo>
                  <a:cubicBezTo>
                    <a:pt x="114" y="17"/>
                    <a:pt x="117" y="20"/>
                    <a:pt x="122" y="26"/>
                  </a:cubicBezTo>
                  <a:cubicBezTo>
                    <a:pt x="153" y="62"/>
                    <a:pt x="174" y="86"/>
                    <a:pt x="202" y="124"/>
                  </a:cubicBezTo>
                  <a:cubicBezTo>
                    <a:pt x="186" y="132"/>
                    <a:pt x="173" y="146"/>
                    <a:pt x="160" y="158"/>
                  </a:cubicBezTo>
                  <a:cubicBezTo>
                    <a:pt x="154" y="163"/>
                    <a:pt x="147" y="167"/>
                    <a:pt x="141" y="171"/>
                  </a:cubicBezTo>
                  <a:cubicBezTo>
                    <a:pt x="125" y="182"/>
                    <a:pt x="109" y="193"/>
                    <a:pt x="93" y="204"/>
                  </a:cubicBezTo>
                  <a:cubicBezTo>
                    <a:pt x="90" y="198"/>
                    <a:pt x="89" y="195"/>
                    <a:pt x="87" y="192"/>
                  </a:cubicBezTo>
                  <a:cubicBezTo>
                    <a:pt x="85" y="189"/>
                    <a:pt x="83" y="187"/>
                    <a:pt x="79" y="181"/>
                  </a:cubicBezTo>
                  <a:cubicBezTo>
                    <a:pt x="81" y="180"/>
                    <a:pt x="83" y="177"/>
                    <a:pt x="83" y="174"/>
                  </a:cubicBezTo>
                  <a:cubicBezTo>
                    <a:pt x="83" y="172"/>
                    <a:pt x="83" y="171"/>
                    <a:pt x="82" y="170"/>
                  </a:cubicBezTo>
                  <a:cubicBezTo>
                    <a:pt x="81" y="167"/>
                    <a:pt x="78" y="166"/>
                    <a:pt x="75" y="166"/>
                  </a:cubicBezTo>
                  <a:cubicBezTo>
                    <a:pt x="73" y="166"/>
                    <a:pt x="72" y="167"/>
                    <a:pt x="70" y="168"/>
                  </a:cubicBezTo>
                  <a:cubicBezTo>
                    <a:pt x="68" y="164"/>
                    <a:pt x="66" y="161"/>
                    <a:pt x="63" y="156"/>
                  </a:cubicBezTo>
                  <a:cubicBezTo>
                    <a:pt x="65" y="155"/>
                    <a:pt x="66" y="152"/>
                    <a:pt x="66" y="150"/>
                  </a:cubicBezTo>
                  <a:cubicBezTo>
                    <a:pt x="66" y="149"/>
                    <a:pt x="66" y="147"/>
                    <a:pt x="65" y="146"/>
                  </a:cubicBezTo>
                  <a:cubicBezTo>
                    <a:pt x="63" y="144"/>
                    <a:pt x="61" y="144"/>
                    <a:pt x="60" y="144"/>
                  </a:cubicBezTo>
                  <a:cubicBezTo>
                    <a:pt x="58" y="144"/>
                    <a:pt x="57" y="144"/>
                    <a:pt x="56" y="145"/>
                  </a:cubicBezTo>
                  <a:cubicBezTo>
                    <a:pt x="55" y="145"/>
                    <a:pt x="55" y="145"/>
                    <a:pt x="55" y="145"/>
                  </a:cubicBezTo>
                  <a:cubicBezTo>
                    <a:pt x="53" y="141"/>
                    <a:pt x="50" y="137"/>
                    <a:pt x="47" y="133"/>
                  </a:cubicBezTo>
                  <a:cubicBezTo>
                    <a:pt x="48" y="133"/>
                    <a:pt x="49" y="132"/>
                    <a:pt x="49" y="131"/>
                  </a:cubicBezTo>
                  <a:cubicBezTo>
                    <a:pt x="50" y="130"/>
                    <a:pt x="51" y="128"/>
                    <a:pt x="51" y="127"/>
                  </a:cubicBezTo>
                  <a:cubicBezTo>
                    <a:pt x="51" y="125"/>
                    <a:pt x="50" y="124"/>
                    <a:pt x="49" y="123"/>
                  </a:cubicBezTo>
                  <a:cubicBezTo>
                    <a:pt x="48" y="121"/>
                    <a:pt x="46" y="120"/>
                    <a:pt x="44" y="120"/>
                  </a:cubicBezTo>
                  <a:cubicBezTo>
                    <a:pt x="44" y="120"/>
                    <a:pt x="44" y="120"/>
                    <a:pt x="44" y="120"/>
                  </a:cubicBezTo>
                  <a:cubicBezTo>
                    <a:pt x="42" y="120"/>
                    <a:pt x="40" y="121"/>
                    <a:pt x="39" y="123"/>
                  </a:cubicBezTo>
                  <a:cubicBezTo>
                    <a:pt x="36" y="119"/>
                    <a:pt x="32" y="113"/>
                    <a:pt x="30" y="110"/>
                  </a:cubicBezTo>
                  <a:cubicBezTo>
                    <a:pt x="32" y="108"/>
                    <a:pt x="33" y="106"/>
                    <a:pt x="33" y="104"/>
                  </a:cubicBezTo>
                  <a:cubicBezTo>
                    <a:pt x="33" y="102"/>
                    <a:pt x="32" y="101"/>
                    <a:pt x="31" y="100"/>
                  </a:cubicBezTo>
                  <a:cubicBezTo>
                    <a:pt x="30" y="99"/>
                    <a:pt x="29" y="98"/>
                    <a:pt x="28" y="98"/>
                  </a:cubicBezTo>
                  <a:cubicBezTo>
                    <a:pt x="28" y="98"/>
                    <a:pt x="28" y="98"/>
                    <a:pt x="28" y="98"/>
                  </a:cubicBezTo>
                  <a:cubicBezTo>
                    <a:pt x="26" y="98"/>
                    <a:pt x="25" y="99"/>
                    <a:pt x="24" y="100"/>
                  </a:cubicBezTo>
                  <a:cubicBezTo>
                    <a:pt x="23" y="100"/>
                    <a:pt x="23" y="100"/>
                    <a:pt x="23" y="101"/>
                  </a:cubicBezTo>
                  <a:moveTo>
                    <a:pt x="103" y="0"/>
                  </a:moveTo>
                  <a:cubicBezTo>
                    <a:pt x="102" y="0"/>
                    <a:pt x="102" y="0"/>
                    <a:pt x="102" y="0"/>
                  </a:cubicBezTo>
                  <a:cubicBezTo>
                    <a:pt x="67" y="24"/>
                    <a:pt x="34" y="50"/>
                    <a:pt x="3" y="79"/>
                  </a:cubicBezTo>
                  <a:cubicBezTo>
                    <a:pt x="3" y="79"/>
                    <a:pt x="2" y="80"/>
                    <a:pt x="3" y="81"/>
                  </a:cubicBezTo>
                  <a:cubicBezTo>
                    <a:pt x="4" y="83"/>
                    <a:pt x="6" y="84"/>
                    <a:pt x="7" y="85"/>
                  </a:cubicBezTo>
                  <a:cubicBezTo>
                    <a:pt x="6" y="86"/>
                    <a:pt x="5" y="87"/>
                    <a:pt x="4" y="87"/>
                  </a:cubicBezTo>
                  <a:cubicBezTo>
                    <a:pt x="3" y="88"/>
                    <a:pt x="1" y="90"/>
                    <a:pt x="0" y="90"/>
                  </a:cubicBezTo>
                  <a:cubicBezTo>
                    <a:pt x="0" y="91"/>
                    <a:pt x="0" y="91"/>
                    <a:pt x="0" y="92"/>
                  </a:cubicBezTo>
                  <a:cubicBezTo>
                    <a:pt x="9" y="105"/>
                    <a:pt x="9" y="104"/>
                    <a:pt x="18" y="117"/>
                  </a:cubicBezTo>
                  <a:cubicBezTo>
                    <a:pt x="18" y="117"/>
                    <a:pt x="19" y="117"/>
                    <a:pt x="19" y="117"/>
                  </a:cubicBezTo>
                  <a:cubicBezTo>
                    <a:pt x="19" y="117"/>
                    <a:pt x="20" y="117"/>
                    <a:pt x="20" y="117"/>
                  </a:cubicBezTo>
                  <a:cubicBezTo>
                    <a:pt x="20" y="117"/>
                    <a:pt x="21" y="116"/>
                    <a:pt x="21" y="116"/>
                  </a:cubicBezTo>
                  <a:cubicBezTo>
                    <a:pt x="21" y="116"/>
                    <a:pt x="21" y="116"/>
                    <a:pt x="21" y="116"/>
                  </a:cubicBezTo>
                  <a:cubicBezTo>
                    <a:pt x="21" y="115"/>
                    <a:pt x="21" y="115"/>
                    <a:pt x="22" y="114"/>
                  </a:cubicBezTo>
                  <a:cubicBezTo>
                    <a:pt x="22" y="114"/>
                    <a:pt x="23" y="114"/>
                    <a:pt x="24" y="114"/>
                  </a:cubicBezTo>
                  <a:cubicBezTo>
                    <a:pt x="24" y="114"/>
                    <a:pt x="25" y="114"/>
                    <a:pt x="25" y="115"/>
                  </a:cubicBezTo>
                  <a:cubicBezTo>
                    <a:pt x="26" y="115"/>
                    <a:pt x="26" y="116"/>
                    <a:pt x="26" y="117"/>
                  </a:cubicBezTo>
                  <a:cubicBezTo>
                    <a:pt x="26" y="117"/>
                    <a:pt x="26" y="117"/>
                    <a:pt x="26" y="117"/>
                  </a:cubicBezTo>
                  <a:cubicBezTo>
                    <a:pt x="26" y="119"/>
                    <a:pt x="25" y="120"/>
                    <a:pt x="23" y="120"/>
                  </a:cubicBezTo>
                  <a:cubicBezTo>
                    <a:pt x="23" y="120"/>
                    <a:pt x="22" y="121"/>
                    <a:pt x="22" y="121"/>
                  </a:cubicBezTo>
                  <a:cubicBezTo>
                    <a:pt x="22" y="122"/>
                    <a:pt x="22" y="122"/>
                    <a:pt x="22" y="122"/>
                  </a:cubicBezTo>
                  <a:cubicBezTo>
                    <a:pt x="25" y="126"/>
                    <a:pt x="30" y="135"/>
                    <a:pt x="33" y="139"/>
                  </a:cubicBezTo>
                  <a:cubicBezTo>
                    <a:pt x="33" y="139"/>
                    <a:pt x="33" y="139"/>
                    <a:pt x="34" y="139"/>
                  </a:cubicBezTo>
                  <a:cubicBezTo>
                    <a:pt x="34" y="139"/>
                    <a:pt x="34" y="139"/>
                    <a:pt x="34" y="139"/>
                  </a:cubicBezTo>
                  <a:cubicBezTo>
                    <a:pt x="34" y="139"/>
                    <a:pt x="35" y="139"/>
                    <a:pt x="35" y="139"/>
                  </a:cubicBezTo>
                  <a:cubicBezTo>
                    <a:pt x="36" y="137"/>
                    <a:pt x="37" y="136"/>
                    <a:pt x="39" y="136"/>
                  </a:cubicBezTo>
                  <a:cubicBezTo>
                    <a:pt x="39" y="136"/>
                    <a:pt x="39" y="136"/>
                    <a:pt x="39" y="136"/>
                  </a:cubicBezTo>
                  <a:cubicBezTo>
                    <a:pt x="40" y="136"/>
                    <a:pt x="42" y="137"/>
                    <a:pt x="42" y="138"/>
                  </a:cubicBezTo>
                  <a:cubicBezTo>
                    <a:pt x="43" y="138"/>
                    <a:pt x="43" y="139"/>
                    <a:pt x="43" y="140"/>
                  </a:cubicBezTo>
                  <a:cubicBezTo>
                    <a:pt x="43" y="141"/>
                    <a:pt x="43" y="142"/>
                    <a:pt x="42" y="143"/>
                  </a:cubicBezTo>
                  <a:cubicBezTo>
                    <a:pt x="41" y="144"/>
                    <a:pt x="40" y="145"/>
                    <a:pt x="39" y="145"/>
                  </a:cubicBezTo>
                  <a:cubicBezTo>
                    <a:pt x="39" y="145"/>
                    <a:pt x="38" y="145"/>
                    <a:pt x="38" y="145"/>
                  </a:cubicBezTo>
                  <a:cubicBezTo>
                    <a:pt x="38" y="146"/>
                    <a:pt x="38" y="146"/>
                    <a:pt x="38" y="147"/>
                  </a:cubicBezTo>
                  <a:cubicBezTo>
                    <a:pt x="41" y="151"/>
                    <a:pt x="46" y="158"/>
                    <a:pt x="48" y="163"/>
                  </a:cubicBezTo>
                  <a:cubicBezTo>
                    <a:pt x="48" y="163"/>
                    <a:pt x="49" y="163"/>
                    <a:pt x="49" y="163"/>
                  </a:cubicBezTo>
                  <a:cubicBezTo>
                    <a:pt x="49" y="163"/>
                    <a:pt x="49" y="163"/>
                    <a:pt x="49" y="163"/>
                  </a:cubicBezTo>
                  <a:cubicBezTo>
                    <a:pt x="50" y="163"/>
                    <a:pt x="50" y="163"/>
                    <a:pt x="50" y="162"/>
                  </a:cubicBezTo>
                  <a:cubicBezTo>
                    <a:pt x="51" y="162"/>
                    <a:pt x="51" y="161"/>
                    <a:pt x="51" y="161"/>
                  </a:cubicBezTo>
                  <a:cubicBezTo>
                    <a:pt x="52" y="161"/>
                    <a:pt x="53" y="160"/>
                    <a:pt x="53" y="160"/>
                  </a:cubicBezTo>
                  <a:cubicBezTo>
                    <a:pt x="53" y="160"/>
                    <a:pt x="53" y="160"/>
                    <a:pt x="53" y="160"/>
                  </a:cubicBezTo>
                  <a:cubicBezTo>
                    <a:pt x="53" y="160"/>
                    <a:pt x="53" y="160"/>
                    <a:pt x="53" y="160"/>
                  </a:cubicBezTo>
                  <a:cubicBezTo>
                    <a:pt x="55" y="160"/>
                    <a:pt x="56" y="161"/>
                    <a:pt x="56" y="162"/>
                  </a:cubicBezTo>
                  <a:cubicBezTo>
                    <a:pt x="57" y="162"/>
                    <a:pt x="57" y="163"/>
                    <a:pt x="57" y="164"/>
                  </a:cubicBezTo>
                  <a:cubicBezTo>
                    <a:pt x="57" y="166"/>
                    <a:pt x="56" y="168"/>
                    <a:pt x="54" y="169"/>
                  </a:cubicBezTo>
                  <a:cubicBezTo>
                    <a:pt x="54" y="170"/>
                    <a:pt x="53" y="170"/>
                    <a:pt x="54" y="171"/>
                  </a:cubicBezTo>
                  <a:cubicBezTo>
                    <a:pt x="57" y="177"/>
                    <a:pt x="59" y="180"/>
                    <a:pt x="62" y="185"/>
                  </a:cubicBezTo>
                  <a:cubicBezTo>
                    <a:pt x="62" y="185"/>
                    <a:pt x="62" y="186"/>
                    <a:pt x="63" y="186"/>
                  </a:cubicBezTo>
                  <a:cubicBezTo>
                    <a:pt x="63" y="186"/>
                    <a:pt x="63" y="186"/>
                    <a:pt x="63" y="186"/>
                  </a:cubicBezTo>
                  <a:cubicBezTo>
                    <a:pt x="63" y="186"/>
                    <a:pt x="64" y="185"/>
                    <a:pt x="64" y="185"/>
                  </a:cubicBezTo>
                  <a:cubicBezTo>
                    <a:pt x="65" y="184"/>
                    <a:pt x="66" y="184"/>
                    <a:pt x="68" y="184"/>
                  </a:cubicBezTo>
                  <a:cubicBezTo>
                    <a:pt x="68" y="184"/>
                    <a:pt x="68" y="184"/>
                    <a:pt x="68" y="184"/>
                  </a:cubicBezTo>
                  <a:cubicBezTo>
                    <a:pt x="70" y="184"/>
                    <a:pt x="72" y="185"/>
                    <a:pt x="73" y="186"/>
                  </a:cubicBezTo>
                  <a:cubicBezTo>
                    <a:pt x="73" y="187"/>
                    <a:pt x="73" y="188"/>
                    <a:pt x="73" y="188"/>
                  </a:cubicBezTo>
                  <a:cubicBezTo>
                    <a:pt x="73" y="191"/>
                    <a:pt x="71" y="194"/>
                    <a:pt x="69" y="194"/>
                  </a:cubicBezTo>
                  <a:cubicBezTo>
                    <a:pt x="68" y="194"/>
                    <a:pt x="68" y="194"/>
                    <a:pt x="68" y="195"/>
                  </a:cubicBezTo>
                  <a:cubicBezTo>
                    <a:pt x="67" y="195"/>
                    <a:pt x="67" y="196"/>
                    <a:pt x="68" y="196"/>
                  </a:cubicBezTo>
                  <a:cubicBezTo>
                    <a:pt x="72" y="203"/>
                    <a:pt x="75" y="206"/>
                    <a:pt x="76" y="209"/>
                  </a:cubicBezTo>
                  <a:cubicBezTo>
                    <a:pt x="78" y="212"/>
                    <a:pt x="79" y="215"/>
                    <a:pt x="82" y="223"/>
                  </a:cubicBezTo>
                  <a:cubicBezTo>
                    <a:pt x="82" y="223"/>
                    <a:pt x="83" y="223"/>
                    <a:pt x="83" y="223"/>
                  </a:cubicBezTo>
                  <a:cubicBezTo>
                    <a:pt x="83" y="223"/>
                    <a:pt x="83" y="223"/>
                    <a:pt x="83" y="223"/>
                  </a:cubicBezTo>
                  <a:cubicBezTo>
                    <a:pt x="84" y="223"/>
                    <a:pt x="84" y="223"/>
                    <a:pt x="84" y="223"/>
                  </a:cubicBezTo>
                  <a:cubicBezTo>
                    <a:pt x="87" y="221"/>
                    <a:pt x="90" y="219"/>
                    <a:pt x="94" y="217"/>
                  </a:cubicBezTo>
                  <a:cubicBezTo>
                    <a:pt x="95" y="220"/>
                    <a:pt x="96" y="222"/>
                    <a:pt x="98" y="227"/>
                  </a:cubicBezTo>
                  <a:cubicBezTo>
                    <a:pt x="98" y="227"/>
                    <a:pt x="98" y="227"/>
                    <a:pt x="98" y="228"/>
                  </a:cubicBezTo>
                  <a:cubicBezTo>
                    <a:pt x="99" y="228"/>
                    <a:pt x="99" y="228"/>
                    <a:pt x="99" y="228"/>
                  </a:cubicBezTo>
                  <a:cubicBezTo>
                    <a:pt x="99" y="228"/>
                    <a:pt x="99" y="228"/>
                    <a:pt x="100" y="227"/>
                  </a:cubicBezTo>
                  <a:cubicBezTo>
                    <a:pt x="116" y="217"/>
                    <a:pt x="133" y="206"/>
                    <a:pt x="150" y="195"/>
                  </a:cubicBezTo>
                  <a:cubicBezTo>
                    <a:pt x="157" y="191"/>
                    <a:pt x="163" y="187"/>
                    <a:pt x="170" y="182"/>
                  </a:cubicBezTo>
                  <a:cubicBezTo>
                    <a:pt x="184" y="171"/>
                    <a:pt x="197" y="157"/>
                    <a:pt x="214" y="150"/>
                  </a:cubicBezTo>
                  <a:cubicBezTo>
                    <a:pt x="215" y="150"/>
                    <a:pt x="215" y="150"/>
                    <a:pt x="215" y="150"/>
                  </a:cubicBezTo>
                  <a:cubicBezTo>
                    <a:pt x="215" y="149"/>
                    <a:pt x="215" y="149"/>
                    <a:pt x="215" y="148"/>
                  </a:cubicBezTo>
                  <a:cubicBezTo>
                    <a:pt x="210" y="141"/>
                    <a:pt x="205" y="134"/>
                    <a:pt x="201" y="128"/>
                  </a:cubicBezTo>
                  <a:cubicBezTo>
                    <a:pt x="202" y="127"/>
                    <a:pt x="203" y="127"/>
                    <a:pt x="205" y="126"/>
                  </a:cubicBezTo>
                  <a:cubicBezTo>
                    <a:pt x="205" y="126"/>
                    <a:pt x="205" y="126"/>
                    <a:pt x="206" y="125"/>
                  </a:cubicBezTo>
                  <a:cubicBezTo>
                    <a:pt x="206" y="125"/>
                    <a:pt x="206" y="124"/>
                    <a:pt x="205" y="124"/>
                  </a:cubicBezTo>
                  <a:cubicBezTo>
                    <a:pt x="177" y="85"/>
                    <a:pt x="156" y="60"/>
                    <a:pt x="124" y="24"/>
                  </a:cubicBezTo>
                  <a:cubicBezTo>
                    <a:pt x="119" y="18"/>
                    <a:pt x="116" y="16"/>
                    <a:pt x="113" y="13"/>
                  </a:cubicBezTo>
                  <a:cubicBezTo>
                    <a:pt x="111" y="10"/>
                    <a:pt x="108" y="7"/>
                    <a:pt x="104" y="1"/>
                  </a:cubicBezTo>
                  <a:cubicBezTo>
                    <a:pt x="103" y="0"/>
                    <a:pt x="103" y="0"/>
                    <a:pt x="10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807"/>
            <p:cNvSpPr/>
            <p:nvPr/>
          </p:nvSpPr>
          <p:spPr bwMode="auto">
            <a:xfrm>
              <a:off x="5116" y="1015"/>
              <a:ext cx="171" cy="120"/>
            </a:xfrm>
            <a:custGeom>
              <a:avLst/>
              <a:gdLst>
                <a:gd name="T0" fmla="*/ 71 w 72"/>
                <a:gd name="T1" fmla="*/ 0 h 51"/>
                <a:gd name="T2" fmla="*/ 70 w 72"/>
                <a:gd name="T3" fmla="*/ 0 h 51"/>
                <a:gd name="T4" fmla="*/ 20 w 72"/>
                <a:gd name="T5" fmla="*/ 34 h 51"/>
                <a:gd name="T6" fmla="*/ 1 w 72"/>
                <a:gd name="T7" fmla="*/ 49 h 51"/>
                <a:gd name="T8" fmla="*/ 1 w 72"/>
                <a:gd name="T9" fmla="*/ 50 h 51"/>
                <a:gd name="T10" fmla="*/ 2 w 72"/>
                <a:gd name="T11" fmla="*/ 51 h 51"/>
                <a:gd name="T12" fmla="*/ 3 w 72"/>
                <a:gd name="T13" fmla="*/ 51 h 51"/>
                <a:gd name="T14" fmla="*/ 21 w 72"/>
                <a:gd name="T15" fmla="*/ 36 h 51"/>
                <a:gd name="T16" fmla="*/ 71 w 72"/>
                <a:gd name="T17" fmla="*/ 3 h 51"/>
                <a:gd name="T18" fmla="*/ 72 w 72"/>
                <a:gd name="T19" fmla="*/ 1 h 51"/>
                <a:gd name="T20" fmla="*/ 71 w 72"/>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51">
                  <a:moveTo>
                    <a:pt x="71" y="0"/>
                  </a:moveTo>
                  <a:cubicBezTo>
                    <a:pt x="71" y="0"/>
                    <a:pt x="70" y="0"/>
                    <a:pt x="70" y="0"/>
                  </a:cubicBezTo>
                  <a:cubicBezTo>
                    <a:pt x="52" y="9"/>
                    <a:pt x="36" y="21"/>
                    <a:pt x="20" y="34"/>
                  </a:cubicBezTo>
                  <a:cubicBezTo>
                    <a:pt x="13" y="39"/>
                    <a:pt x="7" y="44"/>
                    <a:pt x="1" y="49"/>
                  </a:cubicBezTo>
                  <a:cubicBezTo>
                    <a:pt x="0" y="49"/>
                    <a:pt x="0" y="50"/>
                    <a:pt x="1" y="50"/>
                  </a:cubicBezTo>
                  <a:cubicBezTo>
                    <a:pt x="1" y="51"/>
                    <a:pt x="1" y="51"/>
                    <a:pt x="2" y="51"/>
                  </a:cubicBezTo>
                  <a:cubicBezTo>
                    <a:pt x="2" y="51"/>
                    <a:pt x="2" y="51"/>
                    <a:pt x="3" y="51"/>
                  </a:cubicBezTo>
                  <a:cubicBezTo>
                    <a:pt x="9" y="46"/>
                    <a:pt x="15" y="41"/>
                    <a:pt x="21" y="36"/>
                  </a:cubicBezTo>
                  <a:cubicBezTo>
                    <a:pt x="37" y="24"/>
                    <a:pt x="53" y="11"/>
                    <a:pt x="71" y="3"/>
                  </a:cubicBezTo>
                  <a:cubicBezTo>
                    <a:pt x="72" y="2"/>
                    <a:pt x="72" y="1"/>
                    <a:pt x="72" y="1"/>
                  </a:cubicBezTo>
                  <a:cubicBezTo>
                    <a:pt x="72" y="0"/>
                    <a:pt x="71"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808"/>
            <p:cNvSpPr/>
            <p:nvPr/>
          </p:nvSpPr>
          <p:spPr bwMode="auto">
            <a:xfrm>
              <a:off x="5147" y="1060"/>
              <a:ext cx="156" cy="108"/>
            </a:xfrm>
            <a:custGeom>
              <a:avLst/>
              <a:gdLst>
                <a:gd name="T0" fmla="*/ 65 w 66"/>
                <a:gd name="T1" fmla="*/ 0 h 46"/>
                <a:gd name="T2" fmla="*/ 64 w 66"/>
                <a:gd name="T3" fmla="*/ 0 h 46"/>
                <a:gd name="T4" fmla="*/ 1 w 66"/>
                <a:gd name="T5" fmla="*/ 43 h 46"/>
                <a:gd name="T6" fmla="*/ 0 w 66"/>
                <a:gd name="T7" fmla="*/ 45 h 46"/>
                <a:gd name="T8" fmla="*/ 1 w 66"/>
                <a:gd name="T9" fmla="*/ 46 h 46"/>
                <a:gd name="T10" fmla="*/ 2 w 66"/>
                <a:gd name="T11" fmla="*/ 45 h 46"/>
                <a:gd name="T12" fmla="*/ 65 w 66"/>
                <a:gd name="T13" fmla="*/ 2 h 46"/>
                <a:gd name="T14" fmla="*/ 66 w 66"/>
                <a:gd name="T15" fmla="*/ 0 h 46"/>
                <a:gd name="T16" fmla="*/ 65 w 6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65" y="0"/>
                  </a:moveTo>
                  <a:cubicBezTo>
                    <a:pt x="64" y="0"/>
                    <a:pt x="64" y="0"/>
                    <a:pt x="64" y="0"/>
                  </a:cubicBezTo>
                  <a:cubicBezTo>
                    <a:pt x="43" y="14"/>
                    <a:pt x="21" y="28"/>
                    <a:pt x="1" y="43"/>
                  </a:cubicBezTo>
                  <a:cubicBezTo>
                    <a:pt x="0" y="44"/>
                    <a:pt x="0" y="44"/>
                    <a:pt x="0" y="45"/>
                  </a:cubicBezTo>
                  <a:cubicBezTo>
                    <a:pt x="1" y="45"/>
                    <a:pt x="1" y="46"/>
                    <a:pt x="1" y="46"/>
                  </a:cubicBezTo>
                  <a:cubicBezTo>
                    <a:pt x="2" y="46"/>
                    <a:pt x="2" y="46"/>
                    <a:pt x="2" y="45"/>
                  </a:cubicBezTo>
                  <a:cubicBezTo>
                    <a:pt x="23" y="31"/>
                    <a:pt x="44" y="16"/>
                    <a:pt x="65" y="2"/>
                  </a:cubicBezTo>
                  <a:cubicBezTo>
                    <a:pt x="66" y="2"/>
                    <a:pt x="66" y="1"/>
                    <a:pt x="66" y="0"/>
                  </a:cubicBezTo>
                  <a:cubicBezTo>
                    <a:pt x="65" y="0"/>
                    <a:pt x="65"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809"/>
            <p:cNvSpPr/>
            <p:nvPr/>
          </p:nvSpPr>
          <p:spPr bwMode="auto">
            <a:xfrm>
              <a:off x="5173" y="1083"/>
              <a:ext cx="161" cy="126"/>
            </a:xfrm>
            <a:custGeom>
              <a:avLst/>
              <a:gdLst>
                <a:gd name="T0" fmla="*/ 67 w 68"/>
                <a:gd name="T1" fmla="*/ 0 h 53"/>
                <a:gd name="T2" fmla="*/ 66 w 68"/>
                <a:gd name="T3" fmla="*/ 0 h 53"/>
                <a:gd name="T4" fmla="*/ 46 w 68"/>
                <a:gd name="T5" fmla="*/ 18 h 53"/>
                <a:gd name="T6" fmla="*/ 1 w 68"/>
                <a:gd name="T7" fmla="*/ 50 h 53"/>
                <a:gd name="T8" fmla="*/ 0 w 68"/>
                <a:gd name="T9" fmla="*/ 52 h 53"/>
                <a:gd name="T10" fmla="*/ 1 w 68"/>
                <a:gd name="T11" fmla="*/ 53 h 53"/>
                <a:gd name="T12" fmla="*/ 2 w 68"/>
                <a:gd name="T13" fmla="*/ 53 h 53"/>
                <a:gd name="T14" fmla="*/ 47 w 68"/>
                <a:gd name="T15" fmla="*/ 20 h 53"/>
                <a:gd name="T16" fmla="*/ 68 w 68"/>
                <a:gd name="T17" fmla="*/ 2 h 53"/>
                <a:gd name="T18" fmla="*/ 68 w 68"/>
                <a:gd name="T19" fmla="*/ 0 h 53"/>
                <a:gd name="T20" fmla="*/ 67 w 68"/>
                <a:gd name="T2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53">
                  <a:moveTo>
                    <a:pt x="67" y="0"/>
                  </a:moveTo>
                  <a:cubicBezTo>
                    <a:pt x="67" y="0"/>
                    <a:pt x="66" y="0"/>
                    <a:pt x="66" y="0"/>
                  </a:cubicBezTo>
                  <a:cubicBezTo>
                    <a:pt x="59" y="6"/>
                    <a:pt x="52" y="12"/>
                    <a:pt x="46" y="18"/>
                  </a:cubicBezTo>
                  <a:cubicBezTo>
                    <a:pt x="31" y="30"/>
                    <a:pt x="17" y="42"/>
                    <a:pt x="1" y="50"/>
                  </a:cubicBezTo>
                  <a:cubicBezTo>
                    <a:pt x="0" y="51"/>
                    <a:pt x="0" y="51"/>
                    <a:pt x="0" y="52"/>
                  </a:cubicBezTo>
                  <a:cubicBezTo>
                    <a:pt x="0" y="53"/>
                    <a:pt x="1" y="53"/>
                    <a:pt x="1" y="53"/>
                  </a:cubicBezTo>
                  <a:cubicBezTo>
                    <a:pt x="2" y="53"/>
                    <a:pt x="2" y="53"/>
                    <a:pt x="2" y="53"/>
                  </a:cubicBezTo>
                  <a:cubicBezTo>
                    <a:pt x="19" y="44"/>
                    <a:pt x="33" y="32"/>
                    <a:pt x="47" y="20"/>
                  </a:cubicBezTo>
                  <a:cubicBezTo>
                    <a:pt x="54" y="14"/>
                    <a:pt x="61" y="8"/>
                    <a:pt x="68" y="2"/>
                  </a:cubicBezTo>
                  <a:cubicBezTo>
                    <a:pt x="68" y="2"/>
                    <a:pt x="68" y="1"/>
                    <a:pt x="68" y="0"/>
                  </a:cubicBezTo>
                  <a:cubicBezTo>
                    <a:pt x="68" y="0"/>
                    <a:pt x="67" y="0"/>
                    <a:pt x="6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810"/>
            <p:cNvSpPr/>
            <p:nvPr/>
          </p:nvSpPr>
          <p:spPr bwMode="auto">
            <a:xfrm>
              <a:off x="5208" y="1126"/>
              <a:ext cx="154" cy="128"/>
            </a:xfrm>
            <a:custGeom>
              <a:avLst/>
              <a:gdLst>
                <a:gd name="T0" fmla="*/ 63 w 65"/>
                <a:gd name="T1" fmla="*/ 0 h 54"/>
                <a:gd name="T2" fmla="*/ 62 w 65"/>
                <a:gd name="T3" fmla="*/ 0 h 54"/>
                <a:gd name="T4" fmla="*/ 1 w 65"/>
                <a:gd name="T5" fmla="*/ 52 h 54"/>
                <a:gd name="T6" fmla="*/ 1 w 65"/>
                <a:gd name="T7" fmla="*/ 54 h 54"/>
                <a:gd name="T8" fmla="*/ 2 w 65"/>
                <a:gd name="T9" fmla="*/ 54 h 54"/>
                <a:gd name="T10" fmla="*/ 3 w 65"/>
                <a:gd name="T11" fmla="*/ 54 h 54"/>
                <a:gd name="T12" fmla="*/ 64 w 65"/>
                <a:gd name="T13" fmla="*/ 2 h 54"/>
                <a:gd name="T14" fmla="*/ 64 w 65"/>
                <a:gd name="T15" fmla="*/ 0 h 54"/>
                <a:gd name="T16" fmla="*/ 63 w 65"/>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54">
                  <a:moveTo>
                    <a:pt x="63" y="0"/>
                  </a:moveTo>
                  <a:cubicBezTo>
                    <a:pt x="63" y="0"/>
                    <a:pt x="63" y="0"/>
                    <a:pt x="62" y="0"/>
                  </a:cubicBezTo>
                  <a:cubicBezTo>
                    <a:pt x="42" y="17"/>
                    <a:pt x="21" y="34"/>
                    <a:pt x="1" y="52"/>
                  </a:cubicBezTo>
                  <a:cubicBezTo>
                    <a:pt x="0" y="52"/>
                    <a:pt x="0" y="53"/>
                    <a:pt x="1" y="54"/>
                  </a:cubicBezTo>
                  <a:cubicBezTo>
                    <a:pt x="1" y="54"/>
                    <a:pt x="1" y="54"/>
                    <a:pt x="2" y="54"/>
                  </a:cubicBezTo>
                  <a:cubicBezTo>
                    <a:pt x="2" y="54"/>
                    <a:pt x="2" y="54"/>
                    <a:pt x="3" y="54"/>
                  </a:cubicBezTo>
                  <a:cubicBezTo>
                    <a:pt x="23" y="37"/>
                    <a:pt x="44" y="19"/>
                    <a:pt x="64" y="2"/>
                  </a:cubicBezTo>
                  <a:cubicBezTo>
                    <a:pt x="65" y="2"/>
                    <a:pt x="65" y="1"/>
                    <a:pt x="64" y="0"/>
                  </a:cubicBezTo>
                  <a:cubicBezTo>
                    <a:pt x="64" y="0"/>
                    <a:pt x="64" y="0"/>
                    <a:pt x="6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811"/>
            <p:cNvSpPr/>
            <p:nvPr/>
          </p:nvSpPr>
          <p:spPr bwMode="auto">
            <a:xfrm>
              <a:off x="5234" y="1161"/>
              <a:ext cx="159" cy="131"/>
            </a:xfrm>
            <a:custGeom>
              <a:avLst/>
              <a:gdLst>
                <a:gd name="T0" fmla="*/ 66 w 67"/>
                <a:gd name="T1" fmla="*/ 0 h 55"/>
                <a:gd name="T2" fmla="*/ 65 w 67"/>
                <a:gd name="T3" fmla="*/ 0 h 55"/>
                <a:gd name="T4" fmla="*/ 1 w 67"/>
                <a:gd name="T5" fmla="*/ 52 h 55"/>
                <a:gd name="T6" fmla="*/ 1 w 67"/>
                <a:gd name="T7" fmla="*/ 54 h 55"/>
                <a:gd name="T8" fmla="*/ 2 w 67"/>
                <a:gd name="T9" fmla="*/ 55 h 55"/>
                <a:gd name="T10" fmla="*/ 3 w 67"/>
                <a:gd name="T11" fmla="*/ 54 h 55"/>
                <a:gd name="T12" fmla="*/ 67 w 67"/>
                <a:gd name="T13" fmla="*/ 2 h 55"/>
                <a:gd name="T14" fmla="*/ 67 w 67"/>
                <a:gd name="T15" fmla="*/ 0 h 55"/>
                <a:gd name="T16" fmla="*/ 66 w 67"/>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5">
                  <a:moveTo>
                    <a:pt x="66" y="0"/>
                  </a:moveTo>
                  <a:cubicBezTo>
                    <a:pt x="66" y="0"/>
                    <a:pt x="65" y="0"/>
                    <a:pt x="65" y="0"/>
                  </a:cubicBezTo>
                  <a:cubicBezTo>
                    <a:pt x="44" y="17"/>
                    <a:pt x="22" y="35"/>
                    <a:pt x="1" y="52"/>
                  </a:cubicBezTo>
                  <a:cubicBezTo>
                    <a:pt x="0" y="53"/>
                    <a:pt x="0" y="53"/>
                    <a:pt x="1" y="54"/>
                  </a:cubicBezTo>
                  <a:cubicBezTo>
                    <a:pt x="1" y="54"/>
                    <a:pt x="1" y="55"/>
                    <a:pt x="2" y="55"/>
                  </a:cubicBezTo>
                  <a:cubicBezTo>
                    <a:pt x="2" y="55"/>
                    <a:pt x="2" y="54"/>
                    <a:pt x="3" y="54"/>
                  </a:cubicBezTo>
                  <a:cubicBezTo>
                    <a:pt x="24" y="37"/>
                    <a:pt x="45" y="19"/>
                    <a:pt x="67" y="2"/>
                  </a:cubicBezTo>
                  <a:cubicBezTo>
                    <a:pt x="67" y="2"/>
                    <a:pt x="67" y="1"/>
                    <a:pt x="67" y="0"/>
                  </a:cubicBezTo>
                  <a:cubicBezTo>
                    <a:pt x="67" y="0"/>
                    <a:pt x="66" y="0"/>
                    <a:pt x="6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812"/>
            <p:cNvSpPr/>
            <p:nvPr/>
          </p:nvSpPr>
          <p:spPr bwMode="auto">
            <a:xfrm>
              <a:off x="5261" y="1199"/>
              <a:ext cx="158" cy="123"/>
            </a:xfrm>
            <a:custGeom>
              <a:avLst/>
              <a:gdLst>
                <a:gd name="T0" fmla="*/ 65 w 67"/>
                <a:gd name="T1" fmla="*/ 0 h 52"/>
                <a:gd name="T2" fmla="*/ 64 w 67"/>
                <a:gd name="T3" fmla="*/ 0 h 52"/>
                <a:gd name="T4" fmla="*/ 1 w 67"/>
                <a:gd name="T5" fmla="*/ 50 h 52"/>
                <a:gd name="T6" fmla="*/ 1 w 67"/>
                <a:gd name="T7" fmla="*/ 52 h 52"/>
                <a:gd name="T8" fmla="*/ 2 w 67"/>
                <a:gd name="T9" fmla="*/ 52 h 52"/>
                <a:gd name="T10" fmla="*/ 3 w 67"/>
                <a:gd name="T11" fmla="*/ 52 h 52"/>
                <a:gd name="T12" fmla="*/ 66 w 67"/>
                <a:gd name="T13" fmla="*/ 2 h 52"/>
                <a:gd name="T14" fmla="*/ 66 w 67"/>
                <a:gd name="T15" fmla="*/ 0 h 52"/>
                <a:gd name="T16" fmla="*/ 65 w 67"/>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2">
                  <a:moveTo>
                    <a:pt x="65" y="0"/>
                  </a:moveTo>
                  <a:cubicBezTo>
                    <a:pt x="65" y="0"/>
                    <a:pt x="64" y="0"/>
                    <a:pt x="64" y="0"/>
                  </a:cubicBezTo>
                  <a:cubicBezTo>
                    <a:pt x="43" y="17"/>
                    <a:pt x="22" y="33"/>
                    <a:pt x="1" y="50"/>
                  </a:cubicBezTo>
                  <a:cubicBezTo>
                    <a:pt x="0" y="50"/>
                    <a:pt x="0" y="51"/>
                    <a:pt x="1" y="52"/>
                  </a:cubicBezTo>
                  <a:cubicBezTo>
                    <a:pt x="1" y="52"/>
                    <a:pt x="1" y="52"/>
                    <a:pt x="2" y="52"/>
                  </a:cubicBezTo>
                  <a:cubicBezTo>
                    <a:pt x="2" y="52"/>
                    <a:pt x="2" y="52"/>
                    <a:pt x="3" y="52"/>
                  </a:cubicBezTo>
                  <a:cubicBezTo>
                    <a:pt x="24" y="35"/>
                    <a:pt x="45" y="19"/>
                    <a:pt x="66" y="2"/>
                  </a:cubicBezTo>
                  <a:cubicBezTo>
                    <a:pt x="66" y="2"/>
                    <a:pt x="67" y="1"/>
                    <a:pt x="66" y="0"/>
                  </a:cubicBezTo>
                  <a:cubicBezTo>
                    <a:pt x="66" y="0"/>
                    <a:pt x="65"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813"/>
            <p:cNvSpPr>
              <a:spLocks noEditPoints="1"/>
            </p:cNvSpPr>
            <p:nvPr/>
          </p:nvSpPr>
          <p:spPr bwMode="auto">
            <a:xfrm>
              <a:off x="3033" y="1557"/>
              <a:ext cx="189" cy="187"/>
            </a:xfrm>
            <a:custGeom>
              <a:avLst/>
              <a:gdLst>
                <a:gd name="T0" fmla="*/ 6 w 80"/>
                <a:gd name="T1" fmla="*/ 69 h 79"/>
                <a:gd name="T2" fmla="*/ 21 w 80"/>
                <a:gd name="T3" fmla="*/ 14 h 79"/>
                <a:gd name="T4" fmla="*/ 38 w 80"/>
                <a:gd name="T5" fmla="*/ 17 h 79"/>
                <a:gd name="T6" fmla="*/ 35 w 80"/>
                <a:gd name="T7" fmla="*/ 23 h 79"/>
                <a:gd name="T8" fmla="*/ 34 w 80"/>
                <a:gd name="T9" fmla="*/ 25 h 79"/>
                <a:gd name="T10" fmla="*/ 36 w 80"/>
                <a:gd name="T11" fmla="*/ 26 h 79"/>
                <a:gd name="T12" fmla="*/ 48 w 80"/>
                <a:gd name="T13" fmla="*/ 28 h 79"/>
                <a:gd name="T14" fmla="*/ 49 w 80"/>
                <a:gd name="T15" fmla="*/ 28 h 79"/>
                <a:gd name="T16" fmla="*/ 51 w 80"/>
                <a:gd name="T17" fmla="*/ 28 h 79"/>
                <a:gd name="T18" fmla="*/ 51 w 80"/>
                <a:gd name="T19" fmla="*/ 28 h 79"/>
                <a:gd name="T20" fmla="*/ 53 w 80"/>
                <a:gd name="T21" fmla="*/ 25 h 79"/>
                <a:gd name="T22" fmla="*/ 57 w 80"/>
                <a:gd name="T23" fmla="*/ 17 h 79"/>
                <a:gd name="T24" fmla="*/ 76 w 80"/>
                <a:gd name="T25" fmla="*/ 18 h 79"/>
                <a:gd name="T26" fmla="*/ 72 w 80"/>
                <a:gd name="T27" fmla="*/ 45 h 79"/>
                <a:gd name="T28" fmla="*/ 62 w 80"/>
                <a:gd name="T29" fmla="*/ 73 h 79"/>
                <a:gd name="T30" fmla="*/ 62 w 80"/>
                <a:gd name="T31" fmla="*/ 75 h 79"/>
                <a:gd name="T32" fmla="*/ 61 w 80"/>
                <a:gd name="T33" fmla="*/ 76 h 79"/>
                <a:gd name="T34" fmla="*/ 61 w 80"/>
                <a:gd name="T35" fmla="*/ 76 h 79"/>
                <a:gd name="T36" fmla="*/ 61 w 80"/>
                <a:gd name="T37" fmla="*/ 76 h 79"/>
                <a:gd name="T38" fmla="*/ 60 w 80"/>
                <a:gd name="T39" fmla="*/ 76 h 79"/>
                <a:gd name="T40" fmla="*/ 25 w 80"/>
                <a:gd name="T41" fmla="*/ 71 h 79"/>
                <a:gd name="T42" fmla="*/ 7 w 80"/>
                <a:gd name="T43" fmla="*/ 69 h 79"/>
                <a:gd name="T44" fmla="*/ 6 w 80"/>
                <a:gd name="T45" fmla="*/ 69 h 79"/>
                <a:gd name="T46" fmla="*/ 49 w 80"/>
                <a:gd name="T47" fmla="*/ 24 h 79"/>
                <a:gd name="T48" fmla="*/ 48 w 80"/>
                <a:gd name="T49" fmla="*/ 24 h 79"/>
                <a:gd name="T50" fmla="*/ 39 w 80"/>
                <a:gd name="T51" fmla="*/ 23 h 79"/>
                <a:gd name="T52" fmla="*/ 48 w 80"/>
                <a:gd name="T53" fmla="*/ 3 h 79"/>
                <a:gd name="T54" fmla="*/ 58 w 80"/>
                <a:gd name="T55" fmla="*/ 6 h 79"/>
                <a:gd name="T56" fmla="*/ 50 w 80"/>
                <a:gd name="T57" fmla="*/ 23 h 79"/>
                <a:gd name="T58" fmla="*/ 50 w 80"/>
                <a:gd name="T59" fmla="*/ 24 h 79"/>
                <a:gd name="T60" fmla="*/ 49 w 80"/>
                <a:gd name="T61" fmla="*/ 24 h 79"/>
                <a:gd name="T62" fmla="*/ 49 w 80"/>
                <a:gd name="T63" fmla="*/ 24 h 79"/>
                <a:gd name="T64" fmla="*/ 47 w 80"/>
                <a:gd name="T65" fmla="*/ 0 h 79"/>
                <a:gd name="T66" fmla="*/ 45 w 80"/>
                <a:gd name="T67" fmla="*/ 1 h 79"/>
                <a:gd name="T68" fmla="*/ 40 w 80"/>
                <a:gd name="T69" fmla="*/ 13 h 79"/>
                <a:gd name="T70" fmla="*/ 21 w 80"/>
                <a:gd name="T71" fmla="*/ 10 h 79"/>
                <a:gd name="T72" fmla="*/ 20 w 80"/>
                <a:gd name="T73" fmla="*/ 9 h 79"/>
                <a:gd name="T74" fmla="*/ 19 w 80"/>
                <a:gd name="T75" fmla="*/ 10 h 79"/>
                <a:gd name="T76" fmla="*/ 18 w 80"/>
                <a:gd name="T77" fmla="*/ 11 h 79"/>
                <a:gd name="T78" fmla="*/ 1 w 80"/>
                <a:gd name="T79" fmla="*/ 70 h 79"/>
                <a:gd name="T80" fmla="*/ 1 w 80"/>
                <a:gd name="T81" fmla="*/ 72 h 79"/>
                <a:gd name="T82" fmla="*/ 2 w 80"/>
                <a:gd name="T83" fmla="*/ 73 h 79"/>
                <a:gd name="T84" fmla="*/ 2 w 80"/>
                <a:gd name="T85" fmla="*/ 73 h 79"/>
                <a:gd name="T86" fmla="*/ 7 w 80"/>
                <a:gd name="T87" fmla="*/ 72 h 79"/>
                <a:gd name="T88" fmla="*/ 7 w 80"/>
                <a:gd name="T89" fmla="*/ 72 h 79"/>
                <a:gd name="T90" fmla="*/ 24 w 80"/>
                <a:gd name="T91" fmla="*/ 74 h 79"/>
                <a:gd name="T92" fmla="*/ 59 w 80"/>
                <a:gd name="T93" fmla="*/ 79 h 79"/>
                <a:gd name="T94" fmla="*/ 59 w 80"/>
                <a:gd name="T95" fmla="*/ 79 h 79"/>
                <a:gd name="T96" fmla="*/ 61 w 80"/>
                <a:gd name="T97" fmla="*/ 79 h 79"/>
                <a:gd name="T98" fmla="*/ 63 w 80"/>
                <a:gd name="T99" fmla="*/ 79 h 79"/>
                <a:gd name="T100" fmla="*/ 64 w 80"/>
                <a:gd name="T101" fmla="*/ 78 h 79"/>
                <a:gd name="T102" fmla="*/ 65 w 80"/>
                <a:gd name="T103" fmla="*/ 76 h 79"/>
                <a:gd name="T104" fmla="*/ 65 w 80"/>
                <a:gd name="T105" fmla="*/ 75 h 79"/>
                <a:gd name="T106" fmla="*/ 76 w 80"/>
                <a:gd name="T107" fmla="*/ 45 h 79"/>
                <a:gd name="T108" fmla="*/ 80 w 80"/>
                <a:gd name="T109" fmla="*/ 17 h 79"/>
                <a:gd name="T110" fmla="*/ 80 w 80"/>
                <a:gd name="T111" fmla="*/ 16 h 79"/>
                <a:gd name="T112" fmla="*/ 79 w 80"/>
                <a:gd name="T113" fmla="*/ 15 h 79"/>
                <a:gd name="T114" fmla="*/ 58 w 80"/>
                <a:gd name="T115" fmla="*/ 13 h 79"/>
                <a:gd name="T116" fmla="*/ 62 w 80"/>
                <a:gd name="T117" fmla="*/ 5 h 79"/>
                <a:gd name="T118" fmla="*/ 62 w 80"/>
                <a:gd name="T119" fmla="*/ 4 h 79"/>
                <a:gd name="T120" fmla="*/ 61 w 80"/>
                <a:gd name="T121" fmla="*/ 3 h 79"/>
                <a:gd name="T122" fmla="*/ 47 w 80"/>
                <a:gd name="T123" fmla="*/ 0 h 79"/>
                <a:gd name="T124" fmla="*/ 47 w 80"/>
                <a:gd name="T1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 h="79">
                  <a:moveTo>
                    <a:pt x="6" y="69"/>
                  </a:moveTo>
                  <a:cubicBezTo>
                    <a:pt x="16" y="52"/>
                    <a:pt x="18" y="30"/>
                    <a:pt x="21" y="14"/>
                  </a:cubicBezTo>
                  <a:cubicBezTo>
                    <a:pt x="27" y="16"/>
                    <a:pt x="32" y="17"/>
                    <a:pt x="38" y="17"/>
                  </a:cubicBezTo>
                  <a:cubicBezTo>
                    <a:pt x="37" y="19"/>
                    <a:pt x="36" y="21"/>
                    <a:pt x="35" y="23"/>
                  </a:cubicBezTo>
                  <a:cubicBezTo>
                    <a:pt x="34" y="24"/>
                    <a:pt x="34" y="24"/>
                    <a:pt x="34" y="25"/>
                  </a:cubicBezTo>
                  <a:cubicBezTo>
                    <a:pt x="35" y="25"/>
                    <a:pt x="35" y="26"/>
                    <a:pt x="36" y="26"/>
                  </a:cubicBezTo>
                  <a:cubicBezTo>
                    <a:pt x="40" y="27"/>
                    <a:pt x="44" y="27"/>
                    <a:pt x="48" y="28"/>
                  </a:cubicBezTo>
                  <a:cubicBezTo>
                    <a:pt x="48" y="28"/>
                    <a:pt x="49" y="28"/>
                    <a:pt x="49" y="28"/>
                  </a:cubicBezTo>
                  <a:cubicBezTo>
                    <a:pt x="50" y="28"/>
                    <a:pt x="50" y="28"/>
                    <a:pt x="51" y="28"/>
                  </a:cubicBezTo>
                  <a:cubicBezTo>
                    <a:pt x="51" y="28"/>
                    <a:pt x="51" y="28"/>
                    <a:pt x="51" y="28"/>
                  </a:cubicBezTo>
                  <a:cubicBezTo>
                    <a:pt x="52" y="27"/>
                    <a:pt x="53" y="26"/>
                    <a:pt x="53" y="25"/>
                  </a:cubicBezTo>
                  <a:cubicBezTo>
                    <a:pt x="54" y="22"/>
                    <a:pt x="56" y="20"/>
                    <a:pt x="57" y="17"/>
                  </a:cubicBezTo>
                  <a:cubicBezTo>
                    <a:pt x="63" y="17"/>
                    <a:pt x="70" y="17"/>
                    <a:pt x="76" y="18"/>
                  </a:cubicBezTo>
                  <a:cubicBezTo>
                    <a:pt x="74" y="26"/>
                    <a:pt x="74" y="35"/>
                    <a:pt x="72" y="45"/>
                  </a:cubicBezTo>
                  <a:cubicBezTo>
                    <a:pt x="70" y="55"/>
                    <a:pt x="68" y="65"/>
                    <a:pt x="62" y="73"/>
                  </a:cubicBezTo>
                  <a:cubicBezTo>
                    <a:pt x="62" y="74"/>
                    <a:pt x="62" y="75"/>
                    <a:pt x="62" y="75"/>
                  </a:cubicBezTo>
                  <a:cubicBezTo>
                    <a:pt x="61" y="76"/>
                    <a:pt x="61" y="76"/>
                    <a:pt x="61" y="76"/>
                  </a:cubicBezTo>
                  <a:cubicBezTo>
                    <a:pt x="61" y="76"/>
                    <a:pt x="61" y="76"/>
                    <a:pt x="61" y="76"/>
                  </a:cubicBezTo>
                  <a:cubicBezTo>
                    <a:pt x="61" y="76"/>
                    <a:pt x="61" y="76"/>
                    <a:pt x="61" y="76"/>
                  </a:cubicBezTo>
                  <a:cubicBezTo>
                    <a:pt x="61" y="76"/>
                    <a:pt x="60" y="76"/>
                    <a:pt x="60" y="76"/>
                  </a:cubicBezTo>
                  <a:cubicBezTo>
                    <a:pt x="48" y="74"/>
                    <a:pt x="36" y="72"/>
                    <a:pt x="25" y="71"/>
                  </a:cubicBezTo>
                  <a:cubicBezTo>
                    <a:pt x="19" y="70"/>
                    <a:pt x="13" y="69"/>
                    <a:pt x="7" y="69"/>
                  </a:cubicBezTo>
                  <a:cubicBezTo>
                    <a:pt x="7" y="69"/>
                    <a:pt x="6" y="69"/>
                    <a:pt x="6" y="69"/>
                  </a:cubicBezTo>
                  <a:moveTo>
                    <a:pt x="49" y="24"/>
                  </a:moveTo>
                  <a:cubicBezTo>
                    <a:pt x="48" y="24"/>
                    <a:pt x="48" y="24"/>
                    <a:pt x="48" y="24"/>
                  </a:cubicBezTo>
                  <a:cubicBezTo>
                    <a:pt x="45" y="24"/>
                    <a:pt x="42" y="23"/>
                    <a:pt x="39" y="23"/>
                  </a:cubicBezTo>
                  <a:cubicBezTo>
                    <a:pt x="43" y="17"/>
                    <a:pt x="46" y="10"/>
                    <a:pt x="48" y="3"/>
                  </a:cubicBezTo>
                  <a:cubicBezTo>
                    <a:pt x="51" y="4"/>
                    <a:pt x="55" y="4"/>
                    <a:pt x="58" y="6"/>
                  </a:cubicBezTo>
                  <a:cubicBezTo>
                    <a:pt x="55" y="11"/>
                    <a:pt x="53" y="17"/>
                    <a:pt x="50" y="23"/>
                  </a:cubicBezTo>
                  <a:cubicBezTo>
                    <a:pt x="50" y="24"/>
                    <a:pt x="50" y="24"/>
                    <a:pt x="50" y="24"/>
                  </a:cubicBezTo>
                  <a:cubicBezTo>
                    <a:pt x="49" y="24"/>
                    <a:pt x="49" y="24"/>
                    <a:pt x="49" y="24"/>
                  </a:cubicBezTo>
                  <a:cubicBezTo>
                    <a:pt x="49" y="24"/>
                    <a:pt x="49" y="24"/>
                    <a:pt x="49" y="24"/>
                  </a:cubicBezTo>
                  <a:moveTo>
                    <a:pt x="47" y="0"/>
                  </a:moveTo>
                  <a:cubicBezTo>
                    <a:pt x="46" y="0"/>
                    <a:pt x="45" y="0"/>
                    <a:pt x="45" y="1"/>
                  </a:cubicBezTo>
                  <a:cubicBezTo>
                    <a:pt x="44" y="5"/>
                    <a:pt x="42" y="9"/>
                    <a:pt x="40" y="13"/>
                  </a:cubicBezTo>
                  <a:cubicBezTo>
                    <a:pt x="33" y="13"/>
                    <a:pt x="26" y="13"/>
                    <a:pt x="21" y="10"/>
                  </a:cubicBezTo>
                  <a:cubicBezTo>
                    <a:pt x="20" y="10"/>
                    <a:pt x="20" y="9"/>
                    <a:pt x="20" y="9"/>
                  </a:cubicBezTo>
                  <a:cubicBezTo>
                    <a:pt x="20" y="9"/>
                    <a:pt x="19" y="9"/>
                    <a:pt x="19" y="10"/>
                  </a:cubicBezTo>
                  <a:cubicBezTo>
                    <a:pt x="18" y="10"/>
                    <a:pt x="18" y="10"/>
                    <a:pt x="18" y="11"/>
                  </a:cubicBezTo>
                  <a:cubicBezTo>
                    <a:pt x="15" y="28"/>
                    <a:pt x="13" y="53"/>
                    <a:pt x="1" y="70"/>
                  </a:cubicBezTo>
                  <a:cubicBezTo>
                    <a:pt x="0" y="70"/>
                    <a:pt x="0" y="71"/>
                    <a:pt x="1" y="72"/>
                  </a:cubicBezTo>
                  <a:cubicBezTo>
                    <a:pt x="1" y="72"/>
                    <a:pt x="2" y="73"/>
                    <a:pt x="2" y="73"/>
                  </a:cubicBezTo>
                  <a:cubicBezTo>
                    <a:pt x="2" y="73"/>
                    <a:pt x="2" y="73"/>
                    <a:pt x="2" y="73"/>
                  </a:cubicBezTo>
                  <a:cubicBezTo>
                    <a:pt x="4" y="73"/>
                    <a:pt x="6" y="72"/>
                    <a:pt x="7" y="72"/>
                  </a:cubicBezTo>
                  <a:cubicBezTo>
                    <a:pt x="7" y="72"/>
                    <a:pt x="7" y="72"/>
                    <a:pt x="7" y="72"/>
                  </a:cubicBezTo>
                  <a:cubicBezTo>
                    <a:pt x="13" y="72"/>
                    <a:pt x="18" y="73"/>
                    <a:pt x="24" y="74"/>
                  </a:cubicBezTo>
                  <a:cubicBezTo>
                    <a:pt x="36" y="76"/>
                    <a:pt x="48" y="78"/>
                    <a:pt x="59" y="79"/>
                  </a:cubicBezTo>
                  <a:cubicBezTo>
                    <a:pt x="59" y="79"/>
                    <a:pt x="59" y="79"/>
                    <a:pt x="59" y="79"/>
                  </a:cubicBezTo>
                  <a:cubicBezTo>
                    <a:pt x="60" y="79"/>
                    <a:pt x="60" y="79"/>
                    <a:pt x="61" y="79"/>
                  </a:cubicBezTo>
                  <a:cubicBezTo>
                    <a:pt x="61" y="79"/>
                    <a:pt x="62" y="79"/>
                    <a:pt x="63" y="79"/>
                  </a:cubicBezTo>
                  <a:cubicBezTo>
                    <a:pt x="63" y="79"/>
                    <a:pt x="64" y="78"/>
                    <a:pt x="64" y="78"/>
                  </a:cubicBezTo>
                  <a:cubicBezTo>
                    <a:pt x="65" y="77"/>
                    <a:pt x="65" y="77"/>
                    <a:pt x="65" y="76"/>
                  </a:cubicBezTo>
                  <a:cubicBezTo>
                    <a:pt x="65" y="76"/>
                    <a:pt x="65" y="75"/>
                    <a:pt x="65" y="75"/>
                  </a:cubicBezTo>
                  <a:cubicBezTo>
                    <a:pt x="71" y="66"/>
                    <a:pt x="74" y="56"/>
                    <a:pt x="76" y="45"/>
                  </a:cubicBezTo>
                  <a:cubicBezTo>
                    <a:pt x="77" y="35"/>
                    <a:pt x="78" y="25"/>
                    <a:pt x="80" y="17"/>
                  </a:cubicBezTo>
                  <a:cubicBezTo>
                    <a:pt x="80" y="17"/>
                    <a:pt x="80" y="16"/>
                    <a:pt x="80" y="16"/>
                  </a:cubicBezTo>
                  <a:cubicBezTo>
                    <a:pt x="79" y="15"/>
                    <a:pt x="79" y="15"/>
                    <a:pt x="79" y="15"/>
                  </a:cubicBezTo>
                  <a:cubicBezTo>
                    <a:pt x="71" y="14"/>
                    <a:pt x="65" y="14"/>
                    <a:pt x="58" y="13"/>
                  </a:cubicBezTo>
                  <a:cubicBezTo>
                    <a:pt x="60" y="11"/>
                    <a:pt x="61" y="8"/>
                    <a:pt x="62" y="5"/>
                  </a:cubicBezTo>
                  <a:cubicBezTo>
                    <a:pt x="62" y="5"/>
                    <a:pt x="62" y="4"/>
                    <a:pt x="62" y="4"/>
                  </a:cubicBezTo>
                  <a:cubicBezTo>
                    <a:pt x="62" y="3"/>
                    <a:pt x="61" y="3"/>
                    <a:pt x="61" y="3"/>
                  </a:cubicBezTo>
                  <a:cubicBezTo>
                    <a:pt x="56" y="1"/>
                    <a:pt x="52" y="0"/>
                    <a:pt x="47" y="0"/>
                  </a:cubicBezTo>
                  <a:cubicBezTo>
                    <a:pt x="47" y="0"/>
                    <a:pt x="47" y="0"/>
                    <a:pt x="4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814"/>
            <p:cNvSpPr/>
            <p:nvPr/>
          </p:nvSpPr>
          <p:spPr bwMode="auto">
            <a:xfrm>
              <a:off x="3092" y="1635"/>
              <a:ext cx="92" cy="16"/>
            </a:xfrm>
            <a:custGeom>
              <a:avLst/>
              <a:gdLst>
                <a:gd name="T0" fmla="*/ 2 w 39"/>
                <a:gd name="T1" fmla="*/ 0 h 7"/>
                <a:gd name="T2" fmla="*/ 1 w 39"/>
                <a:gd name="T3" fmla="*/ 1 h 7"/>
                <a:gd name="T4" fmla="*/ 2 w 39"/>
                <a:gd name="T5" fmla="*/ 4 h 7"/>
                <a:gd name="T6" fmla="*/ 37 w 39"/>
                <a:gd name="T7" fmla="*/ 7 h 7"/>
                <a:gd name="T8" fmla="*/ 37 w 39"/>
                <a:gd name="T9" fmla="*/ 7 h 7"/>
                <a:gd name="T10" fmla="*/ 39 w 39"/>
                <a:gd name="T11" fmla="*/ 6 h 7"/>
                <a:gd name="T12" fmla="*/ 37 w 39"/>
                <a:gd name="T13" fmla="*/ 4 h 7"/>
                <a:gd name="T14" fmla="*/ 3 w 39"/>
                <a:gd name="T15" fmla="*/ 0 h 7"/>
                <a:gd name="T16" fmla="*/ 2 w 39"/>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7">
                  <a:moveTo>
                    <a:pt x="2" y="0"/>
                  </a:moveTo>
                  <a:cubicBezTo>
                    <a:pt x="1" y="0"/>
                    <a:pt x="1" y="1"/>
                    <a:pt x="1" y="1"/>
                  </a:cubicBezTo>
                  <a:cubicBezTo>
                    <a:pt x="0" y="2"/>
                    <a:pt x="1" y="3"/>
                    <a:pt x="2" y="4"/>
                  </a:cubicBezTo>
                  <a:cubicBezTo>
                    <a:pt x="13" y="6"/>
                    <a:pt x="25" y="7"/>
                    <a:pt x="37" y="7"/>
                  </a:cubicBezTo>
                  <a:cubicBezTo>
                    <a:pt x="37" y="7"/>
                    <a:pt x="37" y="7"/>
                    <a:pt x="37" y="7"/>
                  </a:cubicBezTo>
                  <a:cubicBezTo>
                    <a:pt x="38" y="7"/>
                    <a:pt x="39" y="7"/>
                    <a:pt x="39" y="6"/>
                  </a:cubicBezTo>
                  <a:cubicBezTo>
                    <a:pt x="39" y="5"/>
                    <a:pt x="38" y="4"/>
                    <a:pt x="37" y="4"/>
                  </a:cubicBezTo>
                  <a:cubicBezTo>
                    <a:pt x="26" y="4"/>
                    <a:pt x="14" y="2"/>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815"/>
            <p:cNvSpPr/>
            <p:nvPr/>
          </p:nvSpPr>
          <p:spPr bwMode="auto">
            <a:xfrm>
              <a:off x="3082" y="1661"/>
              <a:ext cx="93" cy="19"/>
            </a:xfrm>
            <a:custGeom>
              <a:avLst/>
              <a:gdLst>
                <a:gd name="T0" fmla="*/ 2 w 39"/>
                <a:gd name="T1" fmla="*/ 0 h 8"/>
                <a:gd name="T2" fmla="*/ 0 w 39"/>
                <a:gd name="T3" fmla="*/ 2 h 8"/>
                <a:gd name="T4" fmla="*/ 2 w 39"/>
                <a:gd name="T5" fmla="*/ 4 h 8"/>
                <a:gd name="T6" fmla="*/ 2 w 39"/>
                <a:gd name="T7" fmla="*/ 4 h 8"/>
                <a:gd name="T8" fmla="*/ 37 w 39"/>
                <a:gd name="T9" fmla="*/ 8 h 8"/>
                <a:gd name="T10" fmla="*/ 37 w 39"/>
                <a:gd name="T11" fmla="*/ 8 h 8"/>
                <a:gd name="T12" fmla="*/ 39 w 39"/>
                <a:gd name="T13" fmla="*/ 6 h 8"/>
                <a:gd name="T14" fmla="*/ 37 w 39"/>
                <a:gd name="T15" fmla="*/ 4 h 8"/>
                <a:gd name="T16" fmla="*/ 3 w 39"/>
                <a:gd name="T17" fmla="*/ 0 h 8"/>
                <a:gd name="T18" fmla="*/ 2 w 39"/>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8">
                  <a:moveTo>
                    <a:pt x="2" y="0"/>
                  </a:moveTo>
                  <a:cubicBezTo>
                    <a:pt x="1" y="0"/>
                    <a:pt x="1" y="1"/>
                    <a:pt x="0" y="2"/>
                  </a:cubicBezTo>
                  <a:cubicBezTo>
                    <a:pt x="0" y="3"/>
                    <a:pt x="1" y="4"/>
                    <a:pt x="2" y="4"/>
                  </a:cubicBezTo>
                  <a:cubicBezTo>
                    <a:pt x="2" y="4"/>
                    <a:pt x="2" y="4"/>
                    <a:pt x="2" y="4"/>
                  </a:cubicBezTo>
                  <a:cubicBezTo>
                    <a:pt x="13" y="6"/>
                    <a:pt x="25" y="8"/>
                    <a:pt x="37" y="8"/>
                  </a:cubicBezTo>
                  <a:cubicBezTo>
                    <a:pt x="37" y="8"/>
                    <a:pt x="37" y="8"/>
                    <a:pt x="37" y="8"/>
                  </a:cubicBezTo>
                  <a:cubicBezTo>
                    <a:pt x="38" y="8"/>
                    <a:pt x="39" y="7"/>
                    <a:pt x="39" y="6"/>
                  </a:cubicBezTo>
                  <a:cubicBezTo>
                    <a:pt x="39" y="5"/>
                    <a:pt x="38" y="4"/>
                    <a:pt x="37" y="4"/>
                  </a:cubicBezTo>
                  <a:cubicBezTo>
                    <a:pt x="25" y="4"/>
                    <a:pt x="14" y="3"/>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816"/>
            <p:cNvSpPr/>
            <p:nvPr/>
          </p:nvSpPr>
          <p:spPr bwMode="auto">
            <a:xfrm>
              <a:off x="3080" y="1684"/>
              <a:ext cx="33" cy="15"/>
            </a:xfrm>
            <a:custGeom>
              <a:avLst/>
              <a:gdLst>
                <a:gd name="T0" fmla="*/ 4 w 14"/>
                <a:gd name="T1" fmla="*/ 0 h 6"/>
                <a:gd name="T2" fmla="*/ 1 w 14"/>
                <a:gd name="T3" fmla="*/ 0 h 6"/>
                <a:gd name="T4" fmla="*/ 0 w 14"/>
                <a:gd name="T5" fmla="*/ 2 h 6"/>
                <a:gd name="T6" fmla="*/ 1 w 14"/>
                <a:gd name="T7" fmla="*/ 4 h 6"/>
                <a:gd name="T8" fmla="*/ 2 w 14"/>
                <a:gd name="T9" fmla="*/ 4 h 6"/>
                <a:gd name="T10" fmla="*/ 4 w 14"/>
                <a:gd name="T11" fmla="*/ 3 h 6"/>
                <a:gd name="T12" fmla="*/ 4 w 14"/>
                <a:gd name="T13" fmla="*/ 3 h 6"/>
                <a:gd name="T14" fmla="*/ 11 w 14"/>
                <a:gd name="T15" fmla="*/ 5 h 6"/>
                <a:gd name="T16" fmla="*/ 12 w 14"/>
                <a:gd name="T17" fmla="*/ 6 h 6"/>
                <a:gd name="T18" fmla="*/ 14 w 14"/>
                <a:gd name="T19" fmla="*/ 5 h 6"/>
                <a:gd name="T20" fmla="*/ 13 w 14"/>
                <a:gd name="T21" fmla="*/ 2 h 6"/>
                <a:gd name="T22" fmla="*/ 4 w 14"/>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6">
                  <a:moveTo>
                    <a:pt x="4" y="0"/>
                  </a:moveTo>
                  <a:cubicBezTo>
                    <a:pt x="3" y="0"/>
                    <a:pt x="2" y="0"/>
                    <a:pt x="1" y="0"/>
                  </a:cubicBezTo>
                  <a:cubicBezTo>
                    <a:pt x="0" y="0"/>
                    <a:pt x="0" y="1"/>
                    <a:pt x="0" y="2"/>
                  </a:cubicBezTo>
                  <a:cubicBezTo>
                    <a:pt x="0" y="3"/>
                    <a:pt x="1" y="4"/>
                    <a:pt x="1" y="4"/>
                  </a:cubicBezTo>
                  <a:cubicBezTo>
                    <a:pt x="2" y="4"/>
                    <a:pt x="2" y="4"/>
                    <a:pt x="2" y="4"/>
                  </a:cubicBezTo>
                  <a:cubicBezTo>
                    <a:pt x="3" y="4"/>
                    <a:pt x="3" y="3"/>
                    <a:pt x="4" y="3"/>
                  </a:cubicBezTo>
                  <a:cubicBezTo>
                    <a:pt x="4" y="3"/>
                    <a:pt x="4" y="3"/>
                    <a:pt x="4" y="3"/>
                  </a:cubicBezTo>
                  <a:cubicBezTo>
                    <a:pt x="7" y="3"/>
                    <a:pt x="9" y="4"/>
                    <a:pt x="11" y="5"/>
                  </a:cubicBezTo>
                  <a:cubicBezTo>
                    <a:pt x="12" y="6"/>
                    <a:pt x="12" y="6"/>
                    <a:pt x="12" y="6"/>
                  </a:cubicBezTo>
                  <a:cubicBezTo>
                    <a:pt x="13" y="6"/>
                    <a:pt x="13" y="5"/>
                    <a:pt x="14" y="5"/>
                  </a:cubicBezTo>
                  <a:cubicBezTo>
                    <a:pt x="14" y="4"/>
                    <a:pt x="14" y="3"/>
                    <a:pt x="13" y="2"/>
                  </a:cubicBezTo>
                  <a:cubicBezTo>
                    <a:pt x="10" y="1"/>
                    <a:pt x="7" y="0"/>
                    <a:pt x="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817"/>
            <p:cNvSpPr>
              <a:spLocks noEditPoints="1"/>
            </p:cNvSpPr>
            <p:nvPr/>
          </p:nvSpPr>
          <p:spPr bwMode="auto">
            <a:xfrm>
              <a:off x="2734" y="1341"/>
              <a:ext cx="223" cy="268"/>
            </a:xfrm>
            <a:custGeom>
              <a:avLst/>
              <a:gdLst>
                <a:gd name="T0" fmla="*/ 24 w 94"/>
                <a:gd name="T1" fmla="*/ 100 h 113"/>
                <a:gd name="T2" fmla="*/ 91 w 94"/>
                <a:gd name="T3" fmla="*/ 94 h 113"/>
                <a:gd name="T4" fmla="*/ 88 w 94"/>
                <a:gd name="T5" fmla="*/ 93 h 113"/>
                <a:gd name="T6" fmla="*/ 86 w 94"/>
                <a:gd name="T7" fmla="*/ 94 h 113"/>
                <a:gd name="T8" fmla="*/ 85 w 94"/>
                <a:gd name="T9" fmla="*/ 93 h 113"/>
                <a:gd name="T10" fmla="*/ 83 w 94"/>
                <a:gd name="T11" fmla="*/ 94 h 113"/>
                <a:gd name="T12" fmla="*/ 24 w 94"/>
                <a:gd name="T13" fmla="*/ 107 h 113"/>
                <a:gd name="T14" fmla="*/ 74 w 94"/>
                <a:gd name="T15" fmla="*/ 15 h 113"/>
                <a:gd name="T16" fmla="*/ 82 w 94"/>
                <a:gd name="T17" fmla="*/ 21 h 113"/>
                <a:gd name="T18" fmla="*/ 88 w 94"/>
                <a:gd name="T19" fmla="*/ 72 h 113"/>
                <a:gd name="T20" fmla="*/ 24 w 94"/>
                <a:gd name="T21" fmla="*/ 13 h 113"/>
                <a:gd name="T22" fmla="*/ 24 w 94"/>
                <a:gd name="T23" fmla="*/ 12 h 113"/>
                <a:gd name="T24" fmla="*/ 26 w 94"/>
                <a:gd name="T25" fmla="*/ 10 h 113"/>
                <a:gd name="T26" fmla="*/ 37 w 94"/>
                <a:gd name="T27" fmla="*/ 9 h 113"/>
                <a:gd name="T28" fmla="*/ 42 w 94"/>
                <a:gd name="T29" fmla="*/ 25 h 113"/>
                <a:gd name="T30" fmla="*/ 43 w 94"/>
                <a:gd name="T31" fmla="*/ 28 h 113"/>
                <a:gd name="T32" fmla="*/ 36 w 94"/>
                <a:gd name="T33" fmla="*/ 32 h 113"/>
                <a:gd name="T34" fmla="*/ 27 w 94"/>
                <a:gd name="T35" fmla="*/ 38 h 113"/>
                <a:gd name="T36" fmla="*/ 43 w 94"/>
                <a:gd name="T37" fmla="*/ 32 h 113"/>
                <a:gd name="T38" fmla="*/ 46 w 94"/>
                <a:gd name="T39" fmla="*/ 28 h 113"/>
                <a:gd name="T40" fmla="*/ 45 w 94"/>
                <a:gd name="T41" fmla="*/ 22 h 113"/>
                <a:gd name="T42" fmla="*/ 67 w 94"/>
                <a:gd name="T43" fmla="*/ 6 h 113"/>
                <a:gd name="T44" fmla="*/ 88 w 94"/>
                <a:gd name="T45" fmla="*/ 81 h 113"/>
                <a:gd name="T46" fmla="*/ 23 w 94"/>
                <a:gd name="T47" fmla="*/ 96 h 113"/>
                <a:gd name="T48" fmla="*/ 9 w 94"/>
                <a:gd name="T49" fmla="*/ 102 h 113"/>
                <a:gd name="T50" fmla="*/ 4 w 94"/>
                <a:gd name="T51" fmla="*/ 30 h 113"/>
                <a:gd name="T52" fmla="*/ 23 w 94"/>
                <a:gd name="T53" fmla="*/ 25 h 113"/>
                <a:gd name="T54" fmla="*/ 26 w 94"/>
                <a:gd name="T55" fmla="*/ 38 h 113"/>
                <a:gd name="T56" fmla="*/ 71 w 94"/>
                <a:gd name="T57" fmla="*/ 0 h 113"/>
                <a:gd name="T58" fmla="*/ 69 w 94"/>
                <a:gd name="T59" fmla="*/ 2 h 113"/>
                <a:gd name="T60" fmla="*/ 66 w 94"/>
                <a:gd name="T61" fmla="*/ 3 h 113"/>
                <a:gd name="T62" fmla="*/ 42 w 94"/>
                <a:gd name="T63" fmla="*/ 12 h 113"/>
                <a:gd name="T64" fmla="*/ 39 w 94"/>
                <a:gd name="T65" fmla="*/ 4 h 113"/>
                <a:gd name="T66" fmla="*/ 37 w 94"/>
                <a:gd name="T67" fmla="*/ 2 h 113"/>
                <a:gd name="T68" fmla="*/ 25 w 94"/>
                <a:gd name="T69" fmla="*/ 7 h 113"/>
                <a:gd name="T70" fmla="*/ 21 w 94"/>
                <a:gd name="T71" fmla="*/ 10 h 113"/>
                <a:gd name="T72" fmla="*/ 20 w 94"/>
                <a:gd name="T73" fmla="*/ 14 h 113"/>
                <a:gd name="T74" fmla="*/ 4 w 94"/>
                <a:gd name="T75" fmla="*/ 27 h 113"/>
                <a:gd name="T76" fmla="*/ 2 w 94"/>
                <a:gd name="T77" fmla="*/ 26 h 113"/>
                <a:gd name="T78" fmla="*/ 0 w 94"/>
                <a:gd name="T79" fmla="*/ 29 h 113"/>
                <a:gd name="T80" fmla="*/ 5 w 94"/>
                <a:gd name="T81" fmla="*/ 104 h 113"/>
                <a:gd name="T82" fmla="*/ 7 w 94"/>
                <a:gd name="T83" fmla="*/ 106 h 113"/>
                <a:gd name="T84" fmla="*/ 21 w 94"/>
                <a:gd name="T85" fmla="*/ 101 h 113"/>
                <a:gd name="T86" fmla="*/ 22 w 94"/>
                <a:gd name="T87" fmla="*/ 112 h 113"/>
                <a:gd name="T88" fmla="*/ 24 w 94"/>
                <a:gd name="T89" fmla="*/ 112 h 113"/>
                <a:gd name="T90" fmla="*/ 86 w 94"/>
                <a:gd name="T91" fmla="*/ 97 h 113"/>
                <a:gd name="T92" fmla="*/ 88 w 94"/>
                <a:gd name="T93" fmla="*/ 98 h 113"/>
                <a:gd name="T94" fmla="*/ 94 w 94"/>
                <a:gd name="T95" fmla="*/ 95 h 113"/>
                <a:gd name="T96" fmla="*/ 86 w 94"/>
                <a:gd name="T97" fmla="*/ 21 h 113"/>
                <a:gd name="T98" fmla="*/ 86 w 94"/>
                <a:gd name="T99" fmla="*/ 10 h 113"/>
                <a:gd name="T100" fmla="*/ 84 w 94"/>
                <a:gd name="T101" fmla="*/ 10 h 113"/>
                <a:gd name="T102" fmla="*/ 73 w 94"/>
                <a:gd name="T103" fmla="*/ 12 h 113"/>
                <a:gd name="T104" fmla="*/ 73 w 94"/>
                <a:gd name="T105" fmla="*/ 5 h 113"/>
                <a:gd name="T106" fmla="*/ 73 w 94"/>
                <a:gd name="T107" fmla="*/ 3 h 113"/>
                <a:gd name="T108" fmla="*/ 72 w 94"/>
                <a:gd name="T109" fmla="*/ 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 h="113">
                  <a:moveTo>
                    <a:pt x="24" y="107"/>
                  </a:moveTo>
                  <a:cubicBezTo>
                    <a:pt x="24" y="105"/>
                    <a:pt x="24" y="102"/>
                    <a:pt x="24" y="100"/>
                  </a:cubicBezTo>
                  <a:cubicBezTo>
                    <a:pt x="45" y="93"/>
                    <a:pt x="67" y="88"/>
                    <a:pt x="90" y="85"/>
                  </a:cubicBezTo>
                  <a:cubicBezTo>
                    <a:pt x="90" y="88"/>
                    <a:pt x="90" y="91"/>
                    <a:pt x="91" y="94"/>
                  </a:cubicBezTo>
                  <a:cubicBezTo>
                    <a:pt x="90" y="94"/>
                    <a:pt x="90" y="94"/>
                    <a:pt x="90" y="94"/>
                  </a:cubicBezTo>
                  <a:cubicBezTo>
                    <a:pt x="89" y="94"/>
                    <a:pt x="89" y="93"/>
                    <a:pt x="88" y="93"/>
                  </a:cubicBezTo>
                  <a:cubicBezTo>
                    <a:pt x="88" y="93"/>
                    <a:pt x="88" y="93"/>
                    <a:pt x="88" y="93"/>
                  </a:cubicBezTo>
                  <a:cubicBezTo>
                    <a:pt x="88" y="93"/>
                    <a:pt x="87" y="94"/>
                    <a:pt x="86" y="94"/>
                  </a:cubicBezTo>
                  <a:cubicBezTo>
                    <a:pt x="86" y="93"/>
                    <a:pt x="86" y="93"/>
                    <a:pt x="86" y="93"/>
                  </a:cubicBezTo>
                  <a:cubicBezTo>
                    <a:pt x="86" y="93"/>
                    <a:pt x="85" y="93"/>
                    <a:pt x="85" y="93"/>
                  </a:cubicBezTo>
                  <a:cubicBezTo>
                    <a:pt x="84" y="93"/>
                    <a:pt x="84" y="93"/>
                    <a:pt x="84" y="94"/>
                  </a:cubicBezTo>
                  <a:cubicBezTo>
                    <a:pt x="83" y="94"/>
                    <a:pt x="83" y="94"/>
                    <a:pt x="83" y="94"/>
                  </a:cubicBezTo>
                  <a:cubicBezTo>
                    <a:pt x="68" y="97"/>
                    <a:pt x="53" y="100"/>
                    <a:pt x="38" y="103"/>
                  </a:cubicBezTo>
                  <a:cubicBezTo>
                    <a:pt x="34" y="104"/>
                    <a:pt x="29" y="105"/>
                    <a:pt x="24" y="107"/>
                  </a:cubicBezTo>
                  <a:moveTo>
                    <a:pt x="88" y="72"/>
                  </a:moveTo>
                  <a:cubicBezTo>
                    <a:pt x="81" y="54"/>
                    <a:pt x="77" y="35"/>
                    <a:pt x="74" y="15"/>
                  </a:cubicBezTo>
                  <a:cubicBezTo>
                    <a:pt x="77" y="15"/>
                    <a:pt x="80" y="15"/>
                    <a:pt x="83" y="14"/>
                  </a:cubicBezTo>
                  <a:cubicBezTo>
                    <a:pt x="82" y="16"/>
                    <a:pt x="82" y="19"/>
                    <a:pt x="82" y="21"/>
                  </a:cubicBezTo>
                  <a:cubicBezTo>
                    <a:pt x="82" y="26"/>
                    <a:pt x="83" y="32"/>
                    <a:pt x="83" y="37"/>
                  </a:cubicBezTo>
                  <a:cubicBezTo>
                    <a:pt x="85" y="49"/>
                    <a:pt x="86" y="60"/>
                    <a:pt x="88" y="72"/>
                  </a:cubicBezTo>
                  <a:moveTo>
                    <a:pt x="28" y="34"/>
                  </a:moveTo>
                  <a:cubicBezTo>
                    <a:pt x="28" y="26"/>
                    <a:pt x="25" y="18"/>
                    <a:pt x="24" y="13"/>
                  </a:cubicBezTo>
                  <a:cubicBezTo>
                    <a:pt x="24" y="13"/>
                    <a:pt x="24" y="13"/>
                    <a:pt x="24" y="13"/>
                  </a:cubicBezTo>
                  <a:cubicBezTo>
                    <a:pt x="24" y="12"/>
                    <a:pt x="24" y="12"/>
                    <a:pt x="24" y="12"/>
                  </a:cubicBezTo>
                  <a:cubicBezTo>
                    <a:pt x="24" y="11"/>
                    <a:pt x="24" y="11"/>
                    <a:pt x="25" y="11"/>
                  </a:cubicBezTo>
                  <a:cubicBezTo>
                    <a:pt x="25" y="11"/>
                    <a:pt x="26" y="10"/>
                    <a:pt x="26" y="10"/>
                  </a:cubicBezTo>
                  <a:cubicBezTo>
                    <a:pt x="30" y="9"/>
                    <a:pt x="33" y="7"/>
                    <a:pt x="36" y="6"/>
                  </a:cubicBezTo>
                  <a:cubicBezTo>
                    <a:pt x="36" y="7"/>
                    <a:pt x="37" y="8"/>
                    <a:pt x="37" y="9"/>
                  </a:cubicBezTo>
                  <a:cubicBezTo>
                    <a:pt x="38" y="13"/>
                    <a:pt x="39" y="17"/>
                    <a:pt x="41" y="20"/>
                  </a:cubicBezTo>
                  <a:cubicBezTo>
                    <a:pt x="41" y="22"/>
                    <a:pt x="42" y="23"/>
                    <a:pt x="42" y="25"/>
                  </a:cubicBezTo>
                  <a:cubicBezTo>
                    <a:pt x="43" y="26"/>
                    <a:pt x="43" y="27"/>
                    <a:pt x="43" y="28"/>
                  </a:cubicBezTo>
                  <a:cubicBezTo>
                    <a:pt x="43" y="28"/>
                    <a:pt x="43" y="28"/>
                    <a:pt x="43" y="28"/>
                  </a:cubicBezTo>
                  <a:cubicBezTo>
                    <a:pt x="42" y="28"/>
                    <a:pt x="42" y="28"/>
                    <a:pt x="42" y="28"/>
                  </a:cubicBezTo>
                  <a:cubicBezTo>
                    <a:pt x="42" y="30"/>
                    <a:pt x="39" y="31"/>
                    <a:pt x="36" y="32"/>
                  </a:cubicBezTo>
                  <a:cubicBezTo>
                    <a:pt x="33" y="33"/>
                    <a:pt x="30" y="34"/>
                    <a:pt x="28" y="34"/>
                  </a:cubicBezTo>
                  <a:moveTo>
                    <a:pt x="27" y="38"/>
                  </a:moveTo>
                  <a:cubicBezTo>
                    <a:pt x="30" y="38"/>
                    <a:pt x="35" y="37"/>
                    <a:pt x="38" y="35"/>
                  </a:cubicBezTo>
                  <a:cubicBezTo>
                    <a:pt x="40" y="34"/>
                    <a:pt x="42" y="33"/>
                    <a:pt x="43" y="32"/>
                  </a:cubicBezTo>
                  <a:cubicBezTo>
                    <a:pt x="44" y="32"/>
                    <a:pt x="45" y="31"/>
                    <a:pt x="45" y="31"/>
                  </a:cubicBezTo>
                  <a:cubicBezTo>
                    <a:pt x="46" y="30"/>
                    <a:pt x="46" y="29"/>
                    <a:pt x="46" y="28"/>
                  </a:cubicBezTo>
                  <a:cubicBezTo>
                    <a:pt x="46" y="28"/>
                    <a:pt x="46" y="28"/>
                    <a:pt x="46" y="28"/>
                  </a:cubicBezTo>
                  <a:cubicBezTo>
                    <a:pt x="46" y="26"/>
                    <a:pt x="46" y="24"/>
                    <a:pt x="45" y="22"/>
                  </a:cubicBezTo>
                  <a:cubicBezTo>
                    <a:pt x="45" y="21"/>
                    <a:pt x="44" y="19"/>
                    <a:pt x="44" y="17"/>
                  </a:cubicBezTo>
                  <a:cubicBezTo>
                    <a:pt x="52" y="14"/>
                    <a:pt x="60" y="10"/>
                    <a:pt x="67" y="6"/>
                  </a:cubicBezTo>
                  <a:cubicBezTo>
                    <a:pt x="68" y="6"/>
                    <a:pt x="68" y="6"/>
                    <a:pt x="69" y="5"/>
                  </a:cubicBezTo>
                  <a:cubicBezTo>
                    <a:pt x="72" y="31"/>
                    <a:pt x="78" y="57"/>
                    <a:pt x="88" y="81"/>
                  </a:cubicBezTo>
                  <a:cubicBezTo>
                    <a:pt x="66" y="84"/>
                    <a:pt x="44" y="89"/>
                    <a:pt x="24" y="96"/>
                  </a:cubicBezTo>
                  <a:cubicBezTo>
                    <a:pt x="23" y="96"/>
                    <a:pt x="23" y="96"/>
                    <a:pt x="23" y="96"/>
                  </a:cubicBezTo>
                  <a:cubicBezTo>
                    <a:pt x="22" y="96"/>
                    <a:pt x="21" y="96"/>
                    <a:pt x="21" y="97"/>
                  </a:cubicBezTo>
                  <a:cubicBezTo>
                    <a:pt x="17" y="99"/>
                    <a:pt x="13" y="100"/>
                    <a:pt x="9" y="102"/>
                  </a:cubicBezTo>
                  <a:cubicBezTo>
                    <a:pt x="9" y="96"/>
                    <a:pt x="9" y="91"/>
                    <a:pt x="9" y="86"/>
                  </a:cubicBezTo>
                  <a:cubicBezTo>
                    <a:pt x="9" y="67"/>
                    <a:pt x="7" y="49"/>
                    <a:pt x="4" y="30"/>
                  </a:cubicBezTo>
                  <a:cubicBezTo>
                    <a:pt x="5" y="30"/>
                    <a:pt x="5" y="30"/>
                    <a:pt x="5" y="30"/>
                  </a:cubicBezTo>
                  <a:cubicBezTo>
                    <a:pt x="11" y="29"/>
                    <a:pt x="17" y="27"/>
                    <a:pt x="23" y="25"/>
                  </a:cubicBezTo>
                  <a:cubicBezTo>
                    <a:pt x="24" y="29"/>
                    <a:pt x="25" y="32"/>
                    <a:pt x="25" y="36"/>
                  </a:cubicBezTo>
                  <a:cubicBezTo>
                    <a:pt x="25" y="37"/>
                    <a:pt x="26" y="38"/>
                    <a:pt x="26" y="38"/>
                  </a:cubicBezTo>
                  <a:cubicBezTo>
                    <a:pt x="27" y="38"/>
                    <a:pt x="27" y="38"/>
                    <a:pt x="27" y="38"/>
                  </a:cubicBezTo>
                  <a:moveTo>
                    <a:pt x="71" y="0"/>
                  </a:moveTo>
                  <a:cubicBezTo>
                    <a:pt x="70" y="0"/>
                    <a:pt x="70" y="1"/>
                    <a:pt x="69" y="1"/>
                  </a:cubicBezTo>
                  <a:cubicBezTo>
                    <a:pt x="69" y="2"/>
                    <a:pt x="69" y="2"/>
                    <a:pt x="69" y="2"/>
                  </a:cubicBezTo>
                  <a:cubicBezTo>
                    <a:pt x="68" y="2"/>
                    <a:pt x="68" y="2"/>
                    <a:pt x="68" y="2"/>
                  </a:cubicBezTo>
                  <a:cubicBezTo>
                    <a:pt x="67" y="2"/>
                    <a:pt x="67" y="2"/>
                    <a:pt x="66" y="3"/>
                  </a:cubicBezTo>
                  <a:cubicBezTo>
                    <a:pt x="58" y="7"/>
                    <a:pt x="50" y="11"/>
                    <a:pt x="42" y="14"/>
                  </a:cubicBezTo>
                  <a:cubicBezTo>
                    <a:pt x="42" y="13"/>
                    <a:pt x="42" y="12"/>
                    <a:pt x="42" y="12"/>
                  </a:cubicBezTo>
                  <a:cubicBezTo>
                    <a:pt x="41" y="10"/>
                    <a:pt x="40" y="8"/>
                    <a:pt x="40" y="7"/>
                  </a:cubicBezTo>
                  <a:cubicBezTo>
                    <a:pt x="40" y="5"/>
                    <a:pt x="39" y="4"/>
                    <a:pt x="39" y="4"/>
                  </a:cubicBezTo>
                  <a:cubicBezTo>
                    <a:pt x="39" y="3"/>
                    <a:pt x="39" y="3"/>
                    <a:pt x="38" y="2"/>
                  </a:cubicBezTo>
                  <a:cubicBezTo>
                    <a:pt x="38" y="2"/>
                    <a:pt x="38" y="2"/>
                    <a:pt x="37" y="2"/>
                  </a:cubicBezTo>
                  <a:cubicBezTo>
                    <a:pt x="37" y="2"/>
                    <a:pt x="37" y="2"/>
                    <a:pt x="37" y="2"/>
                  </a:cubicBezTo>
                  <a:cubicBezTo>
                    <a:pt x="33" y="4"/>
                    <a:pt x="29" y="5"/>
                    <a:pt x="25" y="7"/>
                  </a:cubicBezTo>
                  <a:cubicBezTo>
                    <a:pt x="24" y="7"/>
                    <a:pt x="24" y="7"/>
                    <a:pt x="23" y="8"/>
                  </a:cubicBezTo>
                  <a:cubicBezTo>
                    <a:pt x="22" y="8"/>
                    <a:pt x="21" y="9"/>
                    <a:pt x="21" y="10"/>
                  </a:cubicBezTo>
                  <a:cubicBezTo>
                    <a:pt x="20" y="11"/>
                    <a:pt x="20" y="12"/>
                    <a:pt x="20" y="13"/>
                  </a:cubicBezTo>
                  <a:cubicBezTo>
                    <a:pt x="20" y="13"/>
                    <a:pt x="20" y="14"/>
                    <a:pt x="20" y="14"/>
                  </a:cubicBezTo>
                  <a:cubicBezTo>
                    <a:pt x="21" y="16"/>
                    <a:pt x="22" y="19"/>
                    <a:pt x="22" y="21"/>
                  </a:cubicBezTo>
                  <a:cubicBezTo>
                    <a:pt x="16" y="23"/>
                    <a:pt x="10" y="25"/>
                    <a:pt x="4" y="27"/>
                  </a:cubicBezTo>
                  <a:cubicBezTo>
                    <a:pt x="3" y="27"/>
                    <a:pt x="3" y="27"/>
                    <a:pt x="3" y="27"/>
                  </a:cubicBezTo>
                  <a:cubicBezTo>
                    <a:pt x="3" y="27"/>
                    <a:pt x="3" y="26"/>
                    <a:pt x="2" y="26"/>
                  </a:cubicBezTo>
                  <a:cubicBezTo>
                    <a:pt x="2" y="26"/>
                    <a:pt x="2" y="27"/>
                    <a:pt x="2" y="27"/>
                  </a:cubicBezTo>
                  <a:cubicBezTo>
                    <a:pt x="1" y="27"/>
                    <a:pt x="0" y="28"/>
                    <a:pt x="0" y="29"/>
                  </a:cubicBezTo>
                  <a:cubicBezTo>
                    <a:pt x="4" y="47"/>
                    <a:pt x="6" y="66"/>
                    <a:pt x="6" y="86"/>
                  </a:cubicBezTo>
                  <a:cubicBezTo>
                    <a:pt x="6" y="92"/>
                    <a:pt x="5" y="98"/>
                    <a:pt x="5" y="104"/>
                  </a:cubicBezTo>
                  <a:cubicBezTo>
                    <a:pt x="5" y="105"/>
                    <a:pt x="5" y="105"/>
                    <a:pt x="6" y="106"/>
                  </a:cubicBezTo>
                  <a:cubicBezTo>
                    <a:pt x="6" y="106"/>
                    <a:pt x="6" y="106"/>
                    <a:pt x="7" y="106"/>
                  </a:cubicBezTo>
                  <a:cubicBezTo>
                    <a:pt x="7" y="106"/>
                    <a:pt x="7" y="106"/>
                    <a:pt x="7" y="106"/>
                  </a:cubicBezTo>
                  <a:cubicBezTo>
                    <a:pt x="12" y="104"/>
                    <a:pt x="16" y="103"/>
                    <a:pt x="21" y="101"/>
                  </a:cubicBezTo>
                  <a:cubicBezTo>
                    <a:pt x="21" y="104"/>
                    <a:pt x="21" y="108"/>
                    <a:pt x="21" y="111"/>
                  </a:cubicBezTo>
                  <a:cubicBezTo>
                    <a:pt x="21" y="112"/>
                    <a:pt x="21" y="112"/>
                    <a:pt x="22" y="112"/>
                  </a:cubicBezTo>
                  <a:cubicBezTo>
                    <a:pt x="22" y="113"/>
                    <a:pt x="22" y="113"/>
                    <a:pt x="23" y="113"/>
                  </a:cubicBezTo>
                  <a:cubicBezTo>
                    <a:pt x="23" y="113"/>
                    <a:pt x="23" y="112"/>
                    <a:pt x="24" y="112"/>
                  </a:cubicBezTo>
                  <a:cubicBezTo>
                    <a:pt x="28" y="109"/>
                    <a:pt x="33" y="107"/>
                    <a:pt x="39" y="106"/>
                  </a:cubicBezTo>
                  <a:cubicBezTo>
                    <a:pt x="55" y="103"/>
                    <a:pt x="70" y="100"/>
                    <a:pt x="86" y="97"/>
                  </a:cubicBezTo>
                  <a:cubicBezTo>
                    <a:pt x="87" y="98"/>
                    <a:pt x="87" y="98"/>
                    <a:pt x="88" y="98"/>
                  </a:cubicBezTo>
                  <a:cubicBezTo>
                    <a:pt x="88" y="98"/>
                    <a:pt x="88" y="98"/>
                    <a:pt x="88" y="98"/>
                  </a:cubicBezTo>
                  <a:cubicBezTo>
                    <a:pt x="90" y="98"/>
                    <a:pt x="92" y="97"/>
                    <a:pt x="93" y="97"/>
                  </a:cubicBezTo>
                  <a:cubicBezTo>
                    <a:pt x="94" y="96"/>
                    <a:pt x="94" y="96"/>
                    <a:pt x="94" y="95"/>
                  </a:cubicBezTo>
                  <a:cubicBezTo>
                    <a:pt x="92" y="75"/>
                    <a:pt x="89" y="56"/>
                    <a:pt x="87" y="36"/>
                  </a:cubicBezTo>
                  <a:cubicBezTo>
                    <a:pt x="86" y="31"/>
                    <a:pt x="86" y="26"/>
                    <a:pt x="86" y="21"/>
                  </a:cubicBezTo>
                  <a:cubicBezTo>
                    <a:pt x="86" y="18"/>
                    <a:pt x="86" y="15"/>
                    <a:pt x="87" y="12"/>
                  </a:cubicBezTo>
                  <a:cubicBezTo>
                    <a:pt x="87" y="11"/>
                    <a:pt x="86" y="10"/>
                    <a:pt x="86" y="10"/>
                  </a:cubicBezTo>
                  <a:cubicBezTo>
                    <a:pt x="86" y="9"/>
                    <a:pt x="85" y="9"/>
                    <a:pt x="85" y="9"/>
                  </a:cubicBezTo>
                  <a:cubicBezTo>
                    <a:pt x="85" y="9"/>
                    <a:pt x="84" y="9"/>
                    <a:pt x="84" y="10"/>
                  </a:cubicBezTo>
                  <a:cubicBezTo>
                    <a:pt x="81" y="11"/>
                    <a:pt x="77" y="12"/>
                    <a:pt x="73" y="12"/>
                  </a:cubicBezTo>
                  <a:cubicBezTo>
                    <a:pt x="73" y="12"/>
                    <a:pt x="73" y="12"/>
                    <a:pt x="73" y="12"/>
                  </a:cubicBezTo>
                  <a:cubicBezTo>
                    <a:pt x="73" y="12"/>
                    <a:pt x="73" y="12"/>
                    <a:pt x="73" y="12"/>
                  </a:cubicBezTo>
                  <a:cubicBezTo>
                    <a:pt x="73" y="10"/>
                    <a:pt x="73" y="7"/>
                    <a:pt x="73" y="5"/>
                  </a:cubicBezTo>
                  <a:cubicBezTo>
                    <a:pt x="72" y="4"/>
                    <a:pt x="72" y="4"/>
                    <a:pt x="72" y="4"/>
                  </a:cubicBezTo>
                  <a:cubicBezTo>
                    <a:pt x="72" y="4"/>
                    <a:pt x="73" y="3"/>
                    <a:pt x="73" y="3"/>
                  </a:cubicBezTo>
                  <a:cubicBezTo>
                    <a:pt x="73" y="2"/>
                    <a:pt x="73" y="2"/>
                    <a:pt x="72" y="1"/>
                  </a:cubicBezTo>
                  <a:cubicBezTo>
                    <a:pt x="72" y="1"/>
                    <a:pt x="72" y="1"/>
                    <a:pt x="72" y="1"/>
                  </a:cubicBezTo>
                  <a:cubicBezTo>
                    <a:pt x="71" y="1"/>
                    <a:pt x="71"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818"/>
            <p:cNvSpPr/>
            <p:nvPr/>
          </p:nvSpPr>
          <p:spPr bwMode="auto">
            <a:xfrm>
              <a:off x="2768" y="1438"/>
              <a:ext cx="118" cy="48"/>
            </a:xfrm>
            <a:custGeom>
              <a:avLst/>
              <a:gdLst>
                <a:gd name="T0" fmla="*/ 48 w 50"/>
                <a:gd name="T1" fmla="*/ 0 h 20"/>
                <a:gd name="T2" fmla="*/ 47 w 50"/>
                <a:gd name="T3" fmla="*/ 1 h 20"/>
                <a:gd name="T4" fmla="*/ 44 w 50"/>
                <a:gd name="T5" fmla="*/ 2 h 20"/>
                <a:gd name="T6" fmla="*/ 23 w 50"/>
                <a:gd name="T7" fmla="*/ 11 h 20"/>
                <a:gd name="T8" fmla="*/ 11 w 50"/>
                <a:gd name="T9" fmla="*/ 15 h 20"/>
                <a:gd name="T10" fmla="*/ 2 w 50"/>
                <a:gd name="T11" fmla="*/ 17 h 20"/>
                <a:gd name="T12" fmla="*/ 0 w 50"/>
                <a:gd name="T13" fmla="*/ 19 h 20"/>
                <a:gd name="T14" fmla="*/ 2 w 50"/>
                <a:gd name="T15" fmla="*/ 20 h 20"/>
                <a:gd name="T16" fmla="*/ 2 w 50"/>
                <a:gd name="T17" fmla="*/ 20 h 20"/>
                <a:gd name="T18" fmla="*/ 13 w 50"/>
                <a:gd name="T19" fmla="*/ 18 h 20"/>
                <a:gd name="T20" fmla="*/ 35 w 50"/>
                <a:gd name="T21" fmla="*/ 10 h 20"/>
                <a:gd name="T22" fmla="*/ 44 w 50"/>
                <a:gd name="T23" fmla="*/ 6 h 20"/>
                <a:gd name="T24" fmla="*/ 47 w 50"/>
                <a:gd name="T25" fmla="*/ 5 h 20"/>
                <a:gd name="T26" fmla="*/ 48 w 50"/>
                <a:gd name="T27" fmla="*/ 4 h 20"/>
                <a:gd name="T28" fmla="*/ 49 w 50"/>
                <a:gd name="T29" fmla="*/ 1 h 20"/>
                <a:gd name="T30" fmla="*/ 48 w 50"/>
                <a:gd name="T3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20">
                  <a:moveTo>
                    <a:pt x="48" y="0"/>
                  </a:moveTo>
                  <a:cubicBezTo>
                    <a:pt x="47" y="0"/>
                    <a:pt x="47" y="1"/>
                    <a:pt x="47" y="1"/>
                  </a:cubicBezTo>
                  <a:cubicBezTo>
                    <a:pt x="46" y="1"/>
                    <a:pt x="45" y="1"/>
                    <a:pt x="44" y="2"/>
                  </a:cubicBezTo>
                  <a:cubicBezTo>
                    <a:pt x="40" y="4"/>
                    <a:pt x="31" y="7"/>
                    <a:pt x="23" y="11"/>
                  </a:cubicBezTo>
                  <a:cubicBezTo>
                    <a:pt x="19" y="12"/>
                    <a:pt x="14" y="14"/>
                    <a:pt x="11" y="15"/>
                  </a:cubicBezTo>
                  <a:cubicBezTo>
                    <a:pt x="7" y="16"/>
                    <a:pt x="4" y="17"/>
                    <a:pt x="2" y="17"/>
                  </a:cubicBezTo>
                  <a:cubicBezTo>
                    <a:pt x="1" y="17"/>
                    <a:pt x="0" y="18"/>
                    <a:pt x="0" y="19"/>
                  </a:cubicBezTo>
                  <a:cubicBezTo>
                    <a:pt x="0" y="20"/>
                    <a:pt x="1" y="20"/>
                    <a:pt x="2" y="20"/>
                  </a:cubicBezTo>
                  <a:cubicBezTo>
                    <a:pt x="2" y="20"/>
                    <a:pt x="2" y="20"/>
                    <a:pt x="2" y="20"/>
                  </a:cubicBezTo>
                  <a:cubicBezTo>
                    <a:pt x="5" y="20"/>
                    <a:pt x="9" y="19"/>
                    <a:pt x="13" y="18"/>
                  </a:cubicBezTo>
                  <a:cubicBezTo>
                    <a:pt x="20" y="16"/>
                    <a:pt x="28" y="13"/>
                    <a:pt x="35" y="10"/>
                  </a:cubicBezTo>
                  <a:cubicBezTo>
                    <a:pt x="38" y="8"/>
                    <a:pt x="41" y="7"/>
                    <a:pt x="44" y="6"/>
                  </a:cubicBezTo>
                  <a:cubicBezTo>
                    <a:pt x="45" y="6"/>
                    <a:pt x="46" y="5"/>
                    <a:pt x="47" y="5"/>
                  </a:cubicBezTo>
                  <a:cubicBezTo>
                    <a:pt x="47" y="4"/>
                    <a:pt x="48" y="4"/>
                    <a:pt x="48" y="4"/>
                  </a:cubicBezTo>
                  <a:cubicBezTo>
                    <a:pt x="49" y="3"/>
                    <a:pt x="50" y="2"/>
                    <a:pt x="49" y="1"/>
                  </a:cubicBezTo>
                  <a:cubicBezTo>
                    <a:pt x="49" y="1"/>
                    <a:pt x="48" y="0"/>
                    <a:pt x="4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819"/>
            <p:cNvSpPr/>
            <p:nvPr/>
          </p:nvSpPr>
          <p:spPr bwMode="auto">
            <a:xfrm>
              <a:off x="2777" y="1471"/>
              <a:ext cx="109" cy="38"/>
            </a:xfrm>
            <a:custGeom>
              <a:avLst/>
              <a:gdLst>
                <a:gd name="T0" fmla="*/ 43 w 46"/>
                <a:gd name="T1" fmla="*/ 0 h 16"/>
                <a:gd name="T2" fmla="*/ 40 w 46"/>
                <a:gd name="T3" fmla="*/ 1 h 16"/>
                <a:gd name="T4" fmla="*/ 20 w 46"/>
                <a:gd name="T5" fmla="*/ 7 h 16"/>
                <a:gd name="T6" fmla="*/ 1 w 46"/>
                <a:gd name="T7" fmla="*/ 12 h 16"/>
                <a:gd name="T8" fmla="*/ 0 w 46"/>
                <a:gd name="T9" fmla="*/ 14 h 16"/>
                <a:gd name="T10" fmla="*/ 2 w 46"/>
                <a:gd name="T11" fmla="*/ 16 h 16"/>
                <a:gd name="T12" fmla="*/ 2 w 46"/>
                <a:gd name="T13" fmla="*/ 16 h 16"/>
                <a:gd name="T14" fmla="*/ 24 w 46"/>
                <a:gd name="T15" fmla="*/ 9 h 16"/>
                <a:gd name="T16" fmla="*/ 37 w 46"/>
                <a:gd name="T17" fmla="*/ 5 h 16"/>
                <a:gd name="T18" fmla="*/ 41 w 46"/>
                <a:gd name="T19" fmla="*/ 4 h 16"/>
                <a:gd name="T20" fmla="*/ 43 w 46"/>
                <a:gd name="T21" fmla="*/ 4 h 16"/>
                <a:gd name="T22" fmla="*/ 43 w 46"/>
                <a:gd name="T23" fmla="*/ 4 h 16"/>
                <a:gd name="T24" fmla="*/ 43 w 46"/>
                <a:gd name="T25" fmla="*/ 4 h 16"/>
                <a:gd name="T26" fmla="*/ 44 w 46"/>
                <a:gd name="T27" fmla="*/ 4 h 16"/>
                <a:gd name="T28" fmla="*/ 45 w 46"/>
                <a:gd name="T29" fmla="*/ 3 h 16"/>
                <a:gd name="T30" fmla="*/ 44 w 46"/>
                <a:gd name="T31" fmla="*/ 0 h 16"/>
                <a:gd name="T32" fmla="*/ 43 w 46"/>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16">
                  <a:moveTo>
                    <a:pt x="43" y="0"/>
                  </a:moveTo>
                  <a:cubicBezTo>
                    <a:pt x="42" y="0"/>
                    <a:pt x="42" y="0"/>
                    <a:pt x="40" y="1"/>
                  </a:cubicBezTo>
                  <a:cubicBezTo>
                    <a:pt x="36" y="2"/>
                    <a:pt x="28" y="4"/>
                    <a:pt x="20" y="7"/>
                  </a:cubicBezTo>
                  <a:cubicBezTo>
                    <a:pt x="12" y="9"/>
                    <a:pt x="4" y="11"/>
                    <a:pt x="1" y="12"/>
                  </a:cubicBezTo>
                  <a:cubicBezTo>
                    <a:pt x="0" y="12"/>
                    <a:pt x="0" y="13"/>
                    <a:pt x="0" y="14"/>
                  </a:cubicBezTo>
                  <a:cubicBezTo>
                    <a:pt x="0" y="15"/>
                    <a:pt x="1" y="16"/>
                    <a:pt x="2" y="16"/>
                  </a:cubicBezTo>
                  <a:cubicBezTo>
                    <a:pt x="2" y="16"/>
                    <a:pt x="2" y="16"/>
                    <a:pt x="2" y="16"/>
                  </a:cubicBezTo>
                  <a:cubicBezTo>
                    <a:pt x="6" y="15"/>
                    <a:pt x="15" y="12"/>
                    <a:pt x="24" y="9"/>
                  </a:cubicBezTo>
                  <a:cubicBezTo>
                    <a:pt x="29" y="8"/>
                    <a:pt x="33" y="6"/>
                    <a:pt x="37" y="5"/>
                  </a:cubicBezTo>
                  <a:cubicBezTo>
                    <a:pt x="38" y="5"/>
                    <a:pt x="40" y="4"/>
                    <a:pt x="41" y="4"/>
                  </a:cubicBezTo>
                  <a:cubicBezTo>
                    <a:pt x="42" y="4"/>
                    <a:pt x="43" y="4"/>
                    <a:pt x="43" y="4"/>
                  </a:cubicBezTo>
                  <a:cubicBezTo>
                    <a:pt x="43" y="4"/>
                    <a:pt x="43" y="4"/>
                    <a:pt x="43" y="4"/>
                  </a:cubicBezTo>
                  <a:cubicBezTo>
                    <a:pt x="43" y="4"/>
                    <a:pt x="43" y="4"/>
                    <a:pt x="43" y="4"/>
                  </a:cubicBezTo>
                  <a:cubicBezTo>
                    <a:pt x="43" y="4"/>
                    <a:pt x="44" y="4"/>
                    <a:pt x="44" y="4"/>
                  </a:cubicBezTo>
                  <a:cubicBezTo>
                    <a:pt x="44" y="4"/>
                    <a:pt x="45" y="3"/>
                    <a:pt x="45" y="3"/>
                  </a:cubicBezTo>
                  <a:cubicBezTo>
                    <a:pt x="46" y="2"/>
                    <a:pt x="45" y="1"/>
                    <a:pt x="44" y="0"/>
                  </a:cubicBezTo>
                  <a:cubicBezTo>
                    <a:pt x="44" y="0"/>
                    <a:pt x="44" y="0"/>
                    <a:pt x="4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820"/>
            <p:cNvSpPr/>
            <p:nvPr/>
          </p:nvSpPr>
          <p:spPr bwMode="auto">
            <a:xfrm>
              <a:off x="2779" y="1519"/>
              <a:ext cx="31" cy="14"/>
            </a:xfrm>
            <a:custGeom>
              <a:avLst/>
              <a:gdLst>
                <a:gd name="T0" fmla="*/ 10 w 13"/>
                <a:gd name="T1" fmla="*/ 0 h 6"/>
                <a:gd name="T2" fmla="*/ 10 w 13"/>
                <a:gd name="T3" fmla="*/ 0 h 6"/>
                <a:gd name="T4" fmla="*/ 6 w 13"/>
                <a:gd name="T5" fmla="*/ 1 h 6"/>
                <a:gd name="T6" fmla="*/ 3 w 13"/>
                <a:gd name="T7" fmla="*/ 2 h 6"/>
                <a:gd name="T8" fmla="*/ 3 w 13"/>
                <a:gd name="T9" fmla="*/ 2 h 6"/>
                <a:gd name="T10" fmla="*/ 3 w 13"/>
                <a:gd name="T11" fmla="*/ 2 h 6"/>
                <a:gd name="T12" fmla="*/ 2 w 13"/>
                <a:gd name="T13" fmla="*/ 2 h 6"/>
                <a:gd name="T14" fmla="*/ 0 w 13"/>
                <a:gd name="T15" fmla="*/ 3 h 6"/>
                <a:gd name="T16" fmla="*/ 1 w 13"/>
                <a:gd name="T17" fmla="*/ 5 h 6"/>
                <a:gd name="T18" fmla="*/ 3 w 13"/>
                <a:gd name="T19" fmla="*/ 6 h 6"/>
                <a:gd name="T20" fmla="*/ 3 w 13"/>
                <a:gd name="T21" fmla="*/ 6 h 6"/>
                <a:gd name="T22" fmla="*/ 7 w 13"/>
                <a:gd name="T23" fmla="*/ 4 h 6"/>
                <a:gd name="T24" fmla="*/ 10 w 13"/>
                <a:gd name="T25" fmla="*/ 3 h 6"/>
                <a:gd name="T26" fmla="*/ 10 w 13"/>
                <a:gd name="T27" fmla="*/ 3 h 6"/>
                <a:gd name="T28" fmla="*/ 11 w 13"/>
                <a:gd name="T29" fmla="*/ 3 h 6"/>
                <a:gd name="T30" fmla="*/ 11 w 13"/>
                <a:gd name="T31" fmla="*/ 4 h 6"/>
                <a:gd name="T32" fmla="*/ 13 w 13"/>
                <a:gd name="T33" fmla="*/ 3 h 6"/>
                <a:gd name="T34" fmla="*/ 12 w 13"/>
                <a:gd name="T35" fmla="*/ 0 h 6"/>
                <a:gd name="T36" fmla="*/ 10 w 13"/>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 h="6">
                  <a:moveTo>
                    <a:pt x="10" y="0"/>
                  </a:moveTo>
                  <a:cubicBezTo>
                    <a:pt x="10" y="0"/>
                    <a:pt x="10" y="0"/>
                    <a:pt x="10" y="0"/>
                  </a:cubicBezTo>
                  <a:cubicBezTo>
                    <a:pt x="8" y="0"/>
                    <a:pt x="7" y="0"/>
                    <a:pt x="6" y="1"/>
                  </a:cubicBezTo>
                  <a:cubicBezTo>
                    <a:pt x="5" y="2"/>
                    <a:pt x="4" y="2"/>
                    <a:pt x="3" y="2"/>
                  </a:cubicBezTo>
                  <a:cubicBezTo>
                    <a:pt x="3" y="2"/>
                    <a:pt x="3" y="2"/>
                    <a:pt x="3" y="2"/>
                  </a:cubicBezTo>
                  <a:cubicBezTo>
                    <a:pt x="3" y="2"/>
                    <a:pt x="3" y="2"/>
                    <a:pt x="3" y="2"/>
                  </a:cubicBezTo>
                  <a:cubicBezTo>
                    <a:pt x="2" y="2"/>
                    <a:pt x="2" y="2"/>
                    <a:pt x="2" y="2"/>
                  </a:cubicBezTo>
                  <a:cubicBezTo>
                    <a:pt x="1" y="2"/>
                    <a:pt x="1" y="2"/>
                    <a:pt x="0" y="3"/>
                  </a:cubicBezTo>
                  <a:cubicBezTo>
                    <a:pt x="0" y="4"/>
                    <a:pt x="0" y="5"/>
                    <a:pt x="1" y="5"/>
                  </a:cubicBezTo>
                  <a:cubicBezTo>
                    <a:pt x="2" y="5"/>
                    <a:pt x="2" y="6"/>
                    <a:pt x="3" y="6"/>
                  </a:cubicBezTo>
                  <a:cubicBezTo>
                    <a:pt x="3" y="6"/>
                    <a:pt x="3" y="6"/>
                    <a:pt x="3" y="6"/>
                  </a:cubicBezTo>
                  <a:cubicBezTo>
                    <a:pt x="5" y="6"/>
                    <a:pt x="6" y="5"/>
                    <a:pt x="7" y="4"/>
                  </a:cubicBezTo>
                  <a:cubicBezTo>
                    <a:pt x="9" y="4"/>
                    <a:pt x="10" y="3"/>
                    <a:pt x="10" y="3"/>
                  </a:cubicBezTo>
                  <a:cubicBezTo>
                    <a:pt x="10" y="3"/>
                    <a:pt x="10" y="3"/>
                    <a:pt x="10" y="3"/>
                  </a:cubicBezTo>
                  <a:cubicBezTo>
                    <a:pt x="11" y="3"/>
                    <a:pt x="11" y="3"/>
                    <a:pt x="11" y="3"/>
                  </a:cubicBezTo>
                  <a:cubicBezTo>
                    <a:pt x="11" y="3"/>
                    <a:pt x="11" y="4"/>
                    <a:pt x="11" y="4"/>
                  </a:cubicBezTo>
                  <a:cubicBezTo>
                    <a:pt x="12" y="4"/>
                    <a:pt x="13" y="3"/>
                    <a:pt x="13" y="3"/>
                  </a:cubicBezTo>
                  <a:cubicBezTo>
                    <a:pt x="13" y="2"/>
                    <a:pt x="13" y="1"/>
                    <a:pt x="12" y="0"/>
                  </a:cubicBezTo>
                  <a:cubicBezTo>
                    <a:pt x="12" y="0"/>
                    <a:pt x="11"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821"/>
            <p:cNvSpPr/>
            <p:nvPr/>
          </p:nvSpPr>
          <p:spPr bwMode="auto">
            <a:xfrm>
              <a:off x="4903" y="3445"/>
              <a:ext cx="137" cy="33"/>
            </a:xfrm>
            <a:custGeom>
              <a:avLst/>
              <a:gdLst>
                <a:gd name="T0" fmla="*/ 2 w 58"/>
                <a:gd name="T1" fmla="*/ 0 h 14"/>
                <a:gd name="T2" fmla="*/ 0 w 58"/>
                <a:gd name="T3" fmla="*/ 1 h 14"/>
                <a:gd name="T4" fmla="*/ 1 w 58"/>
                <a:gd name="T5" fmla="*/ 4 h 14"/>
                <a:gd name="T6" fmla="*/ 13 w 58"/>
                <a:gd name="T7" fmla="*/ 8 h 14"/>
                <a:gd name="T8" fmla="*/ 39 w 58"/>
                <a:gd name="T9" fmla="*/ 12 h 14"/>
                <a:gd name="T10" fmla="*/ 50 w 58"/>
                <a:gd name="T11" fmla="*/ 14 h 14"/>
                <a:gd name="T12" fmla="*/ 56 w 58"/>
                <a:gd name="T13" fmla="*/ 14 h 14"/>
                <a:gd name="T14" fmla="*/ 56 w 58"/>
                <a:gd name="T15" fmla="*/ 14 h 14"/>
                <a:gd name="T16" fmla="*/ 58 w 58"/>
                <a:gd name="T17" fmla="*/ 12 h 14"/>
                <a:gd name="T18" fmla="*/ 56 w 58"/>
                <a:gd name="T19" fmla="*/ 10 h 14"/>
                <a:gd name="T20" fmla="*/ 56 w 58"/>
                <a:gd name="T21" fmla="*/ 10 h 14"/>
                <a:gd name="T22" fmla="*/ 56 w 58"/>
                <a:gd name="T23" fmla="*/ 10 h 14"/>
                <a:gd name="T24" fmla="*/ 56 w 58"/>
                <a:gd name="T25" fmla="*/ 10 h 14"/>
                <a:gd name="T26" fmla="*/ 47 w 58"/>
                <a:gd name="T27" fmla="*/ 9 h 14"/>
                <a:gd name="T28" fmla="*/ 22 w 58"/>
                <a:gd name="T29" fmla="*/ 5 h 14"/>
                <a:gd name="T30" fmla="*/ 10 w 58"/>
                <a:gd name="T31" fmla="*/ 3 h 14"/>
                <a:gd name="T32" fmla="*/ 3 w 58"/>
                <a:gd name="T33" fmla="*/ 0 h 14"/>
                <a:gd name="T34" fmla="*/ 2 w 58"/>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14">
                  <a:moveTo>
                    <a:pt x="2" y="0"/>
                  </a:moveTo>
                  <a:cubicBezTo>
                    <a:pt x="1" y="0"/>
                    <a:pt x="0" y="0"/>
                    <a:pt x="0" y="1"/>
                  </a:cubicBezTo>
                  <a:cubicBezTo>
                    <a:pt x="0" y="2"/>
                    <a:pt x="0" y="3"/>
                    <a:pt x="1" y="4"/>
                  </a:cubicBezTo>
                  <a:cubicBezTo>
                    <a:pt x="4" y="5"/>
                    <a:pt x="8" y="6"/>
                    <a:pt x="13" y="8"/>
                  </a:cubicBezTo>
                  <a:cubicBezTo>
                    <a:pt x="21" y="9"/>
                    <a:pt x="31" y="11"/>
                    <a:pt x="39" y="12"/>
                  </a:cubicBezTo>
                  <a:cubicBezTo>
                    <a:pt x="43" y="13"/>
                    <a:pt x="47" y="13"/>
                    <a:pt x="50" y="14"/>
                  </a:cubicBezTo>
                  <a:cubicBezTo>
                    <a:pt x="53" y="14"/>
                    <a:pt x="55" y="14"/>
                    <a:pt x="56" y="14"/>
                  </a:cubicBezTo>
                  <a:cubicBezTo>
                    <a:pt x="56" y="14"/>
                    <a:pt x="56" y="14"/>
                    <a:pt x="56" y="14"/>
                  </a:cubicBezTo>
                  <a:cubicBezTo>
                    <a:pt x="57" y="14"/>
                    <a:pt x="58" y="13"/>
                    <a:pt x="58" y="12"/>
                  </a:cubicBezTo>
                  <a:cubicBezTo>
                    <a:pt x="58" y="11"/>
                    <a:pt x="57" y="10"/>
                    <a:pt x="56" y="10"/>
                  </a:cubicBezTo>
                  <a:cubicBezTo>
                    <a:pt x="56" y="10"/>
                    <a:pt x="56" y="10"/>
                    <a:pt x="56" y="10"/>
                  </a:cubicBezTo>
                  <a:cubicBezTo>
                    <a:pt x="56" y="10"/>
                    <a:pt x="56" y="10"/>
                    <a:pt x="56" y="10"/>
                  </a:cubicBezTo>
                  <a:cubicBezTo>
                    <a:pt x="56" y="10"/>
                    <a:pt x="56" y="10"/>
                    <a:pt x="56" y="10"/>
                  </a:cubicBezTo>
                  <a:cubicBezTo>
                    <a:pt x="55" y="10"/>
                    <a:pt x="51" y="10"/>
                    <a:pt x="47" y="9"/>
                  </a:cubicBezTo>
                  <a:cubicBezTo>
                    <a:pt x="40" y="8"/>
                    <a:pt x="31" y="7"/>
                    <a:pt x="22" y="5"/>
                  </a:cubicBezTo>
                  <a:cubicBezTo>
                    <a:pt x="18" y="4"/>
                    <a:pt x="14" y="4"/>
                    <a:pt x="10" y="3"/>
                  </a:cubicBezTo>
                  <a:cubicBezTo>
                    <a:pt x="7" y="2"/>
                    <a:pt x="4" y="1"/>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822"/>
            <p:cNvSpPr/>
            <p:nvPr/>
          </p:nvSpPr>
          <p:spPr bwMode="auto">
            <a:xfrm>
              <a:off x="4898" y="3471"/>
              <a:ext cx="123" cy="40"/>
            </a:xfrm>
            <a:custGeom>
              <a:avLst/>
              <a:gdLst>
                <a:gd name="T0" fmla="*/ 2 w 52"/>
                <a:gd name="T1" fmla="*/ 0 h 17"/>
                <a:gd name="T2" fmla="*/ 0 w 52"/>
                <a:gd name="T3" fmla="*/ 1 h 17"/>
                <a:gd name="T4" fmla="*/ 1 w 52"/>
                <a:gd name="T5" fmla="*/ 4 h 17"/>
                <a:gd name="T6" fmla="*/ 12 w 52"/>
                <a:gd name="T7" fmla="*/ 7 h 17"/>
                <a:gd name="T8" fmla="*/ 36 w 52"/>
                <a:gd name="T9" fmla="*/ 12 h 17"/>
                <a:gd name="T10" fmla="*/ 45 w 52"/>
                <a:gd name="T11" fmla="*/ 15 h 17"/>
                <a:gd name="T12" fmla="*/ 48 w 52"/>
                <a:gd name="T13" fmla="*/ 16 h 17"/>
                <a:gd name="T14" fmla="*/ 49 w 52"/>
                <a:gd name="T15" fmla="*/ 16 h 17"/>
                <a:gd name="T16" fmla="*/ 49 w 52"/>
                <a:gd name="T17" fmla="*/ 16 h 17"/>
                <a:gd name="T18" fmla="*/ 49 w 52"/>
                <a:gd name="T19" fmla="*/ 16 h 17"/>
                <a:gd name="T20" fmla="*/ 50 w 52"/>
                <a:gd name="T21" fmla="*/ 17 h 17"/>
                <a:gd name="T22" fmla="*/ 52 w 52"/>
                <a:gd name="T23" fmla="*/ 16 h 17"/>
                <a:gd name="T24" fmla="*/ 52 w 52"/>
                <a:gd name="T25" fmla="*/ 13 h 17"/>
                <a:gd name="T26" fmla="*/ 50 w 52"/>
                <a:gd name="T27" fmla="*/ 12 h 17"/>
                <a:gd name="T28" fmla="*/ 41 w 52"/>
                <a:gd name="T29" fmla="*/ 10 h 17"/>
                <a:gd name="T30" fmla="*/ 19 w 52"/>
                <a:gd name="T31" fmla="*/ 4 h 17"/>
                <a:gd name="T32" fmla="*/ 3 w 52"/>
                <a:gd name="T33" fmla="*/ 0 h 17"/>
                <a:gd name="T34" fmla="*/ 2 w 52"/>
                <a:gd name="T3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17">
                  <a:moveTo>
                    <a:pt x="2" y="0"/>
                  </a:moveTo>
                  <a:cubicBezTo>
                    <a:pt x="1" y="0"/>
                    <a:pt x="0" y="0"/>
                    <a:pt x="0" y="1"/>
                  </a:cubicBezTo>
                  <a:cubicBezTo>
                    <a:pt x="0" y="2"/>
                    <a:pt x="0" y="4"/>
                    <a:pt x="1" y="4"/>
                  </a:cubicBezTo>
                  <a:cubicBezTo>
                    <a:pt x="3" y="5"/>
                    <a:pt x="7" y="6"/>
                    <a:pt x="12" y="7"/>
                  </a:cubicBezTo>
                  <a:cubicBezTo>
                    <a:pt x="19" y="9"/>
                    <a:pt x="28" y="11"/>
                    <a:pt x="36" y="12"/>
                  </a:cubicBezTo>
                  <a:cubicBezTo>
                    <a:pt x="39" y="13"/>
                    <a:pt x="43" y="14"/>
                    <a:pt x="45" y="15"/>
                  </a:cubicBezTo>
                  <a:cubicBezTo>
                    <a:pt x="46" y="15"/>
                    <a:pt x="47" y="16"/>
                    <a:pt x="48" y="16"/>
                  </a:cubicBezTo>
                  <a:cubicBezTo>
                    <a:pt x="49" y="16"/>
                    <a:pt x="49" y="16"/>
                    <a:pt x="49" y="16"/>
                  </a:cubicBezTo>
                  <a:cubicBezTo>
                    <a:pt x="49" y="16"/>
                    <a:pt x="49" y="16"/>
                    <a:pt x="49" y="16"/>
                  </a:cubicBezTo>
                  <a:cubicBezTo>
                    <a:pt x="49" y="16"/>
                    <a:pt x="49" y="16"/>
                    <a:pt x="49" y="16"/>
                  </a:cubicBezTo>
                  <a:cubicBezTo>
                    <a:pt x="49" y="16"/>
                    <a:pt x="50" y="17"/>
                    <a:pt x="50" y="17"/>
                  </a:cubicBezTo>
                  <a:cubicBezTo>
                    <a:pt x="51" y="17"/>
                    <a:pt x="51" y="16"/>
                    <a:pt x="52" y="16"/>
                  </a:cubicBezTo>
                  <a:cubicBezTo>
                    <a:pt x="52" y="15"/>
                    <a:pt x="52" y="14"/>
                    <a:pt x="52" y="13"/>
                  </a:cubicBezTo>
                  <a:cubicBezTo>
                    <a:pt x="51" y="13"/>
                    <a:pt x="51" y="13"/>
                    <a:pt x="50" y="12"/>
                  </a:cubicBezTo>
                  <a:cubicBezTo>
                    <a:pt x="49" y="12"/>
                    <a:pt x="45" y="11"/>
                    <a:pt x="41" y="10"/>
                  </a:cubicBezTo>
                  <a:cubicBezTo>
                    <a:pt x="35" y="8"/>
                    <a:pt x="27" y="6"/>
                    <a:pt x="19" y="4"/>
                  </a:cubicBezTo>
                  <a:cubicBezTo>
                    <a:pt x="12" y="3"/>
                    <a:pt x="5" y="1"/>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823"/>
            <p:cNvSpPr/>
            <p:nvPr/>
          </p:nvSpPr>
          <p:spPr bwMode="auto">
            <a:xfrm>
              <a:off x="4886" y="3495"/>
              <a:ext cx="36" cy="19"/>
            </a:xfrm>
            <a:custGeom>
              <a:avLst/>
              <a:gdLst>
                <a:gd name="T0" fmla="*/ 2 w 15"/>
                <a:gd name="T1" fmla="*/ 0 h 8"/>
                <a:gd name="T2" fmla="*/ 1 w 15"/>
                <a:gd name="T3" fmla="*/ 1 h 8"/>
                <a:gd name="T4" fmla="*/ 1 w 15"/>
                <a:gd name="T5" fmla="*/ 3 h 8"/>
                <a:gd name="T6" fmla="*/ 4 w 15"/>
                <a:gd name="T7" fmla="*/ 6 h 8"/>
                <a:gd name="T8" fmla="*/ 9 w 15"/>
                <a:gd name="T9" fmla="*/ 6 h 8"/>
                <a:gd name="T10" fmla="*/ 11 w 15"/>
                <a:gd name="T11" fmla="*/ 7 h 8"/>
                <a:gd name="T12" fmla="*/ 11 w 15"/>
                <a:gd name="T13" fmla="*/ 7 h 8"/>
                <a:gd name="T14" fmla="*/ 13 w 15"/>
                <a:gd name="T15" fmla="*/ 8 h 8"/>
                <a:gd name="T16" fmla="*/ 14 w 15"/>
                <a:gd name="T17" fmla="*/ 8 h 8"/>
                <a:gd name="T18" fmla="*/ 15 w 15"/>
                <a:gd name="T19" fmla="*/ 5 h 8"/>
                <a:gd name="T20" fmla="*/ 11 w 15"/>
                <a:gd name="T21" fmla="*/ 3 h 8"/>
                <a:gd name="T22" fmla="*/ 6 w 15"/>
                <a:gd name="T23" fmla="*/ 2 h 8"/>
                <a:gd name="T24" fmla="*/ 5 w 15"/>
                <a:gd name="T25" fmla="*/ 2 h 8"/>
                <a:gd name="T26" fmla="*/ 4 w 15"/>
                <a:gd name="T27" fmla="*/ 1 h 8"/>
                <a:gd name="T28" fmla="*/ 2 w 15"/>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8">
                  <a:moveTo>
                    <a:pt x="2" y="0"/>
                  </a:moveTo>
                  <a:cubicBezTo>
                    <a:pt x="2" y="0"/>
                    <a:pt x="2" y="0"/>
                    <a:pt x="1" y="1"/>
                  </a:cubicBezTo>
                  <a:cubicBezTo>
                    <a:pt x="0" y="1"/>
                    <a:pt x="0" y="2"/>
                    <a:pt x="1" y="3"/>
                  </a:cubicBezTo>
                  <a:cubicBezTo>
                    <a:pt x="2" y="5"/>
                    <a:pt x="3" y="5"/>
                    <a:pt x="4" y="6"/>
                  </a:cubicBezTo>
                  <a:cubicBezTo>
                    <a:pt x="6" y="6"/>
                    <a:pt x="8" y="6"/>
                    <a:pt x="9" y="6"/>
                  </a:cubicBezTo>
                  <a:cubicBezTo>
                    <a:pt x="10" y="6"/>
                    <a:pt x="10" y="7"/>
                    <a:pt x="11" y="7"/>
                  </a:cubicBezTo>
                  <a:cubicBezTo>
                    <a:pt x="11" y="7"/>
                    <a:pt x="11" y="7"/>
                    <a:pt x="11" y="7"/>
                  </a:cubicBezTo>
                  <a:cubicBezTo>
                    <a:pt x="12" y="8"/>
                    <a:pt x="12" y="8"/>
                    <a:pt x="13" y="8"/>
                  </a:cubicBezTo>
                  <a:cubicBezTo>
                    <a:pt x="13" y="8"/>
                    <a:pt x="14" y="8"/>
                    <a:pt x="14" y="8"/>
                  </a:cubicBezTo>
                  <a:cubicBezTo>
                    <a:pt x="15" y="7"/>
                    <a:pt x="15" y="6"/>
                    <a:pt x="15" y="5"/>
                  </a:cubicBezTo>
                  <a:cubicBezTo>
                    <a:pt x="14" y="4"/>
                    <a:pt x="12" y="3"/>
                    <a:pt x="11" y="3"/>
                  </a:cubicBezTo>
                  <a:cubicBezTo>
                    <a:pt x="9" y="2"/>
                    <a:pt x="8" y="2"/>
                    <a:pt x="6" y="2"/>
                  </a:cubicBezTo>
                  <a:cubicBezTo>
                    <a:pt x="6" y="2"/>
                    <a:pt x="5" y="2"/>
                    <a:pt x="5" y="2"/>
                  </a:cubicBezTo>
                  <a:cubicBezTo>
                    <a:pt x="4" y="1"/>
                    <a:pt x="4" y="1"/>
                    <a:pt x="4" y="1"/>
                  </a:cubicBezTo>
                  <a:cubicBezTo>
                    <a:pt x="4"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824"/>
            <p:cNvSpPr>
              <a:spLocks noEditPoints="1"/>
            </p:cNvSpPr>
            <p:nvPr/>
          </p:nvSpPr>
          <p:spPr bwMode="auto">
            <a:xfrm>
              <a:off x="4820" y="3339"/>
              <a:ext cx="320" cy="303"/>
            </a:xfrm>
            <a:custGeom>
              <a:avLst/>
              <a:gdLst>
                <a:gd name="T0" fmla="*/ 22 w 135"/>
                <a:gd name="T1" fmla="*/ 91 h 128"/>
                <a:gd name="T2" fmla="*/ 91 w 135"/>
                <a:gd name="T3" fmla="*/ 124 h 128"/>
                <a:gd name="T4" fmla="*/ 88 w 135"/>
                <a:gd name="T5" fmla="*/ 122 h 128"/>
                <a:gd name="T6" fmla="*/ 86 w 135"/>
                <a:gd name="T7" fmla="*/ 121 h 128"/>
                <a:gd name="T8" fmla="*/ 84 w 135"/>
                <a:gd name="T9" fmla="*/ 119 h 128"/>
                <a:gd name="T10" fmla="*/ 34 w 135"/>
                <a:gd name="T11" fmla="*/ 102 h 128"/>
                <a:gd name="T12" fmla="*/ 17 w 135"/>
                <a:gd name="T13" fmla="*/ 99 h 128"/>
                <a:gd name="T14" fmla="*/ 119 w 135"/>
                <a:gd name="T15" fmla="*/ 37 h 128"/>
                <a:gd name="T16" fmla="*/ 116 w 135"/>
                <a:gd name="T17" fmla="*/ 63 h 128"/>
                <a:gd name="T18" fmla="*/ 20 w 135"/>
                <a:gd name="T19" fmla="*/ 87 h 128"/>
                <a:gd name="T20" fmla="*/ 42 w 135"/>
                <a:gd name="T21" fmla="*/ 11 h 128"/>
                <a:gd name="T22" fmla="*/ 64 w 135"/>
                <a:gd name="T23" fmla="*/ 17 h 128"/>
                <a:gd name="T24" fmla="*/ 60 w 135"/>
                <a:gd name="T25" fmla="*/ 31 h 128"/>
                <a:gd name="T26" fmla="*/ 77 w 135"/>
                <a:gd name="T27" fmla="*/ 36 h 128"/>
                <a:gd name="T28" fmla="*/ 85 w 135"/>
                <a:gd name="T29" fmla="*/ 33 h 128"/>
                <a:gd name="T30" fmla="*/ 88 w 135"/>
                <a:gd name="T31" fmla="*/ 21 h 128"/>
                <a:gd name="T32" fmla="*/ 118 w 135"/>
                <a:gd name="T33" fmla="*/ 24 h 128"/>
                <a:gd name="T34" fmla="*/ 95 w 135"/>
                <a:gd name="T35" fmla="*/ 110 h 128"/>
                <a:gd name="T36" fmla="*/ 22 w 135"/>
                <a:gd name="T37" fmla="*/ 86 h 128"/>
                <a:gd name="T38" fmla="*/ 20 w 135"/>
                <a:gd name="T39" fmla="*/ 87 h 128"/>
                <a:gd name="T40" fmla="*/ 74 w 135"/>
                <a:gd name="T41" fmla="*/ 4 h 128"/>
                <a:gd name="T42" fmla="*/ 87 w 135"/>
                <a:gd name="T43" fmla="*/ 6 h 128"/>
                <a:gd name="T44" fmla="*/ 84 w 135"/>
                <a:gd name="T45" fmla="*/ 23 h 128"/>
                <a:gd name="T46" fmla="*/ 81 w 135"/>
                <a:gd name="T47" fmla="*/ 31 h 128"/>
                <a:gd name="T48" fmla="*/ 77 w 135"/>
                <a:gd name="T49" fmla="*/ 32 h 128"/>
                <a:gd name="T50" fmla="*/ 77 w 135"/>
                <a:gd name="T51" fmla="*/ 32 h 128"/>
                <a:gd name="T52" fmla="*/ 64 w 135"/>
                <a:gd name="T53" fmla="*/ 29 h 128"/>
                <a:gd name="T54" fmla="*/ 72 w 135"/>
                <a:gd name="T55" fmla="*/ 4 h 128"/>
                <a:gd name="T56" fmla="*/ 74 w 135"/>
                <a:gd name="T57" fmla="*/ 0 h 128"/>
                <a:gd name="T58" fmla="*/ 67 w 135"/>
                <a:gd name="T59" fmla="*/ 5 h 128"/>
                <a:gd name="T60" fmla="*/ 44 w 135"/>
                <a:gd name="T61" fmla="*/ 7 h 128"/>
                <a:gd name="T62" fmla="*/ 42 w 135"/>
                <a:gd name="T63" fmla="*/ 6 h 128"/>
                <a:gd name="T64" fmla="*/ 39 w 135"/>
                <a:gd name="T65" fmla="*/ 7 h 128"/>
                <a:gd name="T66" fmla="*/ 0 w 135"/>
                <a:gd name="T67" fmla="*/ 86 h 128"/>
                <a:gd name="T68" fmla="*/ 17 w 135"/>
                <a:gd name="T69" fmla="*/ 90 h 128"/>
                <a:gd name="T70" fmla="*/ 12 w 135"/>
                <a:gd name="T71" fmla="*/ 102 h 128"/>
                <a:gd name="T72" fmla="*/ 14 w 135"/>
                <a:gd name="T73" fmla="*/ 103 h 128"/>
                <a:gd name="T74" fmla="*/ 17 w 135"/>
                <a:gd name="T75" fmla="*/ 103 h 128"/>
                <a:gd name="T76" fmla="*/ 84 w 135"/>
                <a:gd name="T77" fmla="*/ 125 h 128"/>
                <a:gd name="T78" fmla="*/ 91 w 135"/>
                <a:gd name="T79" fmla="*/ 128 h 128"/>
                <a:gd name="T80" fmla="*/ 94 w 135"/>
                <a:gd name="T81" fmla="*/ 127 h 128"/>
                <a:gd name="T82" fmla="*/ 134 w 135"/>
                <a:gd name="T83" fmla="*/ 40 h 128"/>
                <a:gd name="T84" fmla="*/ 133 w 135"/>
                <a:gd name="T85" fmla="*/ 37 h 128"/>
                <a:gd name="T86" fmla="*/ 124 w 135"/>
                <a:gd name="T87" fmla="*/ 26 h 128"/>
                <a:gd name="T88" fmla="*/ 125 w 135"/>
                <a:gd name="T89" fmla="*/ 24 h 128"/>
                <a:gd name="T90" fmla="*/ 126 w 135"/>
                <a:gd name="T91" fmla="*/ 22 h 128"/>
                <a:gd name="T92" fmla="*/ 124 w 135"/>
                <a:gd name="T93" fmla="*/ 20 h 128"/>
                <a:gd name="T94" fmla="*/ 122 w 135"/>
                <a:gd name="T95" fmla="*/ 20 h 128"/>
                <a:gd name="T96" fmla="*/ 119 w 135"/>
                <a:gd name="T97" fmla="*/ 20 h 128"/>
                <a:gd name="T98" fmla="*/ 89 w 135"/>
                <a:gd name="T99" fmla="*/ 17 h 128"/>
                <a:gd name="T100" fmla="*/ 92 w 135"/>
                <a:gd name="T101" fmla="*/ 5 h 128"/>
                <a:gd name="T102" fmla="*/ 90 w 135"/>
                <a:gd name="T103" fmla="*/ 2 h 128"/>
                <a:gd name="T104" fmla="*/ 74 w 135"/>
                <a:gd name="T10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5" h="128">
                  <a:moveTo>
                    <a:pt x="17" y="99"/>
                  </a:moveTo>
                  <a:cubicBezTo>
                    <a:pt x="19" y="96"/>
                    <a:pt x="20" y="94"/>
                    <a:pt x="22" y="91"/>
                  </a:cubicBezTo>
                  <a:cubicBezTo>
                    <a:pt x="47" y="96"/>
                    <a:pt x="71" y="104"/>
                    <a:pt x="95" y="114"/>
                  </a:cubicBezTo>
                  <a:cubicBezTo>
                    <a:pt x="93" y="117"/>
                    <a:pt x="92" y="120"/>
                    <a:pt x="91" y="124"/>
                  </a:cubicBezTo>
                  <a:cubicBezTo>
                    <a:pt x="90" y="123"/>
                    <a:pt x="90" y="123"/>
                    <a:pt x="89" y="123"/>
                  </a:cubicBezTo>
                  <a:cubicBezTo>
                    <a:pt x="89" y="123"/>
                    <a:pt x="89" y="122"/>
                    <a:pt x="88" y="122"/>
                  </a:cubicBezTo>
                  <a:cubicBezTo>
                    <a:pt x="88" y="122"/>
                    <a:pt x="87" y="121"/>
                    <a:pt x="86" y="121"/>
                  </a:cubicBezTo>
                  <a:cubicBezTo>
                    <a:pt x="86" y="121"/>
                    <a:pt x="86" y="121"/>
                    <a:pt x="86" y="121"/>
                  </a:cubicBezTo>
                  <a:cubicBezTo>
                    <a:pt x="86" y="120"/>
                    <a:pt x="85" y="119"/>
                    <a:pt x="84" y="119"/>
                  </a:cubicBezTo>
                  <a:cubicBezTo>
                    <a:pt x="84" y="119"/>
                    <a:pt x="84" y="119"/>
                    <a:pt x="84" y="119"/>
                  </a:cubicBezTo>
                  <a:cubicBezTo>
                    <a:pt x="83" y="120"/>
                    <a:pt x="83" y="120"/>
                    <a:pt x="83" y="120"/>
                  </a:cubicBezTo>
                  <a:cubicBezTo>
                    <a:pt x="67" y="114"/>
                    <a:pt x="50" y="108"/>
                    <a:pt x="34" y="102"/>
                  </a:cubicBezTo>
                  <a:cubicBezTo>
                    <a:pt x="29" y="101"/>
                    <a:pt x="23" y="99"/>
                    <a:pt x="17" y="99"/>
                  </a:cubicBezTo>
                  <a:cubicBezTo>
                    <a:pt x="17" y="99"/>
                    <a:pt x="17" y="99"/>
                    <a:pt x="17" y="99"/>
                  </a:cubicBezTo>
                  <a:moveTo>
                    <a:pt x="100" y="101"/>
                  </a:moveTo>
                  <a:cubicBezTo>
                    <a:pt x="104" y="79"/>
                    <a:pt x="111" y="57"/>
                    <a:pt x="119" y="37"/>
                  </a:cubicBezTo>
                  <a:cubicBezTo>
                    <a:pt x="122" y="38"/>
                    <a:pt x="125" y="40"/>
                    <a:pt x="129" y="40"/>
                  </a:cubicBezTo>
                  <a:cubicBezTo>
                    <a:pt x="123" y="47"/>
                    <a:pt x="120" y="55"/>
                    <a:pt x="116" y="63"/>
                  </a:cubicBezTo>
                  <a:cubicBezTo>
                    <a:pt x="111" y="76"/>
                    <a:pt x="106" y="88"/>
                    <a:pt x="100" y="101"/>
                  </a:cubicBezTo>
                  <a:moveTo>
                    <a:pt x="20" y="87"/>
                  </a:moveTo>
                  <a:cubicBezTo>
                    <a:pt x="15" y="86"/>
                    <a:pt x="10" y="85"/>
                    <a:pt x="5" y="84"/>
                  </a:cubicBezTo>
                  <a:cubicBezTo>
                    <a:pt x="20" y="61"/>
                    <a:pt x="33" y="37"/>
                    <a:pt x="42" y="11"/>
                  </a:cubicBezTo>
                  <a:cubicBezTo>
                    <a:pt x="42" y="11"/>
                    <a:pt x="42" y="11"/>
                    <a:pt x="42" y="11"/>
                  </a:cubicBezTo>
                  <a:cubicBezTo>
                    <a:pt x="50" y="13"/>
                    <a:pt x="57" y="15"/>
                    <a:pt x="64" y="17"/>
                  </a:cubicBezTo>
                  <a:cubicBezTo>
                    <a:pt x="63" y="21"/>
                    <a:pt x="61" y="25"/>
                    <a:pt x="59" y="29"/>
                  </a:cubicBezTo>
                  <a:cubicBezTo>
                    <a:pt x="59" y="30"/>
                    <a:pt x="59" y="31"/>
                    <a:pt x="60" y="31"/>
                  </a:cubicBezTo>
                  <a:cubicBezTo>
                    <a:pt x="61" y="33"/>
                    <a:pt x="64" y="34"/>
                    <a:pt x="67" y="35"/>
                  </a:cubicBezTo>
                  <a:cubicBezTo>
                    <a:pt x="71" y="35"/>
                    <a:pt x="74" y="36"/>
                    <a:pt x="77" y="36"/>
                  </a:cubicBezTo>
                  <a:cubicBezTo>
                    <a:pt x="79" y="36"/>
                    <a:pt x="80" y="36"/>
                    <a:pt x="81" y="36"/>
                  </a:cubicBezTo>
                  <a:cubicBezTo>
                    <a:pt x="83" y="35"/>
                    <a:pt x="84" y="35"/>
                    <a:pt x="85" y="33"/>
                  </a:cubicBezTo>
                  <a:cubicBezTo>
                    <a:pt x="85" y="33"/>
                    <a:pt x="86" y="32"/>
                    <a:pt x="86" y="31"/>
                  </a:cubicBezTo>
                  <a:cubicBezTo>
                    <a:pt x="87" y="28"/>
                    <a:pt x="88" y="25"/>
                    <a:pt x="88" y="21"/>
                  </a:cubicBezTo>
                  <a:cubicBezTo>
                    <a:pt x="98" y="23"/>
                    <a:pt x="108" y="23"/>
                    <a:pt x="118" y="24"/>
                  </a:cubicBezTo>
                  <a:cubicBezTo>
                    <a:pt x="118" y="24"/>
                    <a:pt x="118" y="24"/>
                    <a:pt x="118" y="24"/>
                  </a:cubicBezTo>
                  <a:cubicBezTo>
                    <a:pt x="119" y="24"/>
                    <a:pt x="119" y="24"/>
                    <a:pt x="120" y="24"/>
                  </a:cubicBezTo>
                  <a:cubicBezTo>
                    <a:pt x="108" y="51"/>
                    <a:pt x="99" y="80"/>
                    <a:pt x="95" y="110"/>
                  </a:cubicBezTo>
                  <a:cubicBezTo>
                    <a:pt x="71" y="100"/>
                    <a:pt x="47" y="92"/>
                    <a:pt x="23" y="87"/>
                  </a:cubicBezTo>
                  <a:cubicBezTo>
                    <a:pt x="23" y="87"/>
                    <a:pt x="23" y="87"/>
                    <a:pt x="22" y="86"/>
                  </a:cubicBezTo>
                  <a:cubicBezTo>
                    <a:pt x="22" y="86"/>
                    <a:pt x="21" y="86"/>
                    <a:pt x="21" y="86"/>
                  </a:cubicBezTo>
                  <a:cubicBezTo>
                    <a:pt x="21" y="86"/>
                    <a:pt x="20" y="86"/>
                    <a:pt x="20" y="87"/>
                  </a:cubicBezTo>
                  <a:moveTo>
                    <a:pt x="72" y="4"/>
                  </a:moveTo>
                  <a:cubicBezTo>
                    <a:pt x="73" y="4"/>
                    <a:pt x="73" y="4"/>
                    <a:pt x="74" y="4"/>
                  </a:cubicBezTo>
                  <a:cubicBezTo>
                    <a:pt x="74" y="4"/>
                    <a:pt x="75" y="4"/>
                    <a:pt x="76" y="4"/>
                  </a:cubicBezTo>
                  <a:cubicBezTo>
                    <a:pt x="80" y="5"/>
                    <a:pt x="83" y="5"/>
                    <a:pt x="87" y="6"/>
                  </a:cubicBezTo>
                  <a:cubicBezTo>
                    <a:pt x="87" y="7"/>
                    <a:pt x="87" y="8"/>
                    <a:pt x="86" y="10"/>
                  </a:cubicBezTo>
                  <a:cubicBezTo>
                    <a:pt x="85" y="14"/>
                    <a:pt x="85" y="18"/>
                    <a:pt x="84" y="23"/>
                  </a:cubicBezTo>
                  <a:cubicBezTo>
                    <a:pt x="83" y="25"/>
                    <a:pt x="83" y="27"/>
                    <a:pt x="82" y="28"/>
                  </a:cubicBezTo>
                  <a:cubicBezTo>
                    <a:pt x="82" y="30"/>
                    <a:pt x="82" y="31"/>
                    <a:pt x="81" y="31"/>
                  </a:cubicBezTo>
                  <a:cubicBezTo>
                    <a:pt x="81" y="31"/>
                    <a:pt x="81" y="31"/>
                    <a:pt x="80" y="32"/>
                  </a:cubicBezTo>
                  <a:cubicBezTo>
                    <a:pt x="80" y="32"/>
                    <a:pt x="79" y="32"/>
                    <a:pt x="77" y="32"/>
                  </a:cubicBezTo>
                  <a:cubicBezTo>
                    <a:pt x="77" y="32"/>
                    <a:pt x="77" y="32"/>
                    <a:pt x="77" y="32"/>
                  </a:cubicBezTo>
                  <a:cubicBezTo>
                    <a:pt x="77" y="32"/>
                    <a:pt x="77" y="32"/>
                    <a:pt x="77" y="32"/>
                  </a:cubicBezTo>
                  <a:cubicBezTo>
                    <a:pt x="75" y="32"/>
                    <a:pt x="71" y="31"/>
                    <a:pt x="69" y="31"/>
                  </a:cubicBezTo>
                  <a:cubicBezTo>
                    <a:pt x="67" y="30"/>
                    <a:pt x="65" y="29"/>
                    <a:pt x="64" y="29"/>
                  </a:cubicBezTo>
                  <a:cubicBezTo>
                    <a:pt x="67" y="21"/>
                    <a:pt x="70" y="11"/>
                    <a:pt x="71" y="5"/>
                  </a:cubicBezTo>
                  <a:cubicBezTo>
                    <a:pt x="71" y="5"/>
                    <a:pt x="72" y="5"/>
                    <a:pt x="72" y="4"/>
                  </a:cubicBezTo>
                  <a:cubicBezTo>
                    <a:pt x="72" y="4"/>
                    <a:pt x="72" y="4"/>
                    <a:pt x="72" y="4"/>
                  </a:cubicBezTo>
                  <a:moveTo>
                    <a:pt x="74" y="0"/>
                  </a:moveTo>
                  <a:cubicBezTo>
                    <a:pt x="73" y="0"/>
                    <a:pt x="71" y="0"/>
                    <a:pt x="70" y="1"/>
                  </a:cubicBezTo>
                  <a:cubicBezTo>
                    <a:pt x="69" y="2"/>
                    <a:pt x="68" y="3"/>
                    <a:pt x="67" y="5"/>
                  </a:cubicBezTo>
                  <a:cubicBezTo>
                    <a:pt x="67" y="7"/>
                    <a:pt x="66" y="10"/>
                    <a:pt x="65" y="13"/>
                  </a:cubicBezTo>
                  <a:cubicBezTo>
                    <a:pt x="58" y="11"/>
                    <a:pt x="51" y="9"/>
                    <a:pt x="44" y="7"/>
                  </a:cubicBezTo>
                  <a:cubicBezTo>
                    <a:pt x="43" y="7"/>
                    <a:pt x="43" y="7"/>
                    <a:pt x="43" y="7"/>
                  </a:cubicBezTo>
                  <a:cubicBezTo>
                    <a:pt x="43" y="7"/>
                    <a:pt x="42" y="6"/>
                    <a:pt x="42" y="6"/>
                  </a:cubicBezTo>
                  <a:cubicBezTo>
                    <a:pt x="42" y="6"/>
                    <a:pt x="41" y="6"/>
                    <a:pt x="41" y="6"/>
                  </a:cubicBezTo>
                  <a:cubicBezTo>
                    <a:pt x="40" y="6"/>
                    <a:pt x="39" y="6"/>
                    <a:pt x="39" y="7"/>
                  </a:cubicBezTo>
                  <a:cubicBezTo>
                    <a:pt x="29" y="34"/>
                    <a:pt x="16" y="60"/>
                    <a:pt x="0" y="84"/>
                  </a:cubicBezTo>
                  <a:cubicBezTo>
                    <a:pt x="0" y="85"/>
                    <a:pt x="0" y="86"/>
                    <a:pt x="0" y="86"/>
                  </a:cubicBezTo>
                  <a:cubicBezTo>
                    <a:pt x="0" y="87"/>
                    <a:pt x="1" y="88"/>
                    <a:pt x="1" y="88"/>
                  </a:cubicBezTo>
                  <a:cubicBezTo>
                    <a:pt x="7" y="88"/>
                    <a:pt x="12" y="89"/>
                    <a:pt x="17" y="90"/>
                  </a:cubicBezTo>
                  <a:cubicBezTo>
                    <a:pt x="15" y="94"/>
                    <a:pt x="14" y="97"/>
                    <a:pt x="12" y="100"/>
                  </a:cubicBezTo>
                  <a:cubicBezTo>
                    <a:pt x="11" y="101"/>
                    <a:pt x="11" y="102"/>
                    <a:pt x="12" y="102"/>
                  </a:cubicBezTo>
                  <a:cubicBezTo>
                    <a:pt x="12" y="103"/>
                    <a:pt x="13" y="103"/>
                    <a:pt x="13" y="103"/>
                  </a:cubicBezTo>
                  <a:cubicBezTo>
                    <a:pt x="14" y="103"/>
                    <a:pt x="14" y="103"/>
                    <a:pt x="14" y="103"/>
                  </a:cubicBezTo>
                  <a:cubicBezTo>
                    <a:pt x="15" y="103"/>
                    <a:pt x="16" y="103"/>
                    <a:pt x="17" y="103"/>
                  </a:cubicBezTo>
                  <a:cubicBezTo>
                    <a:pt x="17" y="103"/>
                    <a:pt x="17" y="103"/>
                    <a:pt x="17" y="103"/>
                  </a:cubicBezTo>
                  <a:cubicBezTo>
                    <a:pt x="22" y="103"/>
                    <a:pt x="27" y="105"/>
                    <a:pt x="32" y="106"/>
                  </a:cubicBezTo>
                  <a:cubicBezTo>
                    <a:pt x="50" y="112"/>
                    <a:pt x="67" y="118"/>
                    <a:pt x="84" y="125"/>
                  </a:cubicBezTo>
                  <a:cubicBezTo>
                    <a:pt x="85" y="125"/>
                    <a:pt x="85" y="126"/>
                    <a:pt x="86" y="126"/>
                  </a:cubicBezTo>
                  <a:cubicBezTo>
                    <a:pt x="88" y="127"/>
                    <a:pt x="90" y="128"/>
                    <a:pt x="91" y="128"/>
                  </a:cubicBezTo>
                  <a:cubicBezTo>
                    <a:pt x="91" y="128"/>
                    <a:pt x="92" y="128"/>
                    <a:pt x="92" y="128"/>
                  </a:cubicBezTo>
                  <a:cubicBezTo>
                    <a:pt x="93" y="128"/>
                    <a:pt x="93" y="128"/>
                    <a:pt x="94" y="127"/>
                  </a:cubicBezTo>
                  <a:cubicBezTo>
                    <a:pt x="102" y="106"/>
                    <a:pt x="111" y="86"/>
                    <a:pt x="120" y="65"/>
                  </a:cubicBezTo>
                  <a:cubicBezTo>
                    <a:pt x="124" y="56"/>
                    <a:pt x="128" y="47"/>
                    <a:pt x="134" y="40"/>
                  </a:cubicBezTo>
                  <a:cubicBezTo>
                    <a:pt x="135" y="40"/>
                    <a:pt x="135" y="39"/>
                    <a:pt x="134" y="38"/>
                  </a:cubicBezTo>
                  <a:cubicBezTo>
                    <a:pt x="134" y="37"/>
                    <a:pt x="133" y="37"/>
                    <a:pt x="133" y="37"/>
                  </a:cubicBezTo>
                  <a:cubicBezTo>
                    <a:pt x="129" y="36"/>
                    <a:pt x="125" y="35"/>
                    <a:pt x="121" y="33"/>
                  </a:cubicBezTo>
                  <a:cubicBezTo>
                    <a:pt x="122" y="30"/>
                    <a:pt x="123" y="28"/>
                    <a:pt x="124" y="26"/>
                  </a:cubicBezTo>
                  <a:cubicBezTo>
                    <a:pt x="124" y="25"/>
                    <a:pt x="124" y="25"/>
                    <a:pt x="124" y="25"/>
                  </a:cubicBezTo>
                  <a:cubicBezTo>
                    <a:pt x="125" y="24"/>
                    <a:pt x="125" y="24"/>
                    <a:pt x="125" y="24"/>
                  </a:cubicBezTo>
                  <a:cubicBezTo>
                    <a:pt x="125" y="24"/>
                    <a:pt x="125" y="24"/>
                    <a:pt x="126" y="23"/>
                  </a:cubicBezTo>
                  <a:cubicBezTo>
                    <a:pt x="126" y="23"/>
                    <a:pt x="126" y="23"/>
                    <a:pt x="126" y="22"/>
                  </a:cubicBezTo>
                  <a:cubicBezTo>
                    <a:pt x="126" y="22"/>
                    <a:pt x="126" y="21"/>
                    <a:pt x="126" y="21"/>
                  </a:cubicBezTo>
                  <a:cubicBezTo>
                    <a:pt x="125" y="20"/>
                    <a:pt x="124" y="20"/>
                    <a:pt x="124" y="20"/>
                  </a:cubicBezTo>
                  <a:cubicBezTo>
                    <a:pt x="123" y="20"/>
                    <a:pt x="123" y="20"/>
                    <a:pt x="123" y="20"/>
                  </a:cubicBezTo>
                  <a:cubicBezTo>
                    <a:pt x="122" y="20"/>
                    <a:pt x="122" y="20"/>
                    <a:pt x="122" y="20"/>
                  </a:cubicBezTo>
                  <a:cubicBezTo>
                    <a:pt x="122" y="20"/>
                    <a:pt x="122" y="20"/>
                    <a:pt x="121" y="20"/>
                  </a:cubicBezTo>
                  <a:cubicBezTo>
                    <a:pt x="120" y="20"/>
                    <a:pt x="120" y="20"/>
                    <a:pt x="119" y="20"/>
                  </a:cubicBezTo>
                  <a:cubicBezTo>
                    <a:pt x="108" y="19"/>
                    <a:pt x="99" y="19"/>
                    <a:pt x="89" y="17"/>
                  </a:cubicBezTo>
                  <a:cubicBezTo>
                    <a:pt x="89" y="17"/>
                    <a:pt x="89" y="17"/>
                    <a:pt x="89" y="17"/>
                  </a:cubicBezTo>
                  <a:cubicBezTo>
                    <a:pt x="90" y="14"/>
                    <a:pt x="90" y="12"/>
                    <a:pt x="91" y="10"/>
                  </a:cubicBezTo>
                  <a:cubicBezTo>
                    <a:pt x="91" y="8"/>
                    <a:pt x="92" y="6"/>
                    <a:pt x="92" y="5"/>
                  </a:cubicBezTo>
                  <a:cubicBezTo>
                    <a:pt x="92" y="4"/>
                    <a:pt x="92" y="4"/>
                    <a:pt x="92" y="3"/>
                  </a:cubicBezTo>
                  <a:cubicBezTo>
                    <a:pt x="92" y="3"/>
                    <a:pt x="91" y="2"/>
                    <a:pt x="90" y="2"/>
                  </a:cubicBezTo>
                  <a:cubicBezTo>
                    <a:pt x="86" y="1"/>
                    <a:pt x="81" y="1"/>
                    <a:pt x="76" y="0"/>
                  </a:cubicBezTo>
                  <a:cubicBezTo>
                    <a:pt x="76" y="0"/>
                    <a:pt x="75" y="0"/>
                    <a:pt x="7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825"/>
            <p:cNvSpPr>
              <a:spLocks noEditPoints="1"/>
            </p:cNvSpPr>
            <p:nvPr/>
          </p:nvSpPr>
          <p:spPr bwMode="auto">
            <a:xfrm>
              <a:off x="3269" y="2690"/>
              <a:ext cx="408" cy="377"/>
            </a:xfrm>
            <a:custGeom>
              <a:avLst/>
              <a:gdLst>
                <a:gd name="T0" fmla="*/ 167 w 172"/>
                <a:gd name="T1" fmla="*/ 113 h 159"/>
                <a:gd name="T2" fmla="*/ 152 w 172"/>
                <a:gd name="T3" fmla="*/ 152 h 159"/>
                <a:gd name="T4" fmla="*/ 130 w 172"/>
                <a:gd name="T5" fmla="*/ 117 h 159"/>
                <a:gd name="T6" fmla="*/ 142 w 172"/>
                <a:gd name="T7" fmla="*/ 102 h 159"/>
                <a:gd name="T8" fmla="*/ 146 w 172"/>
                <a:gd name="T9" fmla="*/ 102 h 159"/>
                <a:gd name="T10" fmla="*/ 140 w 172"/>
                <a:gd name="T11" fmla="*/ 78 h 159"/>
                <a:gd name="T12" fmla="*/ 140 w 172"/>
                <a:gd name="T13" fmla="*/ 100 h 159"/>
                <a:gd name="T14" fmla="*/ 97 w 172"/>
                <a:gd name="T15" fmla="*/ 91 h 159"/>
                <a:gd name="T16" fmla="*/ 114 w 172"/>
                <a:gd name="T17" fmla="*/ 77 h 159"/>
                <a:gd name="T18" fmla="*/ 119 w 172"/>
                <a:gd name="T19" fmla="*/ 92 h 159"/>
                <a:gd name="T20" fmla="*/ 92 w 172"/>
                <a:gd name="T21" fmla="*/ 68 h 159"/>
                <a:gd name="T22" fmla="*/ 110 w 172"/>
                <a:gd name="T23" fmla="*/ 76 h 159"/>
                <a:gd name="T24" fmla="*/ 83 w 172"/>
                <a:gd name="T25" fmla="*/ 55 h 159"/>
                <a:gd name="T26" fmla="*/ 79 w 172"/>
                <a:gd name="T27" fmla="*/ 65 h 159"/>
                <a:gd name="T28" fmla="*/ 64 w 172"/>
                <a:gd name="T29" fmla="*/ 46 h 159"/>
                <a:gd name="T30" fmla="*/ 83 w 172"/>
                <a:gd name="T31" fmla="*/ 42 h 159"/>
                <a:gd name="T32" fmla="*/ 61 w 172"/>
                <a:gd name="T33" fmla="*/ 29 h 159"/>
                <a:gd name="T34" fmla="*/ 45 w 172"/>
                <a:gd name="T35" fmla="*/ 41 h 159"/>
                <a:gd name="T36" fmla="*/ 5 w 172"/>
                <a:gd name="T37" fmla="*/ 155 h 159"/>
                <a:gd name="T38" fmla="*/ 24 w 172"/>
                <a:gd name="T39" fmla="*/ 23 h 159"/>
                <a:gd name="T40" fmla="*/ 35 w 172"/>
                <a:gd name="T41" fmla="*/ 46 h 159"/>
                <a:gd name="T42" fmla="*/ 60 w 172"/>
                <a:gd name="T43" fmla="*/ 47 h 159"/>
                <a:gd name="T44" fmla="*/ 62 w 172"/>
                <a:gd name="T45" fmla="*/ 69 h 159"/>
                <a:gd name="T46" fmla="*/ 62 w 172"/>
                <a:gd name="T47" fmla="*/ 70 h 159"/>
                <a:gd name="T48" fmla="*/ 63 w 172"/>
                <a:gd name="T49" fmla="*/ 70 h 159"/>
                <a:gd name="T50" fmla="*/ 79 w 172"/>
                <a:gd name="T51" fmla="*/ 69 h 159"/>
                <a:gd name="T52" fmla="*/ 92 w 172"/>
                <a:gd name="T53" fmla="*/ 95 h 159"/>
                <a:gd name="T54" fmla="*/ 120 w 172"/>
                <a:gd name="T55" fmla="*/ 118 h 159"/>
                <a:gd name="T56" fmla="*/ 130 w 172"/>
                <a:gd name="T57" fmla="*/ 121 h 159"/>
                <a:gd name="T58" fmla="*/ 5 w 172"/>
                <a:gd name="T59" fmla="*/ 155 h 159"/>
                <a:gd name="T60" fmla="*/ 56 w 172"/>
                <a:gd name="T61" fmla="*/ 13 h 159"/>
                <a:gd name="T62" fmla="*/ 8 w 172"/>
                <a:gd name="T63" fmla="*/ 19 h 159"/>
                <a:gd name="T64" fmla="*/ 51 w 172"/>
                <a:gd name="T65" fmla="*/ 4 h 159"/>
                <a:gd name="T66" fmla="*/ 58 w 172"/>
                <a:gd name="T67" fmla="*/ 0 h 159"/>
                <a:gd name="T68" fmla="*/ 29 w 172"/>
                <a:gd name="T69" fmla="*/ 2 h 159"/>
                <a:gd name="T70" fmla="*/ 2 w 172"/>
                <a:gd name="T71" fmla="*/ 20 h 159"/>
                <a:gd name="T72" fmla="*/ 1 w 172"/>
                <a:gd name="T73" fmla="*/ 21 h 159"/>
                <a:gd name="T74" fmla="*/ 0 w 172"/>
                <a:gd name="T75" fmla="*/ 157 h 159"/>
                <a:gd name="T76" fmla="*/ 149 w 172"/>
                <a:gd name="T77" fmla="*/ 157 h 159"/>
                <a:gd name="T78" fmla="*/ 152 w 172"/>
                <a:gd name="T79" fmla="*/ 158 h 159"/>
                <a:gd name="T80" fmla="*/ 155 w 172"/>
                <a:gd name="T81" fmla="*/ 154 h 159"/>
                <a:gd name="T82" fmla="*/ 171 w 172"/>
                <a:gd name="T83" fmla="*/ 131 h 159"/>
                <a:gd name="T84" fmla="*/ 171 w 172"/>
                <a:gd name="T85" fmla="*/ 99 h 159"/>
                <a:gd name="T86" fmla="*/ 171 w 172"/>
                <a:gd name="T87" fmla="*/ 98 h 159"/>
                <a:gd name="T88" fmla="*/ 152 w 172"/>
                <a:gd name="T89" fmla="*/ 98 h 159"/>
                <a:gd name="T90" fmla="*/ 143 w 172"/>
                <a:gd name="T91" fmla="*/ 99 h 159"/>
                <a:gd name="T92" fmla="*/ 144 w 172"/>
                <a:gd name="T93" fmla="*/ 74 h 159"/>
                <a:gd name="T94" fmla="*/ 143 w 172"/>
                <a:gd name="T95" fmla="*/ 73 h 159"/>
                <a:gd name="T96" fmla="*/ 126 w 172"/>
                <a:gd name="T97" fmla="*/ 73 h 159"/>
                <a:gd name="T98" fmla="*/ 114 w 172"/>
                <a:gd name="T99" fmla="*/ 48 h 159"/>
                <a:gd name="T100" fmla="*/ 113 w 172"/>
                <a:gd name="T101" fmla="*/ 47 h 159"/>
                <a:gd name="T102" fmla="*/ 112 w 172"/>
                <a:gd name="T103" fmla="*/ 46 h 159"/>
                <a:gd name="T104" fmla="*/ 87 w 172"/>
                <a:gd name="T105" fmla="*/ 26 h 159"/>
                <a:gd name="T106" fmla="*/ 86 w 172"/>
                <a:gd name="T107" fmla="*/ 25 h 159"/>
                <a:gd name="T108" fmla="*/ 85 w 172"/>
                <a:gd name="T109" fmla="*/ 24 h 159"/>
                <a:gd name="T110" fmla="*/ 59 w 172"/>
                <a:gd name="T111" fmla="*/ 13 h 159"/>
                <a:gd name="T112" fmla="*/ 59 w 172"/>
                <a:gd name="T113" fmla="*/ 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 h="159">
                  <a:moveTo>
                    <a:pt x="152" y="152"/>
                  </a:moveTo>
                  <a:cubicBezTo>
                    <a:pt x="151" y="141"/>
                    <a:pt x="150" y="130"/>
                    <a:pt x="150" y="119"/>
                  </a:cubicBezTo>
                  <a:cubicBezTo>
                    <a:pt x="156" y="113"/>
                    <a:pt x="161" y="108"/>
                    <a:pt x="168" y="103"/>
                  </a:cubicBezTo>
                  <a:cubicBezTo>
                    <a:pt x="168" y="106"/>
                    <a:pt x="167" y="110"/>
                    <a:pt x="167" y="113"/>
                  </a:cubicBezTo>
                  <a:cubicBezTo>
                    <a:pt x="167" y="116"/>
                    <a:pt x="167" y="118"/>
                    <a:pt x="167" y="120"/>
                  </a:cubicBezTo>
                  <a:cubicBezTo>
                    <a:pt x="167" y="124"/>
                    <a:pt x="167" y="128"/>
                    <a:pt x="167" y="131"/>
                  </a:cubicBezTo>
                  <a:cubicBezTo>
                    <a:pt x="167" y="131"/>
                    <a:pt x="168" y="132"/>
                    <a:pt x="168" y="132"/>
                  </a:cubicBezTo>
                  <a:cubicBezTo>
                    <a:pt x="163" y="139"/>
                    <a:pt x="158" y="146"/>
                    <a:pt x="152" y="152"/>
                  </a:cubicBezTo>
                  <a:moveTo>
                    <a:pt x="152" y="102"/>
                  </a:moveTo>
                  <a:cubicBezTo>
                    <a:pt x="156" y="102"/>
                    <a:pt x="159" y="102"/>
                    <a:pt x="163" y="102"/>
                  </a:cubicBezTo>
                  <a:cubicBezTo>
                    <a:pt x="157" y="106"/>
                    <a:pt x="152" y="112"/>
                    <a:pt x="147" y="117"/>
                  </a:cubicBezTo>
                  <a:cubicBezTo>
                    <a:pt x="139" y="117"/>
                    <a:pt x="136" y="117"/>
                    <a:pt x="130" y="117"/>
                  </a:cubicBezTo>
                  <a:cubicBezTo>
                    <a:pt x="129" y="117"/>
                    <a:pt x="128" y="117"/>
                    <a:pt x="126" y="117"/>
                  </a:cubicBezTo>
                  <a:cubicBezTo>
                    <a:pt x="128" y="116"/>
                    <a:pt x="131" y="113"/>
                    <a:pt x="133" y="111"/>
                  </a:cubicBezTo>
                  <a:cubicBezTo>
                    <a:pt x="136" y="108"/>
                    <a:pt x="139" y="105"/>
                    <a:pt x="141" y="103"/>
                  </a:cubicBezTo>
                  <a:cubicBezTo>
                    <a:pt x="142" y="102"/>
                    <a:pt x="142" y="102"/>
                    <a:pt x="142" y="102"/>
                  </a:cubicBezTo>
                  <a:cubicBezTo>
                    <a:pt x="142" y="102"/>
                    <a:pt x="142" y="102"/>
                    <a:pt x="143" y="102"/>
                  </a:cubicBezTo>
                  <a:cubicBezTo>
                    <a:pt x="143" y="102"/>
                    <a:pt x="143" y="102"/>
                    <a:pt x="143" y="102"/>
                  </a:cubicBezTo>
                  <a:cubicBezTo>
                    <a:pt x="144" y="102"/>
                    <a:pt x="144" y="102"/>
                    <a:pt x="144" y="102"/>
                  </a:cubicBezTo>
                  <a:cubicBezTo>
                    <a:pt x="144" y="102"/>
                    <a:pt x="145" y="102"/>
                    <a:pt x="146" y="102"/>
                  </a:cubicBezTo>
                  <a:cubicBezTo>
                    <a:pt x="148" y="102"/>
                    <a:pt x="150" y="102"/>
                    <a:pt x="152" y="102"/>
                  </a:cubicBezTo>
                  <a:moveTo>
                    <a:pt x="123" y="115"/>
                  </a:moveTo>
                  <a:cubicBezTo>
                    <a:pt x="123" y="107"/>
                    <a:pt x="123" y="104"/>
                    <a:pt x="122" y="94"/>
                  </a:cubicBezTo>
                  <a:cubicBezTo>
                    <a:pt x="128" y="88"/>
                    <a:pt x="133" y="83"/>
                    <a:pt x="140" y="78"/>
                  </a:cubicBezTo>
                  <a:cubicBezTo>
                    <a:pt x="140" y="80"/>
                    <a:pt x="140" y="83"/>
                    <a:pt x="140" y="86"/>
                  </a:cubicBezTo>
                  <a:cubicBezTo>
                    <a:pt x="140" y="87"/>
                    <a:pt x="140" y="89"/>
                    <a:pt x="140" y="91"/>
                  </a:cubicBezTo>
                  <a:cubicBezTo>
                    <a:pt x="140" y="93"/>
                    <a:pt x="140" y="96"/>
                    <a:pt x="140" y="99"/>
                  </a:cubicBezTo>
                  <a:cubicBezTo>
                    <a:pt x="140" y="100"/>
                    <a:pt x="140" y="100"/>
                    <a:pt x="140" y="100"/>
                  </a:cubicBezTo>
                  <a:cubicBezTo>
                    <a:pt x="139" y="100"/>
                    <a:pt x="139" y="100"/>
                    <a:pt x="139" y="100"/>
                  </a:cubicBezTo>
                  <a:cubicBezTo>
                    <a:pt x="137" y="102"/>
                    <a:pt x="134" y="105"/>
                    <a:pt x="130" y="109"/>
                  </a:cubicBezTo>
                  <a:cubicBezTo>
                    <a:pt x="128" y="111"/>
                    <a:pt x="126" y="113"/>
                    <a:pt x="123" y="115"/>
                  </a:cubicBezTo>
                  <a:moveTo>
                    <a:pt x="97" y="91"/>
                  </a:moveTo>
                  <a:cubicBezTo>
                    <a:pt x="100" y="89"/>
                    <a:pt x="103" y="87"/>
                    <a:pt x="106" y="84"/>
                  </a:cubicBezTo>
                  <a:cubicBezTo>
                    <a:pt x="108" y="83"/>
                    <a:pt x="110" y="81"/>
                    <a:pt x="111" y="80"/>
                  </a:cubicBezTo>
                  <a:cubicBezTo>
                    <a:pt x="112" y="79"/>
                    <a:pt x="113" y="78"/>
                    <a:pt x="113" y="78"/>
                  </a:cubicBezTo>
                  <a:cubicBezTo>
                    <a:pt x="114" y="77"/>
                    <a:pt x="114" y="77"/>
                    <a:pt x="114" y="77"/>
                  </a:cubicBezTo>
                  <a:cubicBezTo>
                    <a:pt x="114" y="77"/>
                    <a:pt x="114" y="77"/>
                    <a:pt x="114" y="77"/>
                  </a:cubicBezTo>
                  <a:cubicBezTo>
                    <a:pt x="117" y="77"/>
                    <a:pt x="121" y="77"/>
                    <a:pt x="126" y="77"/>
                  </a:cubicBezTo>
                  <a:cubicBezTo>
                    <a:pt x="129" y="77"/>
                    <a:pt x="133" y="77"/>
                    <a:pt x="136" y="77"/>
                  </a:cubicBezTo>
                  <a:cubicBezTo>
                    <a:pt x="130" y="81"/>
                    <a:pt x="125" y="87"/>
                    <a:pt x="119" y="92"/>
                  </a:cubicBezTo>
                  <a:cubicBezTo>
                    <a:pt x="114" y="91"/>
                    <a:pt x="110" y="91"/>
                    <a:pt x="106" y="91"/>
                  </a:cubicBezTo>
                  <a:cubicBezTo>
                    <a:pt x="103" y="91"/>
                    <a:pt x="101" y="91"/>
                    <a:pt x="97" y="91"/>
                  </a:cubicBezTo>
                  <a:moveTo>
                    <a:pt x="93" y="90"/>
                  </a:moveTo>
                  <a:cubicBezTo>
                    <a:pt x="93" y="81"/>
                    <a:pt x="92" y="77"/>
                    <a:pt x="92" y="68"/>
                  </a:cubicBezTo>
                  <a:cubicBezTo>
                    <a:pt x="98" y="62"/>
                    <a:pt x="103" y="56"/>
                    <a:pt x="110" y="52"/>
                  </a:cubicBezTo>
                  <a:cubicBezTo>
                    <a:pt x="110" y="52"/>
                    <a:pt x="110" y="53"/>
                    <a:pt x="110" y="54"/>
                  </a:cubicBezTo>
                  <a:cubicBezTo>
                    <a:pt x="110" y="59"/>
                    <a:pt x="110" y="66"/>
                    <a:pt x="110" y="72"/>
                  </a:cubicBezTo>
                  <a:cubicBezTo>
                    <a:pt x="110" y="73"/>
                    <a:pt x="110" y="74"/>
                    <a:pt x="110" y="76"/>
                  </a:cubicBezTo>
                  <a:cubicBezTo>
                    <a:pt x="108" y="77"/>
                    <a:pt x="105" y="80"/>
                    <a:pt x="102" y="83"/>
                  </a:cubicBezTo>
                  <a:cubicBezTo>
                    <a:pt x="99" y="86"/>
                    <a:pt x="96" y="88"/>
                    <a:pt x="93" y="90"/>
                  </a:cubicBezTo>
                  <a:moveTo>
                    <a:pt x="70" y="65"/>
                  </a:moveTo>
                  <a:cubicBezTo>
                    <a:pt x="75" y="62"/>
                    <a:pt x="80" y="58"/>
                    <a:pt x="83" y="55"/>
                  </a:cubicBezTo>
                  <a:cubicBezTo>
                    <a:pt x="85" y="53"/>
                    <a:pt x="85" y="53"/>
                    <a:pt x="87" y="52"/>
                  </a:cubicBezTo>
                  <a:cubicBezTo>
                    <a:pt x="91" y="51"/>
                    <a:pt x="98" y="51"/>
                    <a:pt x="105" y="51"/>
                  </a:cubicBezTo>
                  <a:cubicBezTo>
                    <a:pt x="100" y="55"/>
                    <a:pt x="95" y="60"/>
                    <a:pt x="89" y="65"/>
                  </a:cubicBezTo>
                  <a:cubicBezTo>
                    <a:pt x="85" y="65"/>
                    <a:pt x="82" y="65"/>
                    <a:pt x="79" y="65"/>
                  </a:cubicBezTo>
                  <a:cubicBezTo>
                    <a:pt x="76" y="65"/>
                    <a:pt x="73" y="65"/>
                    <a:pt x="70" y="65"/>
                  </a:cubicBezTo>
                  <a:moveTo>
                    <a:pt x="65" y="65"/>
                  </a:moveTo>
                  <a:cubicBezTo>
                    <a:pt x="64" y="59"/>
                    <a:pt x="63" y="57"/>
                    <a:pt x="63" y="53"/>
                  </a:cubicBezTo>
                  <a:cubicBezTo>
                    <a:pt x="63" y="51"/>
                    <a:pt x="64" y="49"/>
                    <a:pt x="64" y="46"/>
                  </a:cubicBezTo>
                  <a:cubicBezTo>
                    <a:pt x="64" y="46"/>
                    <a:pt x="64" y="46"/>
                    <a:pt x="64" y="46"/>
                  </a:cubicBezTo>
                  <a:cubicBezTo>
                    <a:pt x="71" y="40"/>
                    <a:pt x="76" y="34"/>
                    <a:pt x="83" y="29"/>
                  </a:cubicBezTo>
                  <a:cubicBezTo>
                    <a:pt x="83" y="32"/>
                    <a:pt x="83" y="34"/>
                    <a:pt x="83" y="37"/>
                  </a:cubicBezTo>
                  <a:cubicBezTo>
                    <a:pt x="83" y="39"/>
                    <a:pt x="83" y="40"/>
                    <a:pt x="83" y="42"/>
                  </a:cubicBezTo>
                  <a:cubicBezTo>
                    <a:pt x="83" y="45"/>
                    <a:pt x="83" y="47"/>
                    <a:pt x="83" y="50"/>
                  </a:cubicBezTo>
                  <a:cubicBezTo>
                    <a:pt x="82" y="51"/>
                    <a:pt x="81" y="51"/>
                    <a:pt x="80" y="52"/>
                  </a:cubicBezTo>
                  <a:cubicBezTo>
                    <a:pt x="77" y="56"/>
                    <a:pt x="70" y="61"/>
                    <a:pt x="65" y="65"/>
                  </a:cubicBezTo>
                  <a:moveTo>
                    <a:pt x="61" y="29"/>
                  </a:moveTo>
                  <a:cubicBezTo>
                    <a:pt x="66" y="29"/>
                    <a:pt x="72" y="28"/>
                    <a:pt x="79" y="28"/>
                  </a:cubicBezTo>
                  <a:cubicBezTo>
                    <a:pt x="72" y="33"/>
                    <a:pt x="68" y="38"/>
                    <a:pt x="62" y="43"/>
                  </a:cubicBezTo>
                  <a:cubicBezTo>
                    <a:pt x="62" y="43"/>
                    <a:pt x="62" y="43"/>
                    <a:pt x="62" y="43"/>
                  </a:cubicBezTo>
                  <a:cubicBezTo>
                    <a:pt x="56" y="42"/>
                    <a:pt x="51" y="41"/>
                    <a:pt x="45" y="41"/>
                  </a:cubicBezTo>
                  <a:cubicBezTo>
                    <a:pt x="44" y="41"/>
                    <a:pt x="42" y="41"/>
                    <a:pt x="41" y="41"/>
                  </a:cubicBezTo>
                  <a:cubicBezTo>
                    <a:pt x="46" y="37"/>
                    <a:pt x="52" y="33"/>
                    <a:pt x="58" y="29"/>
                  </a:cubicBezTo>
                  <a:cubicBezTo>
                    <a:pt x="59" y="29"/>
                    <a:pt x="60" y="29"/>
                    <a:pt x="61" y="29"/>
                  </a:cubicBezTo>
                  <a:moveTo>
                    <a:pt x="5" y="155"/>
                  </a:moveTo>
                  <a:cubicBezTo>
                    <a:pt x="5" y="143"/>
                    <a:pt x="6" y="133"/>
                    <a:pt x="6" y="124"/>
                  </a:cubicBezTo>
                  <a:cubicBezTo>
                    <a:pt x="6" y="98"/>
                    <a:pt x="5" y="78"/>
                    <a:pt x="5" y="52"/>
                  </a:cubicBezTo>
                  <a:cubicBezTo>
                    <a:pt x="5" y="43"/>
                    <a:pt x="5" y="34"/>
                    <a:pt x="5" y="23"/>
                  </a:cubicBezTo>
                  <a:cubicBezTo>
                    <a:pt x="12" y="23"/>
                    <a:pt x="18" y="23"/>
                    <a:pt x="24" y="23"/>
                  </a:cubicBezTo>
                  <a:cubicBezTo>
                    <a:pt x="27" y="23"/>
                    <a:pt x="29" y="23"/>
                    <a:pt x="32" y="23"/>
                  </a:cubicBezTo>
                  <a:cubicBezTo>
                    <a:pt x="33" y="31"/>
                    <a:pt x="33" y="35"/>
                    <a:pt x="34" y="43"/>
                  </a:cubicBezTo>
                  <a:cubicBezTo>
                    <a:pt x="34" y="44"/>
                    <a:pt x="34" y="45"/>
                    <a:pt x="34" y="45"/>
                  </a:cubicBezTo>
                  <a:cubicBezTo>
                    <a:pt x="35" y="45"/>
                    <a:pt x="35" y="46"/>
                    <a:pt x="35" y="46"/>
                  </a:cubicBezTo>
                  <a:cubicBezTo>
                    <a:pt x="36" y="46"/>
                    <a:pt x="36" y="46"/>
                    <a:pt x="36" y="46"/>
                  </a:cubicBezTo>
                  <a:cubicBezTo>
                    <a:pt x="36" y="46"/>
                    <a:pt x="36" y="46"/>
                    <a:pt x="36" y="46"/>
                  </a:cubicBezTo>
                  <a:cubicBezTo>
                    <a:pt x="39" y="45"/>
                    <a:pt x="42" y="45"/>
                    <a:pt x="45" y="45"/>
                  </a:cubicBezTo>
                  <a:cubicBezTo>
                    <a:pt x="50" y="45"/>
                    <a:pt x="55" y="45"/>
                    <a:pt x="60" y="47"/>
                  </a:cubicBezTo>
                  <a:cubicBezTo>
                    <a:pt x="60" y="49"/>
                    <a:pt x="60" y="51"/>
                    <a:pt x="60" y="53"/>
                  </a:cubicBezTo>
                  <a:cubicBezTo>
                    <a:pt x="60" y="58"/>
                    <a:pt x="60" y="61"/>
                    <a:pt x="61" y="68"/>
                  </a:cubicBezTo>
                  <a:cubicBezTo>
                    <a:pt x="61" y="68"/>
                    <a:pt x="61" y="68"/>
                    <a:pt x="61" y="68"/>
                  </a:cubicBezTo>
                  <a:cubicBezTo>
                    <a:pt x="62" y="69"/>
                    <a:pt x="62" y="69"/>
                    <a:pt x="62" y="69"/>
                  </a:cubicBezTo>
                  <a:cubicBezTo>
                    <a:pt x="62" y="69"/>
                    <a:pt x="62" y="69"/>
                    <a:pt x="62" y="69"/>
                  </a:cubicBezTo>
                  <a:cubicBezTo>
                    <a:pt x="62" y="69"/>
                    <a:pt x="62" y="69"/>
                    <a:pt x="62" y="69"/>
                  </a:cubicBezTo>
                  <a:cubicBezTo>
                    <a:pt x="62" y="69"/>
                    <a:pt x="62" y="69"/>
                    <a:pt x="62" y="69"/>
                  </a:cubicBezTo>
                  <a:cubicBezTo>
                    <a:pt x="62" y="70"/>
                    <a:pt x="62" y="70"/>
                    <a:pt x="62" y="70"/>
                  </a:cubicBezTo>
                  <a:cubicBezTo>
                    <a:pt x="62" y="70"/>
                    <a:pt x="62" y="70"/>
                    <a:pt x="62"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70" y="69"/>
                    <a:pt x="74" y="69"/>
                    <a:pt x="79" y="69"/>
                  </a:cubicBezTo>
                  <a:cubicBezTo>
                    <a:pt x="82" y="69"/>
                    <a:pt x="85" y="69"/>
                    <a:pt x="88" y="69"/>
                  </a:cubicBezTo>
                  <a:cubicBezTo>
                    <a:pt x="89" y="79"/>
                    <a:pt x="89" y="83"/>
                    <a:pt x="90" y="94"/>
                  </a:cubicBezTo>
                  <a:cubicBezTo>
                    <a:pt x="90" y="94"/>
                    <a:pt x="90" y="95"/>
                    <a:pt x="91" y="95"/>
                  </a:cubicBezTo>
                  <a:cubicBezTo>
                    <a:pt x="91" y="95"/>
                    <a:pt x="91" y="95"/>
                    <a:pt x="92" y="95"/>
                  </a:cubicBezTo>
                  <a:cubicBezTo>
                    <a:pt x="92" y="95"/>
                    <a:pt x="92" y="95"/>
                    <a:pt x="92" y="95"/>
                  </a:cubicBezTo>
                  <a:cubicBezTo>
                    <a:pt x="98" y="95"/>
                    <a:pt x="102" y="95"/>
                    <a:pt x="106" y="95"/>
                  </a:cubicBezTo>
                  <a:cubicBezTo>
                    <a:pt x="110" y="95"/>
                    <a:pt x="113" y="95"/>
                    <a:pt x="118" y="95"/>
                  </a:cubicBezTo>
                  <a:cubicBezTo>
                    <a:pt x="119" y="105"/>
                    <a:pt x="120" y="108"/>
                    <a:pt x="120" y="118"/>
                  </a:cubicBezTo>
                  <a:cubicBezTo>
                    <a:pt x="120" y="118"/>
                    <a:pt x="120" y="119"/>
                    <a:pt x="120" y="119"/>
                  </a:cubicBezTo>
                  <a:cubicBezTo>
                    <a:pt x="120" y="120"/>
                    <a:pt x="120" y="120"/>
                    <a:pt x="120" y="120"/>
                  </a:cubicBezTo>
                  <a:cubicBezTo>
                    <a:pt x="120" y="120"/>
                    <a:pt x="121" y="121"/>
                    <a:pt x="122" y="121"/>
                  </a:cubicBezTo>
                  <a:cubicBezTo>
                    <a:pt x="125" y="121"/>
                    <a:pt x="128" y="121"/>
                    <a:pt x="130" y="121"/>
                  </a:cubicBezTo>
                  <a:cubicBezTo>
                    <a:pt x="135" y="121"/>
                    <a:pt x="139" y="121"/>
                    <a:pt x="146" y="120"/>
                  </a:cubicBezTo>
                  <a:cubicBezTo>
                    <a:pt x="147" y="132"/>
                    <a:pt x="148" y="143"/>
                    <a:pt x="148" y="154"/>
                  </a:cubicBezTo>
                  <a:cubicBezTo>
                    <a:pt x="124" y="153"/>
                    <a:pt x="104" y="152"/>
                    <a:pt x="84" y="152"/>
                  </a:cubicBezTo>
                  <a:cubicBezTo>
                    <a:pt x="59" y="152"/>
                    <a:pt x="35" y="153"/>
                    <a:pt x="5" y="155"/>
                  </a:cubicBezTo>
                  <a:moveTo>
                    <a:pt x="37" y="40"/>
                  </a:moveTo>
                  <a:cubicBezTo>
                    <a:pt x="37" y="33"/>
                    <a:pt x="36" y="29"/>
                    <a:pt x="35" y="21"/>
                  </a:cubicBezTo>
                  <a:cubicBezTo>
                    <a:pt x="42" y="15"/>
                    <a:pt x="49" y="10"/>
                    <a:pt x="56" y="6"/>
                  </a:cubicBezTo>
                  <a:cubicBezTo>
                    <a:pt x="56" y="8"/>
                    <a:pt x="56" y="10"/>
                    <a:pt x="56" y="13"/>
                  </a:cubicBezTo>
                  <a:cubicBezTo>
                    <a:pt x="56" y="15"/>
                    <a:pt x="56" y="16"/>
                    <a:pt x="56" y="18"/>
                  </a:cubicBezTo>
                  <a:cubicBezTo>
                    <a:pt x="56" y="21"/>
                    <a:pt x="55" y="23"/>
                    <a:pt x="55" y="26"/>
                  </a:cubicBezTo>
                  <a:cubicBezTo>
                    <a:pt x="49" y="30"/>
                    <a:pt x="43" y="35"/>
                    <a:pt x="37" y="40"/>
                  </a:cubicBezTo>
                  <a:moveTo>
                    <a:pt x="8" y="19"/>
                  </a:moveTo>
                  <a:cubicBezTo>
                    <a:pt x="13" y="16"/>
                    <a:pt x="18" y="13"/>
                    <a:pt x="24" y="9"/>
                  </a:cubicBezTo>
                  <a:cubicBezTo>
                    <a:pt x="26" y="8"/>
                    <a:pt x="28" y="7"/>
                    <a:pt x="30" y="6"/>
                  </a:cubicBezTo>
                  <a:cubicBezTo>
                    <a:pt x="32" y="5"/>
                    <a:pt x="37" y="5"/>
                    <a:pt x="42" y="5"/>
                  </a:cubicBezTo>
                  <a:cubicBezTo>
                    <a:pt x="45" y="5"/>
                    <a:pt x="48" y="4"/>
                    <a:pt x="51" y="4"/>
                  </a:cubicBezTo>
                  <a:cubicBezTo>
                    <a:pt x="44" y="9"/>
                    <a:pt x="37" y="14"/>
                    <a:pt x="32" y="19"/>
                  </a:cubicBezTo>
                  <a:cubicBezTo>
                    <a:pt x="29" y="19"/>
                    <a:pt x="27" y="19"/>
                    <a:pt x="24" y="19"/>
                  </a:cubicBezTo>
                  <a:cubicBezTo>
                    <a:pt x="19" y="19"/>
                    <a:pt x="14" y="19"/>
                    <a:pt x="8" y="19"/>
                  </a:cubicBezTo>
                  <a:moveTo>
                    <a:pt x="58" y="0"/>
                  </a:moveTo>
                  <a:cubicBezTo>
                    <a:pt x="58" y="0"/>
                    <a:pt x="58" y="0"/>
                    <a:pt x="58" y="0"/>
                  </a:cubicBezTo>
                  <a:cubicBezTo>
                    <a:pt x="58" y="0"/>
                    <a:pt x="58" y="0"/>
                    <a:pt x="58" y="0"/>
                  </a:cubicBezTo>
                  <a:cubicBezTo>
                    <a:pt x="53" y="1"/>
                    <a:pt x="47" y="1"/>
                    <a:pt x="42" y="1"/>
                  </a:cubicBezTo>
                  <a:cubicBezTo>
                    <a:pt x="37" y="1"/>
                    <a:pt x="32" y="2"/>
                    <a:pt x="29" y="2"/>
                  </a:cubicBezTo>
                  <a:cubicBezTo>
                    <a:pt x="28" y="2"/>
                    <a:pt x="28" y="2"/>
                    <a:pt x="28" y="2"/>
                  </a:cubicBezTo>
                  <a:cubicBezTo>
                    <a:pt x="26" y="3"/>
                    <a:pt x="24" y="5"/>
                    <a:pt x="22" y="6"/>
                  </a:cubicBezTo>
                  <a:cubicBezTo>
                    <a:pt x="15" y="10"/>
                    <a:pt x="9" y="14"/>
                    <a:pt x="3" y="18"/>
                  </a:cubicBezTo>
                  <a:cubicBezTo>
                    <a:pt x="2" y="18"/>
                    <a:pt x="2" y="19"/>
                    <a:pt x="2" y="20"/>
                  </a:cubicBezTo>
                  <a:cubicBezTo>
                    <a:pt x="2" y="20"/>
                    <a:pt x="2" y="20"/>
                    <a:pt x="2" y="20"/>
                  </a:cubicBezTo>
                  <a:cubicBezTo>
                    <a:pt x="2" y="20"/>
                    <a:pt x="2" y="20"/>
                    <a:pt x="2" y="20"/>
                  </a:cubicBezTo>
                  <a:cubicBezTo>
                    <a:pt x="2" y="21"/>
                    <a:pt x="2" y="21"/>
                    <a:pt x="2" y="21"/>
                  </a:cubicBezTo>
                  <a:cubicBezTo>
                    <a:pt x="1" y="21"/>
                    <a:pt x="1" y="21"/>
                    <a:pt x="1" y="21"/>
                  </a:cubicBezTo>
                  <a:cubicBezTo>
                    <a:pt x="1" y="33"/>
                    <a:pt x="1" y="43"/>
                    <a:pt x="1" y="52"/>
                  </a:cubicBezTo>
                  <a:cubicBezTo>
                    <a:pt x="1" y="78"/>
                    <a:pt x="2" y="98"/>
                    <a:pt x="2" y="124"/>
                  </a:cubicBezTo>
                  <a:cubicBezTo>
                    <a:pt x="2" y="133"/>
                    <a:pt x="2" y="143"/>
                    <a:pt x="2" y="155"/>
                  </a:cubicBezTo>
                  <a:cubicBezTo>
                    <a:pt x="1" y="155"/>
                    <a:pt x="0" y="156"/>
                    <a:pt x="0" y="157"/>
                  </a:cubicBezTo>
                  <a:cubicBezTo>
                    <a:pt x="0" y="158"/>
                    <a:pt x="1" y="158"/>
                    <a:pt x="2" y="158"/>
                  </a:cubicBezTo>
                  <a:cubicBezTo>
                    <a:pt x="2" y="158"/>
                    <a:pt x="2" y="158"/>
                    <a:pt x="2" y="158"/>
                  </a:cubicBezTo>
                  <a:cubicBezTo>
                    <a:pt x="33" y="157"/>
                    <a:pt x="58" y="156"/>
                    <a:pt x="84" y="156"/>
                  </a:cubicBezTo>
                  <a:cubicBezTo>
                    <a:pt x="104" y="156"/>
                    <a:pt x="125" y="157"/>
                    <a:pt x="149" y="157"/>
                  </a:cubicBezTo>
                  <a:cubicBezTo>
                    <a:pt x="149" y="158"/>
                    <a:pt x="150" y="159"/>
                    <a:pt x="150" y="159"/>
                  </a:cubicBezTo>
                  <a:cubicBezTo>
                    <a:pt x="150" y="159"/>
                    <a:pt x="150" y="159"/>
                    <a:pt x="150" y="159"/>
                  </a:cubicBezTo>
                  <a:cubicBezTo>
                    <a:pt x="151" y="159"/>
                    <a:pt x="152" y="158"/>
                    <a:pt x="152" y="158"/>
                  </a:cubicBezTo>
                  <a:cubicBezTo>
                    <a:pt x="152" y="158"/>
                    <a:pt x="152" y="158"/>
                    <a:pt x="152" y="158"/>
                  </a:cubicBezTo>
                  <a:cubicBezTo>
                    <a:pt x="153" y="158"/>
                    <a:pt x="153" y="158"/>
                    <a:pt x="154" y="158"/>
                  </a:cubicBezTo>
                  <a:cubicBezTo>
                    <a:pt x="154" y="158"/>
                    <a:pt x="154" y="158"/>
                    <a:pt x="154" y="158"/>
                  </a:cubicBezTo>
                  <a:cubicBezTo>
                    <a:pt x="155" y="158"/>
                    <a:pt x="156" y="157"/>
                    <a:pt x="156" y="156"/>
                  </a:cubicBezTo>
                  <a:cubicBezTo>
                    <a:pt x="156" y="155"/>
                    <a:pt x="155" y="155"/>
                    <a:pt x="155" y="154"/>
                  </a:cubicBezTo>
                  <a:cubicBezTo>
                    <a:pt x="161" y="148"/>
                    <a:pt x="167" y="141"/>
                    <a:pt x="172" y="133"/>
                  </a:cubicBezTo>
                  <a:cubicBezTo>
                    <a:pt x="172" y="133"/>
                    <a:pt x="172" y="132"/>
                    <a:pt x="171" y="131"/>
                  </a:cubicBezTo>
                  <a:cubicBezTo>
                    <a:pt x="171" y="131"/>
                    <a:pt x="171" y="131"/>
                    <a:pt x="171" y="131"/>
                  </a:cubicBezTo>
                  <a:cubicBezTo>
                    <a:pt x="171" y="131"/>
                    <a:pt x="171" y="131"/>
                    <a:pt x="171" y="131"/>
                  </a:cubicBezTo>
                  <a:cubicBezTo>
                    <a:pt x="171" y="128"/>
                    <a:pt x="171" y="124"/>
                    <a:pt x="171" y="120"/>
                  </a:cubicBezTo>
                  <a:cubicBezTo>
                    <a:pt x="171" y="118"/>
                    <a:pt x="171" y="116"/>
                    <a:pt x="171" y="113"/>
                  </a:cubicBezTo>
                  <a:cubicBezTo>
                    <a:pt x="171" y="108"/>
                    <a:pt x="171" y="103"/>
                    <a:pt x="171" y="100"/>
                  </a:cubicBezTo>
                  <a:cubicBezTo>
                    <a:pt x="171" y="99"/>
                    <a:pt x="171" y="99"/>
                    <a:pt x="171" y="99"/>
                  </a:cubicBezTo>
                  <a:cubicBezTo>
                    <a:pt x="171" y="99"/>
                    <a:pt x="171" y="99"/>
                    <a:pt x="171" y="99"/>
                  </a:cubicBezTo>
                  <a:cubicBezTo>
                    <a:pt x="171" y="99"/>
                    <a:pt x="171" y="99"/>
                    <a:pt x="171" y="99"/>
                  </a:cubicBezTo>
                  <a:cubicBezTo>
                    <a:pt x="171" y="98"/>
                    <a:pt x="171" y="98"/>
                    <a:pt x="171" y="98"/>
                  </a:cubicBezTo>
                  <a:cubicBezTo>
                    <a:pt x="171" y="98"/>
                    <a:pt x="171" y="98"/>
                    <a:pt x="171" y="98"/>
                  </a:cubicBezTo>
                  <a:cubicBezTo>
                    <a:pt x="170" y="98"/>
                    <a:pt x="170" y="98"/>
                    <a:pt x="170" y="98"/>
                  </a:cubicBezTo>
                  <a:cubicBezTo>
                    <a:pt x="170" y="98"/>
                    <a:pt x="170" y="98"/>
                    <a:pt x="170" y="98"/>
                  </a:cubicBezTo>
                  <a:cubicBezTo>
                    <a:pt x="170" y="98"/>
                    <a:pt x="170" y="98"/>
                    <a:pt x="170" y="98"/>
                  </a:cubicBezTo>
                  <a:cubicBezTo>
                    <a:pt x="163" y="98"/>
                    <a:pt x="157" y="98"/>
                    <a:pt x="152" y="98"/>
                  </a:cubicBezTo>
                  <a:cubicBezTo>
                    <a:pt x="150" y="98"/>
                    <a:pt x="148" y="98"/>
                    <a:pt x="146" y="98"/>
                  </a:cubicBezTo>
                  <a:cubicBezTo>
                    <a:pt x="145" y="98"/>
                    <a:pt x="145" y="98"/>
                    <a:pt x="145" y="98"/>
                  </a:cubicBezTo>
                  <a:cubicBezTo>
                    <a:pt x="144" y="99"/>
                    <a:pt x="144" y="99"/>
                    <a:pt x="143" y="99"/>
                  </a:cubicBezTo>
                  <a:cubicBezTo>
                    <a:pt x="143" y="99"/>
                    <a:pt x="143" y="99"/>
                    <a:pt x="143" y="99"/>
                  </a:cubicBezTo>
                  <a:cubicBezTo>
                    <a:pt x="143" y="96"/>
                    <a:pt x="143" y="93"/>
                    <a:pt x="143" y="91"/>
                  </a:cubicBezTo>
                  <a:cubicBezTo>
                    <a:pt x="143" y="89"/>
                    <a:pt x="143" y="87"/>
                    <a:pt x="143" y="86"/>
                  </a:cubicBezTo>
                  <a:cubicBezTo>
                    <a:pt x="143" y="82"/>
                    <a:pt x="143" y="78"/>
                    <a:pt x="144" y="75"/>
                  </a:cubicBezTo>
                  <a:cubicBezTo>
                    <a:pt x="144" y="74"/>
                    <a:pt x="144" y="74"/>
                    <a:pt x="144" y="74"/>
                  </a:cubicBezTo>
                  <a:cubicBezTo>
                    <a:pt x="144" y="74"/>
                    <a:pt x="144" y="74"/>
                    <a:pt x="144" y="74"/>
                  </a:cubicBezTo>
                  <a:cubicBezTo>
                    <a:pt x="144" y="74"/>
                    <a:pt x="144" y="74"/>
                    <a:pt x="144" y="74"/>
                  </a:cubicBezTo>
                  <a:cubicBezTo>
                    <a:pt x="143" y="73"/>
                    <a:pt x="143" y="73"/>
                    <a:pt x="143" y="73"/>
                  </a:cubicBezTo>
                  <a:cubicBezTo>
                    <a:pt x="143" y="73"/>
                    <a:pt x="143" y="73"/>
                    <a:pt x="143" y="73"/>
                  </a:cubicBezTo>
                  <a:cubicBezTo>
                    <a:pt x="142" y="73"/>
                    <a:pt x="142" y="73"/>
                    <a:pt x="142" y="73"/>
                  </a:cubicBezTo>
                  <a:cubicBezTo>
                    <a:pt x="142" y="73"/>
                    <a:pt x="142" y="73"/>
                    <a:pt x="142" y="73"/>
                  </a:cubicBezTo>
                  <a:cubicBezTo>
                    <a:pt x="142" y="73"/>
                    <a:pt x="142" y="73"/>
                    <a:pt x="142" y="73"/>
                  </a:cubicBezTo>
                  <a:cubicBezTo>
                    <a:pt x="137" y="73"/>
                    <a:pt x="131" y="73"/>
                    <a:pt x="126" y="73"/>
                  </a:cubicBezTo>
                  <a:cubicBezTo>
                    <a:pt x="121" y="73"/>
                    <a:pt x="117" y="73"/>
                    <a:pt x="114" y="74"/>
                  </a:cubicBezTo>
                  <a:cubicBezTo>
                    <a:pt x="114" y="73"/>
                    <a:pt x="114" y="73"/>
                    <a:pt x="114" y="72"/>
                  </a:cubicBezTo>
                  <a:cubicBezTo>
                    <a:pt x="114" y="66"/>
                    <a:pt x="114" y="59"/>
                    <a:pt x="114" y="54"/>
                  </a:cubicBezTo>
                  <a:cubicBezTo>
                    <a:pt x="114" y="52"/>
                    <a:pt x="114" y="50"/>
                    <a:pt x="114" y="48"/>
                  </a:cubicBezTo>
                  <a:cubicBezTo>
                    <a:pt x="114" y="48"/>
                    <a:pt x="114" y="48"/>
                    <a:pt x="114" y="48"/>
                  </a:cubicBezTo>
                  <a:cubicBezTo>
                    <a:pt x="114" y="48"/>
                    <a:pt x="114" y="48"/>
                    <a:pt x="114" y="48"/>
                  </a:cubicBezTo>
                  <a:cubicBezTo>
                    <a:pt x="114" y="48"/>
                    <a:pt x="114" y="48"/>
                    <a:pt x="114" y="48"/>
                  </a:cubicBezTo>
                  <a:cubicBezTo>
                    <a:pt x="113" y="47"/>
                    <a:pt x="113" y="47"/>
                    <a:pt x="113" y="47"/>
                  </a:cubicBezTo>
                  <a:cubicBezTo>
                    <a:pt x="113" y="47"/>
                    <a:pt x="113" y="47"/>
                    <a:pt x="113" y="47"/>
                  </a:cubicBezTo>
                  <a:cubicBezTo>
                    <a:pt x="112" y="46"/>
                    <a:pt x="112" y="46"/>
                    <a:pt x="112" y="46"/>
                  </a:cubicBezTo>
                  <a:cubicBezTo>
                    <a:pt x="112" y="46"/>
                    <a:pt x="112" y="46"/>
                    <a:pt x="112" y="46"/>
                  </a:cubicBezTo>
                  <a:cubicBezTo>
                    <a:pt x="112" y="46"/>
                    <a:pt x="112" y="46"/>
                    <a:pt x="112" y="46"/>
                  </a:cubicBezTo>
                  <a:cubicBezTo>
                    <a:pt x="103" y="47"/>
                    <a:pt x="92" y="47"/>
                    <a:pt x="86" y="49"/>
                  </a:cubicBezTo>
                  <a:cubicBezTo>
                    <a:pt x="86" y="46"/>
                    <a:pt x="86" y="44"/>
                    <a:pt x="86" y="42"/>
                  </a:cubicBezTo>
                  <a:cubicBezTo>
                    <a:pt x="86" y="40"/>
                    <a:pt x="86" y="39"/>
                    <a:pt x="86" y="37"/>
                  </a:cubicBezTo>
                  <a:cubicBezTo>
                    <a:pt x="86" y="33"/>
                    <a:pt x="86" y="29"/>
                    <a:pt x="87" y="26"/>
                  </a:cubicBezTo>
                  <a:cubicBezTo>
                    <a:pt x="87" y="25"/>
                    <a:pt x="87" y="25"/>
                    <a:pt x="87" y="25"/>
                  </a:cubicBezTo>
                  <a:cubicBezTo>
                    <a:pt x="87" y="25"/>
                    <a:pt x="87" y="25"/>
                    <a:pt x="87" y="25"/>
                  </a:cubicBezTo>
                  <a:cubicBezTo>
                    <a:pt x="87" y="25"/>
                    <a:pt x="87" y="25"/>
                    <a:pt x="87" y="25"/>
                  </a:cubicBezTo>
                  <a:cubicBezTo>
                    <a:pt x="86" y="25"/>
                    <a:pt x="86" y="25"/>
                    <a:pt x="86" y="25"/>
                  </a:cubicBezTo>
                  <a:cubicBezTo>
                    <a:pt x="86" y="24"/>
                    <a:pt x="86" y="24"/>
                    <a:pt x="86" y="24"/>
                  </a:cubicBezTo>
                  <a:cubicBezTo>
                    <a:pt x="85" y="24"/>
                    <a:pt x="85" y="24"/>
                    <a:pt x="85" y="24"/>
                  </a:cubicBezTo>
                  <a:cubicBezTo>
                    <a:pt x="85" y="24"/>
                    <a:pt x="85" y="24"/>
                    <a:pt x="85" y="24"/>
                  </a:cubicBezTo>
                  <a:cubicBezTo>
                    <a:pt x="85" y="24"/>
                    <a:pt x="85" y="24"/>
                    <a:pt x="85" y="24"/>
                  </a:cubicBezTo>
                  <a:cubicBezTo>
                    <a:pt x="77" y="25"/>
                    <a:pt x="67" y="25"/>
                    <a:pt x="61" y="25"/>
                  </a:cubicBezTo>
                  <a:cubicBezTo>
                    <a:pt x="60" y="25"/>
                    <a:pt x="60" y="25"/>
                    <a:pt x="59" y="25"/>
                  </a:cubicBezTo>
                  <a:cubicBezTo>
                    <a:pt x="59" y="23"/>
                    <a:pt x="59" y="20"/>
                    <a:pt x="59" y="18"/>
                  </a:cubicBezTo>
                  <a:cubicBezTo>
                    <a:pt x="59" y="16"/>
                    <a:pt x="59" y="15"/>
                    <a:pt x="59" y="13"/>
                  </a:cubicBezTo>
                  <a:cubicBezTo>
                    <a:pt x="59" y="9"/>
                    <a:pt x="59" y="6"/>
                    <a:pt x="59" y="2"/>
                  </a:cubicBezTo>
                  <a:cubicBezTo>
                    <a:pt x="59" y="2"/>
                    <a:pt x="59" y="2"/>
                    <a:pt x="59" y="2"/>
                  </a:cubicBezTo>
                  <a:cubicBezTo>
                    <a:pt x="59" y="2"/>
                    <a:pt x="59" y="2"/>
                    <a:pt x="59" y="2"/>
                  </a:cubicBezTo>
                  <a:cubicBezTo>
                    <a:pt x="59" y="2"/>
                    <a:pt x="59" y="2"/>
                    <a:pt x="59" y="2"/>
                  </a:cubicBezTo>
                  <a:cubicBezTo>
                    <a:pt x="59" y="1"/>
                    <a:pt x="59" y="1"/>
                    <a:pt x="59" y="1"/>
                  </a:cubicBezTo>
                  <a:cubicBezTo>
                    <a:pt x="59" y="1"/>
                    <a:pt x="59" y="1"/>
                    <a:pt x="59" y="1"/>
                  </a:cubicBezTo>
                  <a:cubicBezTo>
                    <a:pt x="58" y="0"/>
                    <a:pt x="58" y="0"/>
                    <a:pt x="5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826"/>
            <p:cNvSpPr>
              <a:spLocks noEditPoints="1"/>
            </p:cNvSpPr>
            <p:nvPr/>
          </p:nvSpPr>
          <p:spPr bwMode="auto">
            <a:xfrm>
              <a:off x="3558" y="2981"/>
              <a:ext cx="52" cy="64"/>
            </a:xfrm>
            <a:custGeom>
              <a:avLst/>
              <a:gdLst>
                <a:gd name="T0" fmla="*/ 6 w 22"/>
                <a:gd name="T1" fmla="*/ 14 h 27"/>
                <a:gd name="T2" fmla="*/ 6 w 22"/>
                <a:gd name="T3" fmla="*/ 4 h 27"/>
                <a:gd name="T4" fmla="*/ 10 w 22"/>
                <a:gd name="T5" fmla="*/ 3 h 27"/>
                <a:gd name="T6" fmla="*/ 16 w 22"/>
                <a:gd name="T7" fmla="*/ 3 h 27"/>
                <a:gd name="T8" fmla="*/ 17 w 22"/>
                <a:gd name="T9" fmla="*/ 3 h 27"/>
                <a:gd name="T10" fmla="*/ 18 w 22"/>
                <a:gd name="T11" fmla="*/ 4 h 27"/>
                <a:gd name="T12" fmla="*/ 16 w 22"/>
                <a:gd name="T13" fmla="*/ 7 h 27"/>
                <a:gd name="T14" fmla="*/ 12 w 22"/>
                <a:gd name="T15" fmla="*/ 7 h 27"/>
                <a:gd name="T16" fmla="*/ 10 w 22"/>
                <a:gd name="T17" fmla="*/ 11 h 27"/>
                <a:gd name="T18" fmla="*/ 11 w 22"/>
                <a:gd name="T19" fmla="*/ 11 h 27"/>
                <a:gd name="T20" fmla="*/ 15 w 22"/>
                <a:gd name="T21" fmla="*/ 23 h 27"/>
                <a:gd name="T22" fmla="*/ 9 w 22"/>
                <a:gd name="T23" fmla="*/ 24 h 27"/>
                <a:gd name="T24" fmla="*/ 4 w 22"/>
                <a:gd name="T25" fmla="*/ 24 h 27"/>
                <a:gd name="T26" fmla="*/ 5 w 22"/>
                <a:gd name="T27" fmla="*/ 21 h 27"/>
                <a:gd name="T28" fmla="*/ 5 w 22"/>
                <a:gd name="T29" fmla="*/ 21 h 27"/>
                <a:gd name="T30" fmla="*/ 9 w 22"/>
                <a:gd name="T31" fmla="*/ 21 h 27"/>
                <a:gd name="T32" fmla="*/ 13 w 22"/>
                <a:gd name="T33" fmla="*/ 15 h 27"/>
                <a:gd name="T34" fmla="*/ 8 w 22"/>
                <a:gd name="T35" fmla="*/ 14 h 27"/>
                <a:gd name="T36" fmla="*/ 6 w 22"/>
                <a:gd name="T37" fmla="*/ 14 h 27"/>
                <a:gd name="T38" fmla="*/ 10 w 22"/>
                <a:gd name="T39" fmla="*/ 0 h 27"/>
                <a:gd name="T40" fmla="*/ 3 w 22"/>
                <a:gd name="T41" fmla="*/ 4 h 27"/>
                <a:gd name="T42" fmla="*/ 3 w 22"/>
                <a:gd name="T43" fmla="*/ 14 h 27"/>
                <a:gd name="T44" fmla="*/ 4 w 22"/>
                <a:gd name="T45" fmla="*/ 16 h 27"/>
                <a:gd name="T46" fmla="*/ 6 w 22"/>
                <a:gd name="T47" fmla="*/ 17 h 27"/>
                <a:gd name="T48" fmla="*/ 6 w 22"/>
                <a:gd name="T49" fmla="*/ 17 h 27"/>
                <a:gd name="T50" fmla="*/ 8 w 22"/>
                <a:gd name="T51" fmla="*/ 17 h 27"/>
                <a:gd name="T52" fmla="*/ 11 w 22"/>
                <a:gd name="T53" fmla="*/ 17 h 27"/>
                <a:gd name="T54" fmla="*/ 9 w 22"/>
                <a:gd name="T55" fmla="*/ 18 h 27"/>
                <a:gd name="T56" fmla="*/ 8 w 22"/>
                <a:gd name="T57" fmla="*/ 18 h 27"/>
                <a:gd name="T58" fmla="*/ 5 w 22"/>
                <a:gd name="T59" fmla="*/ 18 h 27"/>
                <a:gd name="T60" fmla="*/ 2 w 22"/>
                <a:gd name="T61" fmla="*/ 20 h 27"/>
                <a:gd name="T62" fmla="*/ 2 w 22"/>
                <a:gd name="T63" fmla="*/ 20 h 27"/>
                <a:gd name="T64" fmla="*/ 1 w 22"/>
                <a:gd name="T65" fmla="*/ 25 h 27"/>
                <a:gd name="T66" fmla="*/ 3 w 22"/>
                <a:gd name="T67" fmla="*/ 26 h 27"/>
                <a:gd name="T68" fmla="*/ 9 w 22"/>
                <a:gd name="T69" fmla="*/ 27 h 27"/>
                <a:gd name="T70" fmla="*/ 16 w 22"/>
                <a:gd name="T71" fmla="*/ 26 h 27"/>
                <a:gd name="T72" fmla="*/ 22 w 22"/>
                <a:gd name="T73" fmla="*/ 16 h 27"/>
                <a:gd name="T74" fmla="*/ 17 w 22"/>
                <a:gd name="T75" fmla="*/ 10 h 27"/>
                <a:gd name="T76" fmla="*/ 20 w 22"/>
                <a:gd name="T77" fmla="*/ 8 h 27"/>
                <a:gd name="T78" fmla="*/ 21 w 22"/>
                <a:gd name="T79" fmla="*/ 5 h 27"/>
                <a:gd name="T80" fmla="*/ 21 w 22"/>
                <a:gd name="T81" fmla="*/ 4 h 27"/>
                <a:gd name="T82" fmla="*/ 17 w 22"/>
                <a:gd name="T83" fmla="*/ 0 h 27"/>
                <a:gd name="T84" fmla="*/ 16 w 22"/>
                <a:gd name="T85" fmla="*/ 0 h 27"/>
                <a:gd name="T86" fmla="*/ 16 w 22"/>
                <a:gd name="T87" fmla="*/ 0 h 27"/>
                <a:gd name="T88" fmla="*/ 14 w 22"/>
                <a:gd name="T89" fmla="*/ 0 h 27"/>
                <a:gd name="T90" fmla="*/ 10 w 22"/>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27">
                  <a:moveTo>
                    <a:pt x="6" y="14"/>
                  </a:moveTo>
                  <a:cubicBezTo>
                    <a:pt x="6" y="11"/>
                    <a:pt x="6" y="7"/>
                    <a:pt x="6" y="4"/>
                  </a:cubicBezTo>
                  <a:cubicBezTo>
                    <a:pt x="6" y="3"/>
                    <a:pt x="7" y="3"/>
                    <a:pt x="10" y="3"/>
                  </a:cubicBezTo>
                  <a:cubicBezTo>
                    <a:pt x="12" y="3"/>
                    <a:pt x="14" y="3"/>
                    <a:pt x="16" y="3"/>
                  </a:cubicBezTo>
                  <a:cubicBezTo>
                    <a:pt x="16" y="3"/>
                    <a:pt x="17" y="3"/>
                    <a:pt x="17" y="3"/>
                  </a:cubicBezTo>
                  <a:cubicBezTo>
                    <a:pt x="18" y="3"/>
                    <a:pt x="18" y="3"/>
                    <a:pt x="18" y="4"/>
                  </a:cubicBezTo>
                  <a:cubicBezTo>
                    <a:pt x="18" y="6"/>
                    <a:pt x="19" y="7"/>
                    <a:pt x="16" y="7"/>
                  </a:cubicBezTo>
                  <a:cubicBezTo>
                    <a:pt x="15" y="7"/>
                    <a:pt x="13" y="7"/>
                    <a:pt x="12" y="7"/>
                  </a:cubicBezTo>
                  <a:cubicBezTo>
                    <a:pt x="10" y="7"/>
                    <a:pt x="10" y="7"/>
                    <a:pt x="10" y="11"/>
                  </a:cubicBezTo>
                  <a:cubicBezTo>
                    <a:pt x="10" y="11"/>
                    <a:pt x="11" y="11"/>
                    <a:pt x="11" y="11"/>
                  </a:cubicBezTo>
                  <a:cubicBezTo>
                    <a:pt x="19" y="11"/>
                    <a:pt x="22" y="20"/>
                    <a:pt x="15" y="23"/>
                  </a:cubicBezTo>
                  <a:cubicBezTo>
                    <a:pt x="13" y="24"/>
                    <a:pt x="11" y="24"/>
                    <a:pt x="9" y="24"/>
                  </a:cubicBezTo>
                  <a:cubicBezTo>
                    <a:pt x="7" y="24"/>
                    <a:pt x="5" y="24"/>
                    <a:pt x="4" y="24"/>
                  </a:cubicBezTo>
                  <a:cubicBezTo>
                    <a:pt x="4" y="23"/>
                    <a:pt x="5" y="21"/>
                    <a:pt x="5" y="21"/>
                  </a:cubicBezTo>
                  <a:cubicBezTo>
                    <a:pt x="5" y="21"/>
                    <a:pt x="5" y="21"/>
                    <a:pt x="5" y="21"/>
                  </a:cubicBezTo>
                  <a:cubicBezTo>
                    <a:pt x="6" y="21"/>
                    <a:pt x="8" y="21"/>
                    <a:pt x="9" y="21"/>
                  </a:cubicBezTo>
                  <a:cubicBezTo>
                    <a:pt x="13" y="21"/>
                    <a:pt x="17" y="17"/>
                    <a:pt x="13" y="15"/>
                  </a:cubicBezTo>
                  <a:cubicBezTo>
                    <a:pt x="11" y="14"/>
                    <a:pt x="10" y="14"/>
                    <a:pt x="8" y="14"/>
                  </a:cubicBezTo>
                  <a:cubicBezTo>
                    <a:pt x="7" y="14"/>
                    <a:pt x="6" y="14"/>
                    <a:pt x="6" y="14"/>
                  </a:cubicBezTo>
                  <a:moveTo>
                    <a:pt x="10" y="0"/>
                  </a:moveTo>
                  <a:cubicBezTo>
                    <a:pt x="4" y="0"/>
                    <a:pt x="3" y="2"/>
                    <a:pt x="3" y="4"/>
                  </a:cubicBezTo>
                  <a:cubicBezTo>
                    <a:pt x="3" y="14"/>
                    <a:pt x="3" y="14"/>
                    <a:pt x="3" y="14"/>
                  </a:cubicBezTo>
                  <a:cubicBezTo>
                    <a:pt x="3" y="15"/>
                    <a:pt x="3" y="16"/>
                    <a:pt x="4" y="16"/>
                  </a:cubicBezTo>
                  <a:cubicBezTo>
                    <a:pt x="4" y="17"/>
                    <a:pt x="5" y="17"/>
                    <a:pt x="6" y="17"/>
                  </a:cubicBezTo>
                  <a:cubicBezTo>
                    <a:pt x="6" y="17"/>
                    <a:pt x="6" y="17"/>
                    <a:pt x="6" y="17"/>
                  </a:cubicBezTo>
                  <a:cubicBezTo>
                    <a:pt x="7" y="17"/>
                    <a:pt x="8" y="17"/>
                    <a:pt x="8" y="17"/>
                  </a:cubicBezTo>
                  <a:cubicBezTo>
                    <a:pt x="10" y="17"/>
                    <a:pt x="11" y="17"/>
                    <a:pt x="11" y="17"/>
                  </a:cubicBezTo>
                  <a:cubicBezTo>
                    <a:pt x="11" y="18"/>
                    <a:pt x="10" y="18"/>
                    <a:pt x="9" y="18"/>
                  </a:cubicBezTo>
                  <a:cubicBezTo>
                    <a:pt x="9" y="18"/>
                    <a:pt x="8" y="18"/>
                    <a:pt x="8" y="18"/>
                  </a:cubicBezTo>
                  <a:cubicBezTo>
                    <a:pt x="7" y="18"/>
                    <a:pt x="6" y="18"/>
                    <a:pt x="5" y="18"/>
                  </a:cubicBezTo>
                  <a:cubicBezTo>
                    <a:pt x="3" y="18"/>
                    <a:pt x="2" y="19"/>
                    <a:pt x="2" y="20"/>
                  </a:cubicBezTo>
                  <a:cubicBezTo>
                    <a:pt x="2" y="20"/>
                    <a:pt x="2" y="20"/>
                    <a:pt x="2" y="20"/>
                  </a:cubicBezTo>
                  <a:cubicBezTo>
                    <a:pt x="1" y="22"/>
                    <a:pt x="0" y="23"/>
                    <a:pt x="1" y="25"/>
                  </a:cubicBezTo>
                  <a:cubicBezTo>
                    <a:pt x="2" y="26"/>
                    <a:pt x="2" y="26"/>
                    <a:pt x="3" y="26"/>
                  </a:cubicBezTo>
                  <a:cubicBezTo>
                    <a:pt x="5" y="27"/>
                    <a:pt x="7" y="27"/>
                    <a:pt x="9" y="27"/>
                  </a:cubicBezTo>
                  <a:cubicBezTo>
                    <a:pt x="12" y="27"/>
                    <a:pt x="14" y="27"/>
                    <a:pt x="16" y="26"/>
                  </a:cubicBezTo>
                  <a:cubicBezTo>
                    <a:pt x="20" y="24"/>
                    <a:pt x="22" y="20"/>
                    <a:pt x="22" y="16"/>
                  </a:cubicBezTo>
                  <a:cubicBezTo>
                    <a:pt x="21" y="13"/>
                    <a:pt x="19" y="11"/>
                    <a:pt x="17" y="10"/>
                  </a:cubicBezTo>
                  <a:cubicBezTo>
                    <a:pt x="18" y="9"/>
                    <a:pt x="19" y="9"/>
                    <a:pt x="20" y="8"/>
                  </a:cubicBezTo>
                  <a:cubicBezTo>
                    <a:pt x="21" y="7"/>
                    <a:pt x="21" y="6"/>
                    <a:pt x="21" y="5"/>
                  </a:cubicBezTo>
                  <a:cubicBezTo>
                    <a:pt x="21" y="4"/>
                    <a:pt x="21" y="4"/>
                    <a:pt x="21" y="4"/>
                  </a:cubicBezTo>
                  <a:cubicBezTo>
                    <a:pt x="21" y="0"/>
                    <a:pt x="18" y="0"/>
                    <a:pt x="17" y="0"/>
                  </a:cubicBezTo>
                  <a:cubicBezTo>
                    <a:pt x="16" y="0"/>
                    <a:pt x="16" y="0"/>
                    <a:pt x="16" y="0"/>
                  </a:cubicBezTo>
                  <a:cubicBezTo>
                    <a:pt x="16" y="0"/>
                    <a:pt x="16" y="0"/>
                    <a:pt x="16" y="0"/>
                  </a:cubicBezTo>
                  <a:cubicBezTo>
                    <a:pt x="15" y="0"/>
                    <a:pt x="14" y="0"/>
                    <a:pt x="14" y="0"/>
                  </a:cubicBezTo>
                  <a:cubicBezTo>
                    <a:pt x="12" y="0"/>
                    <a:pt x="11"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827"/>
            <p:cNvSpPr>
              <a:spLocks noEditPoints="1"/>
            </p:cNvSpPr>
            <p:nvPr/>
          </p:nvSpPr>
          <p:spPr bwMode="auto">
            <a:xfrm>
              <a:off x="3293" y="2771"/>
              <a:ext cx="57" cy="75"/>
            </a:xfrm>
            <a:custGeom>
              <a:avLst/>
              <a:gdLst>
                <a:gd name="T0" fmla="*/ 5 w 24"/>
                <a:gd name="T1" fmla="*/ 14 h 32"/>
                <a:gd name="T2" fmla="*/ 5 w 24"/>
                <a:gd name="T3" fmla="*/ 14 h 32"/>
                <a:gd name="T4" fmla="*/ 5 w 24"/>
                <a:gd name="T5" fmla="*/ 14 h 32"/>
                <a:gd name="T6" fmla="*/ 3 w 24"/>
                <a:gd name="T7" fmla="*/ 10 h 32"/>
                <a:gd name="T8" fmla="*/ 13 w 24"/>
                <a:gd name="T9" fmla="*/ 3 h 32"/>
                <a:gd name="T10" fmla="*/ 13 w 24"/>
                <a:gd name="T11" fmla="*/ 3 h 32"/>
                <a:gd name="T12" fmla="*/ 14 w 24"/>
                <a:gd name="T13" fmla="*/ 4 h 32"/>
                <a:gd name="T14" fmla="*/ 15 w 24"/>
                <a:gd name="T15" fmla="*/ 5 h 32"/>
                <a:gd name="T16" fmla="*/ 15 w 24"/>
                <a:gd name="T17" fmla="*/ 24 h 32"/>
                <a:gd name="T18" fmla="*/ 18 w 24"/>
                <a:gd name="T19" fmla="*/ 24 h 32"/>
                <a:gd name="T20" fmla="*/ 21 w 24"/>
                <a:gd name="T21" fmla="*/ 25 h 32"/>
                <a:gd name="T22" fmla="*/ 21 w 24"/>
                <a:gd name="T23" fmla="*/ 29 h 32"/>
                <a:gd name="T24" fmla="*/ 21 w 24"/>
                <a:gd name="T25" fmla="*/ 29 h 32"/>
                <a:gd name="T26" fmla="*/ 21 w 24"/>
                <a:gd name="T27" fmla="*/ 29 h 32"/>
                <a:gd name="T28" fmla="*/ 21 w 24"/>
                <a:gd name="T29" fmla="*/ 29 h 32"/>
                <a:gd name="T30" fmla="*/ 4 w 24"/>
                <a:gd name="T31" fmla="*/ 29 h 32"/>
                <a:gd name="T32" fmla="*/ 4 w 24"/>
                <a:gd name="T33" fmla="*/ 25 h 32"/>
                <a:gd name="T34" fmla="*/ 5 w 24"/>
                <a:gd name="T35" fmla="*/ 25 h 32"/>
                <a:gd name="T36" fmla="*/ 10 w 24"/>
                <a:gd name="T37" fmla="*/ 25 h 32"/>
                <a:gd name="T38" fmla="*/ 11 w 24"/>
                <a:gd name="T39" fmla="*/ 11 h 32"/>
                <a:gd name="T40" fmla="*/ 5 w 24"/>
                <a:gd name="T41" fmla="*/ 14 h 32"/>
                <a:gd name="T42" fmla="*/ 5 w 24"/>
                <a:gd name="T43" fmla="*/ 14 h 32"/>
                <a:gd name="T44" fmla="*/ 13 w 24"/>
                <a:gd name="T45" fmla="*/ 0 h 32"/>
                <a:gd name="T46" fmla="*/ 10 w 24"/>
                <a:gd name="T47" fmla="*/ 2 h 32"/>
                <a:gd name="T48" fmla="*/ 2 w 24"/>
                <a:gd name="T49" fmla="*/ 7 h 32"/>
                <a:gd name="T50" fmla="*/ 0 w 24"/>
                <a:gd name="T51" fmla="*/ 8 h 32"/>
                <a:gd name="T52" fmla="*/ 0 w 24"/>
                <a:gd name="T53" fmla="*/ 11 h 32"/>
                <a:gd name="T54" fmla="*/ 2 w 24"/>
                <a:gd name="T55" fmla="*/ 15 h 32"/>
                <a:gd name="T56" fmla="*/ 4 w 24"/>
                <a:gd name="T57" fmla="*/ 17 h 32"/>
                <a:gd name="T58" fmla="*/ 5 w 24"/>
                <a:gd name="T59" fmla="*/ 17 h 32"/>
                <a:gd name="T60" fmla="*/ 7 w 24"/>
                <a:gd name="T61" fmla="*/ 17 h 32"/>
                <a:gd name="T62" fmla="*/ 8 w 24"/>
                <a:gd name="T63" fmla="*/ 16 h 32"/>
                <a:gd name="T64" fmla="*/ 8 w 24"/>
                <a:gd name="T65" fmla="*/ 18 h 32"/>
                <a:gd name="T66" fmla="*/ 7 w 24"/>
                <a:gd name="T67" fmla="*/ 22 h 32"/>
                <a:gd name="T68" fmla="*/ 5 w 24"/>
                <a:gd name="T69" fmla="*/ 22 h 32"/>
                <a:gd name="T70" fmla="*/ 4 w 24"/>
                <a:gd name="T71" fmla="*/ 22 h 32"/>
                <a:gd name="T72" fmla="*/ 2 w 24"/>
                <a:gd name="T73" fmla="*/ 25 h 32"/>
                <a:gd name="T74" fmla="*/ 2 w 24"/>
                <a:gd name="T75" fmla="*/ 27 h 32"/>
                <a:gd name="T76" fmla="*/ 2 w 24"/>
                <a:gd name="T77" fmla="*/ 29 h 32"/>
                <a:gd name="T78" fmla="*/ 4 w 24"/>
                <a:gd name="T79" fmla="*/ 31 h 32"/>
                <a:gd name="T80" fmla="*/ 12 w 24"/>
                <a:gd name="T81" fmla="*/ 32 h 32"/>
                <a:gd name="T82" fmla="*/ 21 w 24"/>
                <a:gd name="T83" fmla="*/ 32 h 32"/>
                <a:gd name="T84" fmla="*/ 23 w 24"/>
                <a:gd name="T85" fmla="*/ 31 h 32"/>
                <a:gd name="T86" fmla="*/ 24 w 24"/>
                <a:gd name="T87" fmla="*/ 29 h 32"/>
                <a:gd name="T88" fmla="*/ 24 w 24"/>
                <a:gd name="T89" fmla="*/ 25 h 32"/>
                <a:gd name="T90" fmla="*/ 21 w 24"/>
                <a:gd name="T91" fmla="*/ 22 h 32"/>
                <a:gd name="T92" fmla="*/ 18 w 24"/>
                <a:gd name="T93" fmla="*/ 21 h 32"/>
                <a:gd name="T94" fmla="*/ 18 w 24"/>
                <a:gd name="T95" fmla="*/ 21 h 32"/>
                <a:gd name="T96" fmla="*/ 18 w 24"/>
                <a:gd name="T97" fmla="*/ 6 h 32"/>
                <a:gd name="T98" fmla="*/ 18 w 24"/>
                <a:gd name="T99" fmla="*/ 3 h 32"/>
                <a:gd name="T100" fmla="*/ 17 w 24"/>
                <a:gd name="T101" fmla="*/ 3 h 32"/>
                <a:gd name="T102" fmla="*/ 16 w 24"/>
                <a:gd name="T103" fmla="*/ 2 h 32"/>
                <a:gd name="T104" fmla="*/ 14 w 24"/>
                <a:gd name="T105" fmla="*/ 1 h 32"/>
                <a:gd name="T106" fmla="*/ 13 w 24"/>
                <a:gd name="T10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 h="32">
                  <a:moveTo>
                    <a:pt x="5" y="14"/>
                  </a:moveTo>
                  <a:cubicBezTo>
                    <a:pt x="5" y="14"/>
                    <a:pt x="5" y="14"/>
                    <a:pt x="5" y="14"/>
                  </a:cubicBezTo>
                  <a:cubicBezTo>
                    <a:pt x="5" y="14"/>
                    <a:pt x="5" y="14"/>
                    <a:pt x="5" y="14"/>
                  </a:cubicBezTo>
                  <a:cubicBezTo>
                    <a:pt x="4" y="13"/>
                    <a:pt x="3" y="11"/>
                    <a:pt x="3" y="10"/>
                  </a:cubicBezTo>
                  <a:cubicBezTo>
                    <a:pt x="6" y="8"/>
                    <a:pt x="13" y="3"/>
                    <a:pt x="13" y="3"/>
                  </a:cubicBezTo>
                  <a:cubicBezTo>
                    <a:pt x="13" y="3"/>
                    <a:pt x="13" y="3"/>
                    <a:pt x="13" y="3"/>
                  </a:cubicBezTo>
                  <a:cubicBezTo>
                    <a:pt x="14" y="4"/>
                    <a:pt x="14" y="4"/>
                    <a:pt x="14" y="4"/>
                  </a:cubicBezTo>
                  <a:cubicBezTo>
                    <a:pt x="14" y="4"/>
                    <a:pt x="15" y="5"/>
                    <a:pt x="15" y="5"/>
                  </a:cubicBezTo>
                  <a:cubicBezTo>
                    <a:pt x="15" y="12"/>
                    <a:pt x="15" y="18"/>
                    <a:pt x="15" y="24"/>
                  </a:cubicBezTo>
                  <a:cubicBezTo>
                    <a:pt x="16" y="24"/>
                    <a:pt x="17" y="24"/>
                    <a:pt x="18" y="24"/>
                  </a:cubicBezTo>
                  <a:cubicBezTo>
                    <a:pt x="19" y="24"/>
                    <a:pt x="20" y="24"/>
                    <a:pt x="21" y="25"/>
                  </a:cubicBezTo>
                  <a:cubicBezTo>
                    <a:pt x="21" y="26"/>
                    <a:pt x="21" y="27"/>
                    <a:pt x="21" y="29"/>
                  </a:cubicBezTo>
                  <a:cubicBezTo>
                    <a:pt x="21" y="29"/>
                    <a:pt x="21" y="29"/>
                    <a:pt x="21" y="29"/>
                  </a:cubicBezTo>
                  <a:cubicBezTo>
                    <a:pt x="21" y="29"/>
                    <a:pt x="21" y="29"/>
                    <a:pt x="21" y="29"/>
                  </a:cubicBezTo>
                  <a:cubicBezTo>
                    <a:pt x="21" y="29"/>
                    <a:pt x="21" y="29"/>
                    <a:pt x="21" y="29"/>
                  </a:cubicBezTo>
                  <a:cubicBezTo>
                    <a:pt x="15" y="29"/>
                    <a:pt x="10" y="29"/>
                    <a:pt x="4" y="29"/>
                  </a:cubicBezTo>
                  <a:cubicBezTo>
                    <a:pt x="4" y="27"/>
                    <a:pt x="4" y="26"/>
                    <a:pt x="4" y="25"/>
                  </a:cubicBezTo>
                  <a:cubicBezTo>
                    <a:pt x="5" y="25"/>
                    <a:pt x="5" y="25"/>
                    <a:pt x="5" y="25"/>
                  </a:cubicBezTo>
                  <a:cubicBezTo>
                    <a:pt x="7" y="25"/>
                    <a:pt x="9" y="25"/>
                    <a:pt x="10" y="25"/>
                  </a:cubicBezTo>
                  <a:cubicBezTo>
                    <a:pt x="10" y="20"/>
                    <a:pt x="11" y="15"/>
                    <a:pt x="11" y="11"/>
                  </a:cubicBezTo>
                  <a:cubicBezTo>
                    <a:pt x="9" y="12"/>
                    <a:pt x="7" y="13"/>
                    <a:pt x="5" y="14"/>
                  </a:cubicBezTo>
                  <a:cubicBezTo>
                    <a:pt x="5" y="14"/>
                    <a:pt x="5" y="14"/>
                    <a:pt x="5" y="14"/>
                  </a:cubicBezTo>
                  <a:moveTo>
                    <a:pt x="13" y="0"/>
                  </a:moveTo>
                  <a:cubicBezTo>
                    <a:pt x="12" y="0"/>
                    <a:pt x="12" y="1"/>
                    <a:pt x="10" y="2"/>
                  </a:cubicBezTo>
                  <a:cubicBezTo>
                    <a:pt x="8" y="3"/>
                    <a:pt x="4" y="6"/>
                    <a:pt x="2" y="7"/>
                  </a:cubicBezTo>
                  <a:cubicBezTo>
                    <a:pt x="1" y="7"/>
                    <a:pt x="0" y="8"/>
                    <a:pt x="0" y="8"/>
                  </a:cubicBezTo>
                  <a:cubicBezTo>
                    <a:pt x="0" y="9"/>
                    <a:pt x="0" y="10"/>
                    <a:pt x="0" y="11"/>
                  </a:cubicBezTo>
                  <a:cubicBezTo>
                    <a:pt x="1" y="12"/>
                    <a:pt x="2" y="14"/>
                    <a:pt x="2" y="15"/>
                  </a:cubicBezTo>
                  <a:cubicBezTo>
                    <a:pt x="3" y="16"/>
                    <a:pt x="3" y="17"/>
                    <a:pt x="4" y="17"/>
                  </a:cubicBezTo>
                  <a:cubicBezTo>
                    <a:pt x="4" y="17"/>
                    <a:pt x="5" y="17"/>
                    <a:pt x="5" y="17"/>
                  </a:cubicBezTo>
                  <a:cubicBezTo>
                    <a:pt x="6" y="17"/>
                    <a:pt x="6" y="17"/>
                    <a:pt x="7" y="17"/>
                  </a:cubicBezTo>
                  <a:cubicBezTo>
                    <a:pt x="8" y="16"/>
                    <a:pt x="8" y="16"/>
                    <a:pt x="8" y="16"/>
                  </a:cubicBezTo>
                  <a:cubicBezTo>
                    <a:pt x="8" y="17"/>
                    <a:pt x="8" y="17"/>
                    <a:pt x="8" y="18"/>
                  </a:cubicBezTo>
                  <a:cubicBezTo>
                    <a:pt x="7" y="19"/>
                    <a:pt x="7" y="20"/>
                    <a:pt x="7" y="22"/>
                  </a:cubicBezTo>
                  <a:cubicBezTo>
                    <a:pt x="7" y="22"/>
                    <a:pt x="6" y="22"/>
                    <a:pt x="5" y="22"/>
                  </a:cubicBezTo>
                  <a:cubicBezTo>
                    <a:pt x="4" y="22"/>
                    <a:pt x="4" y="22"/>
                    <a:pt x="4" y="22"/>
                  </a:cubicBezTo>
                  <a:cubicBezTo>
                    <a:pt x="3" y="22"/>
                    <a:pt x="2" y="23"/>
                    <a:pt x="2" y="25"/>
                  </a:cubicBezTo>
                  <a:cubicBezTo>
                    <a:pt x="2" y="27"/>
                    <a:pt x="2" y="27"/>
                    <a:pt x="2" y="27"/>
                  </a:cubicBezTo>
                  <a:cubicBezTo>
                    <a:pt x="2" y="29"/>
                    <a:pt x="2" y="29"/>
                    <a:pt x="2" y="29"/>
                  </a:cubicBezTo>
                  <a:cubicBezTo>
                    <a:pt x="2" y="30"/>
                    <a:pt x="3" y="31"/>
                    <a:pt x="4" y="31"/>
                  </a:cubicBezTo>
                  <a:cubicBezTo>
                    <a:pt x="7" y="31"/>
                    <a:pt x="10" y="32"/>
                    <a:pt x="12" y="32"/>
                  </a:cubicBezTo>
                  <a:cubicBezTo>
                    <a:pt x="15" y="32"/>
                    <a:pt x="18" y="32"/>
                    <a:pt x="21" y="32"/>
                  </a:cubicBezTo>
                  <a:cubicBezTo>
                    <a:pt x="22" y="32"/>
                    <a:pt x="22" y="32"/>
                    <a:pt x="23" y="31"/>
                  </a:cubicBezTo>
                  <a:cubicBezTo>
                    <a:pt x="23" y="31"/>
                    <a:pt x="24" y="30"/>
                    <a:pt x="24" y="29"/>
                  </a:cubicBezTo>
                  <a:cubicBezTo>
                    <a:pt x="24" y="25"/>
                    <a:pt x="24" y="25"/>
                    <a:pt x="24" y="25"/>
                  </a:cubicBezTo>
                  <a:cubicBezTo>
                    <a:pt x="24" y="23"/>
                    <a:pt x="23" y="22"/>
                    <a:pt x="21" y="22"/>
                  </a:cubicBezTo>
                  <a:cubicBezTo>
                    <a:pt x="21" y="21"/>
                    <a:pt x="20" y="21"/>
                    <a:pt x="18" y="21"/>
                  </a:cubicBezTo>
                  <a:cubicBezTo>
                    <a:pt x="18" y="21"/>
                    <a:pt x="18" y="21"/>
                    <a:pt x="18" y="21"/>
                  </a:cubicBezTo>
                  <a:cubicBezTo>
                    <a:pt x="18" y="16"/>
                    <a:pt x="18" y="11"/>
                    <a:pt x="18" y="6"/>
                  </a:cubicBezTo>
                  <a:cubicBezTo>
                    <a:pt x="18" y="5"/>
                    <a:pt x="18" y="4"/>
                    <a:pt x="18" y="3"/>
                  </a:cubicBezTo>
                  <a:cubicBezTo>
                    <a:pt x="17" y="3"/>
                    <a:pt x="17" y="3"/>
                    <a:pt x="17" y="3"/>
                  </a:cubicBezTo>
                  <a:cubicBezTo>
                    <a:pt x="16" y="2"/>
                    <a:pt x="16" y="2"/>
                    <a:pt x="16" y="2"/>
                  </a:cubicBezTo>
                  <a:cubicBezTo>
                    <a:pt x="16" y="1"/>
                    <a:pt x="15" y="1"/>
                    <a:pt x="14" y="1"/>
                  </a:cubicBezTo>
                  <a:cubicBezTo>
                    <a:pt x="13"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828"/>
            <p:cNvSpPr>
              <a:spLocks noEditPoints="1"/>
            </p:cNvSpPr>
            <p:nvPr/>
          </p:nvSpPr>
          <p:spPr bwMode="auto">
            <a:xfrm>
              <a:off x="3357" y="2818"/>
              <a:ext cx="52" cy="73"/>
            </a:xfrm>
            <a:custGeom>
              <a:avLst/>
              <a:gdLst>
                <a:gd name="T0" fmla="*/ 3 w 22"/>
                <a:gd name="T1" fmla="*/ 4 h 31"/>
                <a:gd name="T2" fmla="*/ 10 w 22"/>
                <a:gd name="T3" fmla="*/ 2 h 31"/>
                <a:gd name="T4" fmla="*/ 10 w 22"/>
                <a:gd name="T5" fmla="*/ 2 h 31"/>
                <a:gd name="T6" fmla="*/ 17 w 22"/>
                <a:gd name="T7" fmla="*/ 9 h 31"/>
                <a:gd name="T8" fmla="*/ 10 w 22"/>
                <a:gd name="T9" fmla="*/ 22 h 31"/>
                <a:gd name="T10" fmla="*/ 11 w 22"/>
                <a:gd name="T11" fmla="*/ 24 h 31"/>
                <a:gd name="T12" fmla="*/ 19 w 22"/>
                <a:gd name="T13" fmla="*/ 27 h 31"/>
                <a:gd name="T14" fmla="*/ 9 w 22"/>
                <a:gd name="T15" fmla="*/ 27 h 31"/>
                <a:gd name="T16" fmla="*/ 4 w 22"/>
                <a:gd name="T17" fmla="*/ 24 h 31"/>
                <a:gd name="T18" fmla="*/ 4 w 22"/>
                <a:gd name="T19" fmla="*/ 24 h 31"/>
                <a:gd name="T20" fmla="*/ 12 w 22"/>
                <a:gd name="T21" fmla="*/ 16 h 31"/>
                <a:gd name="T22" fmla="*/ 13 w 22"/>
                <a:gd name="T23" fmla="*/ 12 h 31"/>
                <a:gd name="T24" fmla="*/ 11 w 22"/>
                <a:gd name="T25" fmla="*/ 8 h 31"/>
                <a:gd name="T26" fmla="*/ 11 w 22"/>
                <a:gd name="T27" fmla="*/ 8 h 31"/>
                <a:gd name="T28" fmla="*/ 8 w 22"/>
                <a:gd name="T29" fmla="*/ 7 h 31"/>
                <a:gd name="T30" fmla="*/ 4 w 22"/>
                <a:gd name="T31" fmla="*/ 8 h 31"/>
                <a:gd name="T32" fmla="*/ 10 w 22"/>
                <a:gd name="T33" fmla="*/ 0 h 31"/>
                <a:gd name="T34" fmla="*/ 10 w 22"/>
                <a:gd name="T35" fmla="*/ 0 h 31"/>
                <a:gd name="T36" fmla="*/ 0 w 22"/>
                <a:gd name="T37" fmla="*/ 4 h 31"/>
                <a:gd name="T38" fmla="*/ 2 w 22"/>
                <a:gd name="T39" fmla="*/ 11 h 31"/>
                <a:gd name="T40" fmla="*/ 4 w 22"/>
                <a:gd name="T41" fmla="*/ 11 h 31"/>
                <a:gd name="T42" fmla="*/ 8 w 22"/>
                <a:gd name="T43" fmla="*/ 10 h 31"/>
                <a:gd name="T44" fmla="*/ 10 w 22"/>
                <a:gd name="T45" fmla="*/ 10 h 31"/>
                <a:gd name="T46" fmla="*/ 10 w 22"/>
                <a:gd name="T47" fmla="*/ 12 h 31"/>
                <a:gd name="T48" fmla="*/ 3 w 22"/>
                <a:gd name="T49" fmla="*/ 21 h 31"/>
                <a:gd name="T50" fmla="*/ 1 w 22"/>
                <a:gd name="T51" fmla="*/ 24 h 31"/>
                <a:gd name="T52" fmla="*/ 1 w 22"/>
                <a:gd name="T53" fmla="*/ 29 h 31"/>
                <a:gd name="T54" fmla="*/ 2 w 22"/>
                <a:gd name="T55" fmla="*/ 31 h 31"/>
                <a:gd name="T56" fmla="*/ 9 w 22"/>
                <a:gd name="T57" fmla="*/ 30 h 31"/>
                <a:gd name="T58" fmla="*/ 21 w 22"/>
                <a:gd name="T59" fmla="*/ 31 h 31"/>
                <a:gd name="T60" fmla="*/ 22 w 22"/>
                <a:gd name="T61" fmla="*/ 29 h 31"/>
                <a:gd name="T62" fmla="*/ 22 w 22"/>
                <a:gd name="T63" fmla="*/ 23 h 31"/>
                <a:gd name="T64" fmla="*/ 21 w 22"/>
                <a:gd name="T65" fmla="*/ 22 h 31"/>
                <a:gd name="T66" fmla="*/ 17 w 22"/>
                <a:gd name="T67" fmla="*/ 18 h 31"/>
                <a:gd name="T68" fmla="*/ 19 w 22"/>
                <a:gd name="T6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 h="31">
                  <a:moveTo>
                    <a:pt x="4" y="8"/>
                  </a:moveTo>
                  <a:cubicBezTo>
                    <a:pt x="4" y="7"/>
                    <a:pt x="3" y="6"/>
                    <a:pt x="3" y="4"/>
                  </a:cubicBezTo>
                  <a:cubicBezTo>
                    <a:pt x="5" y="3"/>
                    <a:pt x="8" y="3"/>
                    <a:pt x="10" y="2"/>
                  </a:cubicBezTo>
                  <a:cubicBezTo>
                    <a:pt x="10" y="2"/>
                    <a:pt x="10" y="2"/>
                    <a:pt x="10" y="2"/>
                  </a:cubicBezTo>
                  <a:cubicBezTo>
                    <a:pt x="10" y="2"/>
                    <a:pt x="10" y="2"/>
                    <a:pt x="10" y="2"/>
                  </a:cubicBezTo>
                  <a:cubicBezTo>
                    <a:pt x="10" y="2"/>
                    <a:pt x="10" y="2"/>
                    <a:pt x="10" y="2"/>
                  </a:cubicBezTo>
                  <a:cubicBezTo>
                    <a:pt x="13" y="2"/>
                    <a:pt x="15" y="4"/>
                    <a:pt x="16" y="6"/>
                  </a:cubicBezTo>
                  <a:cubicBezTo>
                    <a:pt x="17" y="7"/>
                    <a:pt x="17" y="8"/>
                    <a:pt x="17" y="9"/>
                  </a:cubicBezTo>
                  <a:cubicBezTo>
                    <a:pt x="17" y="11"/>
                    <a:pt x="16" y="14"/>
                    <a:pt x="15" y="16"/>
                  </a:cubicBezTo>
                  <a:cubicBezTo>
                    <a:pt x="13" y="19"/>
                    <a:pt x="11" y="21"/>
                    <a:pt x="10" y="22"/>
                  </a:cubicBezTo>
                  <a:cubicBezTo>
                    <a:pt x="10" y="22"/>
                    <a:pt x="10" y="23"/>
                    <a:pt x="10" y="23"/>
                  </a:cubicBezTo>
                  <a:cubicBezTo>
                    <a:pt x="10" y="24"/>
                    <a:pt x="11" y="24"/>
                    <a:pt x="11" y="24"/>
                  </a:cubicBezTo>
                  <a:cubicBezTo>
                    <a:pt x="14" y="24"/>
                    <a:pt x="17" y="24"/>
                    <a:pt x="19" y="24"/>
                  </a:cubicBezTo>
                  <a:cubicBezTo>
                    <a:pt x="19" y="25"/>
                    <a:pt x="19" y="26"/>
                    <a:pt x="19" y="27"/>
                  </a:cubicBezTo>
                  <a:cubicBezTo>
                    <a:pt x="19" y="28"/>
                    <a:pt x="19" y="28"/>
                    <a:pt x="19" y="28"/>
                  </a:cubicBezTo>
                  <a:cubicBezTo>
                    <a:pt x="16" y="28"/>
                    <a:pt x="12" y="27"/>
                    <a:pt x="9" y="27"/>
                  </a:cubicBezTo>
                  <a:cubicBezTo>
                    <a:pt x="7" y="27"/>
                    <a:pt x="6" y="28"/>
                    <a:pt x="4" y="28"/>
                  </a:cubicBezTo>
                  <a:cubicBezTo>
                    <a:pt x="4" y="26"/>
                    <a:pt x="4" y="25"/>
                    <a:pt x="4" y="24"/>
                  </a:cubicBezTo>
                  <a:cubicBezTo>
                    <a:pt x="4" y="24"/>
                    <a:pt x="4" y="24"/>
                    <a:pt x="4" y="24"/>
                  </a:cubicBezTo>
                  <a:cubicBezTo>
                    <a:pt x="4" y="24"/>
                    <a:pt x="4" y="24"/>
                    <a:pt x="4" y="24"/>
                  </a:cubicBezTo>
                  <a:cubicBezTo>
                    <a:pt x="4" y="23"/>
                    <a:pt x="4" y="23"/>
                    <a:pt x="4" y="23"/>
                  </a:cubicBezTo>
                  <a:cubicBezTo>
                    <a:pt x="8" y="22"/>
                    <a:pt x="10" y="19"/>
                    <a:pt x="12" y="16"/>
                  </a:cubicBezTo>
                  <a:cubicBezTo>
                    <a:pt x="13" y="15"/>
                    <a:pt x="13" y="14"/>
                    <a:pt x="13" y="12"/>
                  </a:cubicBezTo>
                  <a:cubicBezTo>
                    <a:pt x="13" y="12"/>
                    <a:pt x="13" y="12"/>
                    <a:pt x="13" y="12"/>
                  </a:cubicBezTo>
                  <a:cubicBezTo>
                    <a:pt x="13" y="10"/>
                    <a:pt x="13" y="8"/>
                    <a:pt x="11" y="8"/>
                  </a:cubicBezTo>
                  <a:cubicBezTo>
                    <a:pt x="11" y="8"/>
                    <a:pt x="11" y="8"/>
                    <a:pt x="11" y="8"/>
                  </a:cubicBezTo>
                  <a:cubicBezTo>
                    <a:pt x="11" y="8"/>
                    <a:pt x="11" y="8"/>
                    <a:pt x="11" y="8"/>
                  </a:cubicBezTo>
                  <a:cubicBezTo>
                    <a:pt x="11" y="8"/>
                    <a:pt x="11" y="8"/>
                    <a:pt x="11" y="8"/>
                  </a:cubicBezTo>
                  <a:cubicBezTo>
                    <a:pt x="10" y="7"/>
                    <a:pt x="9" y="7"/>
                    <a:pt x="8" y="7"/>
                  </a:cubicBezTo>
                  <a:cubicBezTo>
                    <a:pt x="8" y="7"/>
                    <a:pt x="8" y="7"/>
                    <a:pt x="8" y="7"/>
                  </a:cubicBezTo>
                  <a:cubicBezTo>
                    <a:pt x="8" y="7"/>
                    <a:pt x="8" y="7"/>
                    <a:pt x="8" y="7"/>
                  </a:cubicBezTo>
                  <a:cubicBezTo>
                    <a:pt x="7" y="7"/>
                    <a:pt x="5" y="7"/>
                    <a:pt x="4" y="8"/>
                  </a:cubicBezTo>
                  <a:moveTo>
                    <a:pt x="10" y="0"/>
                  </a:moveTo>
                  <a:cubicBezTo>
                    <a:pt x="10" y="0"/>
                    <a:pt x="10" y="0"/>
                    <a:pt x="10" y="0"/>
                  </a:cubicBezTo>
                  <a:cubicBezTo>
                    <a:pt x="10" y="0"/>
                    <a:pt x="10" y="0"/>
                    <a:pt x="10" y="0"/>
                  </a:cubicBezTo>
                  <a:cubicBezTo>
                    <a:pt x="10" y="0"/>
                    <a:pt x="10" y="0"/>
                    <a:pt x="10" y="0"/>
                  </a:cubicBezTo>
                  <a:cubicBezTo>
                    <a:pt x="7" y="0"/>
                    <a:pt x="3" y="1"/>
                    <a:pt x="1" y="2"/>
                  </a:cubicBezTo>
                  <a:cubicBezTo>
                    <a:pt x="0" y="3"/>
                    <a:pt x="0" y="3"/>
                    <a:pt x="0" y="4"/>
                  </a:cubicBezTo>
                  <a:cubicBezTo>
                    <a:pt x="0" y="6"/>
                    <a:pt x="1" y="8"/>
                    <a:pt x="1" y="10"/>
                  </a:cubicBezTo>
                  <a:cubicBezTo>
                    <a:pt x="2" y="11"/>
                    <a:pt x="2" y="11"/>
                    <a:pt x="2" y="11"/>
                  </a:cubicBezTo>
                  <a:cubicBezTo>
                    <a:pt x="2" y="11"/>
                    <a:pt x="3" y="11"/>
                    <a:pt x="3" y="11"/>
                  </a:cubicBezTo>
                  <a:cubicBezTo>
                    <a:pt x="3" y="11"/>
                    <a:pt x="3" y="11"/>
                    <a:pt x="4" y="11"/>
                  </a:cubicBezTo>
                  <a:cubicBezTo>
                    <a:pt x="5" y="10"/>
                    <a:pt x="7" y="10"/>
                    <a:pt x="8" y="10"/>
                  </a:cubicBezTo>
                  <a:cubicBezTo>
                    <a:pt x="8" y="10"/>
                    <a:pt x="8" y="10"/>
                    <a:pt x="8" y="10"/>
                  </a:cubicBezTo>
                  <a:cubicBezTo>
                    <a:pt x="8" y="10"/>
                    <a:pt x="8" y="10"/>
                    <a:pt x="8" y="10"/>
                  </a:cubicBezTo>
                  <a:cubicBezTo>
                    <a:pt x="9" y="10"/>
                    <a:pt x="9" y="10"/>
                    <a:pt x="10" y="10"/>
                  </a:cubicBezTo>
                  <a:cubicBezTo>
                    <a:pt x="10" y="10"/>
                    <a:pt x="10" y="11"/>
                    <a:pt x="10" y="12"/>
                  </a:cubicBezTo>
                  <a:cubicBezTo>
                    <a:pt x="10" y="12"/>
                    <a:pt x="10" y="12"/>
                    <a:pt x="10" y="12"/>
                  </a:cubicBezTo>
                  <a:cubicBezTo>
                    <a:pt x="10" y="13"/>
                    <a:pt x="10" y="14"/>
                    <a:pt x="9" y="15"/>
                  </a:cubicBezTo>
                  <a:cubicBezTo>
                    <a:pt x="8" y="17"/>
                    <a:pt x="6" y="19"/>
                    <a:pt x="3" y="21"/>
                  </a:cubicBezTo>
                  <a:cubicBezTo>
                    <a:pt x="3" y="21"/>
                    <a:pt x="2" y="21"/>
                    <a:pt x="1" y="22"/>
                  </a:cubicBezTo>
                  <a:cubicBezTo>
                    <a:pt x="1" y="23"/>
                    <a:pt x="1" y="24"/>
                    <a:pt x="1" y="24"/>
                  </a:cubicBezTo>
                  <a:cubicBezTo>
                    <a:pt x="1" y="24"/>
                    <a:pt x="1" y="24"/>
                    <a:pt x="1" y="24"/>
                  </a:cubicBezTo>
                  <a:cubicBezTo>
                    <a:pt x="1" y="26"/>
                    <a:pt x="1" y="27"/>
                    <a:pt x="1" y="29"/>
                  </a:cubicBezTo>
                  <a:cubicBezTo>
                    <a:pt x="1" y="29"/>
                    <a:pt x="1" y="30"/>
                    <a:pt x="1" y="30"/>
                  </a:cubicBezTo>
                  <a:cubicBezTo>
                    <a:pt x="2" y="30"/>
                    <a:pt x="2" y="31"/>
                    <a:pt x="2" y="31"/>
                  </a:cubicBezTo>
                  <a:cubicBezTo>
                    <a:pt x="3" y="31"/>
                    <a:pt x="3" y="31"/>
                    <a:pt x="3" y="31"/>
                  </a:cubicBezTo>
                  <a:cubicBezTo>
                    <a:pt x="5" y="30"/>
                    <a:pt x="7" y="30"/>
                    <a:pt x="9" y="30"/>
                  </a:cubicBezTo>
                  <a:cubicBezTo>
                    <a:pt x="13" y="30"/>
                    <a:pt x="17" y="31"/>
                    <a:pt x="21" y="31"/>
                  </a:cubicBezTo>
                  <a:cubicBezTo>
                    <a:pt x="21" y="31"/>
                    <a:pt x="21" y="31"/>
                    <a:pt x="21" y="31"/>
                  </a:cubicBezTo>
                  <a:cubicBezTo>
                    <a:pt x="21" y="31"/>
                    <a:pt x="21" y="31"/>
                    <a:pt x="22" y="30"/>
                  </a:cubicBezTo>
                  <a:cubicBezTo>
                    <a:pt x="22" y="30"/>
                    <a:pt x="22" y="30"/>
                    <a:pt x="22" y="29"/>
                  </a:cubicBezTo>
                  <a:cubicBezTo>
                    <a:pt x="22" y="29"/>
                    <a:pt x="22" y="28"/>
                    <a:pt x="22" y="27"/>
                  </a:cubicBezTo>
                  <a:cubicBezTo>
                    <a:pt x="22" y="26"/>
                    <a:pt x="22" y="24"/>
                    <a:pt x="22" y="23"/>
                  </a:cubicBezTo>
                  <a:cubicBezTo>
                    <a:pt x="22" y="23"/>
                    <a:pt x="22" y="22"/>
                    <a:pt x="22" y="22"/>
                  </a:cubicBezTo>
                  <a:cubicBezTo>
                    <a:pt x="22" y="22"/>
                    <a:pt x="21" y="22"/>
                    <a:pt x="21" y="22"/>
                  </a:cubicBezTo>
                  <a:cubicBezTo>
                    <a:pt x="19" y="22"/>
                    <a:pt x="17" y="21"/>
                    <a:pt x="15" y="21"/>
                  </a:cubicBezTo>
                  <a:cubicBezTo>
                    <a:pt x="15" y="20"/>
                    <a:pt x="16" y="19"/>
                    <a:pt x="17" y="18"/>
                  </a:cubicBezTo>
                  <a:cubicBezTo>
                    <a:pt x="19" y="15"/>
                    <a:pt x="20" y="12"/>
                    <a:pt x="20" y="9"/>
                  </a:cubicBezTo>
                  <a:cubicBezTo>
                    <a:pt x="20" y="7"/>
                    <a:pt x="20" y="6"/>
                    <a:pt x="19" y="4"/>
                  </a:cubicBezTo>
                  <a:cubicBezTo>
                    <a:pt x="17" y="1"/>
                    <a:pt x="14"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Rectangle 829"/>
            <p:cNvSpPr>
              <a:spLocks noChangeArrowheads="1"/>
            </p:cNvSpPr>
            <p:nvPr/>
          </p:nvSpPr>
          <p:spPr bwMode="auto">
            <a:xfrm>
              <a:off x="3383" y="2837"/>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6" name="Rectangle 830"/>
            <p:cNvSpPr>
              <a:spLocks noChangeArrowheads="1"/>
            </p:cNvSpPr>
            <p:nvPr/>
          </p:nvSpPr>
          <p:spPr bwMode="auto">
            <a:xfrm>
              <a:off x="3383" y="2837"/>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7" name="Freeform 831"/>
            <p:cNvSpPr>
              <a:spLocks noEditPoints="1"/>
            </p:cNvSpPr>
            <p:nvPr/>
          </p:nvSpPr>
          <p:spPr bwMode="auto">
            <a:xfrm>
              <a:off x="3423" y="2870"/>
              <a:ext cx="55" cy="76"/>
            </a:xfrm>
            <a:custGeom>
              <a:avLst/>
              <a:gdLst>
                <a:gd name="T0" fmla="*/ 5 w 23"/>
                <a:gd name="T1" fmla="*/ 4 h 32"/>
                <a:gd name="T2" fmla="*/ 5 w 23"/>
                <a:gd name="T3" fmla="*/ 4 h 32"/>
                <a:gd name="T4" fmla="*/ 11 w 23"/>
                <a:gd name="T5" fmla="*/ 3 h 32"/>
                <a:gd name="T6" fmla="*/ 17 w 23"/>
                <a:gd name="T7" fmla="*/ 8 h 32"/>
                <a:gd name="T8" fmla="*/ 13 w 23"/>
                <a:gd name="T9" fmla="*/ 13 h 32"/>
                <a:gd name="T10" fmla="*/ 14 w 23"/>
                <a:gd name="T11" fmla="*/ 16 h 32"/>
                <a:gd name="T12" fmla="*/ 20 w 23"/>
                <a:gd name="T13" fmla="*/ 23 h 32"/>
                <a:gd name="T14" fmla="*/ 13 w 23"/>
                <a:gd name="T15" fmla="*/ 29 h 32"/>
                <a:gd name="T16" fmla="*/ 11 w 23"/>
                <a:gd name="T17" fmla="*/ 29 h 32"/>
                <a:gd name="T18" fmla="*/ 4 w 23"/>
                <a:gd name="T19" fmla="*/ 28 h 32"/>
                <a:gd name="T20" fmla="*/ 9 w 23"/>
                <a:gd name="T21" fmla="*/ 26 h 32"/>
                <a:gd name="T22" fmla="*/ 15 w 23"/>
                <a:gd name="T23" fmla="*/ 24 h 32"/>
                <a:gd name="T24" fmla="*/ 12 w 23"/>
                <a:gd name="T25" fmla="*/ 17 h 32"/>
                <a:gd name="T26" fmla="*/ 8 w 23"/>
                <a:gd name="T27" fmla="*/ 17 h 32"/>
                <a:gd name="T28" fmla="*/ 11 w 23"/>
                <a:gd name="T29" fmla="*/ 14 h 32"/>
                <a:gd name="T30" fmla="*/ 13 w 23"/>
                <a:gd name="T31" fmla="*/ 9 h 32"/>
                <a:gd name="T32" fmla="*/ 8 w 23"/>
                <a:gd name="T33" fmla="*/ 6 h 32"/>
                <a:gd name="T34" fmla="*/ 5 w 23"/>
                <a:gd name="T35" fmla="*/ 6 h 32"/>
                <a:gd name="T36" fmla="*/ 11 w 23"/>
                <a:gd name="T37" fmla="*/ 0 h 32"/>
                <a:gd name="T38" fmla="*/ 2 w 23"/>
                <a:gd name="T39" fmla="*/ 2 h 32"/>
                <a:gd name="T40" fmla="*/ 2 w 23"/>
                <a:gd name="T41" fmla="*/ 4 h 32"/>
                <a:gd name="T42" fmla="*/ 2 w 23"/>
                <a:gd name="T43" fmla="*/ 8 h 32"/>
                <a:gd name="T44" fmla="*/ 3 w 23"/>
                <a:gd name="T45" fmla="*/ 9 h 32"/>
                <a:gd name="T46" fmla="*/ 5 w 23"/>
                <a:gd name="T47" fmla="*/ 9 h 32"/>
                <a:gd name="T48" fmla="*/ 8 w 23"/>
                <a:gd name="T49" fmla="*/ 9 h 32"/>
                <a:gd name="T50" fmla="*/ 10 w 23"/>
                <a:gd name="T51" fmla="*/ 10 h 32"/>
                <a:gd name="T52" fmla="*/ 10 w 23"/>
                <a:gd name="T53" fmla="*/ 11 h 32"/>
                <a:gd name="T54" fmla="*/ 7 w 23"/>
                <a:gd name="T55" fmla="*/ 12 h 32"/>
                <a:gd name="T56" fmla="*/ 7 w 23"/>
                <a:gd name="T57" fmla="*/ 12 h 32"/>
                <a:gd name="T58" fmla="*/ 6 w 23"/>
                <a:gd name="T59" fmla="*/ 11 h 32"/>
                <a:gd name="T60" fmla="*/ 5 w 23"/>
                <a:gd name="T61" fmla="*/ 13 h 32"/>
                <a:gd name="T62" fmla="*/ 5 w 23"/>
                <a:gd name="T63" fmla="*/ 18 h 32"/>
                <a:gd name="T64" fmla="*/ 5 w 23"/>
                <a:gd name="T65" fmla="*/ 19 h 32"/>
                <a:gd name="T66" fmla="*/ 6 w 23"/>
                <a:gd name="T67" fmla="*/ 20 h 32"/>
                <a:gd name="T68" fmla="*/ 11 w 23"/>
                <a:gd name="T69" fmla="*/ 20 h 32"/>
                <a:gd name="T70" fmla="*/ 12 w 23"/>
                <a:gd name="T71" fmla="*/ 22 h 32"/>
                <a:gd name="T72" fmla="*/ 9 w 23"/>
                <a:gd name="T73" fmla="*/ 23 h 32"/>
                <a:gd name="T74" fmla="*/ 4 w 23"/>
                <a:gd name="T75" fmla="*/ 22 h 32"/>
                <a:gd name="T76" fmla="*/ 0 w 23"/>
                <a:gd name="T77" fmla="*/ 29 h 32"/>
                <a:gd name="T78" fmla="*/ 11 w 23"/>
                <a:gd name="T79" fmla="*/ 32 h 32"/>
                <a:gd name="T80" fmla="*/ 20 w 23"/>
                <a:gd name="T81" fmla="*/ 29 h 32"/>
                <a:gd name="T82" fmla="*/ 23 w 23"/>
                <a:gd name="T83" fmla="*/ 23 h 32"/>
                <a:gd name="T84" fmla="*/ 18 w 23"/>
                <a:gd name="T85" fmla="*/ 12 h 32"/>
                <a:gd name="T86" fmla="*/ 18 w 23"/>
                <a:gd name="T8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 h="32">
                  <a:moveTo>
                    <a:pt x="5" y="6"/>
                  </a:moveTo>
                  <a:cubicBezTo>
                    <a:pt x="5" y="5"/>
                    <a:pt x="5" y="5"/>
                    <a:pt x="5" y="4"/>
                  </a:cubicBezTo>
                  <a:cubicBezTo>
                    <a:pt x="5" y="4"/>
                    <a:pt x="5" y="4"/>
                    <a:pt x="5" y="4"/>
                  </a:cubicBezTo>
                  <a:cubicBezTo>
                    <a:pt x="5" y="4"/>
                    <a:pt x="5" y="4"/>
                    <a:pt x="5" y="4"/>
                  </a:cubicBezTo>
                  <a:cubicBezTo>
                    <a:pt x="7" y="3"/>
                    <a:pt x="9" y="3"/>
                    <a:pt x="11" y="3"/>
                  </a:cubicBezTo>
                  <a:cubicBezTo>
                    <a:pt x="11" y="3"/>
                    <a:pt x="11" y="3"/>
                    <a:pt x="11" y="3"/>
                  </a:cubicBezTo>
                  <a:cubicBezTo>
                    <a:pt x="13" y="3"/>
                    <a:pt x="15" y="3"/>
                    <a:pt x="16" y="4"/>
                  </a:cubicBezTo>
                  <a:cubicBezTo>
                    <a:pt x="17" y="6"/>
                    <a:pt x="17" y="7"/>
                    <a:pt x="17" y="8"/>
                  </a:cubicBezTo>
                  <a:cubicBezTo>
                    <a:pt x="17" y="9"/>
                    <a:pt x="17" y="10"/>
                    <a:pt x="16" y="11"/>
                  </a:cubicBezTo>
                  <a:cubicBezTo>
                    <a:pt x="15" y="12"/>
                    <a:pt x="14" y="13"/>
                    <a:pt x="13" y="13"/>
                  </a:cubicBezTo>
                  <a:cubicBezTo>
                    <a:pt x="13" y="14"/>
                    <a:pt x="13" y="14"/>
                    <a:pt x="13" y="15"/>
                  </a:cubicBezTo>
                  <a:cubicBezTo>
                    <a:pt x="13" y="15"/>
                    <a:pt x="13" y="16"/>
                    <a:pt x="14" y="16"/>
                  </a:cubicBezTo>
                  <a:cubicBezTo>
                    <a:pt x="18" y="17"/>
                    <a:pt x="20" y="20"/>
                    <a:pt x="20" y="23"/>
                  </a:cubicBezTo>
                  <a:cubicBezTo>
                    <a:pt x="20" y="23"/>
                    <a:pt x="20" y="23"/>
                    <a:pt x="20" y="23"/>
                  </a:cubicBezTo>
                  <a:cubicBezTo>
                    <a:pt x="19" y="25"/>
                    <a:pt x="19" y="26"/>
                    <a:pt x="18" y="27"/>
                  </a:cubicBezTo>
                  <a:cubicBezTo>
                    <a:pt x="17" y="28"/>
                    <a:pt x="15" y="29"/>
                    <a:pt x="13" y="29"/>
                  </a:cubicBezTo>
                  <a:cubicBezTo>
                    <a:pt x="13" y="29"/>
                    <a:pt x="12" y="29"/>
                    <a:pt x="11" y="29"/>
                  </a:cubicBezTo>
                  <a:cubicBezTo>
                    <a:pt x="11" y="29"/>
                    <a:pt x="11" y="29"/>
                    <a:pt x="11" y="29"/>
                  </a:cubicBezTo>
                  <a:cubicBezTo>
                    <a:pt x="11" y="29"/>
                    <a:pt x="11" y="29"/>
                    <a:pt x="11" y="29"/>
                  </a:cubicBezTo>
                  <a:cubicBezTo>
                    <a:pt x="8" y="29"/>
                    <a:pt x="5" y="29"/>
                    <a:pt x="4" y="28"/>
                  </a:cubicBezTo>
                  <a:cubicBezTo>
                    <a:pt x="4" y="27"/>
                    <a:pt x="4" y="26"/>
                    <a:pt x="5" y="25"/>
                  </a:cubicBezTo>
                  <a:cubicBezTo>
                    <a:pt x="6" y="26"/>
                    <a:pt x="7" y="26"/>
                    <a:pt x="9" y="26"/>
                  </a:cubicBezTo>
                  <a:cubicBezTo>
                    <a:pt x="10" y="26"/>
                    <a:pt x="11" y="26"/>
                    <a:pt x="12" y="25"/>
                  </a:cubicBezTo>
                  <a:cubicBezTo>
                    <a:pt x="13" y="25"/>
                    <a:pt x="14" y="25"/>
                    <a:pt x="15" y="24"/>
                  </a:cubicBezTo>
                  <a:cubicBezTo>
                    <a:pt x="15" y="23"/>
                    <a:pt x="15" y="22"/>
                    <a:pt x="15" y="22"/>
                  </a:cubicBezTo>
                  <a:cubicBezTo>
                    <a:pt x="15" y="20"/>
                    <a:pt x="14" y="18"/>
                    <a:pt x="12" y="17"/>
                  </a:cubicBezTo>
                  <a:cubicBezTo>
                    <a:pt x="11" y="17"/>
                    <a:pt x="10" y="16"/>
                    <a:pt x="9" y="16"/>
                  </a:cubicBezTo>
                  <a:cubicBezTo>
                    <a:pt x="9" y="16"/>
                    <a:pt x="8" y="16"/>
                    <a:pt x="8" y="17"/>
                  </a:cubicBezTo>
                  <a:cubicBezTo>
                    <a:pt x="8" y="16"/>
                    <a:pt x="8" y="15"/>
                    <a:pt x="8" y="14"/>
                  </a:cubicBezTo>
                  <a:cubicBezTo>
                    <a:pt x="9" y="14"/>
                    <a:pt x="10" y="14"/>
                    <a:pt x="11" y="14"/>
                  </a:cubicBezTo>
                  <a:cubicBezTo>
                    <a:pt x="12" y="13"/>
                    <a:pt x="13" y="12"/>
                    <a:pt x="13" y="10"/>
                  </a:cubicBezTo>
                  <a:cubicBezTo>
                    <a:pt x="13" y="9"/>
                    <a:pt x="13" y="9"/>
                    <a:pt x="13" y="9"/>
                  </a:cubicBezTo>
                  <a:cubicBezTo>
                    <a:pt x="13" y="8"/>
                    <a:pt x="12" y="7"/>
                    <a:pt x="11" y="6"/>
                  </a:cubicBezTo>
                  <a:cubicBezTo>
                    <a:pt x="10" y="6"/>
                    <a:pt x="9" y="6"/>
                    <a:pt x="8" y="6"/>
                  </a:cubicBezTo>
                  <a:cubicBezTo>
                    <a:pt x="7" y="6"/>
                    <a:pt x="6" y="6"/>
                    <a:pt x="5" y="6"/>
                  </a:cubicBezTo>
                  <a:cubicBezTo>
                    <a:pt x="5" y="6"/>
                    <a:pt x="5" y="6"/>
                    <a:pt x="5" y="6"/>
                  </a:cubicBezTo>
                  <a:moveTo>
                    <a:pt x="11" y="0"/>
                  </a:moveTo>
                  <a:cubicBezTo>
                    <a:pt x="11" y="0"/>
                    <a:pt x="11" y="0"/>
                    <a:pt x="11" y="0"/>
                  </a:cubicBezTo>
                  <a:cubicBezTo>
                    <a:pt x="9" y="0"/>
                    <a:pt x="6" y="0"/>
                    <a:pt x="4" y="1"/>
                  </a:cubicBezTo>
                  <a:cubicBezTo>
                    <a:pt x="4" y="1"/>
                    <a:pt x="3" y="1"/>
                    <a:pt x="2" y="2"/>
                  </a:cubicBezTo>
                  <a:cubicBezTo>
                    <a:pt x="2" y="3"/>
                    <a:pt x="2" y="3"/>
                    <a:pt x="2" y="3"/>
                  </a:cubicBezTo>
                  <a:cubicBezTo>
                    <a:pt x="2" y="4"/>
                    <a:pt x="2" y="4"/>
                    <a:pt x="2" y="4"/>
                  </a:cubicBezTo>
                  <a:cubicBezTo>
                    <a:pt x="2" y="4"/>
                    <a:pt x="2" y="4"/>
                    <a:pt x="2" y="4"/>
                  </a:cubicBezTo>
                  <a:cubicBezTo>
                    <a:pt x="2" y="5"/>
                    <a:pt x="2" y="7"/>
                    <a:pt x="2" y="8"/>
                  </a:cubicBezTo>
                  <a:cubicBezTo>
                    <a:pt x="2" y="8"/>
                    <a:pt x="2" y="9"/>
                    <a:pt x="2" y="9"/>
                  </a:cubicBezTo>
                  <a:cubicBezTo>
                    <a:pt x="2" y="9"/>
                    <a:pt x="3" y="9"/>
                    <a:pt x="3" y="9"/>
                  </a:cubicBezTo>
                  <a:cubicBezTo>
                    <a:pt x="3" y="9"/>
                    <a:pt x="3" y="9"/>
                    <a:pt x="3" y="9"/>
                  </a:cubicBezTo>
                  <a:cubicBezTo>
                    <a:pt x="4" y="9"/>
                    <a:pt x="4" y="9"/>
                    <a:pt x="5" y="9"/>
                  </a:cubicBezTo>
                  <a:cubicBezTo>
                    <a:pt x="6" y="9"/>
                    <a:pt x="7" y="9"/>
                    <a:pt x="8" y="9"/>
                  </a:cubicBezTo>
                  <a:cubicBezTo>
                    <a:pt x="8" y="9"/>
                    <a:pt x="8" y="9"/>
                    <a:pt x="8" y="9"/>
                  </a:cubicBezTo>
                  <a:cubicBezTo>
                    <a:pt x="9" y="9"/>
                    <a:pt x="9" y="9"/>
                    <a:pt x="10" y="9"/>
                  </a:cubicBezTo>
                  <a:cubicBezTo>
                    <a:pt x="10" y="9"/>
                    <a:pt x="10" y="9"/>
                    <a:pt x="10" y="10"/>
                  </a:cubicBezTo>
                  <a:cubicBezTo>
                    <a:pt x="10" y="10"/>
                    <a:pt x="10" y="10"/>
                    <a:pt x="10" y="10"/>
                  </a:cubicBezTo>
                  <a:cubicBezTo>
                    <a:pt x="10" y="11"/>
                    <a:pt x="10" y="11"/>
                    <a:pt x="10" y="11"/>
                  </a:cubicBezTo>
                  <a:cubicBezTo>
                    <a:pt x="9" y="11"/>
                    <a:pt x="8" y="12"/>
                    <a:pt x="7" y="12"/>
                  </a:cubicBezTo>
                  <a:cubicBezTo>
                    <a:pt x="7" y="12"/>
                    <a:pt x="7" y="12"/>
                    <a:pt x="7" y="12"/>
                  </a:cubicBezTo>
                  <a:cubicBezTo>
                    <a:pt x="7" y="12"/>
                    <a:pt x="7" y="12"/>
                    <a:pt x="7" y="12"/>
                  </a:cubicBezTo>
                  <a:cubicBezTo>
                    <a:pt x="7" y="12"/>
                    <a:pt x="7" y="12"/>
                    <a:pt x="7" y="12"/>
                  </a:cubicBezTo>
                  <a:cubicBezTo>
                    <a:pt x="7" y="12"/>
                    <a:pt x="7" y="12"/>
                    <a:pt x="7" y="12"/>
                  </a:cubicBezTo>
                  <a:cubicBezTo>
                    <a:pt x="7" y="11"/>
                    <a:pt x="6" y="11"/>
                    <a:pt x="6" y="11"/>
                  </a:cubicBezTo>
                  <a:cubicBezTo>
                    <a:pt x="6" y="11"/>
                    <a:pt x="6" y="11"/>
                    <a:pt x="5" y="12"/>
                  </a:cubicBezTo>
                  <a:cubicBezTo>
                    <a:pt x="5" y="12"/>
                    <a:pt x="5" y="12"/>
                    <a:pt x="5" y="13"/>
                  </a:cubicBezTo>
                  <a:cubicBezTo>
                    <a:pt x="5" y="13"/>
                    <a:pt x="5" y="13"/>
                    <a:pt x="5" y="13"/>
                  </a:cubicBezTo>
                  <a:cubicBezTo>
                    <a:pt x="5" y="14"/>
                    <a:pt x="5" y="17"/>
                    <a:pt x="5" y="18"/>
                  </a:cubicBezTo>
                  <a:cubicBezTo>
                    <a:pt x="5" y="18"/>
                    <a:pt x="5" y="18"/>
                    <a:pt x="5" y="18"/>
                  </a:cubicBezTo>
                  <a:cubicBezTo>
                    <a:pt x="5" y="19"/>
                    <a:pt x="5" y="19"/>
                    <a:pt x="5" y="19"/>
                  </a:cubicBezTo>
                  <a:cubicBezTo>
                    <a:pt x="5" y="20"/>
                    <a:pt x="6" y="20"/>
                    <a:pt x="6" y="20"/>
                  </a:cubicBezTo>
                  <a:cubicBezTo>
                    <a:pt x="6" y="20"/>
                    <a:pt x="6" y="20"/>
                    <a:pt x="6" y="20"/>
                  </a:cubicBezTo>
                  <a:cubicBezTo>
                    <a:pt x="7" y="20"/>
                    <a:pt x="8" y="19"/>
                    <a:pt x="9" y="19"/>
                  </a:cubicBezTo>
                  <a:cubicBezTo>
                    <a:pt x="10" y="19"/>
                    <a:pt x="11" y="19"/>
                    <a:pt x="11" y="20"/>
                  </a:cubicBezTo>
                  <a:cubicBezTo>
                    <a:pt x="12" y="20"/>
                    <a:pt x="12" y="21"/>
                    <a:pt x="12" y="22"/>
                  </a:cubicBezTo>
                  <a:cubicBezTo>
                    <a:pt x="12" y="22"/>
                    <a:pt x="12" y="22"/>
                    <a:pt x="12" y="22"/>
                  </a:cubicBezTo>
                  <a:cubicBezTo>
                    <a:pt x="12" y="22"/>
                    <a:pt x="12" y="22"/>
                    <a:pt x="11" y="23"/>
                  </a:cubicBezTo>
                  <a:cubicBezTo>
                    <a:pt x="10" y="23"/>
                    <a:pt x="10" y="23"/>
                    <a:pt x="9" y="23"/>
                  </a:cubicBezTo>
                  <a:cubicBezTo>
                    <a:pt x="7" y="23"/>
                    <a:pt x="6" y="23"/>
                    <a:pt x="5" y="22"/>
                  </a:cubicBezTo>
                  <a:cubicBezTo>
                    <a:pt x="5" y="22"/>
                    <a:pt x="4" y="22"/>
                    <a:pt x="4" y="22"/>
                  </a:cubicBezTo>
                  <a:cubicBezTo>
                    <a:pt x="4" y="22"/>
                    <a:pt x="3" y="22"/>
                    <a:pt x="3" y="22"/>
                  </a:cubicBezTo>
                  <a:cubicBezTo>
                    <a:pt x="2" y="24"/>
                    <a:pt x="1" y="26"/>
                    <a:pt x="0" y="29"/>
                  </a:cubicBezTo>
                  <a:cubicBezTo>
                    <a:pt x="0" y="29"/>
                    <a:pt x="1" y="30"/>
                    <a:pt x="1" y="30"/>
                  </a:cubicBezTo>
                  <a:cubicBezTo>
                    <a:pt x="4" y="32"/>
                    <a:pt x="8" y="32"/>
                    <a:pt x="11" y="32"/>
                  </a:cubicBezTo>
                  <a:cubicBezTo>
                    <a:pt x="12" y="32"/>
                    <a:pt x="13" y="32"/>
                    <a:pt x="14" y="32"/>
                  </a:cubicBezTo>
                  <a:cubicBezTo>
                    <a:pt x="16" y="31"/>
                    <a:pt x="18" y="31"/>
                    <a:pt x="20" y="29"/>
                  </a:cubicBezTo>
                  <a:cubicBezTo>
                    <a:pt x="21" y="28"/>
                    <a:pt x="22" y="26"/>
                    <a:pt x="22" y="23"/>
                  </a:cubicBezTo>
                  <a:cubicBezTo>
                    <a:pt x="23" y="23"/>
                    <a:pt x="23" y="23"/>
                    <a:pt x="23" y="23"/>
                  </a:cubicBezTo>
                  <a:cubicBezTo>
                    <a:pt x="23" y="19"/>
                    <a:pt x="21" y="16"/>
                    <a:pt x="17" y="14"/>
                  </a:cubicBezTo>
                  <a:cubicBezTo>
                    <a:pt x="17" y="13"/>
                    <a:pt x="18" y="13"/>
                    <a:pt x="18" y="12"/>
                  </a:cubicBezTo>
                  <a:cubicBezTo>
                    <a:pt x="19" y="11"/>
                    <a:pt x="20" y="9"/>
                    <a:pt x="20" y="8"/>
                  </a:cubicBezTo>
                  <a:cubicBezTo>
                    <a:pt x="20" y="6"/>
                    <a:pt x="19" y="4"/>
                    <a:pt x="18" y="2"/>
                  </a:cubicBezTo>
                  <a:cubicBezTo>
                    <a:pt x="16" y="0"/>
                    <a:pt x="13" y="0"/>
                    <a:pt x="1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832"/>
            <p:cNvSpPr>
              <a:spLocks noEditPoints="1"/>
            </p:cNvSpPr>
            <p:nvPr/>
          </p:nvSpPr>
          <p:spPr bwMode="auto">
            <a:xfrm>
              <a:off x="3499" y="2941"/>
              <a:ext cx="24" cy="26"/>
            </a:xfrm>
            <a:custGeom>
              <a:avLst/>
              <a:gdLst>
                <a:gd name="T0" fmla="*/ 7 w 10"/>
                <a:gd name="T1" fmla="*/ 8 h 11"/>
                <a:gd name="T2" fmla="*/ 5 w 10"/>
                <a:gd name="T3" fmla="*/ 7 h 11"/>
                <a:gd name="T4" fmla="*/ 7 w 10"/>
                <a:gd name="T5" fmla="*/ 5 h 11"/>
                <a:gd name="T6" fmla="*/ 7 w 10"/>
                <a:gd name="T7" fmla="*/ 8 h 11"/>
                <a:gd name="T8" fmla="*/ 9 w 10"/>
                <a:gd name="T9" fmla="*/ 0 h 11"/>
                <a:gd name="T10" fmla="*/ 8 w 10"/>
                <a:gd name="T11" fmla="*/ 0 h 11"/>
                <a:gd name="T12" fmla="*/ 8 w 10"/>
                <a:gd name="T13" fmla="*/ 0 h 11"/>
                <a:gd name="T14" fmla="*/ 7 w 10"/>
                <a:gd name="T15" fmla="*/ 1 h 11"/>
                <a:gd name="T16" fmla="*/ 0 w 10"/>
                <a:gd name="T17" fmla="*/ 8 h 11"/>
                <a:gd name="T18" fmla="*/ 0 w 10"/>
                <a:gd name="T19" fmla="*/ 10 h 11"/>
                <a:gd name="T20" fmla="*/ 1 w 10"/>
                <a:gd name="T21" fmla="*/ 11 h 11"/>
                <a:gd name="T22" fmla="*/ 1 w 10"/>
                <a:gd name="T23" fmla="*/ 11 h 11"/>
                <a:gd name="T24" fmla="*/ 4 w 10"/>
                <a:gd name="T25" fmla="*/ 10 h 11"/>
                <a:gd name="T26" fmla="*/ 8 w 10"/>
                <a:gd name="T27" fmla="*/ 11 h 11"/>
                <a:gd name="T28" fmla="*/ 8 w 10"/>
                <a:gd name="T29" fmla="*/ 11 h 11"/>
                <a:gd name="T30" fmla="*/ 9 w 10"/>
                <a:gd name="T31" fmla="*/ 9 h 11"/>
                <a:gd name="T32" fmla="*/ 10 w 10"/>
                <a:gd name="T33" fmla="*/ 2 h 11"/>
                <a:gd name="T34" fmla="*/ 9 w 10"/>
                <a:gd name="T35" fmla="*/ 0 h 11"/>
                <a:gd name="T36" fmla="*/ 9 w 10"/>
                <a:gd name="T3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11">
                  <a:moveTo>
                    <a:pt x="7" y="8"/>
                  </a:moveTo>
                  <a:cubicBezTo>
                    <a:pt x="6" y="8"/>
                    <a:pt x="5" y="7"/>
                    <a:pt x="5" y="7"/>
                  </a:cubicBezTo>
                  <a:cubicBezTo>
                    <a:pt x="5" y="7"/>
                    <a:pt x="6" y="6"/>
                    <a:pt x="7" y="5"/>
                  </a:cubicBezTo>
                  <a:cubicBezTo>
                    <a:pt x="7" y="6"/>
                    <a:pt x="7" y="7"/>
                    <a:pt x="7" y="8"/>
                  </a:cubicBezTo>
                  <a:moveTo>
                    <a:pt x="9" y="0"/>
                  </a:moveTo>
                  <a:cubicBezTo>
                    <a:pt x="8" y="0"/>
                    <a:pt x="8" y="0"/>
                    <a:pt x="8" y="0"/>
                  </a:cubicBezTo>
                  <a:cubicBezTo>
                    <a:pt x="8" y="0"/>
                    <a:pt x="8" y="0"/>
                    <a:pt x="8" y="0"/>
                  </a:cubicBezTo>
                  <a:cubicBezTo>
                    <a:pt x="7" y="1"/>
                    <a:pt x="7" y="1"/>
                    <a:pt x="7" y="1"/>
                  </a:cubicBezTo>
                  <a:cubicBezTo>
                    <a:pt x="5" y="3"/>
                    <a:pt x="2" y="5"/>
                    <a:pt x="0" y="8"/>
                  </a:cubicBezTo>
                  <a:cubicBezTo>
                    <a:pt x="0" y="9"/>
                    <a:pt x="0" y="9"/>
                    <a:pt x="0" y="10"/>
                  </a:cubicBezTo>
                  <a:cubicBezTo>
                    <a:pt x="0" y="10"/>
                    <a:pt x="1" y="11"/>
                    <a:pt x="1" y="11"/>
                  </a:cubicBezTo>
                  <a:cubicBezTo>
                    <a:pt x="1" y="11"/>
                    <a:pt x="1" y="11"/>
                    <a:pt x="1" y="11"/>
                  </a:cubicBezTo>
                  <a:cubicBezTo>
                    <a:pt x="2" y="10"/>
                    <a:pt x="3" y="10"/>
                    <a:pt x="4" y="10"/>
                  </a:cubicBezTo>
                  <a:cubicBezTo>
                    <a:pt x="5" y="10"/>
                    <a:pt x="7" y="10"/>
                    <a:pt x="8" y="11"/>
                  </a:cubicBezTo>
                  <a:cubicBezTo>
                    <a:pt x="8" y="11"/>
                    <a:pt x="8" y="11"/>
                    <a:pt x="8" y="11"/>
                  </a:cubicBezTo>
                  <a:cubicBezTo>
                    <a:pt x="9" y="11"/>
                    <a:pt x="9" y="10"/>
                    <a:pt x="9" y="9"/>
                  </a:cubicBezTo>
                  <a:cubicBezTo>
                    <a:pt x="10" y="7"/>
                    <a:pt x="10" y="4"/>
                    <a:pt x="10" y="2"/>
                  </a:cubicBezTo>
                  <a:cubicBezTo>
                    <a:pt x="10" y="1"/>
                    <a:pt x="10" y="1"/>
                    <a:pt x="9" y="0"/>
                  </a:cubicBezTo>
                  <a:cubicBezTo>
                    <a:pt x="9"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833"/>
            <p:cNvSpPr>
              <a:spLocks noEditPoints="1"/>
            </p:cNvSpPr>
            <p:nvPr/>
          </p:nvSpPr>
          <p:spPr bwMode="auto">
            <a:xfrm>
              <a:off x="3485" y="2925"/>
              <a:ext cx="61" cy="75"/>
            </a:xfrm>
            <a:custGeom>
              <a:avLst/>
              <a:gdLst>
                <a:gd name="T0" fmla="*/ 19 w 26"/>
                <a:gd name="T1" fmla="*/ 3 h 32"/>
                <a:gd name="T2" fmla="*/ 18 w 26"/>
                <a:gd name="T3" fmla="*/ 15 h 32"/>
                <a:gd name="T4" fmla="*/ 18 w 26"/>
                <a:gd name="T5" fmla="*/ 17 h 32"/>
                <a:gd name="T6" fmla="*/ 20 w 26"/>
                <a:gd name="T7" fmla="*/ 18 h 32"/>
                <a:gd name="T8" fmla="*/ 23 w 26"/>
                <a:gd name="T9" fmla="*/ 18 h 32"/>
                <a:gd name="T10" fmla="*/ 23 w 26"/>
                <a:gd name="T11" fmla="*/ 20 h 32"/>
                <a:gd name="T12" fmla="*/ 19 w 26"/>
                <a:gd name="T13" fmla="*/ 20 h 32"/>
                <a:gd name="T14" fmla="*/ 18 w 26"/>
                <a:gd name="T15" fmla="*/ 21 h 32"/>
                <a:gd name="T16" fmla="*/ 17 w 26"/>
                <a:gd name="T17" fmla="*/ 27 h 32"/>
                <a:gd name="T18" fmla="*/ 15 w 26"/>
                <a:gd name="T19" fmla="*/ 29 h 32"/>
                <a:gd name="T20" fmla="*/ 14 w 26"/>
                <a:gd name="T21" fmla="*/ 20 h 32"/>
                <a:gd name="T22" fmla="*/ 13 w 26"/>
                <a:gd name="T23" fmla="*/ 20 h 32"/>
                <a:gd name="T24" fmla="*/ 5 w 26"/>
                <a:gd name="T25" fmla="*/ 20 h 32"/>
                <a:gd name="T26" fmla="*/ 3 w 26"/>
                <a:gd name="T27" fmla="*/ 20 h 32"/>
                <a:gd name="T28" fmla="*/ 3 w 26"/>
                <a:gd name="T29" fmla="*/ 17 h 32"/>
                <a:gd name="T30" fmla="*/ 15 w 26"/>
                <a:gd name="T31" fmla="*/ 3 h 32"/>
                <a:gd name="T32" fmla="*/ 20 w 26"/>
                <a:gd name="T33" fmla="*/ 0 h 32"/>
                <a:gd name="T34" fmla="*/ 17 w 26"/>
                <a:gd name="T35" fmla="*/ 0 h 32"/>
                <a:gd name="T36" fmla="*/ 15 w 26"/>
                <a:gd name="T37" fmla="*/ 0 h 32"/>
                <a:gd name="T38" fmla="*/ 14 w 26"/>
                <a:gd name="T39" fmla="*/ 0 h 32"/>
                <a:gd name="T40" fmla="*/ 13 w 26"/>
                <a:gd name="T41" fmla="*/ 0 h 32"/>
                <a:gd name="T42" fmla="*/ 13 w 26"/>
                <a:gd name="T43" fmla="*/ 1 h 32"/>
                <a:gd name="T44" fmla="*/ 2 w 26"/>
                <a:gd name="T45" fmla="*/ 14 h 32"/>
                <a:gd name="T46" fmla="*/ 0 w 26"/>
                <a:gd name="T47" fmla="*/ 18 h 32"/>
                <a:gd name="T48" fmla="*/ 0 w 26"/>
                <a:gd name="T49" fmla="*/ 22 h 32"/>
                <a:gd name="T50" fmla="*/ 5 w 26"/>
                <a:gd name="T51" fmla="*/ 23 h 32"/>
                <a:gd name="T52" fmla="*/ 12 w 26"/>
                <a:gd name="T53" fmla="*/ 30 h 32"/>
                <a:gd name="T54" fmla="*/ 12 w 26"/>
                <a:gd name="T55" fmla="*/ 32 h 32"/>
                <a:gd name="T56" fmla="*/ 13 w 26"/>
                <a:gd name="T57" fmla="*/ 32 h 32"/>
                <a:gd name="T58" fmla="*/ 20 w 26"/>
                <a:gd name="T59" fmla="*/ 30 h 32"/>
                <a:gd name="T60" fmla="*/ 20 w 26"/>
                <a:gd name="T61" fmla="*/ 27 h 32"/>
                <a:gd name="T62" fmla="*/ 23 w 26"/>
                <a:gd name="T63" fmla="*/ 23 h 32"/>
                <a:gd name="T64" fmla="*/ 26 w 26"/>
                <a:gd name="T65" fmla="*/ 22 h 32"/>
                <a:gd name="T66" fmla="*/ 26 w 26"/>
                <a:gd name="T67" fmla="*/ 15 h 32"/>
                <a:gd name="T68" fmla="*/ 25 w 26"/>
                <a:gd name="T69" fmla="*/ 15 h 32"/>
                <a:gd name="T70" fmla="*/ 21 w 26"/>
                <a:gd name="T71" fmla="*/ 15 h 32"/>
                <a:gd name="T72" fmla="*/ 22 w 26"/>
                <a:gd name="T73" fmla="*/ 2 h 32"/>
                <a:gd name="T74" fmla="*/ 20 w 26"/>
                <a:gd name="T7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 h="32">
                  <a:moveTo>
                    <a:pt x="17" y="3"/>
                  </a:moveTo>
                  <a:cubicBezTo>
                    <a:pt x="17" y="3"/>
                    <a:pt x="18" y="3"/>
                    <a:pt x="19" y="3"/>
                  </a:cubicBezTo>
                  <a:cubicBezTo>
                    <a:pt x="18" y="7"/>
                    <a:pt x="18" y="9"/>
                    <a:pt x="18" y="13"/>
                  </a:cubicBezTo>
                  <a:cubicBezTo>
                    <a:pt x="18" y="14"/>
                    <a:pt x="18" y="15"/>
                    <a:pt x="18" y="15"/>
                  </a:cubicBezTo>
                  <a:cubicBezTo>
                    <a:pt x="18" y="16"/>
                    <a:pt x="18" y="16"/>
                    <a:pt x="18" y="16"/>
                  </a:cubicBezTo>
                  <a:cubicBezTo>
                    <a:pt x="18" y="17"/>
                    <a:pt x="18" y="17"/>
                    <a:pt x="18" y="17"/>
                  </a:cubicBezTo>
                  <a:cubicBezTo>
                    <a:pt x="18" y="17"/>
                    <a:pt x="19" y="17"/>
                    <a:pt x="19" y="18"/>
                  </a:cubicBezTo>
                  <a:cubicBezTo>
                    <a:pt x="20" y="18"/>
                    <a:pt x="20" y="18"/>
                    <a:pt x="20" y="18"/>
                  </a:cubicBezTo>
                  <a:cubicBezTo>
                    <a:pt x="20" y="18"/>
                    <a:pt x="20" y="18"/>
                    <a:pt x="20" y="18"/>
                  </a:cubicBezTo>
                  <a:cubicBezTo>
                    <a:pt x="21" y="18"/>
                    <a:pt x="22" y="18"/>
                    <a:pt x="23" y="18"/>
                  </a:cubicBezTo>
                  <a:cubicBezTo>
                    <a:pt x="23" y="18"/>
                    <a:pt x="23" y="18"/>
                    <a:pt x="23" y="18"/>
                  </a:cubicBezTo>
                  <a:cubicBezTo>
                    <a:pt x="23" y="19"/>
                    <a:pt x="23" y="19"/>
                    <a:pt x="23" y="20"/>
                  </a:cubicBezTo>
                  <a:cubicBezTo>
                    <a:pt x="23" y="20"/>
                    <a:pt x="23" y="20"/>
                    <a:pt x="23" y="20"/>
                  </a:cubicBezTo>
                  <a:cubicBezTo>
                    <a:pt x="22" y="20"/>
                    <a:pt x="21" y="20"/>
                    <a:pt x="19" y="20"/>
                  </a:cubicBezTo>
                  <a:cubicBezTo>
                    <a:pt x="19" y="20"/>
                    <a:pt x="19" y="20"/>
                    <a:pt x="19" y="20"/>
                  </a:cubicBezTo>
                  <a:cubicBezTo>
                    <a:pt x="19" y="20"/>
                    <a:pt x="19" y="20"/>
                    <a:pt x="18" y="21"/>
                  </a:cubicBezTo>
                  <a:cubicBezTo>
                    <a:pt x="18" y="21"/>
                    <a:pt x="18" y="21"/>
                    <a:pt x="18" y="22"/>
                  </a:cubicBezTo>
                  <a:cubicBezTo>
                    <a:pt x="18" y="24"/>
                    <a:pt x="18" y="26"/>
                    <a:pt x="17" y="27"/>
                  </a:cubicBezTo>
                  <a:cubicBezTo>
                    <a:pt x="17" y="28"/>
                    <a:pt x="17" y="29"/>
                    <a:pt x="17" y="29"/>
                  </a:cubicBezTo>
                  <a:cubicBezTo>
                    <a:pt x="16" y="29"/>
                    <a:pt x="16" y="29"/>
                    <a:pt x="15" y="29"/>
                  </a:cubicBezTo>
                  <a:cubicBezTo>
                    <a:pt x="15" y="27"/>
                    <a:pt x="15" y="25"/>
                    <a:pt x="15" y="22"/>
                  </a:cubicBezTo>
                  <a:cubicBezTo>
                    <a:pt x="15" y="21"/>
                    <a:pt x="15" y="20"/>
                    <a:pt x="14" y="20"/>
                  </a:cubicBezTo>
                  <a:cubicBezTo>
                    <a:pt x="13" y="20"/>
                    <a:pt x="13" y="20"/>
                    <a:pt x="13" y="20"/>
                  </a:cubicBezTo>
                  <a:cubicBezTo>
                    <a:pt x="13" y="20"/>
                    <a:pt x="13" y="20"/>
                    <a:pt x="13" y="20"/>
                  </a:cubicBezTo>
                  <a:cubicBezTo>
                    <a:pt x="13" y="20"/>
                    <a:pt x="13" y="20"/>
                    <a:pt x="13" y="20"/>
                  </a:cubicBezTo>
                  <a:cubicBezTo>
                    <a:pt x="10" y="20"/>
                    <a:pt x="8" y="20"/>
                    <a:pt x="5" y="20"/>
                  </a:cubicBezTo>
                  <a:cubicBezTo>
                    <a:pt x="4" y="20"/>
                    <a:pt x="4" y="20"/>
                    <a:pt x="3" y="20"/>
                  </a:cubicBezTo>
                  <a:cubicBezTo>
                    <a:pt x="3" y="20"/>
                    <a:pt x="3" y="20"/>
                    <a:pt x="3" y="20"/>
                  </a:cubicBezTo>
                  <a:cubicBezTo>
                    <a:pt x="3" y="19"/>
                    <a:pt x="3" y="19"/>
                    <a:pt x="3" y="18"/>
                  </a:cubicBezTo>
                  <a:cubicBezTo>
                    <a:pt x="3" y="18"/>
                    <a:pt x="3" y="18"/>
                    <a:pt x="3" y="17"/>
                  </a:cubicBezTo>
                  <a:cubicBezTo>
                    <a:pt x="5" y="14"/>
                    <a:pt x="11" y="7"/>
                    <a:pt x="14" y="3"/>
                  </a:cubicBezTo>
                  <a:cubicBezTo>
                    <a:pt x="15" y="3"/>
                    <a:pt x="15" y="3"/>
                    <a:pt x="15" y="3"/>
                  </a:cubicBezTo>
                  <a:cubicBezTo>
                    <a:pt x="15" y="3"/>
                    <a:pt x="16" y="3"/>
                    <a:pt x="17" y="3"/>
                  </a:cubicBezTo>
                  <a:moveTo>
                    <a:pt x="20" y="0"/>
                  </a:moveTo>
                  <a:cubicBezTo>
                    <a:pt x="20" y="0"/>
                    <a:pt x="20" y="0"/>
                    <a:pt x="20" y="0"/>
                  </a:cubicBezTo>
                  <a:cubicBezTo>
                    <a:pt x="19" y="0"/>
                    <a:pt x="18" y="0"/>
                    <a:pt x="17" y="0"/>
                  </a:cubicBezTo>
                  <a:cubicBezTo>
                    <a:pt x="17" y="0"/>
                    <a:pt x="17" y="0"/>
                    <a:pt x="17" y="0"/>
                  </a:cubicBezTo>
                  <a:cubicBezTo>
                    <a:pt x="16" y="0"/>
                    <a:pt x="15" y="0"/>
                    <a:pt x="15" y="0"/>
                  </a:cubicBezTo>
                  <a:cubicBezTo>
                    <a:pt x="14" y="0"/>
                    <a:pt x="14" y="0"/>
                    <a:pt x="14" y="0"/>
                  </a:cubicBezTo>
                  <a:cubicBezTo>
                    <a:pt x="14" y="0"/>
                    <a:pt x="14" y="0"/>
                    <a:pt x="14" y="0"/>
                  </a:cubicBezTo>
                  <a:cubicBezTo>
                    <a:pt x="13" y="0"/>
                    <a:pt x="13" y="0"/>
                    <a:pt x="13" y="0"/>
                  </a:cubicBezTo>
                  <a:cubicBezTo>
                    <a:pt x="13" y="0"/>
                    <a:pt x="13" y="0"/>
                    <a:pt x="13" y="0"/>
                  </a:cubicBezTo>
                  <a:cubicBezTo>
                    <a:pt x="13" y="1"/>
                    <a:pt x="13" y="1"/>
                    <a:pt x="13" y="1"/>
                  </a:cubicBezTo>
                  <a:cubicBezTo>
                    <a:pt x="13" y="1"/>
                    <a:pt x="13" y="1"/>
                    <a:pt x="13" y="1"/>
                  </a:cubicBezTo>
                  <a:cubicBezTo>
                    <a:pt x="10" y="3"/>
                    <a:pt x="7" y="7"/>
                    <a:pt x="5" y="10"/>
                  </a:cubicBezTo>
                  <a:cubicBezTo>
                    <a:pt x="4" y="11"/>
                    <a:pt x="2" y="13"/>
                    <a:pt x="2" y="14"/>
                  </a:cubicBezTo>
                  <a:cubicBezTo>
                    <a:pt x="1" y="15"/>
                    <a:pt x="1" y="16"/>
                    <a:pt x="1" y="16"/>
                  </a:cubicBezTo>
                  <a:cubicBezTo>
                    <a:pt x="0" y="17"/>
                    <a:pt x="0" y="17"/>
                    <a:pt x="0" y="18"/>
                  </a:cubicBezTo>
                  <a:cubicBezTo>
                    <a:pt x="0" y="18"/>
                    <a:pt x="0" y="19"/>
                    <a:pt x="0" y="20"/>
                  </a:cubicBezTo>
                  <a:cubicBezTo>
                    <a:pt x="0" y="20"/>
                    <a:pt x="0" y="21"/>
                    <a:pt x="0" y="22"/>
                  </a:cubicBezTo>
                  <a:cubicBezTo>
                    <a:pt x="0" y="23"/>
                    <a:pt x="1" y="23"/>
                    <a:pt x="2" y="23"/>
                  </a:cubicBezTo>
                  <a:cubicBezTo>
                    <a:pt x="3" y="23"/>
                    <a:pt x="4" y="23"/>
                    <a:pt x="5" y="23"/>
                  </a:cubicBezTo>
                  <a:cubicBezTo>
                    <a:pt x="7" y="23"/>
                    <a:pt x="10" y="23"/>
                    <a:pt x="12" y="23"/>
                  </a:cubicBezTo>
                  <a:cubicBezTo>
                    <a:pt x="12" y="25"/>
                    <a:pt x="12" y="27"/>
                    <a:pt x="12" y="30"/>
                  </a:cubicBezTo>
                  <a:cubicBezTo>
                    <a:pt x="12" y="30"/>
                    <a:pt x="12" y="30"/>
                    <a:pt x="12" y="31"/>
                  </a:cubicBezTo>
                  <a:cubicBezTo>
                    <a:pt x="12" y="31"/>
                    <a:pt x="12" y="32"/>
                    <a:pt x="12" y="32"/>
                  </a:cubicBezTo>
                  <a:cubicBezTo>
                    <a:pt x="13" y="32"/>
                    <a:pt x="13" y="32"/>
                    <a:pt x="13" y="32"/>
                  </a:cubicBezTo>
                  <a:cubicBezTo>
                    <a:pt x="13" y="32"/>
                    <a:pt x="13" y="32"/>
                    <a:pt x="13" y="32"/>
                  </a:cubicBezTo>
                  <a:cubicBezTo>
                    <a:pt x="15" y="32"/>
                    <a:pt x="17" y="32"/>
                    <a:pt x="19" y="32"/>
                  </a:cubicBezTo>
                  <a:cubicBezTo>
                    <a:pt x="20" y="32"/>
                    <a:pt x="20" y="31"/>
                    <a:pt x="20" y="30"/>
                  </a:cubicBezTo>
                  <a:cubicBezTo>
                    <a:pt x="20" y="30"/>
                    <a:pt x="20" y="30"/>
                    <a:pt x="20" y="30"/>
                  </a:cubicBezTo>
                  <a:cubicBezTo>
                    <a:pt x="20" y="30"/>
                    <a:pt x="20" y="29"/>
                    <a:pt x="20" y="27"/>
                  </a:cubicBezTo>
                  <a:cubicBezTo>
                    <a:pt x="21" y="26"/>
                    <a:pt x="21" y="25"/>
                    <a:pt x="21" y="23"/>
                  </a:cubicBezTo>
                  <a:cubicBezTo>
                    <a:pt x="21" y="23"/>
                    <a:pt x="22" y="23"/>
                    <a:pt x="23" y="23"/>
                  </a:cubicBezTo>
                  <a:cubicBezTo>
                    <a:pt x="24" y="23"/>
                    <a:pt x="24" y="23"/>
                    <a:pt x="25" y="23"/>
                  </a:cubicBezTo>
                  <a:cubicBezTo>
                    <a:pt x="26" y="23"/>
                    <a:pt x="26" y="23"/>
                    <a:pt x="26" y="22"/>
                  </a:cubicBezTo>
                  <a:cubicBezTo>
                    <a:pt x="26" y="21"/>
                    <a:pt x="26" y="18"/>
                    <a:pt x="26" y="16"/>
                  </a:cubicBezTo>
                  <a:cubicBezTo>
                    <a:pt x="26" y="16"/>
                    <a:pt x="26" y="16"/>
                    <a:pt x="26" y="15"/>
                  </a:cubicBezTo>
                  <a:cubicBezTo>
                    <a:pt x="26" y="15"/>
                    <a:pt x="25" y="15"/>
                    <a:pt x="25" y="15"/>
                  </a:cubicBezTo>
                  <a:cubicBezTo>
                    <a:pt x="25" y="15"/>
                    <a:pt x="25" y="15"/>
                    <a:pt x="25" y="15"/>
                  </a:cubicBezTo>
                  <a:cubicBezTo>
                    <a:pt x="24" y="15"/>
                    <a:pt x="24" y="15"/>
                    <a:pt x="23" y="15"/>
                  </a:cubicBezTo>
                  <a:cubicBezTo>
                    <a:pt x="22" y="15"/>
                    <a:pt x="22" y="15"/>
                    <a:pt x="21" y="15"/>
                  </a:cubicBezTo>
                  <a:cubicBezTo>
                    <a:pt x="21" y="14"/>
                    <a:pt x="21" y="14"/>
                    <a:pt x="21" y="13"/>
                  </a:cubicBezTo>
                  <a:cubicBezTo>
                    <a:pt x="21" y="9"/>
                    <a:pt x="21" y="6"/>
                    <a:pt x="22" y="2"/>
                  </a:cubicBezTo>
                  <a:cubicBezTo>
                    <a:pt x="22" y="1"/>
                    <a:pt x="21" y="1"/>
                    <a:pt x="21" y="0"/>
                  </a:cubicBezTo>
                  <a:cubicBezTo>
                    <a:pt x="21" y="0"/>
                    <a:pt x="20" y="0"/>
                    <a:pt x="2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Rectangle 834"/>
            <p:cNvSpPr>
              <a:spLocks noChangeArrowheads="1"/>
            </p:cNvSpPr>
            <p:nvPr/>
          </p:nvSpPr>
          <p:spPr bwMode="auto">
            <a:xfrm>
              <a:off x="2517" y="2605"/>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1" name="Freeform 835"/>
            <p:cNvSpPr/>
            <p:nvPr/>
          </p:nvSpPr>
          <p:spPr bwMode="auto">
            <a:xfrm>
              <a:off x="2517" y="260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Rectangle 836"/>
            <p:cNvSpPr>
              <a:spLocks noChangeArrowheads="1"/>
            </p:cNvSpPr>
            <p:nvPr/>
          </p:nvSpPr>
          <p:spPr bwMode="auto">
            <a:xfrm>
              <a:off x="2557" y="2752"/>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3" name="Rectangle 837"/>
            <p:cNvSpPr>
              <a:spLocks noChangeArrowheads="1"/>
            </p:cNvSpPr>
            <p:nvPr/>
          </p:nvSpPr>
          <p:spPr bwMode="auto">
            <a:xfrm>
              <a:off x="2557" y="2752"/>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4" name="Freeform 838"/>
            <p:cNvSpPr>
              <a:spLocks noEditPoints="1"/>
            </p:cNvSpPr>
            <p:nvPr/>
          </p:nvSpPr>
          <p:spPr bwMode="auto">
            <a:xfrm>
              <a:off x="2372" y="2541"/>
              <a:ext cx="620" cy="346"/>
            </a:xfrm>
            <a:custGeom>
              <a:avLst/>
              <a:gdLst>
                <a:gd name="T0" fmla="*/ 119 w 262"/>
                <a:gd name="T1" fmla="*/ 120 h 146"/>
                <a:gd name="T2" fmla="*/ 116 w 262"/>
                <a:gd name="T3" fmla="*/ 139 h 146"/>
                <a:gd name="T4" fmla="*/ 105 w 262"/>
                <a:gd name="T5" fmla="*/ 107 h 146"/>
                <a:gd name="T6" fmla="*/ 106 w 262"/>
                <a:gd name="T7" fmla="*/ 132 h 146"/>
                <a:gd name="T8" fmla="*/ 83 w 262"/>
                <a:gd name="T9" fmla="*/ 116 h 146"/>
                <a:gd name="T10" fmla="*/ 96 w 262"/>
                <a:gd name="T11" fmla="*/ 97 h 146"/>
                <a:gd name="T12" fmla="*/ 75 w 262"/>
                <a:gd name="T13" fmla="*/ 112 h 146"/>
                <a:gd name="T14" fmla="*/ 79 w 262"/>
                <a:gd name="T15" fmla="*/ 93 h 146"/>
                <a:gd name="T16" fmla="*/ 78 w 262"/>
                <a:gd name="T17" fmla="*/ 110 h 146"/>
                <a:gd name="T18" fmla="*/ 36 w 262"/>
                <a:gd name="T19" fmla="*/ 90 h 146"/>
                <a:gd name="T20" fmla="*/ 213 w 262"/>
                <a:gd name="T21" fmla="*/ 87 h 146"/>
                <a:gd name="T22" fmla="*/ 31 w 262"/>
                <a:gd name="T23" fmla="*/ 88 h 146"/>
                <a:gd name="T24" fmla="*/ 205 w 262"/>
                <a:gd name="T25" fmla="*/ 82 h 146"/>
                <a:gd name="T26" fmla="*/ 32 w 262"/>
                <a:gd name="T27" fmla="*/ 79 h 146"/>
                <a:gd name="T28" fmla="*/ 63 w 262"/>
                <a:gd name="T29" fmla="*/ 32 h 146"/>
                <a:gd name="T30" fmla="*/ 108 w 262"/>
                <a:gd name="T31" fmla="*/ 47 h 146"/>
                <a:gd name="T32" fmla="*/ 196 w 262"/>
                <a:gd name="T33" fmla="*/ 90 h 146"/>
                <a:gd name="T34" fmla="*/ 147 w 262"/>
                <a:gd name="T35" fmla="*/ 83 h 146"/>
                <a:gd name="T36" fmla="*/ 145 w 262"/>
                <a:gd name="T37" fmla="*/ 102 h 146"/>
                <a:gd name="T38" fmla="*/ 167 w 262"/>
                <a:gd name="T39" fmla="*/ 122 h 146"/>
                <a:gd name="T40" fmla="*/ 133 w 262"/>
                <a:gd name="T41" fmla="*/ 120 h 146"/>
                <a:gd name="T42" fmla="*/ 143 w 262"/>
                <a:gd name="T43" fmla="*/ 141 h 146"/>
                <a:gd name="T44" fmla="*/ 123 w 262"/>
                <a:gd name="T45" fmla="*/ 116 h 146"/>
                <a:gd name="T46" fmla="*/ 110 w 262"/>
                <a:gd name="T47" fmla="*/ 100 h 146"/>
                <a:gd name="T48" fmla="*/ 78 w 262"/>
                <a:gd name="T49" fmla="*/ 89 h 146"/>
                <a:gd name="T50" fmla="*/ 75 w 262"/>
                <a:gd name="T51" fmla="*/ 48 h 146"/>
                <a:gd name="T52" fmla="*/ 176 w 262"/>
                <a:gd name="T53" fmla="*/ 34 h 146"/>
                <a:gd name="T54" fmla="*/ 129 w 262"/>
                <a:gd name="T55" fmla="*/ 39 h 146"/>
                <a:gd name="T56" fmla="*/ 38 w 262"/>
                <a:gd name="T57" fmla="*/ 79 h 146"/>
                <a:gd name="T58" fmla="*/ 61 w 262"/>
                <a:gd name="T59" fmla="*/ 27 h 146"/>
                <a:gd name="T60" fmla="*/ 39 w 262"/>
                <a:gd name="T61" fmla="*/ 85 h 146"/>
                <a:gd name="T62" fmla="*/ 219 w 262"/>
                <a:gd name="T63" fmla="*/ 71 h 146"/>
                <a:gd name="T64" fmla="*/ 213 w 262"/>
                <a:gd name="T65" fmla="*/ 78 h 146"/>
                <a:gd name="T66" fmla="*/ 190 w 262"/>
                <a:gd name="T67" fmla="*/ 24 h 146"/>
                <a:gd name="T68" fmla="*/ 198 w 262"/>
                <a:gd name="T69" fmla="*/ 9 h 146"/>
                <a:gd name="T70" fmla="*/ 184 w 262"/>
                <a:gd name="T71" fmla="*/ 23 h 146"/>
                <a:gd name="T72" fmla="*/ 98 w 262"/>
                <a:gd name="T73" fmla="*/ 22 h 146"/>
                <a:gd name="T74" fmla="*/ 64 w 262"/>
                <a:gd name="T75" fmla="*/ 17 h 146"/>
                <a:gd name="T76" fmla="*/ 52 w 262"/>
                <a:gd name="T77" fmla="*/ 16 h 146"/>
                <a:gd name="T78" fmla="*/ 30 w 262"/>
                <a:gd name="T79" fmla="*/ 70 h 146"/>
                <a:gd name="T80" fmla="*/ 22 w 262"/>
                <a:gd name="T81" fmla="*/ 68 h 146"/>
                <a:gd name="T82" fmla="*/ 19 w 262"/>
                <a:gd name="T83" fmla="*/ 62 h 146"/>
                <a:gd name="T84" fmla="*/ 13 w 262"/>
                <a:gd name="T85" fmla="*/ 60 h 146"/>
                <a:gd name="T86" fmla="*/ 9 w 262"/>
                <a:gd name="T87" fmla="*/ 55 h 146"/>
                <a:gd name="T88" fmla="*/ 2 w 262"/>
                <a:gd name="T89" fmla="*/ 79 h 146"/>
                <a:gd name="T90" fmla="*/ 52 w 262"/>
                <a:gd name="T91" fmla="*/ 84 h 146"/>
                <a:gd name="T92" fmla="*/ 78 w 262"/>
                <a:gd name="T93" fmla="*/ 117 h 146"/>
                <a:gd name="T94" fmla="*/ 95 w 262"/>
                <a:gd name="T95" fmla="*/ 132 h 146"/>
                <a:gd name="T96" fmla="*/ 124 w 262"/>
                <a:gd name="T97" fmla="*/ 137 h 146"/>
                <a:gd name="T98" fmla="*/ 155 w 262"/>
                <a:gd name="T99" fmla="*/ 134 h 146"/>
                <a:gd name="T100" fmla="*/ 192 w 262"/>
                <a:gd name="T101" fmla="*/ 110 h 146"/>
                <a:gd name="T102" fmla="*/ 206 w 262"/>
                <a:gd name="T103" fmla="*/ 89 h 146"/>
                <a:gd name="T104" fmla="*/ 262 w 262"/>
                <a:gd name="T105" fmla="*/ 55 h 146"/>
                <a:gd name="T106" fmla="*/ 254 w 262"/>
                <a:gd name="T107" fmla="*/ 56 h 146"/>
                <a:gd name="T108" fmla="*/ 238 w 262"/>
                <a:gd name="T109" fmla="*/ 77 h 146"/>
                <a:gd name="T110" fmla="*/ 241 w 262"/>
                <a:gd name="T111" fmla="*/ 59 h 146"/>
                <a:gd name="T112" fmla="*/ 232 w 262"/>
                <a:gd name="T113" fmla="*/ 61 h 146"/>
                <a:gd name="T114" fmla="*/ 224 w 262"/>
                <a:gd name="T115" fmla="*/ 72 h 146"/>
                <a:gd name="T116" fmla="*/ 197 w 262"/>
                <a:gd name="T117" fmla="*/ 1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2" h="146">
                  <a:moveTo>
                    <a:pt x="116" y="139"/>
                  </a:moveTo>
                  <a:cubicBezTo>
                    <a:pt x="114" y="139"/>
                    <a:pt x="114" y="139"/>
                    <a:pt x="113" y="139"/>
                  </a:cubicBezTo>
                  <a:cubicBezTo>
                    <a:pt x="112" y="138"/>
                    <a:pt x="111" y="135"/>
                    <a:pt x="111" y="133"/>
                  </a:cubicBezTo>
                  <a:cubicBezTo>
                    <a:pt x="111" y="133"/>
                    <a:pt x="112" y="132"/>
                    <a:pt x="112" y="131"/>
                  </a:cubicBezTo>
                  <a:cubicBezTo>
                    <a:pt x="113" y="129"/>
                    <a:pt x="114" y="125"/>
                    <a:pt x="115" y="123"/>
                  </a:cubicBezTo>
                  <a:cubicBezTo>
                    <a:pt x="115" y="122"/>
                    <a:pt x="115" y="122"/>
                    <a:pt x="116" y="122"/>
                  </a:cubicBezTo>
                  <a:cubicBezTo>
                    <a:pt x="116" y="122"/>
                    <a:pt x="116" y="122"/>
                    <a:pt x="116" y="122"/>
                  </a:cubicBezTo>
                  <a:cubicBezTo>
                    <a:pt x="116" y="121"/>
                    <a:pt x="116" y="121"/>
                    <a:pt x="117" y="120"/>
                  </a:cubicBezTo>
                  <a:cubicBezTo>
                    <a:pt x="118" y="120"/>
                    <a:pt x="118" y="120"/>
                    <a:pt x="119" y="120"/>
                  </a:cubicBezTo>
                  <a:cubicBezTo>
                    <a:pt x="119" y="120"/>
                    <a:pt x="119" y="120"/>
                    <a:pt x="119" y="120"/>
                  </a:cubicBezTo>
                  <a:cubicBezTo>
                    <a:pt x="119" y="120"/>
                    <a:pt x="120" y="120"/>
                    <a:pt x="121" y="120"/>
                  </a:cubicBezTo>
                  <a:cubicBezTo>
                    <a:pt x="122" y="121"/>
                    <a:pt x="123" y="122"/>
                    <a:pt x="123" y="122"/>
                  </a:cubicBezTo>
                  <a:cubicBezTo>
                    <a:pt x="124" y="123"/>
                    <a:pt x="124" y="124"/>
                    <a:pt x="124" y="125"/>
                  </a:cubicBezTo>
                  <a:cubicBezTo>
                    <a:pt x="124" y="125"/>
                    <a:pt x="124" y="125"/>
                    <a:pt x="124" y="125"/>
                  </a:cubicBezTo>
                  <a:cubicBezTo>
                    <a:pt x="124" y="125"/>
                    <a:pt x="124" y="126"/>
                    <a:pt x="123" y="128"/>
                  </a:cubicBezTo>
                  <a:cubicBezTo>
                    <a:pt x="122" y="131"/>
                    <a:pt x="120" y="135"/>
                    <a:pt x="118" y="138"/>
                  </a:cubicBezTo>
                  <a:cubicBezTo>
                    <a:pt x="118" y="139"/>
                    <a:pt x="117" y="139"/>
                    <a:pt x="116" y="139"/>
                  </a:cubicBezTo>
                  <a:cubicBezTo>
                    <a:pt x="116" y="139"/>
                    <a:pt x="116" y="139"/>
                    <a:pt x="116" y="139"/>
                  </a:cubicBezTo>
                  <a:cubicBezTo>
                    <a:pt x="116" y="139"/>
                    <a:pt x="116" y="139"/>
                    <a:pt x="116" y="139"/>
                  </a:cubicBezTo>
                  <a:moveTo>
                    <a:pt x="104" y="133"/>
                  </a:moveTo>
                  <a:cubicBezTo>
                    <a:pt x="102" y="133"/>
                    <a:pt x="100" y="131"/>
                    <a:pt x="99" y="130"/>
                  </a:cubicBezTo>
                  <a:cubicBezTo>
                    <a:pt x="98" y="129"/>
                    <a:pt x="98" y="127"/>
                    <a:pt x="98" y="126"/>
                  </a:cubicBezTo>
                  <a:cubicBezTo>
                    <a:pt x="98" y="125"/>
                    <a:pt x="98" y="124"/>
                    <a:pt x="99" y="122"/>
                  </a:cubicBezTo>
                  <a:cubicBezTo>
                    <a:pt x="99" y="122"/>
                    <a:pt x="99" y="122"/>
                    <a:pt x="99" y="122"/>
                  </a:cubicBezTo>
                  <a:cubicBezTo>
                    <a:pt x="99" y="121"/>
                    <a:pt x="100" y="120"/>
                    <a:pt x="100" y="119"/>
                  </a:cubicBezTo>
                  <a:cubicBezTo>
                    <a:pt x="102" y="116"/>
                    <a:pt x="103" y="113"/>
                    <a:pt x="104" y="110"/>
                  </a:cubicBezTo>
                  <a:cubicBezTo>
                    <a:pt x="104" y="109"/>
                    <a:pt x="104" y="108"/>
                    <a:pt x="105" y="107"/>
                  </a:cubicBezTo>
                  <a:cubicBezTo>
                    <a:pt x="105" y="106"/>
                    <a:pt x="107" y="105"/>
                    <a:pt x="109" y="105"/>
                  </a:cubicBezTo>
                  <a:cubicBezTo>
                    <a:pt x="109" y="105"/>
                    <a:pt x="109" y="105"/>
                    <a:pt x="109" y="105"/>
                  </a:cubicBezTo>
                  <a:cubicBezTo>
                    <a:pt x="109" y="105"/>
                    <a:pt x="109" y="105"/>
                    <a:pt x="109" y="105"/>
                  </a:cubicBezTo>
                  <a:cubicBezTo>
                    <a:pt x="109" y="105"/>
                    <a:pt x="109" y="105"/>
                    <a:pt x="109" y="105"/>
                  </a:cubicBezTo>
                  <a:cubicBezTo>
                    <a:pt x="111" y="105"/>
                    <a:pt x="113" y="107"/>
                    <a:pt x="113" y="109"/>
                  </a:cubicBezTo>
                  <a:cubicBezTo>
                    <a:pt x="113" y="109"/>
                    <a:pt x="113" y="109"/>
                    <a:pt x="113" y="110"/>
                  </a:cubicBezTo>
                  <a:cubicBezTo>
                    <a:pt x="113" y="111"/>
                    <a:pt x="113" y="112"/>
                    <a:pt x="112" y="114"/>
                  </a:cubicBezTo>
                  <a:cubicBezTo>
                    <a:pt x="111" y="119"/>
                    <a:pt x="109" y="125"/>
                    <a:pt x="107" y="130"/>
                  </a:cubicBezTo>
                  <a:cubicBezTo>
                    <a:pt x="107" y="132"/>
                    <a:pt x="106" y="132"/>
                    <a:pt x="106" y="132"/>
                  </a:cubicBezTo>
                  <a:cubicBezTo>
                    <a:pt x="105" y="133"/>
                    <a:pt x="105" y="133"/>
                    <a:pt x="105" y="133"/>
                  </a:cubicBezTo>
                  <a:cubicBezTo>
                    <a:pt x="104" y="133"/>
                    <a:pt x="104" y="133"/>
                    <a:pt x="104" y="133"/>
                  </a:cubicBezTo>
                  <a:cubicBezTo>
                    <a:pt x="104" y="133"/>
                    <a:pt x="104" y="133"/>
                    <a:pt x="104" y="133"/>
                  </a:cubicBezTo>
                  <a:moveTo>
                    <a:pt x="89" y="124"/>
                  </a:moveTo>
                  <a:cubicBezTo>
                    <a:pt x="89" y="124"/>
                    <a:pt x="89" y="124"/>
                    <a:pt x="89" y="124"/>
                  </a:cubicBezTo>
                  <a:cubicBezTo>
                    <a:pt x="88" y="124"/>
                    <a:pt x="86" y="124"/>
                    <a:pt x="86" y="123"/>
                  </a:cubicBezTo>
                  <a:cubicBezTo>
                    <a:pt x="85" y="123"/>
                    <a:pt x="84" y="123"/>
                    <a:pt x="84" y="122"/>
                  </a:cubicBezTo>
                  <a:cubicBezTo>
                    <a:pt x="84" y="122"/>
                    <a:pt x="84" y="121"/>
                    <a:pt x="83" y="121"/>
                  </a:cubicBezTo>
                  <a:cubicBezTo>
                    <a:pt x="83" y="119"/>
                    <a:pt x="83" y="117"/>
                    <a:pt x="83" y="116"/>
                  </a:cubicBezTo>
                  <a:cubicBezTo>
                    <a:pt x="83" y="116"/>
                    <a:pt x="83" y="116"/>
                    <a:pt x="83" y="116"/>
                  </a:cubicBezTo>
                  <a:cubicBezTo>
                    <a:pt x="83" y="113"/>
                    <a:pt x="84" y="110"/>
                    <a:pt x="86" y="106"/>
                  </a:cubicBezTo>
                  <a:cubicBezTo>
                    <a:pt x="87" y="105"/>
                    <a:pt x="87" y="104"/>
                    <a:pt x="87" y="104"/>
                  </a:cubicBezTo>
                  <a:cubicBezTo>
                    <a:pt x="88" y="103"/>
                    <a:pt x="88" y="103"/>
                    <a:pt x="88" y="103"/>
                  </a:cubicBezTo>
                  <a:cubicBezTo>
                    <a:pt x="88" y="102"/>
                    <a:pt x="88" y="102"/>
                    <a:pt x="88" y="102"/>
                  </a:cubicBezTo>
                  <a:cubicBezTo>
                    <a:pt x="89" y="101"/>
                    <a:pt x="89" y="100"/>
                    <a:pt x="90" y="99"/>
                  </a:cubicBezTo>
                  <a:cubicBezTo>
                    <a:pt x="91" y="98"/>
                    <a:pt x="93" y="97"/>
                    <a:pt x="94" y="97"/>
                  </a:cubicBezTo>
                  <a:cubicBezTo>
                    <a:pt x="94" y="97"/>
                    <a:pt x="94" y="97"/>
                    <a:pt x="94" y="97"/>
                  </a:cubicBezTo>
                  <a:cubicBezTo>
                    <a:pt x="95" y="97"/>
                    <a:pt x="96" y="97"/>
                    <a:pt x="96" y="97"/>
                  </a:cubicBezTo>
                  <a:cubicBezTo>
                    <a:pt x="97" y="97"/>
                    <a:pt x="98" y="98"/>
                    <a:pt x="99" y="99"/>
                  </a:cubicBezTo>
                  <a:cubicBezTo>
                    <a:pt x="99" y="101"/>
                    <a:pt x="100" y="102"/>
                    <a:pt x="100" y="104"/>
                  </a:cubicBezTo>
                  <a:cubicBezTo>
                    <a:pt x="100" y="104"/>
                    <a:pt x="100" y="105"/>
                    <a:pt x="100" y="106"/>
                  </a:cubicBezTo>
                  <a:cubicBezTo>
                    <a:pt x="100" y="106"/>
                    <a:pt x="100" y="106"/>
                    <a:pt x="100" y="106"/>
                  </a:cubicBezTo>
                  <a:cubicBezTo>
                    <a:pt x="100" y="107"/>
                    <a:pt x="100" y="107"/>
                    <a:pt x="99" y="108"/>
                  </a:cubicBezTo>
                  <a:cubicBezTo>
                    <a:pt x="98" y="111"/>
                    <a:pt x="97" y="114"/>
                    <a:pt x="96" y="117"/>
                  </a:cubicBezTo>
                  <a:cubicBezTo>
                    <a:pt x="94" y="120"/>
                    <a:pt x="93" y="122"/>
                    <a:pt x="91" y="123"/>
                  </a:cubicBezTo>
                  <a:cubicBezTo>
                    <a:pt x="90" y="124"/>
                    <a:pt x="90" y="124"/>
                    <a:pt x="89" y="124"/>
                  </a:cubicBezTo>
                  <a:moveTo>
                    <a:pt x="75" y="112"/>
                  </a:moveTo>
                  <a:cubicBezTo>
                    <a:pt x="75" y="112"/>
                    <a:pt x="75" y="112"/>
                    <a:pt x="75" y="112"/>
                  </a:cubicBezTo>
                  <a:cubicBezTo>
                    <a:pt x="74" y="112"/>
                    <a:pt x="74" y="112"/>
                    <a:pt x="74" y="112"/>
                  </a:cubicBezTo>
                  <a:cubicBezTo>
                    <a:pt x="74" y="112"/>
                    <a:pt x="73" y="112"/>
                    <a:pt x="72" y="111"/>
                  </a:cubicBezTo>
                  <a:cubicBezTo>
                    <a:pt x="72" y="110"/>
                    <a:pt x="72" y="110"/>
                    <a:pt x="72" y="109"/>
                  </a:cubicBezTo>
                  <a:cubicBezTo>
                    <a:pt x="72" y="109"/>
                    <a:pt x="72" y="109"/>
                    <a:pt x="72" y="109"/>
                  </a:cubicBezTo>
                  <a:cubicBezTo>
                    <a:pt x="72" y="108"/>
                    <a:pt x="72" y="108"/>
                    <a:pt x="72" y="107"/>
                  </a:cubicBezTo>
                  <a:cubicBezTo>
                    <a:pt x="73" y="103"/>
                    <a:pt x="74" y="100"/>
                    <a:pt x="76" y="97"/>
                  </a:cubicBezTo>
                  <a:cubicBezTo>
                    <a:pt x="76" y="96"/>
                    <a:pt x="77" y="95"/>
                    <a:pt x="77" y="94"/>
                  </a:cubicBezTo>
                  <a:cubicBezTo>
                    <a:pt x="78" y="94"/>
                    <a:pt x="78" y="93"/>
                    <a:pt x="79" y="93"/>
                  </a:cubicBezTo>
                  <a:cubicBezTo>
                    <a:pt x="79" y="93"/>
                    <a:pt x="79" y="93"/>
                    <a:pt x="79" y="93"/>
                  </a:cubicBezTo>
                  <a:cubicBezTo>
                    <a:pt x="79" y="93"/>
                    <a:pt x="79" y="93"/>
                    <a:pt x="79" y="93"/>
                  </a:cubicBezTo>
                  <a:cubicBezTo>
                    <a:pt x="79" y="93"/>
                    <a:pt x="79" y="93"/>
                    <a:pt x="79" y="93"/>
                  </a:cubicBezTo>
                  <a:cubicBezTo>
                    <a:pt x="80" y="93"/>
                    <a:pt x="81" y="94"/>
                    <a:pt x="82" y="94"/>
                  </a:cubicBezTo>
                  <a:cubicBezTo>
                    <a:pt x="83" y="95"/>
                    <a:pt x="84" y="96"/>
                    <a:pt x="84" y="98"/>
                  </a:cubicBezTo>
                  <a:cubicBezTo>
                    <a:pt x="84" y="99"/>
                    <a:pt x="84" y="100"/>
                    <a:pt x="83" y="101"/>
                  </a:cubicBezTo>
                  <a:cubicBezTo>
                    <a:pt x="83" y="102"/>
                    <a:pt x="82" y="103"/>
                    <a:pt x="82" y="104"/>
                  </a:cubicBezTo>
                  <a:cubicBezTo>
                    <a:pt x="81" y="106"/>
                    <a:pt x="80" y="107"/>
                    <a:pt x="79" y="109"/>
                  </a:cubicBezTo>
                  <a:cubicBezTo>
                    <a:pt x="79" y="109"/>
                    <a:pt x="78" y="110"/>
                    <a:pt x="78" y="110"/>
                  </a:cubicBezTo>
                  <a:cubicBezTo>
                    <a:pt x="78" y="111"/>
                    <a:pt x="76" y="112"/>
                    <a:pt x="75" y="112"/>
                  </a:cubicBezTo>
                  <a:moveTo>
                    <a:pt x="36" y="90"/>
                  </a:moveTo>
                  <a:cubicBezTo>
                    <a:pt x="36" y="90"/>
                    <a:pt x="35" y="90"/>
                    <a:pt x="34" y="90"/>
                  </a:cubicBezTo>
                  <a:cubicBezTo>
                    <a:pt x="34" y="90"/>
                    <a:pt x="34" y="90"/>
                    <a:pt x="33" y="89"/>
                  </a:cubicBezTo>
                  <a:cubicBezTo>
                    <a:pt x="34" y="89"/>
                    <a:pt x="34" y="88"/>
                    <a:pt x="34" y="88"/>
                  </a:cubicBezTo>
                  <a:cubicBezTo>
                    <a:pt x="35" y="88"/>
                    <a:pt x="35" y="88"/>
                    <a:pt x="35" y="88"/>
                  </a:cubicBezTo>
                  <a:cubicBezTo>
                    <a:pt x="35" y="89"/>
                    <a:pt x="36" y="89"/>
                    <a:pt x="36" y="89"/>
                  </a:cubicBezTo>
                  <a:cubicBezTo>
                    <a:pt x="36" y="90"/>
                    <a:pt x="36" y="90"/>
                    <a:pt x="36" y="90"/>
                  </a:cubicBezTo>
                  <a:cubicBezTo>
                    <a:pt x="36" y="90"/>
                    <a:pt x="36" y="90"/>
                    <a:pt x="36" y="90"/>
                  </a:cubicBezTo>
                  <a:cubicBezTo>
                    <a:pt x="36" y="90"/>
                    <a:pt x="36" y="90"/>
                    <a:pt x="36" y="90"/>
                  </a:cubicBezTo>
                  <a:cubicBezTo>
                    <a:pt x="36" y="90"/>
                    <a:pt x="36" y="90"/>
                    <a:pt x="36" y="90"/>
                  </a:cubicBezTo>
                  <a:cubicBezTo>
                    <a:pt x="36" y="90"/>
                    <a:pt x="36" y="90"/>
                    <a:pt x="36" y="90"/>
                  </a:cubicBezTo>
                  <a:moveTo>
                    <a:pt x="213" y="87"/>
                  </a:moveTo>
                  <a:cubicBezTo>
                    <a:pt x="212" y="87"/>
                    <a:pt x="212" y="87"/>
                    <a:pt x="211" y="87"/>
                  </a:cubicBezTo>
                  <a:cubicBezTo>
                    <a:pt x="212" y="86"/>
                    <a:pt x="212" y="86"/>
                    <a:pt x="212" y="86"/>
                  </a:cubicBezTo>
                  <a:cubicBezTo>
                    <a:pt x="213" y="86"/>
                    <a:pt x="213" y="86"/>
                    <a:pt x="214" y="86"/>
                  </a:cubicBezTo>
                  <a:cubicBezTo>
                    <a:pt x="214" y="86"/>
                    <a:pt x="214" y="86"/>
                    <a:pt x="214" y="86"/>
                  </a:cubicBezTo>
                  <a:cubicBezTo>
                    <a:pt x="214" y="86"/>
                    <a:pt x="213" y="87"/>
                    <a:pt x="213" y="87"/>
                  </a:cubicBezTo>
                  <a:moveTo>
                    <a:pt x="209" y="85"/>
                  </a:moveTo>
                  <a:cubicBezTo>
                    <a:pt x="208" y="85"/>
                    <a:pt x="208" y="85"/>
                    <a:pt x="208" y="85"/>
                  </a:cubicBezTo>
                  <a:cubicBezTo>
                    <a:pt x="208" y="85"/>
                    <a:pt x="208" y="85"/>
                    <a:pt x="208" y="85"/>
                  </a:cubicBezTo>
                  <a:cubicBezTo>
                    <a:pt x="208" y="84"/>
                    <a:pt x="208" y="84"/>
                    <a:pt x="208" y="84"/>
                  </a:cubicBezTo>
                  <a:cubicBezTo>
                    <a:pt x="209" y="84"/>
                    <a:pt x="209" y="85"/>
                    <a:pt x="210" y="85"/>
                  </a:cubicBezTo>
                  <a:cubicBezTo>
                    <a:pt x="210" y="85"/>
                    <a:pt x="210" y="85"/>
                    <a:pt x="210" y="85"/>
                  </a:cubicBezTo>
                  <a:cubicBezTo>
                    <a:pt x="210" y="85"/>
                    <a:pt x="210" y="85"/>
                    <a:pt x="210" y="85"/>
                  </a:cubicBezTo>
                  <a:cubicBezTo>
                    <a:pt x="209" y="85"/>
                    <a:pt x="209" y="85"/>
                    <a:pt x="209" y="85"/>
                  </a:cubicBezTo>
                  <a:moveTo>
                    <a:pt x="31" y="88"/>
                  </a:moveTo>
                  <a:cubicBezTo>
                    <a:pt x="31" y="88"/>
                    <a:pt x="31" y="88"/>
                    <a:pt x="31" y="88"/>
                  </a:cubicBezTo>
                  <a:cubicBezTo>
                    <a:pt x="31" y="88"/>
                    <a:pt x="30" y="88"/>
                    <a:pt x="30" y="87"/>
                  </a:cubicBezTo>
                  <a:cubicBezTo>
                    <a:pt x="30" y="87"/>
                    <a:pt x="30" y="87"/>
                    <a:pt x="30" y="87"/>
                  </a:cubicBezTo>
                  <a:cubicBezTo>
                    <a:pt x="31" y="85"/>
                    <a:pt x="32" y="83"/>
                    <a:pt x="33" y="82"/>
                  </a:cubicBezTo>
                  <a:cubicBezTo>
                    <a:pt x="33" y="82"/>
                    <a:pt x="33" y="83"/>
                    <a:pt x="33" y="83"/>
                  </a:cubicBezTo>
                  <a:cubicBezTo>
                    <a:pt x="33" y="84"/>
                    <a:pt x="33" y="84"/>
                    <a:pt x="33" y="85"/>
                  </a:cubicBezTo>
                  <a:cubicBezTo>
                    <a:pt x="32" y="86"/>
                    <a:pt x="32" y="87"/>
                    <a:pt x="31" y="88"/>
                  </a:cubicBezTo>
                  <a:moveTo>
                    <a:pt x="206" y="83"/>
                  </a:moveTo>
                  <a:cubicBezTo>
                    <a:pt x="206" y="82"/>
                    <a:pt x="205" y="82"/>
                    <a:pt x="205" y="82"/>
                  </a:cubicBezTo>
                  <a:cubicBezTo>
                    <a:pt x="206" y="81"/>
                    <a:pt x="206" y="81"/>
                    <a:pt x="206" y="81"/>
                  </a:cubicBezTo>
                  <a:cubicBezTo>
                    <a:pt x="206" y="82"/>
                    <a:pt x="206" y="82"/>
                    <a:pt x="206" y="82"/>
                  </a:cubicBezTo>
                  <a:cubicBezTo>
                    <a:pt x="206" y="83"/>
                    <a:pt x="206" y="83"/>
                    <a:pt x="206" y="83"/>
                  </a:cubicBezTo>
                  <a:moveTo>
                    <a:pt x="27" y="86"/>
                  </a:moveTo>
                  <a:cubicBezTo>
                    <a:pt x="27" y="86"/>
                    <a:pt x="26" y="86"/>
                    <a:pt x="26" y="85"/>
                  </a:cubicBezTo>
                  <a:cubicBezTo>
                    <a:pt x="28" y="82"/>
                    <a:pt x="30" y="78"/>
                    <a:pt x="33" y="75"/>
                  </a:cubicBezTo>
                  <a:cubicBezTo>
                    <a:pt x="33" y="76"/>
                    <a:pt x="33" y="77"/>
                    <a:pt x="33" y="79"/>
                  </a:cubicBezTo>
                  <a:cubicBezTo>
                    <a:pt x="33" y="79"/>
                    <a:pt x="33" y="79"/>
                    <a:pt x="33" y="79"/>
                  </a:cubicBezTo>
                  <a:cubicBezTo>
                    <a:pt x="32" y="79"/>
                    <a:pt x="32" y="79"/>
                    <a:pt x="32" y="79"/>
                  </a:cubicBezTo>
                  <a:cubicBezTo>
                    <a:pt x="30" y="81"/>
                    <a:pt x="29" y="84"/>
                    <a:pt x="27" y="86"/>
                  </a:cubicBezTo>
                  <a:moveTo>
                    <a:pt x="71" y="95"/>
                  </a:moveTo>
                  <a:cubicBezTo>
                    <a:pt x="65" y="86"/>
                    <a:pt x="56" y="80"/>
                    <a:pt x="45" y="76"/>
                  </a:cubicBezTo>
                  <a:cubicBezTo>
                    <a:pt x="46" y="61"/>
                    <a:pt x="51" y="45"/>
                    <a:pt x="61" y="33"/>
                  </a:cubicBezTo>
                  <a:cubicBezTo>
                    <a:pt x="61" y="32"/>
                    <a:pt x="62" y="32"/>
                    <a:pt x="62" y="32"/>
                  </a:cubicBezTo>
                  <a:cubicBezTo>
                    <a:pt x="62" y="32"/>
                    <a:pt x="62" y="32"/>
                    <a:pt x="62" y="32"/>
                  </a:cubicBezTo>
                  <a:cubicBezTo>
                    <a:pt x="62" y="32"/>
                    <a:pt x="62" y="32"/>
                    <a:pt x="62" y="32"/>
                  </a:cubicBezTo>
                  <a:cubicBezTo>
                    <a:pt x="63" y="32"/>
                    <a:pt x="63" y="32"/>
                    <a:pt x="63" y="32"/>
                  </a:cubicBezTo>
                  <a:cubicBezTo>
                    <a:pt x="63" y="32"/>
                    <a:pt x="63" y="32"/>
                    <a:pt x="63" y="32"/>
                  </a:cubicBezTo>
                  <a:cubicBezTo>
                    <a:pt x="63" y="32"/>
                    <a:pt x="63" y="32"/>
                    <a:pt x="64" y="32"/>
                  </a:cubicBezTo>
                  <a:cubicBezTo>
                    <a:pt x="69" y="33"/>
                    <a:pt x="74" y="34"/>
                    <a:pt x="80" y="36"/>
                  </a:cubicBezTo>
                  <a:cubicBezTo>
                    <a:pt x="78" y="38"/>
                    <a:pt x="76" y="39"/>
                    <a:pt x="73" y="41"/>
                  </a:cubicBezTo>
                  <a:cubicBezTo>
                    <a:pt x="71" y="43"/>
                    <a:pt x="70" y="45"/>
                    <a:pt x="70" y="48"/>
                  </a:cubicBezTo>
                  <a:cubicBezTo>
                    <a:pt x="70" y="50"/>
                    <a:pt x="70" y="51"/>
                    <a:pt x="71" y="53"/>
                  </a:cubicBezTo>
                  <a:cubicBezTo>
                    <a:pt x="72" y="54"/>
                    <a:pt x="74" y="56"/>
                    <a:pt x="76" y="56"/>
                  </a:cubicBezTo>
                  <a:cubicBezTo>
                    <a:pt x="78" y="57"/>
                    <a:pt x="81" y="57"/>
                    <a:pt x="83" y="57"/>
                  </a:cubicBezTo>
                  <a:cubicBezTo>
                    <a:pt x="85" y="57"/>
                    <a:pt x="87" y="57"/>
                    <a:pt x="88" y="57"/>
                  </a:cubicBezTo>
                  <a:cubicBezTo>
                    <a:pt x="96" y="55"/>
                    <a:pt x="102" y="50"/>
                    <a:pt x="108" y="47"/>
                  </a:cubicBezTo>
                  <a:cubicBezTo>
                    <a:pt x="112" y="44"/>
                    <a:pt x="118" y="42"/>
                    <a:pt x="122" y="42"/>
                  </a:cubicBezTo>
                  <a:cubicBezTo>
                    <a:pt x="123" y="42"/>
                    <a:pt x="123" y="42"/>
                    <a:pt x="123" y="42"/>
                  </a:cubicBezTo>
                  <a:cubicBezTo>
                    <a:pt x="125" y="42"/>
                    <a:pt x="127" y="43"/>
                    <a:pt x="128" y="44"/>
                  </a:cubicBezTo>
                  <a:cubicBezTo>
                    <a:pt x="128" y="44"/>
                    <a:pt x="128" y="44"/>
                    <a:pt x="128" y="44"/>
                  </a:cubicBezTo>
                  <a:cubicBezTo>
                    <a:pt x="131" y="48"/>
                    <a:pt x="134" y="52"/>
                    <a:pt x="138" y="55"/>
                  </a:cubicBezTo>
                  <a:cubicBezTo>
                    <a:pt x="142" y="57"/>
                    <a:pt x="146" y="59"/>
                    <a:pt x="149" y="61"/>
                  </a:cubicBezTo>
                  <a:cubicBezTo>
                    <a:pt x="164" y="68"/>
                    <a:pt x="177" y="76"/>
                    <a:pt x="190" y="86"/>
                  </a:cubicBezTo>
                  <a:cubicBezTo>
                    <a:pt x="190" y="86"/>
                    <a:pt x="191" y="86"/>
                    <a:pt x="191" y="87"/>
                  </a:cubicBezTo>
                  <a:cubicBezTo>
                    <a:pt x="193" y="88"/>
                    <a:pt x="194" y="89"/>
                    <a:pt x="196" y="90"/>
                  </a:cubicBezTo>
                  <a:cubicBezTo>
                    <a:pt x="197" y="91"/>
                    <a:pt x="198" y="92"/>
                    <a:pt x="199" y="93"/>
                  </a:cubicBezTo>
                  <a:cubicBezTo>
                    <a:pt x="200" y="95"/>
                    <a:pt x="200" y="96"/>
                    <a:pt x="200" y="97"/>
                  </a:cubicBezTo>
                  <a:cubicBezTo>
                    <a:pt x="200" y="99"/>
                    <a:pt x="200" y="100"/>
                    <a:pt x="199" y="101"/>
                  </a:cubicBezTo>
                  <a:cubicBezTo>
                    <a:pt x="198" y="103"/>
                    <a:pt x="195" y="105"/>
                    <a:pt x="193" y="105"/>
                  </a:cubicBezTo>
                  <a:cubicBezTo>
                    <a:pt x="193" y="105"/>
                    <a:pt x="193" y="105"/>
                    <a:pt x="193" y="105"/>
                  </a:cubicBezTo>
                  <a:cubicBezTo>
                    <a:pt x="192" y="105"/>
                    <a:pt x="192" y="105"/>
                    <a:pt x="192" y="105"/>
                  </a:cubicBezTo>
                  <a:cubicBezTo>
                    <a:pt x="191" y="105"/>
                    <a:pt x="189" y="104"/>
                    <a:pt x="188" y="103"/>
                  </a:cubicBezTo>
                  <a:cubicBezTo>
                    <a:pt x="174" y="98"/>
                    <a:pt x="161" y="91"/>
                    <a:pt x="148" y="84"/>
                  </a:cubicBezTo>
                  <a:cubicBezTo>
                    <a:pt x="147" y="83"/>
                    <a:pt x="147" y="83"/>
                    <a:pt x="147" y="83"/>
                  </a:cubicBezTo>
                  <a:cubicBezTo>
                    <a:pt x="146" y="83"/>
                    <a:pt x="145" y="84"/>
                    <a:pt x="145" y="84"/>
                  </a:cubicBezTo>
                  <a:cubicBezTo>
                    <a:pt x="144" y="86"/>
                    <a:pt x="144" y="87"/>
                    <a:pt x="145" y="88"/>
                  </a:cubicBezTo>
                  <a:cubicBezTo>
                    <a:pt x="158" y="95"/>
                    <a:pt x="171" y="102"/>
                    <a:pt x="185" y="107"/>
                  </a:cubicBezTo>
                  <a:cubicBezTo>
                    <a:pt x="185" y="108"/>
                    <a:pt x="185" y="109"/>
                    <a:pt x="185" y="109"/>
                  </a:cubicBezTo>
                  <a:cubicBezTo>
                    <a:pt x="185" y="112"/>
                    <a:pt x="183" y="115"/>
                    <a:pt x="180" y="116"/>
                  </a:cubicBezTo>
                  <a:cubicBezTo>
                    <a:pt x="179" y="117"/>
                    <a:pt x="177" y="118"/>
                    <a:pt x="175" y="118"/>
                  </a:cubicBezTo>
                  <a:cubicBezTo>
                    <a:pt x="173" y="118"/>
                    <a:pt x="172" y="117"/>
                    <a:pt x="170" y="117"/>
                  </a:cubicBezTo>
                  <a:cubicBezTo>
                    <a:pt x="167" y="116"/>
                    <a:pt x="163" y="114"/>
                    <a:pt x="160" y="112"/>
                  </a:cubicBezTo>
                  <a:cubicBezTo>
                    <a:pt x="155" y="109"/>
                    <a:pt x="150" y="105"/>
                    <a:pt x="145" y="102"/>
                  </a:cubicBezTo>
                  <a:cubicBezTo>
                    <a:pt x="146" y="101"/>
                    <a:pt x="146" y="100"/>
                    <a:pt x="145" y="100"/>
                  </a:cubicBezTo>
                  <a:cubicBezTo>
                    <a:pt x="145" y="99"/>
                    <a:pt x="144" y="99"/>
                    <a:pt x="143" y="99"/>
                  </a:cubicBezTo>
                  <a:cubicBezTo>
                    <a:pt x="143" y="99"/>
                    <a:pt x="142" y="99"/>
                    <a:pt x="142" y="99"/>
                  </a:cubicBezTo>
                  <a:cubicBezTo>
                    <a:pt x="141" y="99"/>
                    <a:pt x="140" y="100"/>
                    <a:pt x="140" y="100"/>
                  </a:cubicBezTo>
                  <a:cubicBezTo>
                    <a:pt x="139" y="101"/>
                    <a:pt x="139" y="102"/>
                    <a:pt x="139" y="102"/>
                  </a:cubicBezTo>
                  <a:cubicBezTo>
                    <a:pt x="139" y="103"/>
                    <a:pt x="139" y="104"/>
                    <a:pt x="140" y="104"/>
                  </a:cubicBezTo>
                  <a:cubicBezTo>
                    <a:pt x="146" y="108"/>
                    <a:pt x="151" y="112"/>
                    <a:pt x="157" y="116"/>
                  </a:cubicBezTo>
                  <a:cubicBezTo>
                    <a:pt x="160" y="118"/>
                    <a:pt x="164" y="120"/>
                    <a:pt x="167" y="121"/>
                  </a:cubicBezTo>
                  <a:cubicBezTo>
                    <a:pt x="167" y="122"/>
                    <a:pt x="167" y="122"/>
                    <a:pt x="167" y="122"/>
                  </a:cubicBezTo>
                  <a:cubicBezTo>
                    <a:pt x="167" y="123"/>
                    <a:pt x="167" y="124"/>
                    <a:pt x="167" y="125"/>
                  </a:cubicBezTo>
                  <a:cubicBezTo>
                    <a:pt x="167" y="126"/>
                    <a:pt x="166" y="126"/>
                    <a:pt x="165" y="127"/>
                  </a:cubicBezTo>
                  <a:cubicBezTo>
                    <a:pt x="164" y="129"/>
                    <a:pt x="162" y="130"/>
                    <a:pt x="159" y="130"/>
                  </a:cubicBezTo>
                  <a:cubicBezTo>
                    <a:pt x="158" y="130"/>
                    <a:pt x="157" y="130"/>
                    <a:pt x="157" y="129"/>
                  </a:cubicBezTo>
                  <a:cubicBezTo>
                    <a:pt x="153" y="129"/>
                    <a:pt x="150" y="126"/>
                    <a:pt x="147" y="124"/>
                  </a:cubicBezTo>
                  <a:cubicBezTo>
                    <a:pt x="143" y="121"/>
                    <a:pt x="139" y="119"/>
                    <a:pt x="136" y="116"/>
                  </a:cubicBezTo>
                  <a:cubicBezTo>
                    <a:pt x="135" y="116"/>
                    <a:pt x="135" y="116"/>
                    <a:pt x="134" y="116"/>
                  </a:cubicBezTo>
                  <a:cubicBezTo>
                    <a:pt x="134" y="116"/>
                    <a:pt x="133" y="116"/>
                    <a:pt x="132" y="117"/>
                  </a:cubicBezTo>
                  <a:cubicBezTo>
                    <a:pt x="132" y="118"/>
                    <a:pt x="132" y="119"/>
                    <a:pt x="133" y="120"/>
                  </a:cubicBezTo>
                  <a:cubicBezTo>
                    <a:pt x="137" y="123"/>
                    <a:pt x="140" y="125"/>
                    <a:pt x="144" y="128"/>
                  </a:cubicBezTo>
                  <a:cubicBezTo>
                    <a:pt x="145" y="129"/>
                    <a:pt x="146" y="129"/>
                    <a:pt x="147" y="130"/>
                  </a:cubicBezTo>
                  <a:cubicBezTo>
                    <a:pt x="148" y="131"/>
                    <a:pt x="148" y="132"/>
                    <a:pt x="149" y="133"/>
                  </a:cubicBezTo>
                  <a:cubicBezTo>
                    <a:pt x="149" y="134"/>
                    <a:pt x="149" y="135"/>
                    <a:pt x="149" y="135"/>
                  </a:cubicBezTo>
                  <a:cubicBezTo>
                    <a:pt x="149" y="136"/>
                    <a:pt x="149" y="136"/>
                    <a:pt x="149" y="136"/>
                  </a:cubicBezTo>
                  <a:cubicBezTo>
                    <a:pt x="149" y="138"/>
                    <a:pt x="148" y="139"/>
                    <a:pt x="147" y="140"/>
                  </a:cubicBezTo>
                  <a:cubicBezTo>
                    <a:pt x="146" y="140"/>
                    <a:pt x="145" y="141"/>
                    <a:pt x="144" y="141"/>
                  </a:cubicBezTo>
                  <a:cubicBezTo>
                    <a:pt x="143" y="141"/>
                    <a:pt x="143" y="141"/>
                    <a:pt x="143" y="141"/>
                  </a:cubicBezTo>
                  <a:cubicBezTo>
                    <a:pt x="143" y="141"/>
                    <a:pt x="143" y="141"/>
                    <a:pt x="143" y="141"/>
                  </a:cubicBezTo>
                  <a:cubicBezTo>
                    <a:pt x="142" y="141"/>
                    <a:pt x="141" y="141"/>
                    <a:pt x="140" y="140"/>
                  </a:cubicBezTo>
                  <a:cubicBezTo>
                    <a:pt x="140" y="140"/>
                    <a:pt x="140" y="140"/>
                    <a:pt x="140" y="140"/>
                  </a:cubicBezTo>
                  <a:cubicBezTo>
                    <a:pt x="134" y="138"/>
                    <a:pt x="132" y="136"/>
                    <a:pt x="126" y="133"/>
                  </a:cubicBezTo>
                  <a:cubicBezTo>
                    <a:pt x="126" y="133"/>
                    <a:pt x="126" y="133"/>
                    <a:pt x="126" y="133"/>
                  </a:cubicBezTo>
                  <a:cubicBezTo>
                    <a:pt x="127" y="132"/>
                    <a:pt x="127" y="131"/>
                    <a:pt x="128" y="129"/>
                  </a:cubicBezTo>
                  <a:cubicBezTo>
                    <a:pt x="128" y="128"/>
                    <a:pt x="129" y="126"/>
                    <a:pt x="129" y="125"/>
                  </a:cubicBezTo>
                  <a:cubicBezTo>
                    <a:pt x="129" y="125"/>
                    <a:pt x="129" y="125"/>
                    <a:pt x="129" y="125"/>
                  </a:cubicBezTo>
                  <a:cubicBezTo>
                    <a:pt x="129" y="123"/>
                    <a:pt x="128" y="121"/>
                    <a:pt x="127" y="119"/>
                  </a:cubicBezTo>
                  <a:cubicBezTo>
                    <a:pt x="126" y="118"/>
                    <a:pt x="125" y="117"/>
                    <a:pt x="123" y="116"/>
                  </a:cubicBezTo>
                  <a:cubicBezTo>
                    <a:pt x="122" y="115"/>
                    <a:pt x="120" y="115"/>
                    <a:pt x="119" y="115"/>
                  </a:cubicBezTo>
                  <a:cubicBezTo>
                    <a:pt x="119" y="115"/>
                    <a:pt x="119" y="115"/>
                    <a:pt x="119" y="115"/>
                  </a:cubicBezTo>
                  <a:cubicBezTo>
                    <a:pt x="118" y="115"/>
                    <a:pt x="118" y="115"/>
                    <a:pt x="117" y="115"/>
                  </a:cubicBezTo>
                  <a:cubicBezTo>
                    <a:pt x="118" y="113"/>
                    <a:pt x="118" y="112"/>
                    <a:pt x="118" y="110"/>
                  </a:cubicBezTo>
                  <a:cubicBezTo>
                    <a:pt x="118" y="109"/>
                    <a:pt x="118" y="108"/>
                    <a:pt x="118" y="108"/>
                  </a:cubicBezTo>
                  <a:cubicBezTo>
                    <a:pt x="117" y="104"/>
                    <a:pt x="114" y="101"/>
                    <a:pt x="110" y="100"/>
                  </a:cubicBezTo>
                  <a:cubicBezTo>
                    <a:pt x="110" y="100"/>
                    <a:pt x="110" y="100"/>
                    <a:pt x="110" y="100"/>
                  </a:cubicBezTo>
                  <a:cubicBezTo>
                    <a:pt x="110" y="100"/>
                    <a:pt x="110" y="100"/>
                    <a:pt x="110" y="100"/>
                  </a:cubicBezTo>
                  <a:cubicBezTo>
                    <a:pt x="110" y="100"/>
                    <a:pt x="110" y="100"/>
                    <a:pt x="110" y="100"/>
                  </a:cubicBezTo>
                  <a:cubicBezTo>
                    <a:pt x="109" y="100"/>
                    <a:pt x="109" y="100"/>
                    <a:pt x="109" y="100"/>
                  </a:cubicBezTo>
                  <a:cubicBezTo>
                    <a:pt x="107" y="100"/>
                    <a:pt x="106" y="100"/>
                    <a:pt x="105" y="101"/>
                  </a:cubicBezTo>
                  <a:cubicBezTo>
                    <a:pt x="104" y="99"/>
                    <a:pt x="103" y="98"/>
                    <a:pt x="102" y="96"/>
                  </a:cubicBezTo>
                  <a:cubicBezTo>
                    <a:pt x="101" y="95"/>
                    <a:pt x="99" y="94"/>
                    <a:pt x="98" y="93"/>
                  </a:cubicBezTo>
                  <a:cubicBezTo>
                    <a:pt x="97" y="92"/>
                    <a:pt x="96" y="92"/>
                    <a:pt x="94" y="92"/>
                  </a:cubicBezTo>
                  <a:cubicBezTo>
                    <a:pt x="92" y="92"/>
                    <a:pt x="90" y="93"/>
                    <a:pt x="88" y="95"/>
                  </a:cubicBezTo>
                  <a:cubicBezTo>
                    <a:pt x="87" y="93"/>
                    <a:pt x="86" y="91"/>
                    <a:pt x="85" y="90"/>
                  </a:cubicBezTo>
                  <a:cubicBezTo>
                    <a:pt x="83" y="89"/>
                    <a:pt x="81" y="88"/>
                    <a:pt x="79" y="88"/>
                  </a:cubicBezTo>
                  <a:cubicBezTo>
                    <a:pt x="79" y="88"/>
                    <a:pt x="78" y="88"/>
                    <a:pt x="78" y="89"/>
                  </a:cubicBezTo>
                  <a:cubicBezTo>
                    <a:pt x="78" y="89"/>
                    <a:pt x="78" y="89"/>
                    <a:pt x="78" y="89"/>
                  </a:cubicBezTo>
                  <a:cubicBezTo>
                    <a:pt x="78" y="89"/>
                    <a:pt x="78" y="89"/>
                    <a:pt x="78" y="89"/>
                  </a:cubicBezTo>
                  <a:cubicBezTo>
                    <a:pt x="76" y="89"/>
                    <a:pt x="75" y="90"/>
                    <a:pt x="74" y="91"/>
                  </a:cubicBezTo>
                  <a:cubicBezTo>
                    <a:pt x="73" y="92"/>
                    <a:pt x="72" y="94"/>
                    <a:pt x="71" y="95"/>
                  </a:cubicBezTo>
                  <a:cubicBezTo>
                    <a:pt x="71" y="95"/>
                    <a:pt x="71" y="95"/>
                    <a:pt x="71" y="95"/>
                  </a:cubicBezTo>
                  <a:moveTo>
                    <a:pt x="83" y="53"/>
                  </a:moveTo>
                  <a:cubicBezTo>
                    <a:pt x="81" y="53"/>
                    <a:pt x="79" y="52"/>
                    <a:pt x="77" y="52"/>
                  </a:cubicBezTo>
                  <a:cubicBezTo>
                    <a:pt x="76" y="51"/>
                    <a:pt x="76" y="51"/>
                    <a:pt x="75" y="50"/>
                  </a:cubicBezTo>
                  <a:cubicBezTo>
                    <a:pt x="75" y="50"/>
                    <a:pt x="75" y="49"/>
                    <a:pt x="75" y="48"/>
                  </a:cubicBezTo>
                  <a:cubicBezTo>
                    <a:pt x="75" y="47"/>
                    <a:pt x="75" y="46"/>
                    <a:pt x="76" y="45"/>
                  </a:cubicBezTo>
                  <a:cubicBezTo>
                    <a:pt x="81" y="41"/>
                    <a:pt x="85" y="38"/>
                    <a:pt x="88" y="34"/>
                  </a:cubicBezTo>
                  <a:cubicBezTo>
                    <a:pt x="90" y="32"/>
                    <a:pt x="92" y="30"/>
                    <a:pt x="94" y="29"/>
                  </a:cubicBezTo>
                  <a:cubicBezTo>
                    <a:pt x="95" y="28"/>
                    <a:pt x="97" y="27"/>
                    <a:pt x="99" y="26"/>
                  </a:cubicBezTo>
                  <a:cubicBezTo>
                    <a:pt x="108" y="24"/>
                    <a:pt x="117" y="22"/>
                    <a:pt x="125" y="22"/>
                  </a:cubicBezTo>
                  <a:cubicBezTo>
                    <a:pt x="136" y="22"/>
                    <a:pt x="147" y="24"/>
                    <a:pt x="157" y="28"/>
                  </a:cubicBezTo>
                  <a:cubicBezTo>
                    <a:pt x="162" y="31"/>
                    <a:pt x="168" y="33"/>
                    <a:pt x="174" y="34"/>
                  </a:cubicBezTo>
                  <a:cubicBezTo>
                    <a:pt x="174" y="34"/>
                    <a:pt x="174" y="34"/>
                    <a:pt x="174" y="34"/>
                  </a:cubicBezTo>
                  <a:cubicBezTo>
                    <a:pt x="175" y="34"/>
                    <a:pt x="176" y="34"/>
                    <a:pt x="176" y="34"/>
                  </a:cubicBezTo>
                  <a:cubicBezTo>
                    <a:pt x="182" y="34"/>
                    <a:pt x="188" y="32"/>
                    <a:pt x="192" y="28"/>
                  </a:cubicBezTo>
                  <a:cubicBezTo>
                    <a:pt x="192" y="28"/>
                    <a:pt x="192" y="28"/>
                    <a:pt x="192" y="28"/>
                  </a:cubicBezTo>
                  <a:cubicBezTo>
                    <a:pt x="197" y="34"/>
                    <a:pt x="201" y="41"/>
                    <a:pt x="204" y="48"/>
                  </a:cubicBezTo>
                  <a:cubicBezTo>
                    <a:pt x="207" y="56"/>
                    <a:pt x="209" y="65"/>
                    <a:pt x="210" y="74"/>
                  </a:cubicBezTo>
                  <a:cubicBezTo>
                    <a:pt x="204" y="77"/>
                    <a:pt x="198" y="79"/>
                    <a:pt x="193" y="82"/>
                  </a:cubicBezTo>
                  <a:cubicBezTo>
                    <a:pt x="180" y="72"/>
                    <a:pt x="166" y="63"/>
                    <a:pt x="151" y="56"/>
                  </a:cubicBezTo>
                  <a:cubicBezTo>
                    <a:pt x="148" y="55"/>
                    <a:pt x="144" y="53"/>
                    <a:pt x="141" y="51"/>
                  </a:cubicBezTo>
                  <a:cubicBezTo>
                    <a:pt x="137" y="48"/>
                    <a:pt x="134" y="44"/>
                    <a:pt x="131" y="40"/>
                  </a:cubicBezTo>
                  <a:cubicBezTo>
                    <a:pt x="131" y="39"/>
                    <a:pt x="130" y="39"/>
                    <a:pt x="129" y="39"/>
                  </a:cubicBezTo>
                  <a:cubicBezTo>
                    <a:pt x="127" y="38"/>
                    <a:pt x="125" y="37"/>
                    <a:pt x="123" y="37"/>
                  </a:cubicBezTo>
                  <a:cubicBezTo>
                    <a:pt x="123" y="37"/>
                    <a:pt x="123" y="37"/>
                    <a:pt x="123" y="37"/>
                  </a:cubicBezTo>
                  <a:cubicBezTo>
                    <a:pt x="117" y="37"/>
                    <a:pt x="111" y="40"/>
                    <a:pt x="106" y="42"/>
                  </a:cubicBezTo>
                  <a:cubicBezTo>
                    <a:pt x="99" y="46"/>
                    <a:pt x="93" y="51"/>
                    <a:pt x="87" y="52"/>
                  </a:cubicBezTo>
                  <a:cubicBezTo>
                    <a:pt x="86" y="53"/>
                    <a:pt x="85" y="53"/>
                    <a:pt x="83" y="53"/>
                  </a:cubicBezTo>
                  <a:moveTo>
                    <a:pt x="38" y="85"/>
                  </a:moveTo>
                  <a:cubicBezTo>
                    <a:pt x="38" y="84"/>
                    <a:pt x="38" y="84"/>
                    <a:pt x="38" y="84"/>
                  </a:cubicBezTo>
                  <a:cubicBezTo>
                    <a:pt x="38" y="84"/>
                    <a:pt x="38" y="83"/>
                    <a:pt x="38" y="83"/>
                  </a:cubicBezTo>
                  <a:cubicBezTo>
                    <a:pt x="38" y="81"/>
                    <a:pt x="38" y="80"/>
                    <a:pt x="38" y="79"/>
                  </a:cubicBezTo>
                  <a:cubicBezTo>
                    <a:pt x="38" y="60"/>
                    <a:pt x="44" y="42"/>
                    <a:pt x="54" y="27"/>
                  </a:cubicBezTo>
                  <a:cubicBezTo>
                    <a:pt x="56" y="25"/>
                    <a:pt x="57" y="23"/>
                    <a:pt x="59" y="23"/>
                  </a:cubicBezTo>
                  <a:cubicBezTo>
                    <a:pt x="59" y="22"/>
                    <a:pt x="60" y="22"/>
                    <a:pt x="61" y="22"/>
                  </a:cubicBezTo>
                  <a:cubicBezTo>
                    <a:pt x="62" y="22"/>
                    <a:pt x="63" y="23"/>
                    <a:pt x="63" y="23"/>
                  </a:cubicBezTo>
                  <a:cubicBezTo>
                    <a:pt x="63" y="24"/>
                    <a:pt x="64" y="24"/>
                    <a:pt x="64" y="26"/>
                  </a:cubicBezTo>
                  <a:cubicBezTo>
                    <a:pt x="64" y="26"/>
                    <a:pt x="64" y="26"/>
                    <a:pt x="64" y="27"/>
                  </a:cubicBezTo>
                  <a:cubicBezTo>
                    <a:pt x="63" y="27"/>
                    <a:pt x="63" y="27"/>
                    <a:pt x="63" y="27"/>
                  </a:cubicBezTo>
                  <a:cubicBezTo>
                    <a:pt x="62" y="27"/>
                    <a:pt x="62" y="27"/>
                    <a:pt x="61" y="27"/>
                  </a:cubicBezTo>
                  <a:cubicBezTo>
                    <a:pt x="61" y="27"/>
                    <a:pt x="61" y="27"/>
                    <a:pt x="61" y="27"/>
                  </a:cubicBezTo>
                  <a:cubicBezTo>
                    <a:pt x="61" y="27"/>
                    <a:pt x="61" y="27"/>
                    <a:pt x="61" y="27"/>
                  </a:cubicBezTo>
                  <a:cubicBezTo>
                    <a:pt x="60" y="27"/>
                    <a:pt x="59" y="28"/>
                    <a:pt x="59" y="28"/>
                  </a:cubicBezTo>
                  <a:cubicBezTo>
                    <a:pt x="58" y="29"/>
                    <a:pt x="58" y="29"/>
                    <a:pt x="57" y="30"/>
                  </a:cubicBezTo>
                  <a:cubicBezTo>
                    <a:pt x="46" y="43"/>
                    <a:pt x="40" y="61"/>
                    <a:pt x="40" y="78"/>
                  </a:cubicBezTo>
                  <a:cubicBezTo>
                    <a:pt x="40" y="78"/>
                    <a:pt x="40" y="78"/>
                    <a:pt x="40" y="78"/>
                  </a:cubicBezTo>
                  <a:cubicBezTo>
                    <a:pt x="40" y="79"/>
                    <a:pt x="41" y="80"/>
                    <a:pt x="42" y="81"/>
                  </a:cubicBezTo>
                  <a:cubicBezTo>
                    <a:pt x="43" y="81"/>
                    <a:pt x="43" y="81"/>
                    <a:pt x="43" y="81"/>
                  </a:cubicBezTo>
                  <a:cubicBezTo>
                    <a:pt x="42" y="82"/>
                    <a:pt x="41" y="83"/>
                    <a:pt x="40" y="84"/>
                  </a:cubicBezTo>
                  <a:cubicBezTo>
                    <a:pt x="39" y="85"/>
                    <a:pt x="39" y="85"/>
                    <a:pt x="39" y="85"/>
                  </a:cubicBezTo>
                  <a:cubicBezTo>
                    <a:pt x="38" y="85"/>
                    <a:pt x="38" y="85"/>
                    <a:pt x="38" y="85"/>
                  </a:cubicBezTo>
                  <a:moveTo>
                    <a:pt x="189" y="24"/>
                  </a:moveTo>
                  <a:cubicBezTo>
                    <a:pt x="189" y="24"/>
                    <a:pt x="189" y="24"/>
                    <a:pt x="189" y="23"/>
                  </a:cubicBezTo>
                  <a:cubicBezTo>
                    <a:pt x="189" y="22"/>
                    <a:pt x="189" y="21"/>
                    <a:pt x="190" y="20"/>
                  </a:cubicBezTo>
                  <a:cubicBezTo>
                    <a:pt x="190" y="19"/>
                    <a:pt x="191" y="18"/>
                    <a:pt x="191" y="18"/>
                  </a:cubicBezTo>
                  <a:cubicBezTo>
                    <a:pt x="191" y="18"/>
                    <a:pt x="191" y="18"/>
                    <a:pt x="191" y="18"/>
                  </a:cubicBezTo>
                  <a:cubicBezTo>
                    <a:pt x="192" y="18"/>
                    <a:pt x="193" y="18"/>
                    <a:pt x="195" y="19"/>
                  </a:cubicBezTo>
                  <a:cubicBezTo>
                    <a:pt x="201" y="22"/>
                    <a:pt x="211" y="34"/>
                    <a:pt x="218" y="65"/>
                  </a:cubicBezTo>
                  <a:cubicBezTo>
                    <a:pt x="219" y="67"/>
                    <a:pt x="219" y="69"/>
                    <a:pt x="219" y="71"/>
                  </a:cubicBezTo>
                  <a:cubicBezTo>
                    <a:pt x="219" y="74"/>
                    <a:pt x="219" y="77"/>
                    <a:pt x="218" y="79"/>
                  </a:cubicBezTo>
                  <a:cubicBezTo>
                    <a:pt x="217" y="80"/>
                    <a:pt x="217" y="80"/>
                    <a:pt x="217" y="80"/>
                  </a:cubicBezTo>
                  <a:cubicBezTo>
                    <a:pt x="217" y="80"/>
                    <a:pt x="216" y="81"/>
                    <a:pt x="216" y="81"/>
                  </a:cubicBezTo>
                  <a:cubicBezTo>
                    <a:pt x="215" y="81"/>
                    <a:pt x="214" y="81"/>
                    <a:pt x="214" y="81"/>
                  </a:cubicBezTo>
                  <a:cubicBezTo>
                    <a:pt x="213" y="81"/>
                    <a:pt x="213" y="81"/>
                    <a:pt x="212" y="81"/>
                  </a:cubicBezTo>
                  <a:cubicBezTo>
                    <a:pt x="212" y="81"/>
                    <a:pt x="212" y="81"/>
                    <a:pt x="212" y="81"/>
                  </a:cubicBezTo>
                  <a:cubicBezTo>
                    <a:pt x="212" y="81"/>
                    <a:pt x="212" y="81"/>
                    <a:pt x="212" y="81"/>
                  </a:cubicBezTo>
                  <a:cubicBezTo>
                    <a:pt x="211" y="80"/>
                    <a:pt x="211" y="80"/>
                    <a:pt x="210" y="79"/>
                  </a:cubicBezTo>
                  <a:cubicBezTo>
                    <a:pt x="211" y="79"/>
                    <a:pt x="212" y="79"/>
                    <a:pt x="213" y="78"/>
                  </a:cubicBezTo>
                  <a:cubicBezTo>
                    <a:pt x="213" y="78"/>
                    <a:pt x="213" y="78"/>
                    <a:pt x="213" y="78"/>
                  </a:cubicBezTo>
                  <a:cubicBezTo>
                    <a:pt x="214" y="78"/>
                    <a:pt x="215" y="77"/>
                    <a:pt x="215" y="76"/>
                  </a:cubicBezTo>
                  <a:cubicBezTo>
                    <a:pt x="214" y="66"/>
                    <a:pt x="212" y="56"/>
                    <a:pt x="208" y="46"/>
                  </a:cubicBezTo>
                  <a:cubicBezTo>
                    <a:pt x="205" y="38"/>
                    <a:pt x="201" y="30"/>
                    <a:pt x="194" y="24"/>
                  </a:cubicBezTo>
                  <a:cubicBezTo>
                    <a:pt x="194" y="23"/>
                    <a:pt x="193" y="23"/>
                    <a:pt x="193" y="23"/>
                  </a:cubicBezTo>
                  <a:cubicBezTo>
                    <a:pt x="193" y="23"/>
                    <a:pt x="193" y="23"/>
                    <a:pt x="193" y="23"/>
                  </a:cubicBezTo>
                  <a:cubicBezTo>
                    <a:pt x="192" y="23"/>
                    <a:pt x="192" y="23"/>
                    <a:pt x="192" y="23"/>
                  </a:cubicBezTo>
                  <a:cubicBezTo>
                    <a:pt x="192" y="23"/>
                    <a:pt x="192" y="23"/>
                    <a:pt x="192" y="23"/>
                  </a:cubicBezTo>
                  <a:cubicBezTo>
                    <a:pt x="191" y="23"/>
                    <a:pt x="190" y="23"/>
                    <a:pt x="190" y="24"/>
                  </a:cubicBezTo>
                  <a:cubicBezTo>
                    <a:pt x="190" y="24"/>
                    <a:pt x="190" y="24"/>
                    <a:pt x="190" y="24"/>
                  </a:cubicBezTo>
                  <a:cubicBezTo>
                    <a:pt x="189" y="24"/>
                    <a:pt x="189" y="24"/>
                    <a:pt x="189" y="24"/>
                  </a:cubicBezTo>
                  <a:moveTo>
                    <a:pt x="192" y="13"/>
                  </a:moveTo>
                  <a:cubicBezTo>
                    <a:pt x="192" y="12"/>
                    <a:pt x="192" y="12"/>
                    <a:pt x="192" y="12"/>
                  </a:cubicBezTo>
                  <a:cubicBezTo>
                    <a:pt x="192" y="13"/>
                    <a:pt x="192" y="13"/>
                    <a:pt x="192" y="13"/>
                  </a:cubicBezTo>
                  <a:moveTo>
                    <a:pt x="219" y="0"/>
                  </a:moveTo>
                  <a:cubicBezTo>
                    <a:pt x="219" y="0"/>
                    <a:pt x="218" y="0"/>
                    <a:pt x="218" y="0"/>
                  </a:cubicBezTo>
                  <a:cubicBezTo>
                    <a:pt x="217" y="1"/>
                    <a:pt x="215" y="2"/>
                    <a:pt x="212" y="3"/>
                  </a:cubicBezTo>
                  <a:cubicBezTo>
                    <a:pt x="208" y="5"/>
                    <a:pt x="202" y="8"/>
                    <a:pt x="198" y="9"/>
                  </a:cubicBezTo>
                  <a:cubicBezTo>
                    <a:pt x="196" y="10"/>
                    <a:pt x="194" y="11"/>
                    <a:pt x="193" y="12"/>
                  </a:cubicBezTo>
                  <a:cubicBezTo>
                    <a:pt x="192" y="12"/>
                    <a:pt x="191" y="12"/>
                    <a:pt x="191" y="12"/>
                  </a:cubicBezTo>
                  <a:cubicBezTo>
                    <a:pt x="190" y="12"/>
                    <a:pt x="190" y="12"/>
                    <a:pt x="190" y="12"/>
                  </a:cubicBezTo>
                  <a:cubicBezTo>
                    <a:pt x="190" y="13"/>
                    <a:pt x="190" y="13"/>
                    <a:pt x="190" y="13"/>
                  </a:cubicBezTo>
                  <a:cubicBezTo>
                    <a:pt x="190" y="13"/>
                    <a:pt x="190" y="13"/>
                    <a:pt x="190" y="13"/>
                  </a:cubicBezTo>
                  <a:cubicBezTo>
                    <a:pt x="189" y="13"/>
                    <a:pt x="189" y="13"/>
                    <a:pt x="189" y="13"/>
                  </a:cubicBezTo>
                  <a:cubicBezTo>
                    <a:pt x="189" y="13"/>
                    <a:pt x="189" y="13"/>
                    <a:pt x="189" y="13"/>
                  </a:cubicBezTo>
                  <a:cubicBezTo>
                    <a:pt x="187" y="14"/>
                    <a:pt x="186" y="16"/>
                    <a:pt x="185" y="18"/>
                  </a:cubicBezTo>
                  <a:cubicBezTo>
                    <a:pt x="185" y="19"/>
                    <a:pt x="184" y="21"/>
                    <a:pt x="184" y="23"/>
                  </a:cubicBezTo>
                  <a:cubicBezTo>
                    <a:pt x="184" y="24"/>
                    <a:pt x="185" y="25"/>
                    <a:pt x="185" y="26"/>
                  </a:cubicBezTo>
                  <a:cubicBezTo>
                    <a:pt x="185" y="27"/>
                    <a:pt x="185" y="27"/>
                    <a:pt x="185" y="27"/>
                  </a:cubicBezTo>
                  <a:cubicBezTo>
                    <a:pt x="182" y="28"/>
                    <a:pt x="179" y="29"/>
                    <a:pt x="176" y="29"/>
                  </a:cubicBezTo>
                  <a:cubicBezTo>
                    <a:pt x="176" y="29"/>
                    <a:pt x="176" y="29"/>
                    <a:pt x="176" y="29"/>
                  </a:cubicBezTo>
                  <a:cubicBezTo>
                    <a:pt x="176" y="29"/>
                    <a:pt x="175" y="29"/>
                    <a:pt x="175" y="29"/>
                  </a:cubicBezTo>
                  <a:cubicBezTo>
                    <a:pt x="175" y="29"/>
                    <a:pt x="175" y="29"/>
                    <a:pt x="175" y="29"/>
                  </a:cubicBezTo>
                  <a:cubicBezTo>
                    <a:pt x="169" y="29"/>
                    <a:pt x="164" y="26"/>
                    <a:pt x="159" y="24"/>
                  </a:cubicBezTo>
                  <a:cubicBezTo>
                    <a:pt x="148" y="20"/>
                    <a:pt x="137" y="18"/>
                    <a:pt x="125" y="18"/>
                  </a:cubicBezTo>
                  <a:cubicBezTo>
                    <a:pt x="116" y="18"/>
                    <a:pt x="107" y="19"/>
                    <a:pt x="98" y="22"/>
                  </a:cubicBezTo>
                  <a:cubicBezTo>
                    <a:pt x="96" y="23"/>
                    <a:pt x="93" y="23"/>
                    <a:pt x="91" y="25"/>
                  </a:cubicBezTo>
                  <a:cubicBezTo>
                    <a:pt x="89" y="27"/>
                    <a:pt x="87" y="29"/>
                    <a:pt x="85" y="31"/>
                  </a:cubicBezTo>
                  <a:cubicBezTo>
                    <a:pt x="84" y="31"/>
                    <a:pt x="84" y="31"/>
                    <a:pt x="84" y="32"/>
                  </a:cubicBezTo>
                  <a:cubicBezTo>
                    <a:pt x="83" y="32"/>
                    <a:pt x="83" y="32"/>
                    <a:pt x="83" y="32"/>
                  </a:cubicBezTo>
                  <a:cubicBezTo>
                    <a:pt x="78" y="30"/>
                    <a:pt x="73" y="29"/>
                    <a:pt x="68" y="28"/>
                  </a:cubicBezTo>
                  <a:cubicBezTo>
                    <a:pt x="68" y="27"/>
                    <a:pt x="68" y="26"/>
                    <a:pt x="68" y="26"/>
                  </a:cubicBezTo>
                  <a:cubicBezTo>
                    <a:pt x="68" y="24"/>
                    <a:pt x="68" y="22"/>
                    <a:pt x="67" y="20"/>
                  </a:cubicBezTo>
                  <a:cubicBezTo>
                    <a:pt x="66" y="20"/>
                    <a:pt x="66" y="19"/>
                    <a:pt x="65" y="19"/>
                  </a:cubicBezTo>
                  <a:cubicBezTo>
                    <a:pt x="65" y="18"/>
                    <a:pt x="65" y="18"/>
                    <a:pt x="64" y="17"/>
                  </a:cubicBezTo>
                  <a:cubicBezTo>
                    <a:pt x="64" y="17"/>
                    <a:pt x="62" y="16"/>
                    <a:pt x="61" y="15"/>
                  </a:cubicBezTo>
                  <a:cubicBezTo>
                    <a:pt x="55" y="12"/>
                    <a:pt x="46" y="7"/>
                    <a:pt x="40" y="4"/>
                  </a:cubicBezTo>
                  <a:cubicBezTo>
                    <a:pt x="40" y="4"/>
                    <a:pt x="40" y="4"/>
                    <a:pt x="40" y="4"/>
                  </a:cubicBezTo>
                  <a:cubicBezTo>
                    <a:pt x="40" y="4"/>
                    <a:pt x="39" y="4"/>
                    <a:pt x="39" y="4"/>
                  </a:cubicBezTo>
                  <a:cubicBezTo>
                    <a:pt x="38" y="4"/>
                    <a:pt x="37" y="4"/>
                    <a:pt x="37" y="5"/>
                  </a:cubicBezTo>
                  <a:cubicBezTo>
                    <a:pt x="36" y="6"/>
                    <a:pt x="36" y="7"/>
                    <a:pt x="38" y="8"/>
                  </a:cubicBezTo>
                  <a:cubicBezTo>
                    <a:pt x="38" y="8"/>
                    <a:pt x="38" y="8"/>
                    <a:pt x="38" y="8"/>
                  </a:cubicBezTo>
                  <a:cubicBezTo>
                    <a:pt x="38" y="8"/>
                    <a:pt x="38" y="8"/>
                    <a:pt x="38" y="8"/>
                  </a:cubicBezTo>
                  <a:cubicBezTo>
                    <a:pt x="41" y="10"/>
                    <a:pt x="47" y="13"/>
                    <a:pt x="52" y="16"/>
                  </a:cubicBezTo>
                  <a:cubicBezTo>
                    <a:pt x="53" y="17"/>
                    <a:pt x="55" y="18"/>
                    <a:pt x="56" y="18"/>
                  </a:cubicBezTo>
                  <a:cubicBezTo>
                    <a:pt x="53" y="20"/>
                    <a:pt x="52" y="22"/>
                    <a:pt x="50" y="24"/>
                  </a:cubicBezTo>
                  <a:cubicBezTo>
                    <a:pt x="40" y="39"/>
                    <a:pt x="34" y="56"/>
                    <a:pt x="33" y="73"/>
                  </a:cubicBezTo>
                  <a:cubicBezTo>
                    <a:pt x="33" y="73"/>
                    <a:pt x="33" y="73"/>
                    <a:pt x="33" y="73"/>
                  </a:cubicBezTo>
                  <a:cubicBezTo>
                    <a:pt x="33" y="73"/>
                    <a:pt x="33" y="73"/>
                    <a:pt x="32" y="73"/>
                  </a:cubicBezTo>
                  <a:cubicBezTo>
                    <a:pt x="32" y="73"/>
                    <a:pt x="32" y="73"/>
                    <a:pt x="31" y="73"/>
                  </a:cubicBezTo>
                  <a:cubicBezTo>
                    <a:pt x="28" y="76"/>
                    <a:pt x="26" y="80"/>
                    <a:pt x="23" y="84"/>
                  </a:cubicBezTo>
                  <a:cubicBezTo>
                    <a:pt x="22" y="84"/>
                    <a:pt x="21" y="83"/>
                    <a:pt x="20" y="83"/>
                  </a:cubicBezTo>
                  <a:cubicBezTo>
                    <a:pt x="23" y="78"/>
                    <a:pt x="26" y="74"/>
                    <a:pt x="30" y="70"/>
                  </a:cubicBezTo>
                  <a:cubicBezTo>
                    <a:pt x="30" y="70"/>
                    <a:pt x="30" y="69"/>
                    <a:pt x="29" y="69"/>
                  </a:cubicBezTo>
                  <a:cubicBezTo>
                    <a:pt x="29" y="68"/>
                    <a:pt x="29" y="68"/>
                    <a:pt x="29" y="68"/>
                  </a:cubicBezTo>
                  <a:cubicBezTo>
                    <a:pt x="28" y="68"/>
                    <a:pt x="28" y="68"/>
                    <a:pt x="28" y="69"/>
                  </a:cubicBezTo>
                  <a:cubicBezTo>
                    <a:pt x="24" y="73"/>
                    <a:pt x="21" y="77"/>
                    <a:pt x="18" y="81"/>
                  </a:cubicBezTo>
                  <a:cubicBezTo>
                    <a:pt x="17" y="81"/>
                    <a:pt x="16" y="81"/>
                    <a:pt x="16" y="80"/>
                  </a:cubicBezTo>
                  <a:cubicBezTo>
                    <a:pt x="18" y="77"/>
                    <a:pt x="21" y="73"/>
                    <a:pt x="24" y="69"/>
                  </a:cubicBezTo>
                  <a:cubicBezTo>
                    <a:pt x="24" y="68"/>
                    <a:pt x="24" y="68"/>
                    <a:pt x="23" y="67"/>
                  </a:cubicBezTo>
                  <a:cubicBezTo>
                    <a:pt x="23" y="67"/>
                    <a:pt x="23" y="67"/>
                    <a:pt x="23" y="67"/>
                  </a:cubicBezTo>
                  <a:cubicBezTo>
                    <a:pt x="22" y="67"/>
                    <a:pt x="22" y="67"/>
                    <a:pt x="22" y="68"/>
                  </a:cubicBezTo>
                  <a:cubicBezTo>
                    <a:pt x="19" y="72"/>
                    <a:pt x="16" y="75"/>
                    <a:pt x="13" y="79"/>
                  </a:cubicBezTo>
                  <a:cubicBezTo>
                    <a:pt x="12" y="79"/>
                    <a:pt x="12" y="79"/>
                    <a:pt x="12" y="79"/>
                  </a:cubicBezTo>
                  <a:cubicBezTo>
                    <a:pt x="13" y="78"/>
                    <a:pt x="13" y="78"/>
                    <a:pt x="12" y="77"/>
                  </a:cubicBezTo>
                  <a:cubicBezTo>
                    <a:pt x="12" y="77"/>
                    <a:pt x="12" y="77"/>
                    <a:pt x="12" y="77"/>
                  </a:cubicBezTo>
                  <a:cubicBezTo>
                    <a:pt x="12" y="77"/>
                    <a:pt x="12" y="77"/>
                    <a:pt x="12" y="77"/>
                  </a:cubicBezTo>
                  <a:cubicBezTo>
                    <a:pt x="15" y="72"/>
                    <a:pt x="18" y="68"/>
                    <a:pt x="21" y="63"/>
                  </a:cubicBezTo>
                  <a:cubicBezTo>
                    <a:pt x="22" y="63"/>
                    <a:pt x="22" y="62"/>
                    <a:pt x="21" y="62"/>
                  </a:cubicBezTo>
                  <a:cubicBezTo>
                    <a:pt x="21" y="62"/>
                    <a:pt x="21" y="61"/>
                    <a:pt x="20" y="61"/>
                  </a:cubicBezTo>
                  <a:cubicBezTo>
                    <a:pt x="20" y="61"/>
                    <a:pt x="20" y="62"/>
                    <a:pt x="19" y="62"/>
                  </a:cubicBezTo>
                  <a:cubicBezTo>
                    <a:pt x="16" y="66"/>
                    <a:pt x="13" y="71"/>
                    <a:pt x="10" y="75"/>
                  </a:cubicBezTo>
                  <a:cubicBezTo>
                    <a:pt x="10" y="76"/>
                    <a:pt x="10" y="76"/>
                    <a:pt x="9" y="77"/>
                  </a:cubicBezTo>
                  <a:cubicBezTo>
                    <a:pt x="8" y="76"/>
                    <a:pt x="7" y="76"/>
                    <a:pt x="6" y="75"/>
                  </a:cubicBezTo>
                  <a:cubicBezTo>
                    <a:pt x="9" y="71"/>
                    <a:pt x="12" y="66"/>
                    <a:pt x="15" y="62"/>
                  </a:cubicBezTo>
                  <a:cubicBezTo>
                    <a:pt x="16" y="61"/>
                    <a:pt x="16" y="61"/>
                    <a:pt x="16" y="60"/>
                  </a:cubicBezTo>
                  <a:cubicBezTo>
                    <a:pt x="17" y="60"/>
                    <a:pt x="16" y="59"/>
                    <a:pt x="16" y="59"/>
                  </a:cubicBezTo>
                  <a:cubicBezTo>
                    <a:pt x="16" y="58"/>
                    <a:pt x="15" y="58"/>
                    <a:pt x="15" y="58"/>
                  </a:cubicBezTo>
                  <a:cubicBezTo>
                    <a:pt x="15" y="58"/>
                    <a:pt x="14" y="59"/>
                    <a:pt x="14" y="59"/>
                  </a:cubicBezTo>
                  <a:cubicBezTo>
                    <a:pt x="14" y="59"/>
                    <a:pt x="14" y="60"/>
                    <a:pt x="13" y="60"/>
                  </a:cubicBezTo>
                  <a:cubicBezTo>
                    <a:pt x="10" y="65"/>
                    <a:pt x="7" y="69"/>
                    <a:pt x="4" y="73"/>
                  </a:cubicBezTo>
                  <a:cubicBezTo>
                    <a:pt x="4" y="73"/>
                    <a:pt x="4" y="73"/>
                    <a:pt x="4" y="73"/>
                  </a:cubicBezTo>
                  <a:cubicBezTo>
                    <a:pt x="4" y="73"/>
                    <a:pt x="4" y="73"/>
                    <a:pt x="4" y="73"/>
                  </a:cubicBezTo>
                  <a:cubicBezTo>
                    <a:pt x="4" y="72"/>
                    <a:pt x="4" y="72"/>
                    <a:pt x="4" y="72"/>
                  </a:cubicBezTo>
                  <a:cubicBezTo>
                    <a:pt x="7" y="67"/>
                    <a:pt x="9" y="62"/>
                    <a:pt x="11" y="57"/>
                  </a:cubicBezTo>
                  <a:cubicBezTo>
                    <a:pt x="11" y="57"/>
                    <a:pt x="11" y="56"/>
                    <a:pt x="11" y="56"/>
                  </a:cubicBezTo>
                  <a:cubicBezTo>
                    <a:pt x="11" y="55"/>
                    <a:pt x="11" y="55"/>
                    <a:pt x="11" y="55"/>
                  </a:cubicBezTo>
                  <a:cubicBezTo>
                    <a:pt x="11" y="55"/>
                    <a:pt x="10" y="55"/>
                    <a:pt x="10" y="55"/>
                  </a:cubicBezTo>
                  <a:cubicBezTo>
                    <a:pt x="10" y="55"/>
                    <a:pt x="9" y="55"/>
                    <a:pt x="9" y="55"/>
                  </a:cubicBezTo>
                  <a:cubicBezTo>
                    <a:pt x="9" y="55"/>
                    <a:pt x="9" y="56"/>
                    <a:pt x="9" y="57"/>
                  </a:cubicBezTo>
                  <a:cubicBezTo>
                    <a:pt x="6" y="62"/>
                    <a:pt x="4" y="67"/>
                    <a:pt x="1" y="72"/>
                  </a:cubicBezTo>
                  <a:cubicBezTo>
                    <a:pt x="1" y="73"/>
                    <a:pt x="1" y="73"/>
                    <a:pt x="1" y="73"/>
                  </a:cubicBezTo>
                  <a:cubicBezTo>
                    <a:pt x="1" y="74"/>
                    <a:pt x="1" y="74"/>
                    <a:pt x="1" y="74"/>
                  </a:cubicBezTo>
                  <a:cubicBezTo>
                    <a:pt x="0" y="74"/>
                    <a:pt x="0" y="75"/>
                    <a:pt x="0" y="76"/>
                  </a:cubicBezTo>
                  <a:cubicBezTo>
                    <a:pt x="0" y="76"/>
                    <a:pt x="0" y="76"/>
                    <a:pt x="0" y="76"/>
                  </a:cubicBezTo>
                  <a:cubicBezTo>
                    <a:pt x="0" y="77"/>
                    <a:pt x="1" y="78"/>
                    <a:pt x="1" y="78"/>
                  </a:cubicBezTo>
                  <a:cubicBezTo>
                    <a:pt x="2" y="79"/>
                    <a:pt x="2" y="79"/>
                    <a:pt x="2" y="79"/>
                  </a:cubicBezTo>
                  <a:cubicBezTo>
                    <a:pt x="2" y="79"/>
                    <a:pt x="2" y="79"/>
                    <a:pt x="2" y="79"/>
                  </a:cubicBezTo>
                  <a:cubicBezTo>
                    <a:pt x="3" y="79"/>
                    <a:pt x="3" y="79"/>
                    <a:pt x="3" y="79"/>
                  </a:cubicBezTo>
                  <a:cubicBezTo>
                    <a:pt x="11" y="83"/>
                    <a:pt x="17" y="87"/>
                    <a:pt x="26" y="91"/>
                  </a:cubicBezTo>
                  <a:cubicBezTo>
                    <a:pt x="27" y="91"/>
                    <a:pt x="28" y="92"/>
                    <a:pt x="30" y="93"/>
                  </a:cubicBezTo>
                  <a:cubicBezTo>
                    <a:pt x="31" y="94"/>
                    <a:pt x="32" y="94"/>
                    <a:pt x="33" y="94"/>
                  </a:cubicBezTo>
                  <a:cubicBezTo>
                    <a:pt x="34" y="95"/>
                    <a:pt x="35" y="95"/>
                    <a:pt x="36" y="95"/>
                  </a:cubicBezTo>
                  <a:cubicBezTo>
                    <a:pt x="36" y="95"/>
                    <a:pt x="36" y="95"/>
                    <a:pt x="36" y="95"/>
                  </a:cubicBezTo>
                  <a:cubicBezTo>
                    <a:pt x="36" y="95"/>
                    <a:pt x="36" y="95"/>
                    <a:pt x="36" y="95"/>
                  </a:cubicBezTo>
                  <a:cubicBezTo>
                    <a:pt x="38" y="95"/>
                    <a:pt x="41" y="94"/>
                    <a:pt x="44" y="92"/>
                  </a:cubicBezTo>
                  <a:cubicBezTo>
                    <a:pt x="46" y="91"/>
                    <a:pt x="49" y="88"/>
                    <a:pt x="52" y="84"/>
                  </a:cubicBezTo>
                  <a:cubicBezTo>
                    <a:pt x="59" y="88"/>
                    <a:pt x="65" y="94"/>
                    <a:pt x="69" y="100"/>
                  </a:cubicBezTo>
                  <a:cubicBezTo>
                    <a:pt x="69" y="101"/>
                    <a:pt x="69" y="101"/>
                    <a:pt x="69" y="101"/>
                  </a:cubicBezTo>
                  <a:cubicBezTo>
                    <a:pt x="69" y="102"/>
                    <a:pt x="68" y="104"/>
                    <a:pt x="68" y="105"/>
                  </a:cubicBezTo>
                  <a:cubicBezTo>
                    <a:pt x="67" y="106"/>
                    <a:pt x="67" y="107"/>
                    <a:pt x="67" y="109"/>
                  </a:cubicBezTo>
                  <a:cubicBezTo>
                    <a:pt x="67" y="109"/>
                    <a:pt x="67" y="109"/>
                    <a:pt x="67" y="109"/>
                  </a:cubicBezTo>
                  <a:cubicBezTo>
                    <a:pt x="67" y="111"/>
                    <a:pt x="68" y="113"/>
                    <a:pt x="69" y="114"/>
                  </a:cubicBezTo>
                  <a:cubicBezTo>
                    <a:pt x="70" y="116"/>
                    <a:pt x="71" y="117"/>
                    <a:pt x="73" y="117"/>
                  </a:cubicBezTo>
                  <a:cubicBezTo>
                    <a:pt x="74" y="117"/>
                    <a:pt x="74" y="117"/>
                    <a:pt x="75" y="117"/>
                  </a:cubicBezTo>
                  <a:cubicBezTo>
                    <a:pt x="76" y="117"/>
                    <a:pt x="77" y="117"/>
                    <a:pt x="78" y="117"/>
                  </a:cubicBezTo>
                  <a:cubicBezTo>
                    <a:pt x="78" y="119"/>
                    <a:pt x="78" y="120"/>
                    <a:pt x="79" y="122"/>
                  </a:cubicBezTo>
                  <a:cubicBezTo>
                    <a:pt x="79" y="123"/>
                    <a:pt x="79" y="124"/>
                    <a:pt x="80" y="125"/>
                  </a:cubicBezTo>
                  <a:cubicBezTo>
                    <a:pt x="82" y="124"/>
                    <a:pt x="82" y="124"/>
                    <a:pt x="82" y="124"/>
                  </a:cubicBezTo>
                  <a:cubicBezTo>
                    <a:pt x="80" y="125"/>
                    <a:pt x="80" y="125"/>
                    <a:pt x="80" y="125"/>
                  </a:cubicBezTo>
                  <a:cubicBezTo>
                    <a:pt x="81" y="126"/>
                    <a:pt x="83" y="127"/>
                    <a:pt x="84" y="128"/>
                  </a:cubicBezTo>
                  <a:cubicBezTo>
                    <a:pt x="85" y="128"/>
                    <a:pt x="87" y="129"/>
                    <a:pt x="89" y="129"/>
                  </a:cubicBezTo>
                  <a:cubicBezTo>
                    <a:pt x="90" y="129"/>
                    <a:pt x="92" y="128"/>
                    <a:pt x="93" y="128"/>
                  </a:cubicBezTo>
                  <a:cubicBezTo>
                    <a:pt x="93" y="127"/>
                    <a:pt x="93" y="127"/>
                    <a:pt x="93" y="127"/>
                  </a:cubicBezTo>
                  <a:cubicBezTo>
                    <a:pt x="93" y="129"/>
                    <a:pt x="94" y="131"/>
                    <a:pt x="95" y="132"/>
                  </a:cubicBezTo>
                  <a:cubicBezTo>
                    <a:pt x="97" y="135"/>
                    <a:pt x="100" y="138"/>
                    <a:pt x="104" y="138"/>
                  </a:cubicBezTo>
                  <a:cubicBezTo>
                    <a:pt x="104" y="138"/>
                    <a:pt x="105" y="138"/>
                    <a:pt x="105" y="138"/>
                  </a:cubicBezTo>
                  <a:cubicBezTo>
                    <a:pt x="105" y="138"/>
                    <a:pt x="106" y="137"/>
                    <a:pt x="107" y="137"/>
                  </a:cubicBezTo>
                  <a:cubicBezTo>
                    <a:pt x="107" y="139"/>
                    <a:pt x="108" y="141"/>
                    <a:pt x="110" y="142"/>
                  </a:cubicBezTo>
                  <a:cubicBezTo>
                    <a:pt x="112" y="144"/>
                    <a:pt x="114" y="144"/>
                    <a:pt x="116" y="144"/>
                  </a:cubicBezTo>
                  <a:cubicBezTo>
                    <a:pt x="116" y="144"/>
                    <a:pt x="116" y="144"/>
                    <a:pt x="116" y="144"/>
                  </a:cubicBezTo>
                  <a:cubicBezTo>
                    <a:pt x="116" y="144"/>
                    <a:pt x="116" y="144"/>
                    <a:pt x="116" y="144"/>
                  </a:cubicBezTo>
                  <a:cubicBezTo>
                    <a:pt x="118" y="144"/>
                    <a:pt x="121" y="143"/>
                    <a:pt x="122" y="140"/>
                  </a:cubicBezTo>
                  <a:cubicBezTo>
                    <a:pt x="123" y="139"/>
                    <a:pt x="124" y="138"/>
                    <a:pt x="124" y="137"/>
                  </a:cubicBezTo>
                  <a:cubicBezTo>
                    <a:pt x="129" y="141"/>
                    <a:pt x="132" y="143"/>
                    <a:pt x="138" y="145"/>
                  </a:cubicBezTo>
                  <a:cubicBezTo>
                    <a:pt x="140" y="145"/>
                    <a:pt x="141" y="146"/>
                    <a:pt x="143" y="146"/>
                  </a:cubicBezTo>
                  <a:cubicBezTo>
                    <a:pt x="144" y="146"/>
                    <a:pt x="144" y="146"/>
                    <a:pt x="144" y="146"/>
                  </a:cubicBezTo>
                  <a:cubicBezTo>
                    <a:pt x="144" y="146"/>
                    <a:pt x="144" y="146"/>
                    <a:pt x="144" y="146"/>
                  </a:cubicBezTo>
                  <a:cubicBezTo>
                    <a:pt x="146" y="145"/>
                    <a:pt x="148" y="145"/>
                    <a:pt x="150" y="144"/>
                  </a:cubicBezTo>
                  <a:cubicBezTo>
                    <a:pt x="152" y="142"/>
                    <a:pt x="153" y="140"/>
                    <a:pt x="154" y="138"/>
                  </a:cubicBezTo>
                  <a:cubicBezTo>
                    <a:pt x="154" y="137"/>
                    <a:pt x="154" y="136"/>
                    <a:pt x="154" y="135"/>
                  </a:cubicBezTo>
                  <a:cubicBezTo>
                    <a:pt x="154" y="135"/>
                    <a:pt x="154" y="134"/>
                    <a:pt x="154" y="134"/>
                  </a:cubicBezTo>
                  <a:cubicBezTo>
                    <a:pt x="154" y="134"/>
                    <a:pt x="155" y="134"/>
                    <a:pt x="155" y="134"/>
                  </a:cubicBezTo>
                  <a:cubicBezTo>
                    <a:pt x="155" y="134"/>
                    <a:pt x="155" y="134"/>
                    <a:pt x="155" y="134"/>
                  </a:cubicBezTo>
                  <a:cubicBezTo>
                    <a:pt x="157" y="134"/>
                    <a:pt x="158" y="135"/>
                    <a:pt x="159" y="135"/>
                  </a:cubicBezTo>
                  <a:cubicBezTo>
                    <a:pt x="163" y="135"/>
                    <a:pt x="167" y="133"/>
                    <a:pt x="169" y="130"/>
                  </a:cubicBezTo>
                  <a:cubicBezTo>
                    <a:pt x="170" y="129"/>
                    <a:pt x="171" y="128"/>
                    <a:pt x="172" y="126"/>
                  </a:cubicBezTo>
                  <a:cubicBezTo>
                    <a:pt x="172" y="125"/>
                    <a:pt x="172" y="124"/>
                    <a:pt x="172" y="122"/>
                  </a:cubicBezTo>
                  <a:cubicBezTo>
                    <a:pt x="173" y="122"/>
                    <a:pt x="174" y="123"/>
                    <a:pt x="175" y="123"/>
                  </a:cubicBezTo>
                  <a:cubicBezTo>
                    <a:pt x="178" y="123"/>
                    <a:pt x="180" y="122"/>
                    <a:pt x="183" y="120"/>
                  </a:cubicBezTo>
                  <a:cubicBezTo>
                    <a:pt x="187" y="118"/>
                    <a:pt x="190" y="114"/>
                    <a:pt x="190" y="109"/>
                  </a:cubicBezTo>
                  <a:cubicBezTo>
                    <a:pt x="190" y="109"/>
                    <a:pt x="191" y="110"/>
                    <a:pt x="192" y="110"/>
                  </a:cubicBezTo>
                  <a:cubicBezTo>
                    <a:pt x="192" y="110"/>
                    <a:pt x="192" y="110"/>
                    <a:pt x="192" y="110"/>
                  </a:cubicBezTo>
                  <a:cubicBezTo>
                    <a:pt x="192" y="110"/>
                    <a:pt x="193" y="110"/>
                    <a:pt x="193" y="110"/>
                  </a:cubicBezTo>
                  <a:cubicBezTo>
                    <a:pt x="197" y="110"/>
                    <a:pt x="201" y="107"/>
                    <a:pt x="203" y="104"/>
                  </a:cubicBezTo>
                  <a:cubicBezTo>
                    <a:pt x="205" y="102"/>
                    <a:pt x="205" y="100"/>
                    <a:pt x="205" y="97"/>
                  </a:cubicBezTo>
                  <a:cubicBezTo>
                    <a:pt x="205" y="95"/>
                    <a:pt x="205" y="93"/>
                    <a:pt x="203" y="91"/>
                  </a:cubicBezTo>
                  <a:cubicBezTo>
                    <a:pt x="202" y="89"/>
                    <a:pt x="200" y="87"/>
                    <a:pt x="199" y="86"/>
                  </a:cubicBezTo>
                  <a:cubicBezTo>
                    <a:pt x="198" y="86"/>
                    <a:pt x="198" y="85"/>
                    <a:pt x="197" y="85"/>
                  </a:cubicBezTo>
                  <a:cubicBezTo>
                    <a:pt x="198" y="84"/>
                    <a:pt x="199" y="84"/>
                    <a:pt x="200" y="84"/>
                  </a:cubicBezTo>
                  <a:cubicBezTo>
                    <a:pt x="201" y="85"/>
                    <a:pt x="203" y="87"/>
                    <a:pt x="206" y="89"/>
                  </a:cubicBezTo>
                  <a:cubicBezTo>
                    <a:pt x="209" y="91"/>
                    <a:pt x="212" y="93"/>
                    <a:pt x="215" y="93"/>
                  </a:cubicBezTo>
                  <a:cubicBezTo>
                    <a:pt x="215" y="93"/>
                    <a:pt x="215" y="93"/>
                    <a:pt x="215" y="93"/>
                  </a:cubicBezTo>
                  <a:cubicBezTo>
                    <a:pt x="216" y="93"/>
                    <a:pt x="216" y="93"/>
                    <a:pt x="216" y="93"/>
                  </a:cubicBezTo>
                  <a:cubicBezTo>
                    <a:pt x="216" y="93"/>
                    <a:pt x="217" y="93"/>
                    <a:pt x="217" y="93"/>
                  </a:cubicBezTo>
                  <a:cubicBezTo>
                    <a:pt x="218" y="93"/>
                    <a:pt x="220" y="92"/>
                    <a:pt x="221" y="91"/>
                  </a:cubicBezTo>
                  <a:cubicBezTo>
                    <a:pt x="223" y="90"/>
                    <a:pt x="224" y="90"/>
                    <a:pt x="224" y="90"/>
                  </a:cubicBezTo>
                  <a:cubicBezTo>
                    <a:pt x="234" y="85"/>
                    <a:pt x="241" y="81"/>
                    <a:pt x="251" y="76"/>
                  </a:cubicBezTo>
                  <a:cubicBezTo>
                    <a:pt x="251" y="76"/>
                    <a:pt x="252" y="75"/>
                    <a:pt x="252" y="74"/>
                  </a:cubicBezTo>
                  <a:cubicBezTo>
                    <a:pt x="255" y="68"/>
                    <a:pt x="259" y="62"/>
                    <a:pt x="262" y="55"/>
                  </a:cubicBezTo>
                  <a:cubicBezTo>
                    <a:pt x="262" y="55"/>
                    <a:pt x="262" y="54"/>
                    <a:pt x="261" y="54"/>
                  </a:cubicBezTo>
                  <a:cubicBezTo>
                    <a:pt x="261" y="53"/>
                    <a:pt x="261" y="53"/>
                    <a:pt x="261" y="53"/>
                  </a:cubicBezTo>
                  <a:cubicBezTo>
                    <a:pt x="260" y="53"/>
                    <a:pt x="260" y="54"/>
                    <a:pt x="260" y="54"/>
                  </a:cubicBezTo>
                  <a:cubicBezTo>
                    <a:pt x="257" y="60"/>
                    <a:pt x="254" y="66"/>
                    <a:pt x="251" y="72"/>
                  </a:cubicBezTo>
                  <a:cubicBezTo>
                    <a:pt x="250" y="71"/>
                    <a:pt x="250" y="71"/>
                    <a:pt x="250" y="71"/>
                  </a:cubicBezTo>
                  <a:cubicBezTo>
                    <a:pt x="249" y="71"/>
                    <a:pt x="249" y="71"/>
                    <a:pt x="249" y="72"/>
                  </a:cubicBezTo>
                  <a:cubicBezTo>
                    <a:pt x="248" y="72"/>
                    <a:pt x="248" y="72"/>
                    <a:pt x="248" y="72"/>
                  </a:cubicBezTo>
                  <a:cubicBezTo>
                    <a:pt x="250" y="67"/>
                    <a:pt x="253" y="63"/>
                    <a:pt x="255" y="58"/>
                  </a:cubicBezTo>
                  <a:cubicBezTo>
                    <a:pt x="255" y="57"/>
                    <a:pt x="255" y="57"/>
                    <a:pt x="254" y="56"/>
                  </a:cubicBezTo>
                  <a:cubicBezTo>
                    <a:pt x="254" y="56"/>
                    <a:pt x="254" y="56"/>
                    <a:pt x="254" y="56"/>
                  </a:cubicBezTo>
                  <a:cubicBezTo>
                    <a:pt x="254" y="56"/>
                    <a:pt x="253" y="57"/>
                    <a:pt x="253" y="57"/>
                  </a:cubicBezTo>
                  <a:cubicBezTo>
                    <a:pt x="250" y="63"/>
                    <a:pt x="247" y="68"/>
                    <a:pt x="244" y="74"/>
                  </a:cubicBezTo>
                  <a:cubicBezTo>
                    <a:pt x="244" y="74"/>
                    <a:pt x="243" y="74"/>
                    <a:pt x="242" y="75"/>
                  </a:cubicBezTo>
                  <a:cubicBezTo>
                    <a:pt x="246" y="69"/>
                    <a:pt x="248" y="63"/>
                    <a:pt x="251" y="56"/>
                  </a:cubicBezTo>
                  <a:cubicBezTo>
                    <a:pt x="251" y="55"/>
                    <a:pt x="251" y="55"/>
                    <a:pt x="250" y="54"/>
                  </a:cubicBezTo>
                  <a:cubicBezTo>
                    <a:pt x="250" y="54"/>
                    <a:pt x="250" y="54"/>
                    <a:pt x="250" y="54"/>
                  </a:cubicBezTo>
                  <a:cubicBezTo>
                    <a:pt x="249" y="54"/>
                    <a:pt x="249" y="55"/>
                    <a:pt x="249" y="55"/>
                  </a:cubicBezTo>
                  <a:cubicBezTo>
                    <a:pt x="246" y="63"/>
                    <a:pt x="242" y="70"/>
                    <a:pt x="238" y="77"/>
                  </a:cubicBezTo>
                  <a:cubicBezTo>
                    <a:pt x="237" y="77"/>
                    <a:pt x="236" y="78"/>
                    <a:pt x="235" y="78"/>
                  </a:cubicBezTo>
                  <a:cubicBezTo>
                    <a:pt x="240" y="72"/>
                    <a:pt x="243" y="64"/>
                    <a:pt x="246" y="57"/>
                  </a:cubicBezTo>
                  <a:cubicBezTo>
                    <a:pt x="246" y="56"/>
                    <a:pt x="246" y="55"/>
                    <a:pt x="245" y="55"/>
                  </a:cubicBezTo>
                  <a:cubicBezTo>
                    <a:pt x="245" y="55"/>
                    <a:pt x="245" y="55"/>
                    <a:pt x="245" y="55"/>
                  </a:cubicBezTo>
                  <a:cubicBezTo>
                    <a:pt x="244" y="55"/>
                    <a:pt x="244" y="55"/>
                    <a:pt x="244" y="56"/>
                  </a:cubicBezTo>
                  <a:cubicBezTo>
                    <a:pt x="241" y="64"/>
                    <a:pt x="237" y="72"/>
                    <a:pt x="232" y="80"/>
                  </a:cubicBezTo>
                  <a:cubicBezTo>
                    <a:pt x="232" y="80"/>
                    <a:pt x="232" y="80"/>
                    <a:pt x="232" y="80"/>
                  </a:cubicBezTo>
                  <a:cubicBezTo>
                    <a:pt x="231" y="81"/>
                    <a:pt x="230" y="81"/>
                    <a:pt x="230" y="81"/>
                  </a:cubicBezTo>
                  <a:cubicBezTo>
                    <a:pt x="234" y="74"/>
                    <a:pt x="238" y="67"/>
                    <a:pt x="241" y="59"/>
                  </a:cubicBezTo>
                  <a:cubicBezTo>
                    <a:pt x="241" y="58"/>
                    <a:pt x="241" y="57"/>
                    <a:pt x="240" y="57"/>
                  </a:cubicBezTo>
                  <a:cubicBezTo>
                    <a:pt x="240" y="57"/>
                    <a:pt x="240" y="57"/>
                    <a:pt x="240" y="57"/>
                  </a:cubicBezTo>
                  <a:cubicBezTo>
                    <a:pt x="239" y="57"/>
                    <a:pt x="239" y="57"/>
                    <a:pt x="239" y="58"/>
                  </a:cubicBezTo>
                  <a:cubicBezTo>
                    <a:pt x="235" y="67"/>
                    <a:pt x="231" y="75"/>
                    <a:pt x="226" y="83"/>
                  </a:cubicBezTo>
                  <a:cubicBezTo>
                    <a:pt x="225" y="84"/>
                    <a:pt x="224" y="84"/>
                    <a:pt x="223" y="85"/>
                  </a:cubicBezTo>
                  <a:cubicBezTo>
                    <a:pt x="227" y="77"/>
                    <a:pt x="232" y="70"/>
                    <a:pt x="235" y="62"/>
                  </a:cubicBezTo>
                  <a:cubicBezTo>
                    <a:pt x="235" y="61"/>
                    <a:pt x="234" y="60"/>
                    <a:pt x="234" y="60"/>
                  </a:cubicBezTo>
                  <a:cubicBezTo>
                    <a:pt x="234" y="60"/>
                    <a:pt x="233" y="60"/>
                    <a:pt x="233" y="60"/>
                  </a:cubicBezTo>
                  <a:cubicBezTo>
                    <a:pt x="233" y="60"/>
                    <a:pt x="232" y="60"/>
                    <a:pt x="232" y="61"/>
                  </a:cubicBezTo>
                  <a:cubicBezTo>
                    <a:pt x="230" y="70"/>
                    <a:pt x="224" y="77"/>
                    <a:pt x="220" y="86"/>
                  </a:cubicBezTo>
                  <a:cubicBezTo>
                    <a:pt x="220" y="87"/>
                    <a:pt x="219" y="87"/>
                    <a:pt x="219" y="87"/>
                  </a:cubicBezTo>
                  <a:cubicBezTo>
                    <a:pt x="218" y="87"/>
                    <a:pt x="217" y="88"/>
                    <a:pt x="216" y="88"/>
                  </a:cubicBezTo>
                  <a:cubicBezTo>
                    <a:pt x="216" y="88"/>
                    <a:pt x="216" y="88"/>
                    <a:pt x="216" y="88"/>
                  </a:cubicBezTo>
                  <a:cubicBezTo>
                    <a:pt x="215" y="88"/>
                    <a:pt x="215" y="88"/>
                    <a:pt x="215" y="88"/>
                  </a:cubicBezTo>
                  <a:cubicBezTo>
                    <a:pt x="216" y="87"/>
                    <a:pt x="217" y="86"/>
                    <a:pt x="218" y="85"/>
                  </a:cubicBezTo>
                  <a:cubicBezTo>
                    <a:pt x="218" y="85"/>
                    <a:pt x="219" y="85"/>
                    <a:pt x="220" y="84"/>
                  </a:cubicBezTo>
                  <a:cubicBezTo>
                    <a:pt x="221" y="83"/>
                    <a:pt x="222" y="82"/>
                    <a:pt x="222" y="81"/>
                  </a:cubicBezTo>
                  <a:cubicBezTo>
                    <a:pt x="223" y="78"/>
                    <a:pt x="224" y="75"/>
                    <a:pt x="224" y="72"/>
                  </a:cubicBezTo>
                  <a:cubicBezTo>
                    <a:pt x="224" y="72"/>
                    <a:pt x="224" y="72"/>
                    <a:pt x="224" y="72"/>
                  </a:cubicBezTo>
                  <a:cubicBezTo>
                    <a:pt x="225" y="70"/>
                    <a:pt x="226" y="67"/>
                    <a:pt x="227" y="64"/>
                  </a:cubicBezTo>
                  <a:cubicBezTo>
                    <a:pt x="227" y="64"/>
                    <a:pt x="227" y="63"/>
                    <a:pt x="226" y="63"/>
                  </a:cubicBezTo>
                  <a:cubicBezTo>
                    <a:pt x="226" y="63"/>
                    <a:pt x="226" y="63"/>
                    <a:pt x="226" y="63"/>
                  </a:cubicBezTo>
                  <a:cubicBezTo>
                    <a:pt x="226" y="63"/>
                    <a:pt x="225" y="63"/>
                    <a:pt x="225" y="64"/>
                  </a:cubicBezTo>
                  <a:cubicBezTo>
                    <a:pt x="225" y="65"/>
                    <a:pt x="224" y="66"/>
                    <a:pt x="224" y="67"/>
                  </a:cubicBezTo>
                  <a:cubicBezTo>
                    <a:pt x="224" y="66"/>
                    <a:pt x="223" y="65"/>
                    <a:pt x="223" y="64"/>
                  </a:cubicBezTo>
                  <a:cubicBezTo>
                    <a:pt x="218" y="43"/>
                    <a:pt x="212" y="30"/>
                    <a:pt x="206" y="22"/>
                  </a:cubicBezTo>
                  <a:cubicBezTo>
                    <a:pt x="203" y="19"/>
                    <a:pt x="200" y="16"/>
                    <a:pt x="197" y="15"/>
                  </a:cubicBezTo>
                  <a:cubicBezTo>
                    <a:pt x="197" y="15"/>
                    <a:pt x="197" y="15"/>
                    <a:pt x="197" y="15"/>
                  </a:cubicBezTo>
                  <a:cubicBezTo>
                    <a:pt x="200" y="14"/>
                    <a:pt x="203" y="13"/>
                    <a:pt x="206" y="11"/>
                  </a:cubicBezTo>
                  <a:cubicBezTo>
                    <a:pt x="209" y="10"/>
                    <a:pt x="212" y="9"/>
                    <a:pt x="215" y="7"/>
                  </a:cubicBezTo>
                  <a:cubicBezTo>
                    <a:pt x="217" y="6"/>
                    <a:pt x="219" y="5"/>
                    <a:pt x="220" y="4"/>
                  </a:cubicBezTo>
                  <a:cubicBezTo>
                    <a:pt x="222" y="4"/>
                    <a:pt x="222" y="2"/>
                    <a:pt x="221" y="1"/>
                  </a:cubicBezTo>
                  <a:cubicBezTo>
                    <a:pt x="221" y="0"/>
                    <a:pt x="220" y="0"/>
                    <a:pt x="21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Rectangle 839"/>
            <p:cNvSpPr>
              <a:spLocks noChangeArrowheads="1"/>
            </p:cNvSpPr>
            <p:nvPr/>
          </p:nvSpPr>
          <p:spPr bwMode="auto">
            <a:xfrm>
              <a:off x="2633" y="277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6" name="Rectangle 840"/>
            <p:cNvSpPr>
              <a:spLocks noChangeArrowheads="1"/>
            </p:cNvSpPr>
            <p:nvPr/>
          </p:nvSpPr>
          <p:spPr bwMode="auto">
            <a:xfrm>
              <a:off x="2633" y="2778"/>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7" name="Freeform 841"/>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842"/>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843"/>
            <p:cNvSpPr>
              <a:spLocks noEditPoints="1"/>
            </p:cNvSpPr>
            <p:nvPr/>
          </p:nvSpPr>
          <p:spPr bwMode="auto">
            <a:xfrm>
              <a:off x="4993" y="2200"/>
              <a:ext cx="393" cy="533"/>
            </a:xfrm>
            <a:custGeom>
              <a:avLst/>
              <a:gdLst>
                <a:gd name="T0" fmla="*/ 67 w 166"/>
                <a:gd name="T1" fmla="*/ 201 h 225"/>
                <a:gd name="T2" fmla="*/ 50 w 166"/>
                <a:gd name="T3" fmla="*/ 81 h 225"/>
                <a:gd name="T4" fmla="*/ 60 w 166"/>
                <a:gd name="T5" fmla="*/ 211 h 225"/>
                <a:gd name="T6" fmla="*/ 51 w 166"/>
                <a:gd name="T7" fmla="*/ 219 h 225"/>
                <a:gd name="T8" fmla="*/ 18 w 166"/>
                <a:gd name="T9" fmla="*/ 215 h 225"/>
                <a:gd name="T10" fmla="*/ 91 w 166"/>
                <a:gd name="T11" fmla="*/ 85 h 225"/>
                <a:gd name="T12" fmla="*/ 113 w 166"/>
                <a:gd name="T13" fmla="*/ 211 h 225"/>
                <a:gd name="T14" fmla="*/ 104 w 166"/>
                <a:gd name="T15" fmla="*/ 219 h 225"/>
                <a:gd name="T16" fmla="*/ 72 w 166"/>
                <a:gd name="T17" fmla="*/ 215 h 225"/>
                <a:gd name="T18" fmla="*/ 111 w 166"/>
                <a:gd name="T19" fmla="*/ 73 h 225"/>
                <a:gd name="T20" fmla="*/ 117 w 166"/>
                <a:gd name="T21" fmla="*/ 206 h 225"/>
                <a:gd name="T22" fmla="*/ 66 w 166"/>
                <a:gd name="T23" fmla="*/ 75 h 225"/>
                <a:gd name="T24" fmla="*/ 67 w 166"/>
                <a:gd name="T25" fmla="*/ 82 h 225"/>
                <a:gd name="T26" fmla="*/ 14 w 166"/>
                <a:gd name="T27" fmla="*/ 82 h 225"/>
                <a:gd name="T28" fmla="*/ 11 w 166"/>
                <a:gd name="T29" fmla="*/ 78 h 225"/>
                <a:gd name="T30" fmla="*/ 14 w 166"/>
                <a:gd name="T31" fmla="*/ 81 h 225"/>
                <a:gd name="T32" fmla="*/ 72 w 166"/>
                <a:gd name="T33" fmla="*/ 83 h 225"/>
                <a:gd name="T34" fmla="*/ 123 w 166"/>
                <a:gd name="T35" fmla="*/ 20 h 225"/>
                <a:gd name="T36" fmla="*/ 80 w 166"/>
                <a:gd name="T37" fmla="*/ 78 h 225"/>
                <a:gd name="T38" fmla="*/ 133 w 166"/>
                <a:gd name="T39" fmla="*/ 22 h 225"/>
                <a:gd name="T40" fmla="*/ 95 w 166"/>
                <a:gd name="T41" fmla="*/ 74 h 225"/>
                <a:gd name="T42" fmla="*/ 115 w 166"/>
                <a:gd name="T43" fmla="*/ 62 h 225"/>
                <a:gd name="T44" fmla="*/ 107 w 166"/>
                <a:gd name="T45" fmla="*/ 70 h 225"/>
                <a:gd name="T46" fmla="*/ 40 w 166"/>
                <a:gd name="T47" fmla="*/ 75 h 225"/>
                <a:gd name="T48" fmla="*/ 89 w 166"/>
                <a:gd name="T49" fmla="*/ 20 h 225"/>
                <a:gd name="T50" fmla="*/ 57 w 166"/>
                <a:gd name="T51" fmla="*/ 70 h 225"/>
                <a:gd name="T52" fmla="*/ 47 w 166"/>
                <a:gd name="T53" fmla="*/ 78 h 225"/>
                <a:gd name="T54" fmla="*/ 19 w 166"/>
                <a:gd name="T55" fmla="*/ 83 h 225"/>
                <a:gd name="T56" fmla="*/ 70 w 166"/>
                <a:gd name="T57" fmla="*/ 20 h 225"/>
                <a:gd name="T58" fmla="*/ 27 w 166"/>
                <a:gd name="T59" fmla="*/ 78 h 225"/>
                <a:gd name="T60" fmla="*/ 79 w 166"/>
                <a:gd name="T61" fmla="*/ 22 h 225"/>
                <a:gd name="T62" fmla="*/ 45 w 166"/>
                <a:gd name="T63" fmla="*/ 40 h 225"/>
                <a:gd name="T64" fmla="*/ 45 w 166"/>
                <a:gd name="T65" fmla="*/ 40 h 225"/>
                <a:gd name="T66" fmla="*/ 120 w 166"/>
                <a:gd name="T67" fmla="*/ 18 h 225"/>
                <a:gd name="T68" fmla="*/ 118 w 166"/>
                <a:gd name="T69" fmla="*/ 64 h 225"/>
                <a:gd name="T70" fmla="*/ 123 w 166"/>
                <a:gd name="T71" fmla="*/ 197 h 225"/>
                <a:gd name="T72" fmla="*/ 87 w 166"/>
                <a:gd name="T73" fmla="*/ 32 h 225"/>
                <a:gd name="T74" fmla="*/ 5 w 166"/>
                <a:gd name="T75" fmla="*/ 78 h 225"/>
                <a:gd name="T76" fmla="*/ 64 w 166"/>
                <a:gd name="T77" fmla="*/ 6 h 225"/>
                <a:gd name="T78" fmla="*/ 9 w 166"/>
                <a:gd name="T79" fmla="*/ 79 h 225"/>
                <a:gd name="T80" fmla="*/ 59 w 166"/>
                <a:gd name="T81" fmla="*/ 78 h 225"/>
                <a:gd name="T82" fmla="*/ 100 w 166"/>
                <a:gd name="T83" fmla="*/ 23 h 225"/>
                <a:gd name="T84" fmla="*/ 65 w 166"/>
                <a:gd name="T85" fmla="*/ 74 h 225"/>
                <a:gd name="T86" fmla="*/ 118 w 166"/>
                <a:gd name="T87" fmla="*/ 0 h 225"/>
                <a:gd name="T88" fmla="*/ 98 w 166"/>
                <a:gd name="T89" fmla="*/ 7 h 225"/>
                <a:gd name="T90" fmla="*/ 91 w 166"/>
                <a:gd name="T91" fmla="*/ 15 h 225"/>
                <a:gd name="T92" fmla="*/ 79 w 166"/>
                <a:gd name="T93" fmla="*/ 18 h 225"/>
                <a:gd name="T94" fmla="*/ 75 w 166"/>
                <a:gd name="T95" fmla="*/ 17 h 225"/>
                <a:gd name="T96" fmla="*/ 67 w 166"/>
                <a:gd name="T97" fmla="*/ 1 h 225"/>
                <a:gd name="T98" fmla="*/ 2 w 166"/>
                <a:gd name="T99" fmla="*/ 74 h 225"/>
                <a:gd name="T100" fmla="*/ 3 w 166"/>
                <a:gd name="T101" fmla="*/ 81 h 225"/>
                <a:gd name="T102" fmla="*/ 14 w 166"/>
                <a:gd name="T103" fmla="*/ 216 h 225"/>
                <a:gd name="T104" fmla="*/ 40 w 166"/>
                <a:gd name="T105" fmla="*/ 225 h 225"/>
                <a:gd name="T106" fmla="*/ 62 w 166"/>
                <a:gd name="T107" fmla="*/ 217 h 225"/>
                <a:gd name="T108" fmla="*/ 68 w 166"/>
                <a:gd name="T109" fmla="*/ 216 h 225"/>
                <a:gd name="T110" fmla="*/ 68 w 166"/>
                <a:gd name="T111" fmla="*/ 217 h 225"/>
                <a:gd name="T112" fmla="*/ 114 w 166"/>
                <a:gd name="T113" fmla="*/ 217 h 225"/>
                <a:gd name="T114" fmla="*/ 163 w 166"/>
                <a:gd name="T115" fmla="*/ 154 h 225"/>
                <a:gd name="T116" fmla="*/ 149 w 166"/>
                <a:gd name="T117" fmla="*/ 7 h 225"/>
                <a:gd name="T118" fmla="*/ 132 w 166"/>
                <a:gd name="T119" fmla="*/ 18 h 225"/>
                <a:gd name="T120" fmla="*/ 130 w 166"/>
                <a:gd name="T121" fmla="*/ 16 h 225"/>
                <a:gd name="T122" fmla="*/ 123 w 166"/>
                <a:gd name="T123" fmla="*/ 13 h 225"/>
                <a:gd name="T124" fmla="*/ 118 w 166"/>
                <a:gd name="T12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 h="225">
                  <a:moveTo>
                    <a:pt x="63" y="206"/>
                  </a:moveTo>
                  <a:cubicBezTo>
                    <a:pt x="62" y="171"/>
                    <a:pt x="61" y="140"/>
                    <a:pt x="59" y="107"/>
                  </a:cubicBezTo>
                  <a:cubicBezTo>
                    <a:pt x="64" y="138"/>
                    <a:pt x="66" y="169"/>
                    <a:pt x="67" y="200"/>
                  </a:cubicBezTo>
                  <a:cubicBezTo>
                    <a:pt x="67" y="201"/>
                    <a:pt x="67" y="201"/>
                    <a:pt x="67" y="201"/>
                  </a:cubicBezTo>
                  <a:cubicBezTo>
                    <a:pt x="66" y="202"/>
                    <a:pt x="64" y="204"/>
                    <a:pt x="63" y="206"/>
                  </a:cubicBezTo>
                  <a:moveTo>
                    <a:pt x="22" y="87"/>
                  </a:moveTo>
                  <a:cubicBezTo>
                    <a:pt x="27" y="87"/>
                    <a:pt x="33" y="86"/>
                    <a:pt x="38" y="85"/>
                  </a:cubicBezTo>
                  <a:cubicBezTo>
                    <a:pt x="42" y="84"/>
                    <a:pt x="46" y="83"/>
                    <a:pt x="50" y="81"/>
                  </a:cubicBezTo>
                  <a:cubicBezTo>
                    <a:pt x="51" y="80"/>
                    <a:pt x="53" y="79"/>
                    <a:pt x="54" y="77"/>
                  </a:cubicBezTo>
                  <a:cubicBezTo>
                    <a:pt x="54" y="78"/>
                    <a:pt x="54" y="78"/>
                    <a:pt x="54" y="79"/>
                  </a:cubicBezTo>
                  <a:cubicBezTo>
                    <a:pt x="56" y="124"/>
                    <a:pt x="57" y="164"/>
                    <a:pt x="59" y="210"/>
                  </a:cubicBezTo>
                  <a:cubicBezTo>
                    <a:pt x="60" y="211"/>
                    <a:pt x="60" y="211"/>
                    <a:pt x="60" y="211"/>
                  </a:cubicBezTo>
                  <a:cubicBezTo>
                    <a:pt x="59" y="211"/>
                    <a:pt x="59" y="212"/>
                    <a:pt x="59" y="212"/>
                  </a:cubicBezTo>
                  <a:cubicBezTo>
                    <a:pt x="59" y="212"/>
                    <a:pt x="59" y="212"/>
                    <a:pt x="59" y="212"/>
                  </a:cubicBezTo>
                  <a:cubicBezTo>
                    <a:pt x="59" y="212"/>
                    <a:pt x="59" y="212"/>
                    <a:pt x="59" y="212"/>
                  </a:cubicBezTo>
                  <a:cubicBezTo>
                    <a:pt x="57" y="215"/>
                    <a:pt x="54" y="218"/>
                    <a:pt x="51" y="219"/>
                  </a:cubicBezTo>
                  <a:cubicBezTo>
                    <a:pt x="48" y="221"/>
                    <a:pt x="44" y="221"/>
                    <a:pt x="40" y="221"/>
                  </a:cubicBezTo>
                  <a:cubicBezTo>
                    <a:pt x="40" y="221"/>
                    <a:pt x="40" y="221"/>
                    <a:pt x="40" y="221"/>
                  </a:cubicBezTo>
                  <a:cubicBezTo>
                    <a:pt x="40" y="221"/>
                    <a:pt x="40" y="221"/>
                    <a:pt x="40" y="221"/>
                  </a:cubicBezTo>
                  <a:cubicBezTo>
                    <a:pt x="32" y="221"/>
                    <a:pt x="24" y="219"/>
                    <a:pt x="18" y="215"/>
                  </a:cubicBezTo>
                  <a:cubicBezTo>
                    <a:pt x="18" y="171"/>
                    <a:pt x="14" y="127"/>
                    <a:pt x="6" y="84"/>
                  </a:cubicBezTo>
                  <a:cubicBezTo>
                    <a:pt x="11" y="86"/>
                    <a:pt x="16" y="87"/>
                    <a:pt x="22" y="87"/>
                  </a:cubicBezTo>
                  <a:moveTo>
                    <a:pt x="75" y="87"/>
                  </a:moveTo>
                  <a:cubicBezTo>
                    <a:pt x="80" y="87"/>
                    <a:pt x="86" y="86"/>
                    <a:pt x="91" y="85"/>
                  </a:cubicBezTo>
                  <a:cubicBezTo>
                    <a:pt x="95" y="84"/>
                    <a:pt x="99" y="83"/>
                    <a:pt x="103" y="81"/>
                  </a:cubicBezTo>
                  <a:cubicBezTo>
                    <a:pt x="104" y="80"/>
                    <a:pt x="106" y="79"/>
                    <a:pt x="107" y="77"/>
                  </a:cubicBezTo>
                  <a:cubicBezTo>
                    <a:pt x="109" y="124"/>
                    <a:pt x="111" y="163"/>
                    <a:pt x="113" y="210"/>
                  </a:cubicBezTo>
                  <a:cubicBezTo>
                    <a:pt x="113" y="211"/>
                    <a:pt x="113" y="211"/>
                    <a:pt x="113" y="211"/>
                  </a:cubicBezTo>
                  <a:cubicBezTo>
                    <a:pt x="113" y="211"/>
                    <a:pt x="112" y="212"/>
                    <a:pt x="112" y="212"/>
                  </a:cubicBezTo>
                  <a:cubicBezTo>
                    <a:pt x="112" y="212"/>
                    <a:pt x="112" y="212"/>
                    <a:pt x="112" y="212"/>
                  </a:cubicBezTo>
                  <a:cubicBezTo>
                    <a:pt x="112" y="212"/>
                    <a:pt x="112" y="212"/>
                    <a:pt x="112" y="212"/>
                  </a:cubicBezTo>
                  <a:cubicBezTo>
                    <a:pt x="110" y="215"/>
                    <a:pt x="108" y="218"/>
                    <a:pt x="104" y="219"/>
                  </a:cubicBezTo>
                  <a:cubicBezTo>
                    <a:pt x="101" y="221"/>
                    <a:pt x="97" y="221"/>
                    <a:pt x="93" y="221"/>
                  </a:cubicBezTo>
                  <a:cubicBezTo>
                    <a:pt x="93" y="221"/>
                    <a:pt x="93" y="221"/>
                    <a:pt x="93" y="221"/>
                  </a:cubicBezTo>
                  <a:cubicBezTo>
                    <a:pt x="93" y="221"/>
                    <a:pt x="93" y="221"/>
                    <a:pt x="93" y="221"/>
                  </a:cubicBezTo>
                  <a:cubicBezTo>
                    <a:pt x="85" y="221"/>
                    <a:pt x="77" y="219"/>
                    <a:pt x="72" y="215"/>
                  </a:cubicBezTo>
                  <a:cubicBezTo>
                    <a:pt x="71" y="171"/>
                    <a:pt x="67" y="127"/>
                    <a:pt x="60" y="84"/>
                  </a:cubicBezTo>
                  <a:cubicBezTo>
                    <a:pt x="64" y="86"/>
                    <a:pt x="70" y="87"/>
                    <a:pt x="75" y="87"/>
                  </a:cubicBezTo>
                  <a:moveTo>
                    <a:pt x="117" y="206"/>
                  </a:moveTo>
                  <a:cubicBezTo>
                    <a:pt x="115" y="159"/>
                    <a:pt x="113" y="120"/>
                    <a:pt x="111" y="73"/>
                  </a:cubicBezTo>
                  <a:cubicBezTo>
                    <a:pt x="112" y="72"/>
                    <a:pt x="112" y="72"/>
                    <a:pt x="112" y="72"/>
                  </a:cubicBezTo>
                  <a:cubicBezTo>
                    <a:pt x="114" y="116"/>
                    <a:pt x="116" y="158"/>
                    <a:pt x="119" y="202"/>
                  </a:cubicBezTo>
                  <a:cubicBezTo>
                    <a:pt x="119" y="202"/>
                    <a:pt x="119" y="202"/>
                    <a:pt x="119" y="202"/>
                  </a:cubicBezTo>
                  <a:cubicBezTo>
                    <a:pt x="118" y="204"/>
                    <a:pt x="117" y="205"/>
                    <a:pt x="117" y="206"/>
                  </a:cubicBezTo>
                  <a:moveTo>
                    <a:pt x="66" y="82"/>
                  </a:moveTo>
                  <a:cubicBezTo>
                    <a:pt x="65" y="82"/>
                    <a:pt x="64" y="80"/>
                    <a:pt x="64" y="79"/>
                  </a:cubicBezTo>
                  <a:cubicBezTo>
                    <a:pt x="64" y="78"/>
                    <a:pt x="64" y="78"/>
                    <a:pt x="64" y="78"/>
                  </a:cubicBezTo>
                  <a:cubicBezTo>
                    <a:pt x="65" y="77"/>
                    <a:pt x="65" y="76"/>
                    <a:pt x="66" y="75"/>
                  </a:cubicBezTo>
                  <a:cubicBezTo>
                    <a:pt x="74" y="67"/>
                    <a:pt x="81" y="58"/>
                    <a:pt x="89" y="50"/>
                  </a:cubicBezTo>
                  <a:cubicBezTo>
                    <a:pt x="83" y="57"/>
                    <a:pt x="76" y="64"/>
                    <a:pt x="70" y="72"/>
                  </a:cubicBezTo>
                  <a:cubicBezTo>
                    <a:pt x="69" y="74"/>
                    <a:pt x="67" y="77"/>
                    <a:pt x="67" y="81"/>
                  </a:cubicBezTo>
                  <a:cubicBezTo>
                    <a:pt x="67" y="81"/>
                    <a:pt x="67" y="82"/>
                    <a:pt x="67" y="82"/>
                  </a:cubicBezTo>
                  <a:cubicBezTo>
                    <a:pt x="67" y="82"/>
                    <a:pt x="66" y="82"/>
                    <a:pt x="66" y="82"/>
                  </a:cubicBezTo>
                  <a:cubicBezTo>
                    <a:pt x="66" y="82"/>
                    <a:pt x="66" y="82"/>
                    <a:pt x="66" y="82"/>
                  </a:cubicBezTo>
                  <a:cubicBezTo>
                    <a:pt x="66" y="82"/>
                    <a:pt x="66" y="82"/>
                    <a:pt x="66" y="82"/>
                  </a:cubicBezTo>
                  <a:moveTo>
                    <a:pt x="14" y="82"/>
                  </a:moveTo>
                  <a:cubicBezTo>
                    <a:pt x="13" y="82"/>
                    <a:pt x="13" y="82"/>
                    <a:pt x="12" y="82"/>
                  </a:cubicBezTo>
                  <a:cubicBezTo>
                    <a:pt x="12" y="82"/>
                    <a:pt x="12" y="82"/>
                    <a:pt x="12" y="82"/>
                  </a:cubicBezTo>
                  <a:cubicBezTo>
                    <a:pt x="11" y="82"/>
                    <a:pt x="11" y="80"/>
                    <a:pt x="11" y="79"/>
                  </a:cubicBezTo>
                  <a:cubicBezTo>
                    <a:pt x="11" y="78"/>
                    <a:pt x="11" y="78"/>
                    <a:pt x="11" y="78"/>
                  </a:cubicBezTo>
                  <a:cubicBezTo>
                    <a:pt x="11" y="77"/>
                    <a:pt x="12" y="76"/>
                    <a:pt x="13" y="75"/>
                  </a:cubicBezTo>
                  <a:cubicBezTo>
                    <a:pt x="20" y="67"/>
                    <a:pt x="28" y="58"/>
                    <a:pt x="36" y="50"/>
                  </a:cubicBezTo>
                  <a:cubicBezTo>
                    <a:pt x="29" y="57"/>
                    <a:pt x="23" y="64"/>
                    <a:pt x="17" y="72"/>
                  </a:cubicBezTo>
                  <a:cubicBezTo>
                    <a:pt x="15" y="74"/>
                    <a:pt x="14" y="77"/>
                    <a:pt x="14" y="81"/>
                  </a:cubicBezTo>
                  <a:cubicBezTo>
                    <a:pt x="13" y="81"/>
                    <a:pt x="14" y="82"/>
                    <a:pt x="14" y="82"/>
                  </a:cubicBezTo>
                  <a:moveTo>
                    <a:pt x="75" y="83"/>
                  </a:moveTo>
                  <a:cubicBezTo>
                    <a:pt x="75" y="83"/>
                    <a:pt x="75" y="83"/>
                    <a:pt x="75" y="83"/>
                  </a:cubicBezTo>
                  <a:cubicBezTo>
                    <a:pt x="74" y="83"/>
                    <a:pt x="73" y="83"/>
                    <a:pt x="72" y="83"/>
                  </a:cubicBezTo>
                  <a:cubicBezTo>
                    <a:pt x="72" y="83"/>
                    <a:pt x="72" y="83"/>
                    <a:pt x="72" y="83"/>
                  </a:cubicBezTo>
                  <a:cubicBezTo>
                    <a:pt x="71" y="82"/>
                    <a:pt x="71" y="82"/>
                    <a:pt x="71" y="81"/>
                  </a:cubicBezTo>
                  <a:cubicBezTo>
                    <a:pt x="71" y="79"/>
                    <a:pt x="72" y="76"/>
                    <a:pt x="74" y="75"/>
                  </a:cubicBezTo>
                  <a:cubicBezTo>
                    <a:pt x="88" y="55"/>
                    <a:pt x="105" y="37"/>
                    <a:pt x="123" y="20"/>
                  </a:cubicBezTo>
                  <a:cubicBezTo>
                    <a:pt x="124" y="21"/>
                    <a:pt x="124" y="21"/>
                    <a:pt x="125" y="21"/>
                  </a:cubicBezTo>
                  <a:cubicBezTo>
                    <a:pt x="109" y="38"/>
                    <a:pt x="93" y="56"/>
                    <a:pt x="79" y="74"/>
                  </a:cubicBezTo>
                  <a:cubicBezTo>
                    <a:pt x="78" y="75"/>
                    <a:pt x="78" y="76"/>
                    <a:pt x="79" y="77"/>
                  </a:cubicBezTo>
                  <a:cubicBezTo>
                    <a:pt x="80" y="77"/>
                    <a:pt x="80" y="78"/>
                    <a:pt x="80" y="78"/>
                  </a:cubicBezTo>
                  <a:cubicBezTo>
                    <a:pt x="81" y="78"/>
                    <a:pt x="82" y="77"/>
                    <a:pt x="82" y="77"/>
                  </a:cubicBezTo>
                  <a:cubicBezTo>
                    <a:pt x="97" y="57"/>
                    <a:pt x="113" y="39"/>
                    <a:pt x="130" y="21"/>
                  </a:cubicBezTo>
                  <a:cubicBezTo>
                    <a:pt x="131" y="21"/>
                    <a:pt x="131" y="22"/>
                    <a:pt x="132" y="22"/>
                  </a:cubicBezTo>
                  <a:cubicBezTo>
                    <a:pt x="133" y="22"/>
                    <a:pt x="133" y="22"/>
                    <a:pt x="133" y="22"/>
                  </a:cubicBezTo>
                  <a:cubicBezTo>
                    <a:pt x="119" y="38"/>
                    <a:pt x="105" y="55"/>
                    <a:pt x="92" y="72"/>
                  </a:cubicBezTo>
                  <a:cubicBezTo>
                    <a:pt x="91" y="72"/>
                    <a:pt x="91" y="74"/>
                    <a:pt x="92" y="74"/>
                  </a:cubicBezTo>
                  <a:cubicBezTo>
                    <a:pt x="92" y="75"/>
                    <a:pt x="93" y="75"/>
                    <a:pt x="93" y="75"/>
                  </a:cubicBezTo>
                  <a:cubicBezTo>
                    <a:pt x="94" y="75"/>
                    <a:pt x="95" y="75"/>
                    <a:pt x="95" y="74"/>
                  </a:cubicBezTo>
                  <a:cubicBezTo>
                    <a:pt x="109" y="56"/>
                    <a:pt x="124" y="39"/>
                    <a:pt x="138" y="21"/>
                  </a:cubicBezTo>
                  <a:cubicBezTo>
                    <a:pt x="138" y="21"/>
                    <a:pt x="138" y="21"/>
                    <a:pt x="138" y="21"/>
                  </a:cubicBezTo>
                  <a:cubicBezTo>
                    <a:pt x="139" y="21"/>
                    <a:pt x="140" y="21"/>
                    <a:pt x="140" y="21"/>
                  </a:cubicBezTo>
                  <a:cubicBezTo>
                    <a:pt x="133" y="35"/>
                    <a:pt x="124" y="49"/>
                    <a:pt x="115" y="62"/>
                  </a:cubicBezTo>
                  <a:cubicBezTo>
                    <a:pt x="113" y="64"/>
                    <a:pt x="111" y="66"/>
                    <a:pt x="110" y="68"/>
                  </a:cubicBezTo>
                  <a:cubicBezTo>
                    <a:pt x="109" y="68"/>
                    <a:pt x="109" y="68"/>
                    <a:pt x="109" y="68"/>
                  </a:cubicBezTo>
                  <a:cubicBezTo>
                    <a:pt x="109" y="68"/>
                    <a:pt x="109" y="68"/>
                    <a:pt x="109" y="68"/>
                  </a:cubicBezTo>
                  <a:cubicBezTo>
                    <a:pt x="108" y="68"/>
                    <a:pt x="107" y="69"/>
                    <a:pt x="107" y="70"/>
                  </a:cubicBezTo>
                  <a:cubicBezTo>
                    <a:pt x="106" y="73"/>
                    <a:pt x="104" y="76"/>
                    <a:pt x="101" y="78"/>
                  </a:cubicBezTo>
                  <a:cubicBezTo>
                    <a:pt x="98" y="80"/>
                    <a:pt x="94" y="81"/>
                    <a:pt x="90" y="81"/>
                  </a:cubicBezTo>
                  <a:cubicBezTo>
                    <a:pt x="85" y="82"/>
                    <a:pt x="80" y="83"/>
                    <a:pt x="75" y="83"/>
                  </a:cubicBezTo>
                  <a:moveTo>
                    <a:pt x="40" y="75"/>
                  </a:moveTo>
                  <a:cubicBezTo>
                    <a:pt x="41" y="75"/>
                    <a:pt x="41" y="75"/>
                    <a:pt x="42" y="74"/>
                  </a:cubicBezTo>
                  <a:cubicBezTo>
                    <a:pt x="56" y="56"/>
                    <a:pt x="70" y="39"/>
                    <a:pt x="85" y="21"/>
                  </a:cubicBezTo>
                  <a:cubicBezTo>
                    <a:pt x="85" y="21"/>
                    <a:pt x="85" y="21"/>
                    <a:pt x="85" y="21"/>
                  </a:cubicBezTo>
                  <a:cubicBezTo>
                    <a:pt x="86" y="21"/>
                    <a:pt x="88" y="20"/>
                    <a:pt x="89" y="20"/>
                  </a:cubicBezTo>
                  <a:cubicBezTo>
                    <a:pt x="84" y="30"/>
                    <a:pt x="78" y="39"/>
                    <a:pt x="72" y="48"/>
                  </a:cubicBezTo>
                  <a:cubicBezTo>
                    <a:pt x="72" y="49"/>
                    <a:pt x="72" y="49"/>
                    <a:pt x="72" y="50"/>
                  </a:cubicBezTo>
                  <a:cubicBezTo>
                    <a:pt x="67" y="56"/>
                    <a:pt x="62" y="63"/>
                    <a:pt x="57" y="70"/>
                  </a:cubicBezTo>
                  <a:cubicBezTo>
                    <a:pt x="57" y="70"/>
                    <a:pt x="57" y="70"/>
                    <a:pt x="57" y="70"/>
                  </a:cubicBezTo>
                  <a:cubicBezTo>
                    <a:pt x="57" y="69"/>
                    <a:pt x="56" y="68"/>
                    <a:pt x="56" y="68"/>
                  </a:cubicBezTo>
                  <a:cubicBezTo>
                    <a:pt x="55" y="68"/>
                    <a:pt x="55" y="68"/>
                    <a:pt x="55" y="68"/>
                  </a:cubicBezTo>
                  <a:cubicBezTo>
                    <a:pt x="54" y="68"/>
                    <a:pt x="53" y="69"/>
                    <a:pt x="53" y="70"/>
                  </a:cubicBezTo>
                  <a:cubicBezTo>
                    <a:pt x="53" y="73"/>
                    <a:pt x="50" y="76"/>
                    <a:pt x="47" y="78"/>
                  </a:cubicBezTo>
                  <a:cubicBezTo>
                    <a:pt x="44" y="80"/>
                    <a:pt x="41" y="81"/>
                    <a:pt x="37" y="81"/>
                  </a:cubicBezTo>
                  <a:cubicBezTo>
                    <a:pt x="32" y="82"/>
                    <a:pt x="27" y="83"/>
                    <a:pt x="22" y="83"/>
                  </a:cubicBezTo>
                  <a:cubicBezTo>
                    <a:pt x="22" y="83"/>
                    <a:pt x="22" y="83"/>
                    <a:pt x="22" y="83"/>
                  </a:cubicBezTo>
                  <a:cubicBezTo>
                    <a:pt x="21" y="83"/>
                    <a:pt x="20" y="83"/>
                    <a:pt x="19" y="83"/>
                  </a:cubicBezTo>
                  <a:cubicBezTo>
                    <a:pt x="18" y="83"/>
                    <a:pt x="18" y="83"/>
                    <a:pt x="18" y="83"/>
                  </a:cubicBezTo>
                  <a:cubicBezTo>
                    <a:pt x="18" y="82"/>
                    <a:pt x="18" y="82"/>
                    <a:pt x="18" y="81"/>
                  </a:cubicBezTo>
                  <a:cubicBezTo>
                    <a:pt x="17" y="79"/>
                    <a:pt x="19" y="76"/>
                    <a:pt x="20" y="75"/>
                  </a:cubicBezTo>
                  <a:cubicBezTo>
                    <a:pt x="35" y="55"/>
                    <a:pt x="52" y="37"/>
                    <a:pt x="70" y="20"/>
                  </a:cubicBezTo>
                  <a:cubicBezTo>
                    <a:pt x="70" y="21"/>
                    <a:pt x="71" y="21"/>
                    <a:pt x="72" y="21"/>
                  </a:cubicBezTo>
                  <a:cubicBezTo>
                    <a:pt x="55" y="38"/>
                    <a:pt x="40" y="56"/>
                    <a:pt x="26" y="74"/>
                  </a:cubicBezTo>
                  <a:cubicBezTo>
                    <a:pt x="25" y="75"/>
                    <a:pt x="25" y="76"/>
                    <a:pt x="26" y="77"/>
                  </a:cubicBezTo>
                  <a:cubicBezTo>
                    <a:pt x="26" y="77"/>
                    <a:pt x="27" y="78"/>
                    <a:pt x="27" y="78"/>
                  </a:cubicBezTo>
                  <a:cubicBezTo>
                    <a:pt x="28" y="78"/>
                    <a:pt x="28" y="77"/>
                    <a:pt x="29" y="77"/>
                  </a:cubicBezTo>
                  <a:cubicBezTo>
                    <a:pt x="44" y="57"/>
                    <a:pt x="60" y="39"/>
                    <a:pt x="77" y="21"/>
                  </a:cubicBezTo>
                  <a:cubicBezTo>
                    <a:pt x="77" y="21"/>
                    <a:pt x="78" y="22"/>
                    <a:pt x="79" y="22"/>
                  </a:cubicBezTo>
                  <a:cubicBezTo>
                    <a:pt x="79" y="22"/>
                    <a:pt x="79" y="22"/>
                    <a:pt x="79" y="22"/>
                  </a:cubicBezTo>
                  <a:cubicBezTo>
                    <a:pt x="66" y="38"/>
                    <a:pt x="52" y="55"/>
                    <a:pt x="38" y="72"/>
                  </a:cubicBezTo>
                  <a:cubicBezTo>
                    <a:pt x="38" y="72"/>
                    <a:pt x="38" y="74"/>
                    <a:pt x="39" y="74"/>
                  </a:cubicBezTo>
                  <a:cubicBezTo>
                    <a:pt x="39" y="75"/>
                    <a:pt x="40" y="75"/>
                    <a:pt x="40" y="75"/>
                  </a:cubicBezTo>
                  <a:moveTo>
                    <a:pt x="45" y="40"/>
                  </a:moveTo>
                  <a:cubicBezTo>
                    <a:pt x="52" y="32"/>
                    <a:pt x="59" y="24"/>
                    <a:pt x="66" y="17"/>
                  </a:cubicBezTo>
                  <a:cubicBezTo>
                    <a:pt x="66" y="17"/>
                    <a:pt x="66" y="17"/>
                    <a:pt x="66" y="17"/>
                  </a:cubicBezTo>
                  <a:cubicBezTo>
                    <a:pt x="66" y="18"/>
                    <a:pt x="66" y="18"/>
                    <a:pt x="66" y="18"/>
                  </a:cubicBezTo>
                  <a:cubicBezTo>
                    <a:pt x="59" y="25"/>
                    <a:pt x="52" y="32"/>
                    <a:pt x="45" y="40"/>
                  </a:cubicBezTo>
                  <a:moveTo>
                    <a:pt x="98" y="40"/>
                  </a:moveTo>
                  <a:cubicBezTo>
                    <a:pt x="105" y="32"/>
                    <a:pt x="112" y="24"/>
                    <a:pt x="119" y="17"/>
                  </a:cubicBezTo>
                  <a:cubicBezTo>
                    <a:pt x="120" y="17"/>
                    <a:pt x="120" y="17"/>
                    <a:pt x="120" y="17"/>
                  </a:cubicBezTo>
                  <a:cubicBezTo>
                    <a:pt x="120" y="18"/>
                    <a:pt x="120" y="18"/>
                    <a:pt x="120" y="18"/>
                  </a:cubicBezTo>
                  <a:cubicBezTo>
                    <a:pt x="112" y="25"/>
                    <a:pt x="105" y="32"/>
                    <a:pt x="98" y="40"/>
                  </a:cubicBezTo>
                  <a:moveTo>
                    <a:pt x="123" y="197"/>
                  </a:moveTo>
                  <a:cubicBezTo>
                    <a:pt x="120" y="153"/>
                    <a:pt x="118" y="112"/>
                    <a:pt x="116" y="67"/>
                  </a:cubicBezTo>
                  <a:cubicBezTo>
                    <a:pt x="116" y="66"/>
                    <a:pt x="117" y="65"/>
                    <a:pt x="118" y="64"/>
                  </a:cubicBezTo>
                  <a:cubicBezTo>
                    <a:pt x="130" y="49"/>
                    <a:pt x="139" y="32"/>
                    <a:pt x="148" y="15"/>
                  </a:cubicBezTo>
                  <a:cubicBezTo>
                    <a:pt x="155" y="60"/>
                    <a:pt x="161" y="105"/>
                    <a:pt x="162" y="150"/>
                  </a:cubicBezTo>
                  <a:cubicBezTo>
                    <a:pt x="161" y="150"/>
                    <a:pt x="161" y="150"/>
                    <a:pt x="161" y="150"/>
                  </a:cubicBezTo>
                  <a:cubicBezTo>
                    <a:pt x="148" y="165"/>
                    <a:pt x="135" y="181"/>
                    <a:pt x="123" y="197"/>
                  </a:cubicBezTo>
                  <a:moveTo>
                    <a:pt x="87" y="32"/>
                  </a:moveTo>
                  <a:cubicBezTo>
                    <a:pt x="90" y="27"/>
                    <a:pt x="93" y="21"/>
                    <a:pt x="96" y="15"/>
                  </a:cubicBezTo>
                  <a:cubicBezTo>
                    <a:pt x="96" y="17"/>
                    <a:pt x="97" y="19"/>
                    <a:pt x="97" y="21"/>
                  </a:cubicBezTo>
                  <a:cubicBezTo>
                    <a:pt x="93" y="24"/>
                    <a:pt x="90" y="28"/>
                    <a:pt x="87" y="32"/>
                  </a:cubicBezTo>
                  <a:moveTo>
                    <a:pt x="9" y="80"/>
                  </a:moveTo>
                  <a:cubicBezTo>
                    <a:pt x="8" y="80"/>
                    <a:pt x="8" y="80"/>
                    <a:pt x="8" y="80"/>
                  </a:cubicBezTo>
                  <a:cubicBezTo>
                    <a:pt x="7" y="80"/>
                    <a:pt x="6" y="79"/>
                    <a:pt x="5" y="78"/>
                  </a:cubicBezTo>
                  <a:cubicBezTo>
                    <a:pt x="5" y="78"/>
                    <a:pt x="5" y="78"/>
                    <a:pt x="5" y="78"/>
                  </a:cubicBezTo>
                  <a:cubicBezTo>
                    <a:pt x="4" y="77"/>
                    <a:pt x="4" y="77"/>
                    <a:pt x="4" y="77"/>
                  </a:cubicBezTo>
                  <a:cubicBezTo>
                    <a:pt x="4" y="77"/>
                    <a:pt x="4" y="77"/>
                    <a:pt x="4" y="77"/>
                  </a:cubicBezTo>
                  <a:cubicBezTo>
                    <a:pt x="5" y="77"/>
                    <a:pt x="5" y="76"/>
                    <a:pt x="5" y="76"/>
                  </a:cubicBezTo>
                  <a:cubicBezTo>
                    <a:pt x="22" y="50"/>
                    <a:pt x="42" y="27"/>
                    <a:pt x="64" y="6"/>
                  </a:cubicBezTo>
                  <a:cubicBezTo>
                    <a:pt x="64" y="9"/>
                    <a:pt x="65" y="11"/>
                    <a:pt x="66" y="14"/>
                  </a:cubicBezTo>
                  <a:cubicBezTo>
                    <a:pt x="47" y="34"/>
                    <a:pt x="29" y="54"/>
                    <a:pt x="11" y="74"/>
                  </a:cubicBezTo>
                  <a:cubicBezTo>
                    <a:pt x="10" y="75"/>
                    <a:pt x="9" y="76"/>
                    <a:pt x="9" y="78"/>
                  </a:cubicBezTo>
                  <a:cubicBezTo>
                    <a:pt x="9" y="78"/>
                    <a:pt x="9" y="79"/>
                    <a:pt x="9" y="79"/>
                  </a:cubicBezTo>
                  <a:cubicBezTo>
                    <a:pt x="9" y="80"/>
                    <a:pt x="9" y="80"/>
                    <a:pt x="9" y="80"/>
                  </a:cubicBezTo>
                  <a:moveTo>
                    <a:pt x="62" y="80"/>
                  </a:moveTo>
                  <a:cubicBezTo>
                    <a:pt x="62" y="80"/>
                    <a:pt x="62" y="80"/>
                    <a:pt x="62" y="80"/>
                  </a:cubicBezTo>
                  <a:cubicBezTo>
                    <a:pt x="61" y="80"/>
                    <a:pt x="59" y="79"/>
                    <a:pt x="59" y="78"/>
                  </a:cubicBezTo>
                  <a:cubicBezTo>
                    <a:pt x="58" y="78"/>
                    <a:pt x="58" y="78"/>
                    <a:pt x="58" y="78"/>
                  </a:cubicBezTo>
                  <a:cubicBezTo>
                    <a:pt x="58" y="77"/>
                    <a:pt x="58" y="77"/>
                    <a:pt x="58" y="77"/>
                  </a:cubicBezTo>
                  <a:cubicBezTo>
                    <a:pt x="58" y="76"/>
                    <a:pt x="58" y="76"/>
                    <a:pt x="58" y="76"/>
                  </a:cubicBezTo>
                  <a:cubicBezTo>
                    <a:pt x="71" y="57"/>
                    <a:pt x="85" y="40"/>
                    <a:pt x="100" y="23"/>
                  </a:cubicBezTo>
                  <a:cubicBezTo>
                    <a:pt x="101" y="23"/>
                    <a:pt x="101" y="23"/>
                    <a:pt x="101" y="22"/>
                  </a:cubicBezTo>
                  <a:cubicBezTo>
                    <a:pt x="106" y="17"/>
                    <a:pt x="112" y="11"/>
                    <a:pt x="117" y="6"/>
                  </a:cubicBezTo>
                  <a:cubicBezTo>
                    <a:pt x="118" y="9"/>
                    <a:pt x="118" y="11"/>
                    <a:pt x="119" y="14"/>
                  </a:cubicBezTo>
                  <a:cubicBezTo>
                    <a:pt x="100" y="34"/>
                    <a:pt x="82" y="54"/>
                    <a:pt x="65" y="74"/>
                  </a:cubicBezTo>
                  <a:cubicBezTo>
                    <a:pt x="64" y="75"/>
                    <a:pt x="63" y="76"/>
                    <a:pt x="62" y="78"/>
                  </a:cubicBezTo>
                  <a:cubicBezTo>
                    <a:pt x="62" y="78"/>
                    <a:pt x="62" y="79"/>
                    <a:pt x="62" y="79"/>
                  </a:cubicBezTo>
                  <a:cubicBezTo>
                    <a:pt x="62" y="80"/>
                    <a:pt x="62" y="80"/>
                    <a:pt x="62" y="80"/>
                  </a:cubicBezTo>
                  <a:moveTo>
                    <a:pt x="118" y="0"/>
                  </a:moveTo>
                  <a:cubicBezTo>
                    <a:pt x="118" y="0"/>
                    <a:pt x="117" y="0"/>
                    <a:pt x="117" y="0"/>
                  </a:cubicBezTo>
                  <a:cubicBezTo>
                    <a:pt x="111" y="6"/>
                    <a:pt x="106" y="11"/>
                    <a:pt x="100" y="17"/>
                  </a:cubicBezTo>
                  <a:cubicBezTo>
                    <a:pt x="100" y="14"/>
                    <a:pt x="100" y="11"/>
                    <a:pt x="99" y="9"/>
                  </a:cubicBezTo>
                  <a:cubicBezTo>
                    <a:pt x="99" y="8"/>
                    <a:pt x="98" y="7"/>
                    <a:pt x="98" y="7"/>
                  </a:cubicBezTo>
                  <a:cubicBezTo>
                    <a:pt x="97" y="7"/>
                    <a:pt x="97" y="7"/>
                    <a:pt x="97" y="7"/>
                  </a:cubicBezTo>
                  <a:cubicBezTo>
                    <a:pt x="96" y="7"/>
                    <a:pt x="96" y="7"/>
                    <a:pt x="95" y="8"/>
                  </a:cubicBezTo>
                  <a:cubicBezTo>
                    <a:pt x="94" y="10"/>
                    <a:pt x="93" y="13"/>
                    <a:pt x="91" y="15"/>
                  </a:cubicBezTo>
                  <a:cubicBezTo>
                    <a:pt x="91" y="15"/>
                    <a:pt x="91" y="15"/>
                    <a:pt x="91" y="15"/>
                  </a:cubicBezTo>
                  <a:cubicBezTo>
                    <a:pt x="91" y="15"/>
                    <a:pt x="90" y="15"/>
                    <a:pt x="90" y="15"/>
                  </a:cubicBezTo>
                  <a:cubicBezTo>
                    <a:pt x="87" y="17"/>
                    <a:pt x="83" y="18"/>
                    <a:pt x="79" y="18"/>
                  </a:cubicBezTo>
                  <a:cubicBezTo>
                    <a:pt x="79" y="18"/>
                    <a:pt x="79" y="18"/>
                    <a:pt x="79" y="18"/>
                  </a:cubicBezTo>
                  <a:cubicBezTo>
                    <a:pt x="79" y="18"/>
                    <a:pt x="79" y="18"/>
                    <a:pt x="79" y="18"/>
                  </a:cubicBezTo>
                  <a:cubicBezTo>
                    <a:pt x="78" y="17"/>
                    <a:pt x="78" y="17"/>
                    <a:pt x="78" y="17"/>
                  </a:cubicBezTo>
                  <a:cubicBezTo>
                    <a:pt x="78" y="17"/>
                    <a:pt x="77" y="16"/>
                    <a:pt x="77" y="16"/>
                  </a:cubicBezTo>
                  <a:cubicBezTo>
                    <a:pt x="76" y="16"/>
                    <a:pt x="76" y="17"/>
                    <a:pt x="75" y="17"/>
                  </a:cubicBezTo>
                  <a:cubicBezTo>
                    <a:pt x="75" y="17"/>
                    <a:pt x="75" y="17"/>
                    <a:pt x="75" y="17"/>
                  </a:cubicBezTo>
                  <a:cubicBezTo>
                    <a:pt x="73" y="17"/>
                    <a:pt x="72" y="17"/>
                    <a:pt x="70" y="16"/>
                  </a:cubicBezTo>
                  <a:cubicBezTo>
                    <a:pt x="70" y="15"/>
                    <a:pt x="70" y="14"/>
                    <a:pt x="69" y="13"/>
                  </a:cubicBezTo>
                  <a:cubicBezTo>
                    <a:pt x="69" y="12"/>
                    <a:pt x="69" y="12"/>
                    <a:pt x="69" y="12"/>
                  </a:cubicBezTo>
                  <a:cubicBezTo>
                    <a:pt x="68" y="9"/>
                    <a:pt x="68" y="5"/>
                    <a:pt x="67" y="1"/>
                  </a:cubicBezTo>
                  <a:cubicBezTo>
                    <a:pt x="67" y="1"/>
                    <a:pt x="66" y="0"/>
                    <a:pt x="66" y="0"/>
                  </a:cubicBezTo>
                  <a:cubicBezTo>
                    <a:pt x="65" y="0"/>
                    <a:pt x="65" y="0"/>
                    <a:pt x="65" y="0"/>
                  </a:cubicBezTo>
                  <a:cubicBezTo>
                    <a:pt x="64" y="0"/>
                    <a:pt x="64" y="0"/>
                    <a:pt x="64" y="0"/>
                  </a:cubicBezTo>
                  <a:cubicBezTo>
                    <a:pt x="40" y="22"/>
                    <a:pt x="20" y="47"/>
                    <a:pt x="2" y="74"/>
                  </a:cubicBezTo>
                  <a:cubicBezTo>
                    <a:pt x="1" y="74"/>
                    <a:pt x="1" y="75"/>
                    <a:pt x="1" y="76"/>
                  </a:cubicBezTo>
                  <a:cubicBezTo>
                    <a:pt x="0" y="77"/>
                    <a:pt x="0" y="77"/>
                    <a:pt x="0" y="77"/>
                  </a:cubicBezTo>
                  <a:cubicBezTo>
                    <a:pt x="0" y="78"/>
                    <a:pt x="1" y="79"/>
                    <a:pt x="1" y="80"/>
                  </a:cubicBezTo>
                  <a:cubicBezTo>
                    <a:pt x="2" y="80"/>
                    <a:pt x="2" y="81"/>
                    <a:pt x="3" y="81"/>
                  </a:cubicBezTo>
                  <a:cubicBezTo>
                    <a:pt x="3" y="81"/>
                    <a:pt x="3" y="81"/>
                    <a:pt x="3" y="81"/>
                  </a:cubicBezTo>
                  <a:cubicBezTo>
                    <a:pt x="2" y="82"/>
                    <a:pt x="2" y="83"/>
                    <a:pt x="2" y="83"/>
                  </a:cubicBezTo>
                  <a:cubicBezTo>
                    <a:pt x="10" y="127"/>
                    <a:pt x="14" y="171"/>
                    <a:pt x="14" y="216"/>
                  </a:cubicBezTo>
                  <a:cubicBezTo>
                    <a:pt x="14" y="216"/>
                    <a:pt x="14" y="216"/>
                    <a:pt x="14" y="216"/>
                  </a:cubicBezTo>
                  <a:cubicBezTo>
                    <a:pt x="14" y="216"/>
                    <a:pt x="14" y="216"/>
                    <a:pt x="14" y="216"/>
                  </a:cubicBezTo>
                  <a:cubicBezTo>
                    <a:pt x="14" y="216"/>
                    <a:pt x="14" y="216"/>
                    <a:pt x="14" y="216"/>
                  </a:cubicBezTo>
                  <a:cubicBezTo>
                    <a:pt x="15" y="217"/>
                    <a:pt x="15" y="217"/>
                    <a:pt x="15" y="217"/>
                  </a:cubicBezTo>
                  <a:cubicBezTo>
                    <a:pt x="22" y="223"/>
                    <a:pt x="31" y="225"/>
                    <a:pt x="40" y="225"/>
                  </a:cubicBezTo>
                  <a:cubicBezTo>
                    <a:pt x="44" y="225"/>
                    <a:pt x="49" y="225"/>
                    <a:pt x="53" y="223"/>
                  </a:cubicBezTo>
                  <a:cubicBezTo>
                    <a:pt x="56" y="221"/>
                    <a:pt x="58" y="219"/>
                    <a:pt x="60" y="217"/>
                  </a:cubicBezTo>
                  <a:cubicBezTo>
                    <a:pt x="61" y="217"/>
                    <a:pt x="61" y="217"/>
                    <a:pt x="61" y="217"/>
                  </a:cubicBezTo>
                  <a:cubicBezTo>
                    <a:pt x="61" y="217"/>
                    <a:pt x="61" y="217"/>
                    <a:pt x="62" y="217"/>
                  </a:cubicBezTo>
                  <a:cubicBezTo>
                    <a:pt x="63" y="216"/>
                    <a:pt x="63" y="215"/>
                    <a:pt x="63" y="214"/>
                  </a:cubicBezTo>
                  <a:cubicBezTo>
                    <a:pt x="62" y="214"/>
                    <a:pt x="62" y="214"/>
                    <a:pt x="62" y="214"/>
                  </a:cubicBezTo>
                  <a:cubicBezTo>
                    <a:pt x="64" y="211"/>
                    <a:pt x="66" y="209"/>
                    <a:pt x="67" y="207"/>
                  </a:cubicBezTo>
                  <a:cubicBezTo>
                    <a:pt x="68" y="210"/>
                    <a:pt x="68" y="213"/>
                    <a:pt x="68" y="216"/>
                  </a:cubicBezTo>
                  <a:cubicBezTo>
                    <a:pt x="68" y="216"/>
                    <a:pt x="68" y="216"/>
                    <a:pt x="68" y="216"/>
                  </a:cubicBezTo>
                  <a:cubicBezTo>
                    <a:pt x="68" y="216"/>
                    <a:pt x="68" y="216"/>
                    <a:pt x="68" y="216"/>
                  </a:cubicBezTo>
                  <a:cubicBezTo>
                    <a:pt x="68" y="216"/>
                    <a:pt x="68" y="216"/>
                    <a:pt x="68" y="216"/>
                  </a:cubicBezTo>
                  <a:cubicBezTo>
                    <a:pt x="68" y="217"/>
                    <a:pt x="68" y="217"/>
                    <a:pt x="68" y="217"/>
                  </a:cubicBezTo>
                  <a:cubicBezTo>
                    <a:pt x="75" y="223"/>
                    <a:pt x="84" y="225"/>
                    <a:pt x="93" y="225"/>
                  </a:cubicBezTo>
                  <a:cubicBezTo>
                    <a:pt x="98" y="225"/>
                    <a:pt x="102" y="225"/>
                    <a:pt x="106" y="223"/>
                  </a:cubicBezTo>
                  <a:cubicBezTo>
                    <a:pt x="109" y="221"/>
                    <a:pt x="112" y="219"/>
                    <a:pt x="114" y="217"/>
                  </a:cubicBezTo>
                  <a:cubicBezTo>
                    <a:pt x="114" y="217"/>
                    <a:pt x="114" y="217"/>
                    <a:pt x="114" y="217"/>
                  </a:cubicBezTo>
                  <a:cubicBezTo>
                    <a:pt x="114" y="217"/>
                    <a:pt x="115" y="217"/>
                    <a:pt x="115" y="217"/>
                  </a:cubicBezTo>
                  <a:cubicBezTo>
                    <a:pt x="116" y="216"/>
                    <a:pt x="116" y="215"/>
                    <a:pt x="116" y="214"/>
                  </a:cubicBezTo>
                  <a:cubicBezTo>
                    <a:pt x="116" y="214"/>
                    <a:pt x="116" y="214"/>
                    <a:pt x="116" y="214"/>
                  </a:cubicBezTo>
                  <a:cubicBezTo>
                    <a:pt x="130" y="193"/>
                    <a:pt x="146" y="173"/>
                    <a:pt x="163" y="154"/>
                  </a:cubicBezTo>
                  <a:cubicBezTo>
                    <a:pt x="164" y="155"/>
                    <a:pt x="164" y="155"/>
                    <a:pt x="164" y="155"/>
                  </a:cubicBezTo>
                  <a:cubicBezTo>
                    <a:pt x="165" y="155"/>
                    <a:pt x="166" y="154"/>
                    <a:pt x="166" y="153"/>
                  </a:cubicBezTo>
                  <a:cubicBezTo>
                    <a:pt x="165" y="105"/>
                    <a:pt x="159" y="56"/>
                    <a:pt x="151" y="9"/>
                  </a:cubicBezTo>
                  <a:cubicBezTo>
                    <a:pt x="151" y="8"/>
                    <a:pt x="150" y="7"/>
                    <a:pt x="149" y="7"/>
                  </a:cubicBezTo>
                  <a:cubicBezTo>
                    <a:pt x="149" y="7"/>
                    <a:pt x="149" y="7"/>
                    <a:pt x="149" y="7"/>
                  </a:cubicBezTo>
                  <a:cubicBezTo>
                    <a:pt x="148" y="7"/>
                    <a:pt x="148" y="7"/>
                    <a:pt x="147" y="8"/>
                  </a:cubicBezTo>
                  <a:cubicBezTo>
                    <a:pt x="146" y="10"/>
                    <a:pt x="145" y="13"/>
                    <a:pt x="143" y="15"/>
                  </a:cubicBezTo>
                  <a:cubicBezTo>
                    <a:pt x="140" y="17"/>
                    <a:pt x="136" y="18"/>
                    <a:pt x="132" y="18"/>
                  </a:cubicBezTo>
                  <a:cubicBezTo>
                    <a:pt x="132" y="18"/>
                    <a:pt x="132" y="18"/>
                    <a:pt x="132" y="18"/>
                  </a:cubicBezTo>
                  <a:cubicBezTo>
                    <a:pt x="132" y="18"/>
                    <a:pt x="132" y="18"/>
                    <a:pt x="132" y="18"/>
                  </a:cubicBezTo>
                  <a:cubicBezTo>
                    <a:pt x="131" y="17"/>
                    <a:pt x="131" y="17"/>
                    <a:pt x="131" y="17"/>
                  </a:cubicBezTo>
                  <a:cubicBezTo>
                    <a:pt x="131" y="17"/>
                    <a:pt x="131" y="16"/>
                    <a:pt x="130" y="16"/>
                  </a:cubicBezTo>
                  <a:cubicBezTo>
                    <a:pt x="130" y="16"/>
                    <a:pt x="129" y="17"/>
                    <a:pt x="129" y="17"/>
                  </a:cubicBezTo>
                  <a:cubicBezTo>
                    <a:pt x="128" y="17"/>
                    <a:pt x="128" y="17"/>
                    <a:pt x="128" y="17"/>
                  </a:cubicBezTo>
                  <a:cubicBezTo>
                    <a:pt x="127" y="17"/>
                    <a:pt x="125" y="17"/>
                    <a:pt x="123" y="16"/>
                  </a:cubicBezTo>
                  <a:cubicBezTo>
                    <a:pt x="123" y="15"/>
                    <a:pt x="123" y="14"/>
                    <a:pt x="123" y="13"/>
                  </a:cubicBezTo>
                  <a:cubicBezTo>
                    <a:pt x="122" y="12"/>
                    <a:pt x="122" y="12"/>
                    <a:pt x="122" y="12"/>
                  </a:cubicBezTo>
                  <a:cubicBezTo>
                    <a:pt x="122" y="9"/>
                    <a:pt x="121" y="5"/>
                    <a:pt x="120" y="1"/>
                  </a:cubicBezTo>
                  <a:cubicBezTo>
                    <a:pt x="120" y="1"/>
                    <a:pt x="120" y="0"/>
                    <a:pt x="119" y="0"/>
                  </a:cubicBezTo>
                  <a:cubicBezTo>
                    <a:pt x="119" y="0"/>
                    <a:pt x="118" y="0"/>
                    <a:pt x="11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844"/>
            <p:cNvSpPr>
              <a:spLocks noEditPoints="1"/>
            </p:cNvSpPr>
            <p:nvPr/>
          </p:nvSpPr>
          <p:spPr bwMode="auto">
            <a:xfrm>
              <a:off x="5282" y="2338"/>
              <a:ext cx="83" cy="161"/>
            </a:xfrm>
            <a:custGeom>
              <a:avLst/>
              <a:gdLst>
                <a:gd name="T0" fmla="*/ 5 w 35"/>
                <a:gd name="T1" fmla="*/ 30 h 68"/>
                <a:gd name="T2" fmla="*/ 8 w 35"/>
                <a:gd name="T3" fmla="*/ 26 h 68"/>
                <a:gd name="T4" fmla="*/ 27 w 35"/>
                <a:gd name="T5" fmla="*/ 7 h 68"/>
                <a:gd name="T6" fmla="*/ 31 w 35"/>
                <a:gd name="T7" fmla="*/ 34 h 68"/>
                <a:gd name="T8" fmla="*/ 6 w 35"/>
                <a:gd name="T9" fmla="*/ 61 h 68"/>
                <a:gd name="T10" fmla="*/ 4 w 35"/>
                <a:gd name="T11" fmla="*/ 34 h 68"/>
                <a:gd name="T12" fmla="*/ 4 w 35"/>
                <a:gd name="T13" fmla="*/ 33 h 68"/>
                <a:gd name="T14" fmla="*/ 5 w 35"/>
                <a:gd name="T15" fmla="*/ 30 h 68"/>
                <a:gd name="T16" fmla="*/ 3 w 35"/>
                <a:gd name="T17" fmla="*/ 29 h 68"/>
                <a:gd name="T18" fmla="*/ 5 w 35"/>
                <a:gd name="T19" fmla="*/ 30 h 68"/>
                <a:gd name="T20" fmla="*/ 28 w 35"/>
                <a:gd name="T21" fmla="*/ 0 h 68"/>
                <a:gd name="T22" fmla="*/ 27 w 35"/>
                <a:gd name="T23" fmla="*/ 1 h 68"/>
                <a:gd name="T24" fmla="*/ 6 w 35"/>
                <a:gd name="T25" fmla="*/ 23 h 68"/>
                <a:gd name="T26" fmla="*/ 1 w 35"/>
                <a:gd name="T27" fmla="*/ 28 h 68"/>
                <a:gd name="T28" fmla="*/ 0 w 35"/>
                <a:gd name="T29" fmla="*/ 33 h 68"/>
                <a:gd name="T30" fmla="*/ 0 w 35"/>
                <a:gd name="T31" fmla="*/ 34 h 68"/>
                <a:gd name="T32" fmla="*/ 2 w 35"/>
                <a:gd name="T33" fmla="*/ 66 h 68"/>
                <a:gd name="T34" fmla="*/ 4 w 35"/>
                <a:gd name="T35" fmla="*/ 68 h 68"/>
                <a:gd name="T36" fmla="*/ 4 w 35"/>
                <a:gd name="T37" fmla="*/ 68 h 68"/>
                <a:gd name="T38" fmla="*/ 6 w 35"/>
                <a:gd name="T39" fmla="*/ 67 h 68"/>
                <a:gd name="T40" fmla="*/ 34 w 35"/>
                <a:gd name="T41" fmla="*/ 36 h 68"/>
                <a:gd name="T42" fmla="*/ 35 w 35"/>
                <a:gd name="T43" fmla="*/ 34 h 68"/>
                <a:gd name="T44" fmla="*/ 30 w 35"/>
                <a:gd name="T45" fmla="*/ 2 h 68"/>
                <a:gd name="T46" fmla="*/ 29 w 35"/>
                <a:gd name="T47" fmla="*/ 0 h 68"/>
                <a:gd name="T48" fmla="*/ 28 w 35"/>
                <a:gd name="T4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68">
                  <a:moveTo>
                    <a:pt x="5" y="30"/>
                  </a:moveTo>
                  <a:cubicBezTo>
                    <a:pt x="5" y="29"/>
                    <a:pt x="7" y="27"/>
                    <a:pt x="8" y="26"/>
                  </a:cubicBezTo>
                  <a:cubicBezTo>
                    <a:pt x="15" y="20"/>
                    <a:pt x="21" y="14"/>
                    <a:pt x="27" y="7"/>
                  </a:cubicBezTo>
                  <a:cubicBezTo>
                    <a:pt x="27" y="16"/>
                    <a:pt x="29" y="25"/>
                    <a:pt x="31" y="34"/>
                  </a:cubicBezTo>
                  <a:cubicBezTo>
                    <a:pt x="22" y="42"/>
                    <a:pt x="13" y="51"/>
                    <a:pt x="6" y="61"/>
                  </a:cubicBezTo>
                  <a:cubicBezTo>
                    <a:pt x="5" y="52"/>
                    <a:pt x="5" y="43"/>
                    <a:pt x="4" y="34"/>
                  </a:cubicBezTo>
                  <a:cubicBezTo>
                    <a:pt x="4" y="34"/>
                    <a:pt x="4" y="33"/>
                    <a:pt x="4" y="33"/>
                  </a:cubicBezTo>
                  <a:cubicBezTo>
                    <a:pt x="4" y="32"/>
                    <a:pt x="4" y="31"/>
                    <a:pt x="5" y="30"/>
                  </a:cubicBezTo>
                  <a:cubicBezTo>
                    <a:pt x="3" y="29"/>
                    <a:pt x="3" y="29"/>
                    <a:pt x="3" y="29"/>
                  </a:cubicBezTo>
                  <a:cubicBezTo>
                    <a:pt x="5" y="30"/>
                    <a:pt x="5" y="30"/>
                    <a:pt x="5" y="30"/>
                  </a:cubicBezTo>
                  <a:moveTo>
                    <a:pt x="28" y="0"/>
                  </a:moveTo>
                  <a:cubicBezTo>
                    <a:pt x="28" y="0"/>
                    <a:pt x="27" y="0"/>
                    <a:pt x="27" y="1"/>
                  </a:cubicBezTo>
                  <a:cubicBezTo>
                    <a:pt x="21" y="9"/>
                    <a:pt x="14" y="16"/>
                    <a:pt x="6" y="23"/>
                  </a:cubicBezTo>
                  <a:cubicBezTo>
                    <a:pt x="4" y="24"/>
                    <a:pt x="2" y="26"/>
                    <a:pt x="1" y="28"/>
                  </a:cubicBezTo>
                  <a:cubicBezTo>
                    <a:pt x="0" y="30"/>
                    <a:pt x="0" y="32"/>
                    <a:pt x="0" y="33"/>
                  </a:cubicBezTo>
                  <a:cubicBezTo>
                    <a:pt x="0" y="34"/>
                    <a:pt x="0" y="34"/>
                    <a:pt x="0" y="34"/>
                  </a:cubicBezTo>
                  <a:cubicBezTo>
                    <a:pt x="1" y="45"/>
                    <a:pt x="1" y="56"/>
                    <a:pt x="2" y="66"/>
                  </a:cubicBezTo>
                  <a:cubicBezTo>
                    <a:pt x="2" y="67"/>
                    <a:pt x="3" y="68"/>
                    <a:pt x="4" y="68"/>
                  </a:cubicBezTo>
                  <a:cubicBezTo>
                    <a:pt x="4" y="68"/>
                    <a:pt x="4" y="68"/>
                    <a:pt x="4" y="68"/>
                  </a:cubicBezTo>
                  <a:cubicBezTo>
                    <a:pt x="5" y="68"/>
                    <a:pt x="6" y="68"/>
                    <a:pt x="6" y="67"/>
                  </a:cubicBezTo>
                  <a:cubicBezTo>
                    <a:pt x="14" y="56"/>
                    <a:pt x="24" y="46"/>
                    <a:pt x="34" y="36"/>
                  </a:cubicBezTo>
                  <a:cubicBezTo>
                    <a:pt x="35" y="36"/>
                    <a:pt x="35" y="35"/>
                    <a:pt x="35" y="34"/>
                  </a:cubicBezTo>
                  <a:cubicBezTo>
                    <a:pt x="32" y="24"/>
                    <a:pt x="31" y="13"/>
                    <a:pt x="30" y="2"/>
                  </a:cubicBezTo>
                  <a:cubicBezTo>
                    <a:pt x="30" y="1"/>
                    <a:pt x="30" y="0"/>
                    <a:pt x="29" y="0"/>
                  </a:cubicBezTo>
                  <a:cubicBezTo>
                    <a:pt x="29"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845"/>
            <p:cNvSpPr/>
            <p:nvPr/>
          </p:nvSpPr>
          <p:spPr bwMode="auto">
            <a:xfrm>
              <a:off x="5173" y="2532"/>
              <a:ext cx="59" cy="161"/>
            </a:xfrm>
            <a:custGeom>
              <a:avLst/>
              <a:gdLst>
                <a:gd name="T0" fmla="*/ 7 w 25"/>
                <a:gd name="T1" fmla="*/ 0 h 68"/>
                <a:gd name="T2" fmla="*/ 0 w 25"/>
                <a:gd name="T3" fmla="*/ 15 h 68"/>
                <a:gd name="T4" fmla="*/ 5 w 25"/>
                <a:gd name="T5" fmla="*/ 23 h 68"/>
                <a:gd name="T6" fmla="*/ 10 w 25"/>
                <a:gd name="T7" fmla="*/ 21 h 68"/>
                <a:gd name="T8" fmla="*/ 5 w 25"/>
                <a:gd name="T9" fmla="*/ 29 h 68"/>
                <a:gd name="T10" fmla="*/ 3 w 25"/>
                <a:gd name="T11" fmla="*/ 36 h 68"/>
                <a:gd name="T12" fmla="*/ 8 w 25"/>
                <a:gd name="T13" fmla="*/ 39 h 68"/>
                <a:gd name="T14" fmla="*/ 6 w 25"/>
                <a:gd name="T15" fmla="*/ 49 h 68"/>
                <a:gd name="T16" fmla="*/ 17 w 25"/>
                <a:gd name="T17" fmla="*/ 49 h 68"/>
                <a:gd name="T18" fmla="*/ 8 w 25"/>
                <a:gd name="T19" fmla="*/ 63 h 68"/>
                <a:gd name="T20" fmla="*/ 10 w 25"/>
                <a:gd name="T21" fmla="*/ 67 h 68"/>
                <a:gd name="T22" fmla="*/ 15 w 25"/>
                <a:gd name="T23" fmla="*/ 68 h 68"/>
                <a:gd name="T24" fmla="*/ 20 w 25"/>
                <a:gd name="T25" fmla="*/ 66 h 68"/>
                <a:gd name="T26" fmla="*/ 20 w 25"/>
                <a:gd name="T27" fmla="*/ 66 h 68"/>
                <a:gd name="T28" fmla="*/ 21 w 25"/>
                <a:gd name="T29" fmla="*/ 63 h 68"/>
                <a:gd name="T30" fmla="*/ 14 w 25"/>
                <a:gd name="T31" fmla="*/ 64 h 68"/>
                <a:gd name="T32" fmla="*/ 14 w 25"/>
                <a:gd name="T33" fmla="*/ 64 h 68"/>
                <a:gd name="T34" fmla="*/ 12 w 25"/>
                <a:gd name="T35" fmla="*/ 63 h 68"/>
                <a:gd name="T36" fmla="*/ 24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9 w 25"/>
                <a:gd name="T51" fmla="*/ 35 h 68"/>
                <a:gd name="T52" fmla="*/ 7 w 25"/>
                <a:gd name="T53" fmla="*/ 34 h 68"/>
                <a:gd name="T54" fmla="*/ 8 w 25"/>
                <a:gd name="T55" fmla="*/ 32 h 68"/>
                <a:gd name="T56" fmla="*/ 22 w 25"/>
                <a:gd name="T57" fmla="*/ 12 h 68"/>
                <a:gd name="T58" fmla="*/ 19 w 25"/>
                <a:gd name="T59" fmla="*/ 11 h 68"/>
                <a:gd name="T60" fmla="*/ 6 w 25"/>
                <a:gd name="T61" fmla="*/ 19 h 68"/>
                <a:gd name="T62" fmla="*/ 5 w 25"/>
                <a:gd name="T63" fmla="*/ 19 h 68"/>
                <a:gd name="T64" fmla="*/ 4 w 25"/>
                <a:gd name="T65" fmla="*/ 15 h 68"/>
                <a:gd name="T66" fmla="*/ 10 w 25"/>
                <a:gd name="T67" fmla="*/ 3 h 68"/>
                <a:gd name="T68" fmla="*/ 8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8" y="0"/>
                  </a:moveTo>
                  <a:cubicBezTo>
                    <a:pt x="8" y="0"/>
                    <a:pt x="7" y="0"/>
                    <a:pt x="7" y="0"/>
                  </a:cubicBezTo>
                  <a:cubicBezTo>
                    <a:pt x="4" y="4"/>
                    <a:pt x="1" y="8"/>
                    <a:pt x="0" y="12"/>
                  </a:cubicBezTo>
                  <a:cubicBezTo>
                    <a:pt x="0" y="13"/>
                    <a:pt x="0" y="14"/>
                    <a:pt x="0" y="15"/>
                  </a:cubicBezTo>
                  <a:cubicBezTo>
                    <a:pt x="0" y="17"/>
                    <a:pt x="0" y="18"/>
                    <a:pt x="1" y="20"/>
                  </a:cubicBezTo>
                  <a:cubicBezTo>
                    <a:pt x="1" y="21"/>
                    <a:pt x="3" y="23"/>
                    <a:pt x="5" y="23"/>
                  </a:cubicBezTo>
                  <a:cubicBezTo>
                    <a:pt x="5" y="23"/>
                    <a:pt x="5" y="23"/>
                    <a:pt x="5" y="23"/>
                  </a:cubicBezTo>
                  <a:cubicBezTo>
                    <a:pt x="7" y="23"/>
                    <a:pt x="9" y="22"/>
                    <a:pt x="10" y="21"/>
                  </a:cubicBezTo>
                  <a:cubicBezTo>
                    <a:pt x="11" y="21"/>
                    <a:pt x="12" y="20"/>
                    <a:pt x="12" y="20"/>
                  </a:cubicBezTo>
                  <a:cubicBezTo>
                    <a:pt x="10" y="23"/>
                    <a:pt x="8" y="26"/>
                    <a:pt x="5" y="29"/>
                  </a:cubicBezTo>
                  <a:cubicBezTo>
                    <a:pt x="4" y="30"/>
                    <a:pt x="3" y="32"/>
                    <a:pt x="3" y="34"/>
                  </a:cubicBezTo>
                  <a:cubicBezTo>
                    <a:pt x="3" y="35"/>
                    <a:pt x="3" y="35"/>
                    <a:pt x="3" y="36"/>
                  </a:cubicBezTo>
                  <a:cubicBezTo>
                    <a:pt x="4" y="37"/>
                    <a:pt x="5" y="38"/>
                    <a:pt x="6" y="38"/>
                  </a:cubicBezTo>
                  <a:cubicBezTo>
                    <a:pt x="7" y="39"/>
                    <a:pt x="8" y="39"/>
                    <a:pt x="8" y="39"/>
                  </a:cubicBezTo>
                  <a:cubicBezTo>
                    <a:pt x="7" y="41"/>
                    <a:pt x="6" y="44"/>
                    <a:pt x="5" y="47"/>
                  </a:cubicBezTo>
                  <a:cubicBezTo>
                    <a:pt x="5" y="48"/>
                    <a:pt x="5" y="49"/>
                    <a:pt x="6" y="49"/>
                  </a:cubicBezTo>
                  <a:cubicBezTo>
                    <a:pt x="8" y="50"/>
                    <a:pt x="10" y="50"/>
                    <a:pt x="12" y="50"/>
                  </a:cubicBezTo>
                  <a:cubicBezTo>
                    <a:pt x="13" y="50"/>
                    <a:pt x="15" y="50"/>
                    <a:pt x="17" y="49"/>
                  </a:cubicBezTo>
                  <a:cubicBezTo>
                    <a:pt x="15" y="53"/>
                    <a:pt x="12" y="56"/>
                    <a:pt x="9" y="60"/>
                  </a:cubicBezTo>
                  <a:cubicBezTo>
                    <a:pt x="9" y="60"/>
                    <a:pt x="9" y="61"/>
                    <a:pt x="8" y="63"/>
                  </a:cubicBezTo>
                  <a:cubicBezTo>
                    <a:pt x="8" y="63"/>
                    <a:pt x="8" y="63"/>
                    <a:pt x="8" y="63"/>
                  </a:cubicBezTo>
                  <a:cubicBezTo>
                    <a:pt x="8" y="65"/>
                    <a:pt x="9" y="66"/>
                    <a:pt x="10" y="67"/>
                  </a:cubicBezTo>
                  <a:cubicBezTo>
                    <a:pt x="11" y="67"/>
                    <a:pt x="13" y="68"/>
                    <a:pt x="14" y="68"/>
                  </a:cubicBezTo>
                  <a:cubicBezTo>
                    <a:pt x="15" y="68"/>
                    <a:pt x="15" y="68"/>
                    <a:pt x="15" y="68"/>
                  </a:cubicBezTo>
                  <a:cubicBezTo>
                    <a:pt x="17" y="67"/>
                    <a:pt x="19" y="66"/>
                    <a:pt x="20" y="66"/>
                  </a:cubicBezTo>
                  <a:cubicBezTo>
                    <a:pt x="20" y="66"/>
                    <a:pt x="20" y="66"/>
                    <a:pt x="20" y="66"/>
                  </a:cubicBezTo>
                  <a:cubicBezTo>
                    <a:pt x="20" y="66"/>
                    <a:pt x="20" y="66"/>
                    <a:pt x="20" y="66"/>
                  </a:cubicBezTo>
                  <a:cubicBezTo>
                    <a:pt x="20" y="66"/>
                    <a:pt x="20" y="66"/>
                    <a:pt x="20" y="66"/>
                  </a:cubicBezTo>
                  <a:cubicBezTo>
                    <a:pt x="21" y="66"/>
                    <a:pt x="22" y="66"/>
                    <a:pt x="22" y="65"/>
                  </a:cubicBezTo>
                  <a:cubicBezTo>
                    <a:pt x="23" y="64"/>
                    <a:pt x="22" y="63"/>
                    <a:pt x="21" y="63"/>
                  </a:cubicBezTo>
                  <a:cubicBezTo>
                    <a:pt x="20" y="62"/>
                    <a:pt x="20" y="62"/>
                    <a:pt x="20" y="62"/>
                  </a:cubicBezTo>
                  <a:cubicBezTo>
                    <a:pt x="17" y="62"/>
                    <a:pt x="16" y="63"/>
                    <a:pt x="14" y="64"/>
                  </a:cubicBezTo>
                  <a:cubicBezTo>
                    <a:pt x="14" y="64"/>
                    <a:pt x="14" y="64"/>
                    <a:pt x="14" y="64"/>
                  </a:cubicBezTo>
                  <a:cubicBezTo>
                    <a:pt x="14" y="64"/>
                    <a:pt x="14" y="64"/>
                    <a:pt x="14" y="64"/>
                  </a:cubicBezTo>
                  <a:cubicBezTo>
                    <a:pt x="13" y="64"/>
                    <a:pt x="13" y="63"/>
                    <a:pt x="13" y="63"/>
                  </a:cubicBezTo>
                  <a:cubicBezTo>
                    <a:pt x="12" y="63"/>
                    <a:pt x="12" y="63"/>
                    <a:pt x="12" y="63"/>
                  </a:cubicBezTo>
                  <a:cubicBezTo>
                    <a:pt x="12" y="63"/>
                    <a:pt x="12" y="63"/>
                    <a:pt x="13" y="62"/>
                  </a:cubicBezTo>
                  <a:cubicBezTo>
                    <a:pt x="17" y="57"/>
                    <a:pt x="20" y="51"/>
                    <a:pt x="24" y="46"/>
                  </a:cubicBezTo>
                  <a:cubicBezTo>
                    <a:pt x="25" y="45"/>
                    <a:pt x="25" y="44"/>
                    <a:pt x="24" y="43"/>
                  </a:cubicBezTo>
                  <a:cubicBezTo>
                    <a:pt x="24" y="43"/>
                    <a:pt x="23" y="43"/>
                    <a:pt x="23" y="43"/>
                  </a:cubicBezTo>
                  <a:cubicBezTo>
                    <a:pt x="22" y="43"/>
                    <a:pt x="22" y="43"/>
                    <a:pt x="22" y="43"/>
                  </a:cubicBezTo>
                  <a:cubicBezTo>
                    <a:pt x="19" y="45"/>
                    <a:pt x="15" y="46"/>
                    <a:pt x="12" y="46"/>
                  </a:cubicBezTo>
                  <a:cubicBezTo>
                    <a:pt x="11" y="46"/>
                    <a:pt x="10" y="46"/>
                    <a:pt x="9" y="46"/>
                  </a:cubicBezTo>
                  <a:cubicBezTo>
                    <a:pt x="10" y="43"/>
                    <a:pt x="12" y="41"/>
                    <a:pt x="14" y="39"/>
                  </a:cubicBezTo>
                  <a:cubicBezTo>
                    <a:pt x="17" y="38"/>
                    <a:pt x="20" y="37"/>
                    <a:pt x="23" y="34"/>
                  </a:cubicBezTo>
                  <a:cubicBezTo>
                    <a:pt x="23" y="33"/>
                    <a:pt x="23" y="32"/>
                    <a:pt x="23" y="32"/>
                  </a:cubicBezTo>
                  <a:cubicBezTo>
                    <a:pt x="22" y="31"/>
                    <a:pt x="22" y="31"/>
                    <a:pt x="21" y="31"/>
                  </a:cubicBezTo>
                  <a:cubicBezTo>
                    <a:pt x="21" y="31"/>
                    <a:pt x="21" y="31"/>
                    <a:pt x="21" y="31"/>
                  </a:cubicBezTo>
                  <a:cubicBezTo>
                    <a:pt x="17" y="32"/>
                    <a:pt x="15" y="33"/>
                    <a:pt x="12" y="35"/>
                  </a:cubicBezTo>
                  <a:cubicBezTo>
                    <a:pt x="12" y="35"/>
                    <a:pt x="11" y="35"/>
                    <a:pt x="11" y="35"/>
                  </a:cubicBezTo>
                  <a:cubicBezTo>
                    <a:pt x="11" y="35"/>
                    <a:pt x="11" y="35"/>
                    <a:pt x="11" y="35"/>
                  </a:cubicBezTo>
                  <a:cubicBezTo>
                    <a:pt x="10" y="35"/>
                    <a:pt x="9" y="35"/>
                    <a:pt x="9" y="35"/>
                  </a:cubicBezTo>
                  <a:cubicBezTo>
                    <a:pt x="8" y="35"/>
                    <a:pt x="8" y="35"/>
                    <a:pt x="8" y="35"/>
                  </a:cubicBezTo>
                  <a:cubicBezTo>
                    <a:pt x="7" y="34"/>
                    <a:pt x="7" y="34"/>
                    <a:pt x="7" y="34"/>
                  </a:cubicBezTo>
                  <a:cubicBezTo>
                    <a:pt x="7" y="34"/>
                    <a:pt x="7" y="34"/>
                    <a:pt x="7" y="34"/>
                  </a:cubicBezTo>
                  <a:cubicBezTo>
                    <a:pt x="7" y="34"/>
                    <a:pt x="7" y="33"/>
                    <a:pt x="8" y="32"/>
                  </a:cubicBezTo>
                  <a:cubicBezTo>
                    <a:pt x="13" y="26"/>
                    <a:pt x="17" y="20"/>
                    <a:pt x="22" y="14"/>
                  </a:cubicBezTo>
                  <a:cubicBezTo>
                    <a:pt x="22" y="13"/>
                    <a:pt x="22" y="12"/>
                    <a:pt x="22" y="12"/>
                  </a:cubicBezTo>
                  <a:cubicBezTo>
                    <a:pt x="21" y="11"/>
                    <a:pt x="21" y="11"/>
                    <a:pt x="20" y="11"/>
                  </a:cubicBezTo>
                  <a:cubicBezTo>
                    <a:pt x="20" y="11"/>
                    <a:pt x="20" y="11"/>
                    <a:pt x="19" y="11"/>
                  </a:cubicBezTo>
                  <a:cubicBezTo>
                    <a:pt x="16" y="13"/>
                    <a:pt x="12" y="16"/>
                    <a:pt x="8" y="18"/>
                  </a:cubicBezTo>
                  <a:cubicBezTo>
                    <a:pt x="7" y="18"/>
                    <a:pt x="6" y="19"/>
                    <a:pt x="6" y="19"/>
                  </a:cubicBezTo>
                  <a:cubicBezTo>
                    <a:pt x="6" y="19"/>
                    <a:pt x="6" y="19"/>
                    <a:pt x="5" y="19"/>
                  </a:cubicBezTo>
                  <a:cubicBezTo>
                    <a:pt x="5" y="19"/>
                    <a:pt x="5" y="19"/>
                    <a:pt x="5" y="19"/>
                  </a:cubicBezTo>
                  <a:cubicBezTo>
                    <a:pt x="5" y="19"/>
                    <a:pt x="5" y="19"/>
                    <a:pt x="4" y="18"/>
                  </a:cubicBezTo>
                  <a:cubicBezTo>
                    <a:pt x="4" y="17"/>
                    <a:pt x="4" y="16"/>
                    <a:pt x="4" y="15"/>
                  </a:cubicBezTo>
                  <a:cubicBezTo>
                    <a:pt x="4" y="15"/>
                    <a:pt x="4" y="14"/>
                    <a:pt x="4" y="13"/>
                  </a:cubicBezTo>
                  <a:cubicBezTo>
                    <a:pt x="5" y="10"/>
                    <a:pt x="7" y="6"/>
                    <a:pt x="10" y="3"/>
                  </a:cubicBezTo>
                  <a:cubicBezTo>
                    <a:pt x="10" y="2"/>
                    <a:pt x="10" y="1"/>
                    <a:pt x="10" y="0"/>
                  </a:cubicBezTo>
                  <a:cubicBezTo>
                    <a:pt x="9" y="0"/>
                    <a:pt x="9" y="0"/>
                    <a:pt x="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846"/>
            <p:cNvSpPr/>
            <p:nvPr/>
          </p:nvSpPr>
          <p:spPr bwMode="auto">
            <a:xfrm>
              <a:off x="5045" y="2532"/>
              <a:ext cx="59" cy="161"/>
            </a:xfrm>
            <a:custGeom>
              <a:avLst/>
              <a:gdLst>
                <a:gd name="T0" fmla="*/ 7 w 25"/>
                <a:gd name="T1" fmla="*/ 0 h 68"/>
                <a:gd name="T2" fmla="*/ 0 w 25"/>
                <a:gd name="T3" fmla="*/ 15 h 68"/>
                <a:gd name="T4" fmla="*/ 5 w 25"/>
                <a:gd name="T5" fmla="*/ 23 h 68"/>
                <a:gd name="T6" fmla="*/ 11 w 25"/>
                <a:gd name="T7" fmla="*/ 21 h 68"/>
                <a:gd name="T8" fmla="*/ 6 w 25"/>
                <a:gd name="T9" fmla="*/ 29 h 68"/>
                <a:gd name="T10" fmla="*/ 4 w 25"/>
                <a:gd name="T11" fmla="*/ 36 h 68"/>
                <a:gd name="T12" fmla="*/ 9 w 25"/>
                <a:gd name="T13" fmla="*/ 39 h 68"/>
                <a:gd name="T14" fmla="*/ 7 w 25"/>
                <a:gd name="T15" fmla="*/ 49 h 68"/>
                <a:gd name="T16" fmla="*/ 18 w 25"/>
                <a:gd name="T17" fmla="*/ 49 h 68"/>
                <a:gd name="T18" fmla="*/ 9 w 25"/>
                <a:gd name="T19" fmla="*/ 63 h 68"/>
                <a:gd name="T20" fmla="*/ 11 w 25"/>
                <a:gd name="T21" fmla="*/ 67 h 68"/>
                <a:gd name="T22" fmla="*/ 16 w 25"/>
                <a:gd name="T23" fmla="*/ 68 h 68"/>
                <a:gd name="T24" fmla="*/ 20 w 25"/>
                <a:gd name="T25" fmla="*/ 66 h 68"/>
                <a:gd name="T26" fmla="*/ 21 w 25"/>
                <a:gd name="T27" fmla="*/ 66 h 68"/>
                <a:gd name="T28" fmla="*/ 21 w 25"/>
                <a:gd name="T29" fmla="*/ 63 h 68"/>
                <a:gd name="T30" fmla="*/ 15 w 25"/>
                <a:gd name="T31" fmla="*/ 64 h 68"/>
                <a:gd name="T32" fmla="*/ 15 w 25"/>
                <a:gd name="T33" fmla="*/ 64 h 68"/>
                <a:gd name="T34" fmla="*/ 13 w 25"/>
                <a:gd name="T35" fmla="*/ 63 h 68"/>
                <a:gd name="T36" fmla="*/ 25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10 w 25"/>
                <a:gd name="T51" fmla="*/ 35 h 68"/>
                <a:gd name="T52" fmla="*/ 8 w 25"/>
                <a:gd name="T53" fmla="*/ 34 h 68"/>
                <a:gd name="T54" fmla="*/ 9 w 25"/>
                <a:gd name="T55" fmla="*/ 32 h 68"/>
                <a:gd name="T56" fmla="*/ 22 w 25"/>
                <a:gd name="T57" fmla="*/ 12 h 68"/>
                <a:gd name="T58" fmla="*/ 20 w 25"/>
                <a:gd name="T59" fmla="*/ 11 h 68"/>
                <a:gd name="T60" fmla="*/ 6 w 25"/>
                <a:gd name="T61" fmla="*/ 19 h 68"/>
                <a:gd name="T62" fmla="*/ 6 w 25"/>
                <a:gd name="T63" fmla="*/ 19 h 68"/>
                <a:gd name="T64" fmla="*/ 4 w 25"/>
                <a:gd name="T65" fmla="*/ 15 h 68"/>
                <a:gd name="T66" fmla="*/ 10 w 25"/>
                <a:gd name="T67" fmla="*/ 3 h 68"/>
                <a:gd name="T68" fmla="*/ 9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9" y="0"/>
                  </a:moveTo>
                  <a:cubicBezTo>
                    <a:pt x="8" y="0"/>
                    <a:pt x="8" y="0"/>
                    <a:pt x="7" y="0"/>
                  </a:cubicBezTo>
                  <a:cubicBezTo>
                    <a:pt x="4" y="4"/>
                    <a:pt x="2" y="8"/>
                    <a:pt x="1" y="12"/>
                  </a:cubicBezTo>
                  <a:cubicBezTo>
                    <a:pt x="0" y="13"/>
                    <a:pt x="0" y="14"/>
                    <a:pt x="0" y="15"/>
                  </a:cubicBezTo>
                  <a:cubicBezTo>
                    <a:pt x="0" y="17"/>
                    <a:pt x="1" y="18"/>
                    <a:pt x="1" y="20"/>
                  </a:cubicBezTo>
                  <a:cubicBezTo>
                    <a:pt x="2" y="21"/>
                    <a:pt x="4" y="23"/>
                    <a:pt x="5" y="23"/>
                  </a:cubicBezTo>
                  <a:cubicBezTo>
                    <a:pt x="6" y="23"/>
                    <a:pt x="6" y="23"/>
                    <a:pt x="6" y="23"/>
                  </a:cubicBezTo>
                  <a:cubicBezTo>
                    <a:pt x="8" y="23"/>
                    <a:pt x="10" y="22"/>
                    <a:pt x="11" y="21"/>
                  </a:cubicBezTo>
                  <a:cubicBezTo>
                    <a:pt x="12" y="21"/>
                    <a:pt x="12" y="20"/>
                    <a:pt x="13" y="20"/>
                  </a:cubicBezTo>
                  <a:cubicBezTo>
                    <a:pt x="11" y="23"/>
                    <a:pt x="8" y="26"/>
                    <a:pt x="6" y="29"/>
                  </a:cubicBezTo>
                  <a:cubicBezTo>
                    <a:pt x="5" y="30"/>
                    <a:pt x="4" y="32"/>
                    <a:pt x="4" y="34"/>
                  </a:cubicBezTo>
                  <a:cubicBezTo>
                    <a:pt x="4" y="35"/>
                    <a:pt x="4" y="35"/>
                    <a:pt x="4" y="36"/>
                  </a:cubicBezTo>
                  <a:cubicBezTo>
                    <a:pt x="5" y="37"/>
                    <a:pt x="6" y="38"/>
                    <a:pt x="6" y="38"/>
                  </a:cubicBezTo>
                  <a:cubicBezTo>
                    <a:pt x="7" y="39"/>
                    <a:pt x="8" y="39"/>
                    <a:pt x="9" y="39"/>
                  </a:cubicBezTo>
                  <a:cubicBezTo>
                    <a:pt x="7" y="41"/>
                    <a:pt x="6" y="44"/>
                    <a:pt x="6" y="47"/>
                  </a:cubicBezTo>
                  <a:cubicBezTo>
                    <a:pt x="5" y="48"/>
                    <a:pt x="6" y="49"/>
                    <a:pt x="7" y="49"/>
                  </a:cubicBezTo>
                  <a:cubicBezTo>
                    <a:pt x="9" y="50"/>
                    <a:pt x="11" y="50"/>
                    <a:pt x="12" y="50"/>
                  </a:cubicBezTo>
                  <a:cubicBezTo>
                    <a:pt x="14" y="50"/>
                    <a:pt x="16" y="50"/>
                    <a:pt x="18" y="49"/>
                  </a:cubicBezTo>
                  <a:cubicBezTo>
                    <a:pt x="15" y="53"/>
                    <a:pt x="13" y="56"/>
                    <a:pt x="10" y="60"/>
                  </a:cubicBezTo>
                  <a:cubicBezTo>
                    <a:pt x="10" y="60"/>
                    <a:pt x="9" y="61"/>
                    <a:pt x="9" y="63"/>
                  </a:cubicBezTo>
                  <a:cubicBezTo>
                    <a:pt x="9" y="63"/>
                    <a:pt x="9" y="63"/>
                    <a:pt x="9" y="63"/>
                  </a:cubicBezTo>
                  <a:cubicBezTo>
                    <a:pt x="9" y="65"/>
                    <a:pt x="10" y="66"/>
                    <a:pt x="11" y="67"/>
                  </a:cubicBezTo>
                  <a:cubicBezTo>
                    <a:pt x="12" y="67"/>
                    <a:pt x="13" y="68"/>
                    <a:pt x="15" y="68"/>
                  </a:cubicBezTo>
                  <a:cubicBezTo>
                    <a:pt x="16" y="68"/>
                    <a:pt x="16" y="68"/>
                    <a:pt x="16" y="68"/>
                  </a:cubicBezTo>
                  <a:cubicBezTo>
                    <a:pt x="18" y="67"/>
                    <a:pt x="19" y="66"/>
                    <a:pt x="20" y="66"/>
                  </a:cubicBezTo>
                  <a:cubicBezTo>
                    <a:pt x="20" y="66"/>
                    <a:pt x="20" y="66"/>
                    <a:pt x="20" y="66"/>
                  </a:cubicBezTo>
                  <a:cubicBezTo>
                    <a:pt x="21" y="66"/>
                    <a:pt x="21" y="66"/>
                    <a:pt x="21" y="66"/>
                  </a:cubicBezTo>
                  <a:cubicBezTo>
                    <a:pt x="21" y="66"/>
                    <a:pt x="21" y="66"/>
                    <a:pt x="21" y="66"/>
                  </a:cubicBezTo>
                  <a:cubicBezTo>
                    <a:pt x="22" y="66"/>
                    <a:pt x="23" y="66"/>
                    <a:pt x="23" y="65"/>
                  </a:cubicBezTo>
                  <a:cubicBezTo>
                    <a:pt x="23" y="64"/>
                    <a:pt x="23" y="63"/>
                    <a:pt x="21" y="63"/>
                  </a:cubicBezTo>
                  <a:cubicBezTo>
                    <a:pt x="21" y="62"/>
                    <a:pt x="21" y="62"/>
                    <a:pt x="20" y="62"/>
                  </a:cubicBezTo>
                  <a:cubicBezTo>
                    <a:pt x="18" y="62"/>
                    <a:pt x="16" y="63"/>
                    <a:pt x="15" y="64"/>
                  </a:cubicBezTo>
                  <a:cubicBezTo>
                    <a:pt x="15" y="64"/>
                    <a:pt x="15" y="64"/>
                    <a:pt x="15" y="64"/>
                  </a:cubicBezTo>
                  <a:cubicBezTo>
                    <a:pt x="15" y="64"/>
                    <a:pt x="15" y="64"/>
                    <a:pt x="15" y="64"/>
                  </a:cubicBezTo>
                  <a:cubicBezTo>
                    <a:pt x="14" y="64"/>
                    <a:pt x="13" y="63"/>
                    <a:pt x="13" y="63"/>
                  </a:cubicBezTo>
                  <a:cubicBezTo>
                    <a:pt x="13" y="63"/>
                    <a:pt x="13" y="63"/>
                    <a:pt x="13" y="63"/>
                  </a:cubicBezTo>
                  <a:cubicBezTo>
                    <a:pt x="13" y="63"/>
                    <a:pt x="13" y="63"/>
                    <a:pt x="13" y="62"/>
                  </a:cubicBezTo>
                  <a:cubicBezTo>
                    <a:pt x="17" y="57"/>
                    <a:pt x="21" y="51"/>
                    <a:pt x="25" y="46"/>
                  </a:cubicBezTo>
                  <a:cubicBezTo>
                    <a:pt x="25" y="45"/>
                    <a:pt x="25" y="44"/>
                    <a:pt x="25" y="43"/>
                  </a:cubicBezTo>
                  <a:cubicBezTo>
                    <a:pt x="24" y="43"/>
                    <a:pt x="24" y="43"/>
                    <a:pt x="23" y="43"/>
                  </a:cubicBezTo>
                  <a:cubicBezTo>
                    <a:pt x="23" y="43"/>
                    <a:pt x="23" y="43"/>
                    <a:pt x="22" y="43"/>
                  </a:cubicBezTo>
                  <a:cubicBezTo>
                    <a:pt x="19" y="45"/>
                    <a:pt x="16" y="46"/>
                    <a:pt x="12" y="46"/>
                  </a:cubicBezTo>
                  <a:cubicBezTo>
                    <a:pt x="12" y="46"/>
                    <a:pt x="11" y="46"/>
                    <a:pt x="10" y="46"/>
                  </a:cubicBezTo>
                  <a:cubicBezTo>
                    <a:pt x="11" y="43"/>
                    <a:pt x="13" y="41"/>
                    <a:pt x="14" y="39"/>
                  </a:cubicBezTo>
                  <a:cubicBezTo>
                    <a:pt x="18" y="38"/>
                    <a:pt x="21" y="37"/>
                    <a:pt x="23" y="34"/>
                  </a:cubicBezTo>
                  <a:cubicBezTo>
                    <a:pt x="24" y="33"/>
                    <a:pt x="24" y="32"/>
                    <a:pt x="23" y="32"/>
                  </a:cubicBezTo>
                  <a:cubicBezTo>
                    <a:pt x="23" y="31"/>
                    <a:pt x="22" y="31"/>
                    <a:pt x="22" y="31"/>
                  </a:cubicBezTo>
                  <a:cubicBezTo>
                    <a:pt x="22" y="31"/>
                    <a:pt x="21" y="31"/>
                    <a:pt x="21" y="31"/>
                  </a:cubicBezTo>
                  <a:cubicBezTo>
                    <a:pt x="18" y="32"/>
                    <a:pt x="15" y="33"/>
                    <a:pt x="13" y="35"/>
                  </a:cubicBezTo>
                  <a:cubicBezTo>
                    <a:pt x="12" y="35"/>
                    <a:pt x="12" y="35"/>
                    <a:pt x="11" y="35"/>
                  </a:cubicBezTo>
                  <a:cubicBezTo>
                    <a:pt x="11" y="35"/>
                    <a:pt x="11" y="35"/>
                    <a:pt x="11" y="35"/>
                  </a:cubicBezTo>
                  <a:cubicBezTo>
                    <a:pt x="11" y="35"/>
                    <a:pt x="10" y="35"/>
                    <a:pt x="10" y="35"/>
                  </a:cubicBezTo>
                  <a:cubicBezTo>
                    <a:pt x="9" y="35"/>
                    <a:pt x="9" y="35"/>
                    <a:pt x="8" y="35"/>
                  </a:cubicBezTo>
                  <a:cubicBezTo>
                    <a:pt x="8" y="34"/>
                    <a:pt x="8" y="34"/>
                    <a:pt x="8" y="34"/>
                  </a:cubicBezTo>
                  <a:cubicBezTo>
                    <a:pt x="8" y="34"/>
                    <a:pt x="8" y="34"/>
                    <a:pt x="8" y="34"/>
                  </a:cubicBezTo>
                  <a:cubicBezTo>
                    <a:pt x="8" y="34"/>
                    <a:pt x="8" y="33"/>
                    <a:pt x="9" y="32"/>
                  </a:cubicBezTo>
                  <a:cubicBezTo>
                    <a:pt x="13" y="26"/>
                    <a:pt x="18" y="20"/>
                    <a:pt x="23" y="14"/>
                  </a:cubicBezTo>
                  <a:cubicBezTo>
                    <a:pt x="23" y="13"/>
                    <a:pt x="23" y="12"/>
                    <a:pt x="22" y="12"/>
                  </a:cubicBezTo>
                  <a:cubicBezTo>
                    <a:pt x="22" y="11"/>
                    <a:pt x="21" y="11"/>
                    <a:pt x="21" y="11"/>
                  </a:cubicBezTo>
                  <a:cubicBezTo>
                    <a:pt x="21" y="11"/>
                    <a:pt x="20" y="11"/>
                    <a:pt x="20" y="11"/>
                  </a:cubicBezTo>
                  <a:cubicBezTo>
                    <a:pt x="16" y="13"/>
                    <a:pt x="12" y="16"/>
                    <a:pt x="9" y="18"/>
                  </a:cubicBezTo>
                  <a:cubicBezTo>
                    <a:pt x="8" y="18"/>
                    <a:pt x="7" y="19"/>
                    <a:pt x="6" y="19"/>
                  </a:cubicBezTo>
                  <a:cubicBezTo>
                    <a:pt x="6" y="19"/>
                    <a:pt x="6" y="19"/>
                    <a:pt x="6" y="19"/>
                  </a:cubicBezTo>
                  <a:cubicBezTo>
                    <a:pt x="6" y="19"/>
                    <a:pt x="6" y="19"/>
                    <a:pt x="6" y="19"/>
                  </a:cubicBezTo>
                  <a:cubicBezTo>
                    <a:pt x="5" y="19"/>
                    <a:pt x="5" y="19"/>
                    <a:pt x="5" y="18"/>
                  </a:cubicBezTo>
                  <a:cubicBezTo>
                    <a:pt x="5" y="17"/>
                    <a:pt x="4" y="16"/>
                    <a:pt x="4" y="15"/>
                  </a:cubicBezTo>
                  <a:cubicBezTo>
                    <a:pt x="4" y="15"/>
                    <a:pt x="4" y="14"/>
                    <a:pt x="5" y="13"/>
                  </a:cubicBezTo>
                  <a:cubicBezTo>
                    <a:pt x="6" y="10"/>
                    <a:pt x="8" y="6"/>
                    <a:pt x="10" y="3"/>
                  </a:cubicBezTo>
                  <a:cubicBezTo>
                    <a:pt x="11" y="2"/>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847"/>
            <p:cNvSpPr>
              <a:spLocks noEditPoints="1"/>
            </p:cNvSpPr>
            <p:nvPr/>
          </p:nvSpPr>
          <p:spPr bwMode="auto">
            <a:xfrm>
              <a:off x="2742" y="2913"/>
              <a:ext cx="236" cy="225"/>
            </a:xfrm>
            <a:custGeom>
              <a:avLst/>
              <a:gdLst>
                <a:gd name="T0" fmla="*/ 51 w 100"/>
                <a:gd name="T1" fmla="*/ 88 h 95"/>
                <a:gd name="T2" fmla="*/ 11 w 100"/>
                <a:gd name="T3" fmla="*/ 35 h 95"/>
                <a:gd name="T4" fmla="*/ 49 w 100"/>
                <a:gd name="T5" fmla="*/ 6 h 95"/>
                <a:gd name="T6" fmla="*/ 89 w 100"/>
                <a:gd name="T7" fmla="*/ 59 h 95"/>
                <a:gd name="T8" fmla="*/ 51 w 100"/>
                <a:gd name="T9" fmla="*/ 88 h 95"/>
                <a:gd name="T10" fmla="*/ 49 w 100"/>
                <a:gd name="T11" fmla="*/ 0 h 95"/>
                <a:gd name="T12" fmla="*/ 5 w 100"/>
                <a:gd name="T13" fmla="*/ 33 h 95"/>
                <a:gd name="T14" fmla="*/ 11 w 100"/>
                <a:gd name="T15" fmla="*/ 75 h 95"/>
                <a:gd name="T16" fmla="*/ 51 w 100"/>
                <a:gd name="T17" fmla="*/ 95 h 95"/>
                <a:gd name="T18" fmla="*/ 95 w 100"/>
                <a:gd name="T19" fmla="*/ 61 h 95"/>
                <a:gd name="T20" fmla="*/ 89 w 100"/>
                <a:gd name="T21" fmla="*/ 19 h 95"/>
                <a:gd name="T22" fmla="*/ 49 w 100"/>
                <a:gd name="T2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95">
                  <a:moveTo>
                    <a:pt x="51" y="88"/>
                  </a:moveTo>
                  <a:cubicBezTo>
                    <a:pt x="26" y="88"/>
                    <a:pt x="1" y="67"/>
                    <a:pt x="11" y="35"/>
                  </a:cubicBezTo>
                  <a:cubicBezTo>
                    <a:pt x="17" y="14"/>
                    <a:pt x="33" y="6"/>
                    <a:pt x="49" y="6"/>
                  </a:cubicBezTo>
                  <a:cubicBezTo>
                    <a:pt x="74" y="6"/>
                    <a:pt x="99" y="27"/>
                    <a:pt x="89" y="59"/>
                  </a:cubicBezTo>
                  <a:cubicBezTo>
                    <a:pt x="83" y="80"/>
                    <a:pt x="67" y="88"/>
                    <a:pt x="51" y="88"/>
                  </a:cubicBezTo>
                  <a:moveTo>
                    <a:pt x="49" y="0"/>
                  </a:moveTo>
                  <a:cubicBezTo>
                    <a:pt x="28" y="0"/>
                    <a:pt x="11" y="12"/>
                    <a:pt x="5" y="33"/>
                  </a:cubicBezTo>
                  <a:cubicBezTo>
                    <a:pt x="0" y="48"/>
                    <a:pt x="2" y="63"/>
                    <a:pt x="11" y="75"/>
                  </a:cubicBezTo>
                  <a:cubicBezTo>
                    <a:pt x="20" y="87"/>
                    <a:pt x="35" y="95"/>
                    <a:pt x="51" y="95"/>
                  </a:cubicBezTo>
                  <a:cubicBezTo>
                    <a:pt x="72" y="95"/>
                    <a:pt x="88" y="82"/>
                    <a:pt x="95" y="61"/>
                  </a:cubicBezTo>
                  <a:cubicBezTo>
                    <a:pt x="100" y="46"/>
                    <a:pt x="98" y="31"/>
                    <a:pt x="89" y="19"/>
                  </a:cubicBezTo>
                  <a:cubicBezTo>
                    <a:pt x="80" y="7"/>
                    <a:pt x="65" y="0"/>
                    <a:pt x="4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848"/>
            <p:cNvSpPr>
              <a:spLocks noEditPoints="1"/>
            </p:cNvSpPr>
            <p:nvPr/>
          </p:nvSpPr>
          <p:spPr bwMode="auto">
            <a:xfrm>
              <a:off x="2661" y="2875"/>
              <a:ext cx="369" cy="473"/>
            </a:xfrm>
            <a:custGeom>
              <a:avLst/>
              <a:gdLst>
                <a:gd name="T0" fmla="*/ 13 w 156"/>
                <a:gd name="T1" fmla="*/ 191 h 200"/>
                <a:gd name="T2" fmla="*/ 15 w 156"/>
                <a:gd name="T3" fmla="*/ 191 h 200"/>
                <a:gd name="T4" fmla="*/ 21 w 156"/>
                <a:gd name="T5" fmla="*/ 194 h 200"/>
                <a:gd name="T6" fmla="*/ 21 w 156"/>
                <a:gd name="T7" fmla="*/ 162 h 200"/>
                <a:gd name="T8" fmla="*/ 33 w 156"/>
                <a:gd name="T9" fmla="*/ 141 h 200"/>
                <a:gd name="T10" fmla="*/ 44 w 156"/>
                <a:gd name="T11" fmla="*/ 144 h 200"/>
                <a:gd name="T12" fmla="*/ 40 w 156"/>
                <a:gd name="T13" fmla="*/ 146 h 200"/>
                <a:gd name="T14" fmla="*/ 47 w 156"/>
                <a:gd name="T15" fmla="*/ 146 h 200"/>
                <a:gd name="T16" fmla="*/ 49 w 156"/>
                <a:gd name="T17" fmla="*/ 148 h 200"/>
                <a:gd name="T18" fmla="*/ 48 w 156"/>
                <a:gd name="T19" fmla="*/ 148 h 200"/>
                <a:gd name="T20" fmla="*/ 39 w 156"/>
                <a:gd name="T21" fmla="*/ 155 h 200"/>
                <a:gd name="T22" fmla="*/ 45 w 156"/>
                <a:gd name="T23" fmla="*/ 156 h 200"/>
                <a:gd name="T24" fmla="*/ 35 w 156"/>
                <a:gd name="T25" fmla="*/ 159 h 200"/>
                <a:gd name="T26" fmla="*/ 43 w 156"/>
                <a:gd name="T27" fmla="*/ 159 h 200"/>
                <a:gd name="T28" fmla="*/ 40 w 156"/>
                <a:gd name="T29" fmla="*/ 161 h 200"/>
                <a:gd name="T30" fmla="*/ 32 w 156"/>
                <a:gd name="T31" fmla="*/ 169 h 200"/>
                <a:gd name="T32" fmla="*/ 38 w 156"/>
                <a:gd name="T33" fmla="*/ 169 h 200"/>
                <a:gd name="T34" fmla="*/ 27 w 156"/>
                <a:gd name="T35" fmla="*/ 173 h 200"/>
                <a:gd name="T36" fmla="*/ 37 w 156"/>
                <a:gd name="T37" fmla="*/ 171 h 200"/>
                <a:gd name="T38" fmla="*/ 34 w 156"/>
                <a:gd name="T39" fmla="*/ 177 h 200"/>
                <a:gd name="T40" fmla="*/ 24 w 156"/>
                <a:gd name="T41" fmla="*/ 180 h 200"/>
                <a:gd name="T42" fmla="*/ 33 w 156"/>
                <a:gd name="T43" fmla="*/ 179 h 200"/>
                <a:gd name="T44" fmla="*/ 30 w 156"/>
                <a:gd name="T45" fmla="*/ 183 h 200"/>
                <a:gd name="T46" fmla="*/ 21 w 156"/>
                <a:gd name="T47" fmla="*/ 189 h 200"/>
                <a:gd name="T48" fmla="*/ 28 w 156"/>
                <a:gd name="T49" fmla="*/ 188 h 200"/>
                <a:gd name="T50" fmla="*/ 25 w 156"/>
                <a:gd name="T51" fmla="*/ 193 h 200"/>
                <a:gd name="T52" fmla="*/ 24 w 156"/>
                <a:gd name="T53" fmla="*/ 193 h 200"/>
                <a:gd name="T54" fmla="*/ 15 w 156"/>
                <a:gd name="T55" fmla="*/ 187 h 200"/>
                <a:gd name="T56" fmla="*/ 7 w 156"/>
                <a:gd name="T57" fmla="*/ 187 h 200"/>
                <a:gd name="T58" fmla="*/ 7 w 156"/>
                <a:gd name="T59" fmla="*/ 188 h 200"/>
                <a:gd name="T60" fmla="*/ 7 w 156"/>
                <a:gd name="T61" fmla="*/ 185 h 200"/>
                <a:gd name="T62" fmla="*/ 7 w 156"/>
                <a:gd name="T63" fmla="*/ 185 h 200"/>
                <a:gd name="T64" fmla="*/ 43 w 156"/>
                <a:gd name="T65" fmla="*/ 137 h 200"/>
                <a:gd name="T66" fmla="*/ 46 w 156"/>
                <a:gd name="T67" fmla="*/ 123 h 200"/>
                <a:gd name="T68" fmla="*/ 49 w 156"/>
                <a:gd name="T69" fmla="*/ 115 h 200"/>
                <a:gd name="T70" fmla="*/ 49 w 156"/>
                <a:gd name="T71" fmla="*/ 140 h 200"/>
                <a:gd name="T72" fmla="*/ 50 w 156"/>
                <a:gd name="T73" fmla="*/ 108 h 200"/>
                <a:gd name="T74" fmla="*/ 50 w 156"/>
                <a:gd name="T75" fmla="*/ 108 h 200"/>
                <a:gd name="T76" fmla="*/ 82 w 156"/>
                <a:gd name="T77" fmla="*/ 6 h 200"/>
                <a:gd name="T78" fmla="*/ 86 w 156"/>
                <a:gd name="T79" fmla="*/ 120 h 200"/>
                <a:gd name="T80" fmla="*/ 28 w 156"/>
                <a:gd name="T81" fmla="*/ 35 h 200"/>
                <a:gd name="T82" fmla="*/ 44 w 156"/>
                <a:gd name="T83" fmla="*/ 111 h 200"/>
                <a:gd name="T84" fmla="*/ 33 w 156"/>
                <a:gd name="T85" fmla="*/ 135 h 200"/>
                <a:gd name="T86" fmla="*/ 27 w 156"/>
                <a:gd name="T87" fmla="*/ 136 h 200"/>
                <a:gd name="T88" fmla="*/ 27 w 156"/>
                <a:gd name="T89" fmla="*/ 136 h 200"/>
                <a:gd name="T90" fmla="*/ 27 w 156"/>
                <a:gd name="T91" fmla="*/ 137 h 200"/>
                <a:gd name="T92" fmla="*/ 3 w 156"/>
                <a:gd name="T93" fmla="*/ 179 h 200"/>
                <a:gd name="T94" fmla="*/ 2 w 156"/>
                <a:gd name="T95" fmla="*/ 182 h 200"/>
                <a:gd name="T96" fmla="*/ 0 w 156"/>
                <a:gd name="T97" fmla="*/ 188 h 200"/>
                <a:gd name="T98" fmla="*/ 1 w 156"/>
                <a:gd name="T99" fmla="*/ 190 h 200"/>
                <a:gd name="T100" fmla="*/ 13 w 156"/>
                <a:gd name="T101" fmla="*/ 198 h 200"/>
                <a:gd name="T102" fmla="*/ 28 w 156"/>
                <a:gd name="T103" fmla="*/ 199 h 200"/>
                <a:gd name="T104" fmla="*/ 32 w 156"/>
                <a:gd name="T105" fmla="*/ 194 h 200"/>
                <a:gd name="T106" fmla="*/ 56 w 156"/>
                <a:gd name="T107" fmla="*/ 148 h 200"/>
                <a:gd name="T108" fmla="*/ 56 w 156"/>
                <a:gd name="T109" fmla="*/ 148 h 200"/>
                <a:gd name="T110" fmla="*/ 56 w 156"/>
                <a:gd name="T111" fmla="*/ 148 h 200"/>
                <a:gd name="T112" fmla="*/ 66 w 156"/>
                <a:gd name="T113" fmla="*/ 123 h 200"/>
                <a:gd name="T114" fmla="*/ 140 w 156"/>
                <a:gd name="T115" fmla="*/ 91 h 200"/>
                <a:gd name="T116" fmla="*/ 82 w 156"/>
                <a:gd name="T117"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200">
                  <a:moveTo>
                    <a:pt x="21" y="194"/>
                  </a:moveTo>
                  <a:cubicBezTo>
                    <a:pt x="18" y="194"/>
                    <a:pt x="15" y="193"/>
                    <a:pt x="13" y="191"/>
                  </a:cubicBezTo>
                  <a:cubicBezTo>
                    <a:pt x="12" y="191"/>
                    <a:pt x="11" y="190"/>
                    <a:pt x="10" y="190"/>
                  </a:cubicBezTo>
                  <a:cubicBezTo>
                    <a:pt x="12" y="190"/>
                    <a:pt x="13" y="190"/>
                    <a:pt x="15" y="191"/>
                  </a:cubicBezTo>
                  <a:cubicBezTo>
                    <a:pt x="16" y="191"/>
                    <a:pt x="17" y="191"/>
                    <a:pt x="18" y="191"/>
                  </a:cubicBezTo>
                  <a:cubicBezTo>
                    <a:pt x="19" y="192"/>
                    <a:pt x="20" y="193"/>
                    <a:pt x="21" y="194"/>
                  </a:cubicBezTo>
                  <a:moveTo>
                    <a:pt x="7" y="185"/>
                  </a:moveTo>
                  <a:cubicBezTo>
                    <a:pt x="13" y="175"/>
                    <a:pt x="17" y="169"/>
                    <a:pt x="21" y="162"/>
                  </a:cubicBezTo>
                  <a:cubicBezTo>
                    <a:pt x="25" y="156"/>
                    <a:pt x="28" y="150"/>
                    <a:pt x="32" y="141"/>
                  </a:cubicBezTo>
                  <a:cubicBezTo>
                    <a:pt x="32" y="141"/>
                    <a:pt x="33" y="141"/>
                    <a:pt x="33" y="141"/>
                  </a:cubicBezTo>
                  <a:cubicBezTo>
                    <a:pt x="33" y="141"/>
                    <a:pt x="33" y="141"/>
                    <a:pt x="33" y="141"/>
                  </a:cubicBezTo>
                  <a:cubicBezTo>
                    <a:pt x="36" y="141"/>
                    <a:pt x="40" y="142"/>
                    <a:pt x="44" y="144"/>
                  </a:cubicBezTo>
                  <a:cubicBezTo>
                    <a:pt x="44" y="144"/>
                    <a:pt x="44" y="144"/>
                    <a:pt x="44" y="144"/>
                  </a:cubicBezTo>
                  <a:cubicBezTo>
                    <a:pt x="43" y="145"/>
                    <a:pt x="41" y="146"/>
                    <a:pt x="40" y="146"/>
                  </a:cubicBezTo>
                  <a:cubicBezTo>
                    <a:pt x="41" y="149"/>
                    <a:pt x="41" y="149"/>
                    <a:pt x="41" y="149"/>
                  </a:cubicBezTo>
                  <a:cubicBezTo>
                    <a:pt x="43" y="148"/>
                    <a:pt x="45" y="147"/>
                    <a:pt x="47" y="146"/>
                  </a:cubicBezTo>
                  <a:cubicBezTo>
                    <a:pt x="48" y="147"/>
                    <a:pt x="48" y="147"/>
                    <a:pt x="48" y="147"/>
                  </a:cubicBezTo>
                  <a:cubicBezTo>
                    <a:pt x="48" y="147"/>
                    <a:pt x="49" y="148"/>
                    <a:pt x="49" y="148"/>
                  </a:cubicBezTo>
                  <a:cubicBezTo>
                    <a:pt x="48" y="149"/>
                    <a:pt x="48" y="149"/>
                    <a:pt x="48" y="149"/>
                  </a:cubicBezTo>
                  <a:cubicBezTo>
                    <a:pt x="48" y="148"/>
                    <a:pt x="48" y="148"/>
                    <a:pt x="48" y="148"/>
                  </a:cubicBezTo>
                  <a:cubicBezTo>
                    <a:pt x="44" y="149"/>
                    <a:pt x="41" y="151"/>
                    <a:pt x="37" y="152"/>
                  </a:cubicBezTo>
                  <a:cubicBezTo>
                    <a:pt x="39" y="155"/>
                    <a:pt x="39" y="155"/>
                    <a:pt x="39" y="155"/>
                  </a:cubicBezTo>
                  <a:cubicBezTo>
                    <a:pt x="41" y="154"/>
                    <a:pt x="44" y="153"/>
                    <a:pt x="47" y="151"/>
                  </a:cubicBezTo>
                  <a:cubicBezTo>
                    <a:pt x="46" y="153"/>
                    <a:pt x="45" y="154"/>
                    <a:pt x="45" y="156"/>
                  </a:cubicBezTo>
                  <a:cubicBezTo>
                    <a:pt x="44" y="155"/>
                    <a:pt x="44" y="155"/>
                    <a:pt x="44" y="155"/>
                  </a:cubicBezTo>
                  <a:cubicBezTo>
                    <a:pt x="41" y="156"/>
                    <a:pt x="38" y="158"/>
                    <a:pt x="35" y="159"/>
                  </a:cubicBezTo>
                  <a:cubicBezTo>
                    <a:pt x="36" y="162"/>
                    <a:pt x="36" y="162"/>
                    <a:pt x="36" y="162"/>
                  </a:cubicBezTo>
                  <a:cubicBezTo>
                    <a:pt x="38" y="161"/>
                    <a:pt x="41" y="160"/>
                    <a:pt x="43" y="159"/>
                  </a:cubicBezTo>
                  <a:cubicBezTo>
                    <a:pt x="42" y="160"/>
                    <a:pt x="42" y="162"/>
                    <a:pt x="41" y="163"/>
                  </a:cubicBezTo>
                  <a:cubicBezTo>
                    <a:pt x="40" y="161"/>
                    <a:pt x="40" y="161"/>
                    <a:pt x="40" y="161"/>
                  </a:cubicBezTo>
                  <a:cubicBezTo>
                    <a:pt x="37" y="163"/>
                    <a:pt x="33" y="164"/>
                    <a:pt x="30" y="166"/>
                  </a:cubicBezTo>
                  <a:cubicBezTo>
                    <a:pt x="32" y="169"/>
                    <a:pt x="32" y="169"/>
                    <a:pt x="32" y="169"/>
                  </a:cubicBezTo>
                  <a:cubicBezTo>
                    <a:pt x="34" y="167"/>
                    <a:pt x="37" y="166"/>
                    <a:pt x="40" y="165"/>
                  </a:cubicBezTo>
                  <a:cubicBezTo>
                    <a:pt x="40" y="166"/>
                    <a:pt x="39" y="167"/>
                    <a:pt x="38" y="169"/>
                  </a:cubicBezTo>
                  <a:cubicBezTo>
                    <a:pt x="38" y="167"/>
                    <a:pt x="38" y="167"/>
                    <a:pt x="38" y="167"/>
                  </a:cubicBezTo>
                  <a:cubicBezTo>
                    <a:pt x="34" y="168"/>
                    <a:pt x="30" y="170"/>
                    <a:pt x="27" y="173"/>
                  </a:cubicBezTo>
                  <a:cubicBezTo>
                    <a:pt x="29" y="175"/>
                    <a:pt x="29" y="175"/>
                    <a:pt x="29" y="175"/>
                  </a:cubicBezTo>
                  <a:cubicBezTo>
                    <a:pt x="31" y="173"/>
                    <a:pt x="34" y="172"/>
                    <a:pt x="37" y="171"/>
                  </a:cubicBezTo>
                  <a:cubicBezTo>
                    <a:pt x="36" y="172"/>
                    <a:pt x="36" y="174"/>
                    <a:pt x="35" y="175"/>
                  </a:cubicBezTo>
                  <a:cubicBezTo>
                    <a:pt x="35" y="176"/>
                    <a:pt x="34" y="176"/>
                    <a:pt x="34" y="177"/>
                  </a:cubicBezTo>
                  <a:cubicBezTo>
                    <a:pt x="34" y="175"/>
                    <a:pt x="34" y="175"/>
                    <a:pt x="34" y="175"/>
                  </a:cubicBezTo>
                  <a:cubicBezTo>
                    <a:pt x="30" y="177"/>
                    <a:pt x="27" y="178"/>
                    <a:pt x="24" y="180"/>
                  </a:cubicBezTo>
                  <a:cubicBezTo>
                    <a:pt x="26" y="183"/>
                    <a:pt x="26" y="183"/>
                    <a:pt x="26" y="183"/>
                  </a:cubicBezTo>
                  <a:cubicBezTo>
                    <a:pt x="28" y="181"/>
                    <a:pt x="31" y="180"/>
                    <a:pt x="33" y="179"/>
                  </a:cubicBezTo>
                  <a:cubicBezTo>
                    <a:pt x="32" y="181"/>
                    <a:pt x="31" y="183"/>
                    <a:pt x="30" y="185"/>
                  </a:cubicBezTo>
                  <a:cubicBezTo>
                    <a:pt x="30" y="183"/>
                    <a:pt x="30" y="183"/>
                    <a:pt x="30" y="183"/>
                  </a:cubicBezTo>
                  <a:cubicBezTo>
                    <a:pt x="26" y="184"/>
                    <a:pt x="23" y="185"/>
                    <a:pt x="20" y="186"/>
                  </a:cubicBezTo>
                  <a:cubicBezTo>
                    <a:pt x="21" y="189"/>
                    <a:pt x="21" y="189"/>
                    <a:pt x="21" y="189"/>
                  </a:cubicBezTo>
                  <a:cubicBezTo>
                    <a:pt x="24" y="188"/>
                    <a:pt x="27" y="187"/>
                    <a:pt x="29" y="186"/>
                  </a:cubicBezTo>
                  <a:cubicBezTo>
                    <a:pt x="29" y="187"/>
                    <a:pt x="28" y="187"/>
                    <a:pt x="28" y="188"/>
                  </a:cubicBezTo>
                  <a:cubicBezTo>
                    <a:pt x="27" y="190"/>
                    <a:pt x="26" y="191"/>
                    <a:pt x="26" y="192"/>
                  </a:cubicBezTo>
                  <a:cubicBezTo>
                    <a:pt x="25" y="193"/>
                    <a:pt x="25" y="193"/>
                    <a:pt x="25" y="193"/>
                  </a:cubicBezTo>
                  <a:cubicBezTo>
                    <a:pt x="25" y="193"/>
                    <a:pt x="25" y="193"/>
                    <a:pt x="25" y="193"/>
                  </a:cubicBezTo>
                  <a:cubicBezTo>
                    <a:pt x="24" y="193"/>
                    <a:pt x="24" y="193"/>
                    <a:pt x="24" y="193"/>
                  </a:cubicBezTo>
                  <a:cubicBezTo>
                    <a:pt x="23" y="192"/>
                    <a:pt x="22" y="190"/>
                    <a:pt x="20" y="188"/>
                  </a:cubicBezTo>
                  <a:cubicBezTo>
                    <a:pt x="18" y="188"/>
                    <a:pt x="16" y="188"/>
                    <a:pt x="15" y="187"/>
                  </a:cubicBezTo>
                  <a:cubicBezTo>
                    <a:pt x="13" y="187"/>
                    <a:pt x="11" y="187"/>
                    <a:pt x="8" y="187"/>
                  </a:cubicBezTo>
                  <a:cubicBezTo>
                    <a:pt x="7" y="187"/>
                    <a:pt x="7" y="187"/>
                    <a:pt x="7" y="187"/>
                  </a:cubicBezTo>
                  <a:cubicBezTo>
                    <a:pt x="7" y="187"/>
                    <a:pt x="7" y="187"/>
                    <a:pt x="7" y="187"/>
                  </a:cubicBezTo>
                  <a:cubicBezTo>
                    <a:pt x="7" y="188"/>
                    <a:pt x="7" y="188"/>
                    <a:pt x="7" y="188"/>
                  </a:cubicBezTo>
                  <a:cubicBezTo>
                    <a:pt x="7" y="187"/>
                    <a:pt x="7" y="187"/>
                    <a:pt x="7" y="187"/>
                  </a:cubicBezTo>
                  <a:cubicBezTo>
                    <a:pt x="7" y="187"/>
                    <a:pt x="7" y="186"/>
                    <a:pt x="7" y="185"/>
                  </a:cubicBezTo>
                  <a:cubicBezTo>
                    <a:pt x="7" y="185"/>
                    <a:pt x="7" y="185"/>
                    <a:pt x="7" y="185"/>
                  </a:cubicBezTo>
                  <a:cubicBezTo>
                    <a:pt x="7" y="185"/>
                    <a:pt x="7" y="185"/>
                    <a:pt x="7" y="185"/>
                  </a:cubicBezTo>
                  <a:moveTo>
                    <a:pt x="49" y="140"/>
                  </a:moveTo>
                  <a:cubicBezTo>
                    <a:pt x="47" y="139"/>
                    <a:pt x="45" y="138"/>
                    <a:pt x="43" y="137"/>
                  </a:cubicBezTo>
                  <a:cubicBezTo>
                    <a:pt x="42" y="136"/>
                    <a:pt x="41" y="136"/>
                    <a:pt x="40" y="136"/>
                  </a:cubicBezTo>
                  <a:cubicBezTo>
                    <a:pt x="42" y="132"/>
                    <a:pt x="44" y="127"/>
                    <a:pt x="46" y="123"/>
                  </a:cubicBezTo>
                  <a:cubicBezTo>
                    <a:pt x="47" y="120"/>
                    <a:pt x="49" y="117"/>
                    <a:pt x="49" y="115"/>
                  </a:cubicBezTo>
                  <a:cubicBezTo>
                    <a:pt x="49" y="115"/>
                    <a:pt x="49" y="115"/>
                    <a:pt x="49" y="115"/>
                  </a:cubicBezTo>
                  <a:cubicBezTo>
                    <a:pt x="53" y="117"/>
                    <a:pt x="56" y="119"/>
                    <a:pt x="60" y="121"/>
                  </a:cubicBezTo>
                  <a:cubicBezTo>
                    <a:pt x="56" y="127"/>
                    <a:pt x="52" y="133"/>
                    <a:pt x="49" y="140"/>
                  </a:cubicBezTo>
                  <a:moveTo>
                    <a:pt x="86" y="120"/>
                  </a:moveTo>
                  <a:cubicBezTo>
                    <a:pt x="73" y="120"/>
                    <a:pt x="61" y="115"/>
                    <a:pt x="50" y="108"/>
                  </a:cubicBezTo>
                  <a:cubicBezTo>
                    <a:pt x="50" y="108"/>
                    <a:pt x="50" y="108"/>
                    <a:pt x="50" y="108"/>
                  </a:cubicBezTo>
                  <a:cubicBezTo>
                    <a:pt x="50" y="108"/>
                    <a:pt x="50" y="108"/>
                    <a:pt x="50" y="108"/>
                  </a:cubicBezTo>
                  <a:cubicBezTo>
                    <a:pt x="30" y="94"/>
                    <a:pt x="19" y="67"/>
                    <a:pt x="34" y="38"/>
                  </a:cubicBezTo>
                  <a:cubicBezTo>
                    <a:pt x="45" y="16"/>
                    <a:pt x="63" y="6"/>
                    <a:pt x="82" y="6"/>
                  </a:cubicBezTo>
                  <a:cubicBezTo>
                    <a:pt x="119" y="6"/>
                    <a:pt x="156" y="43"/>
                    <a:pt x="134" y="88"/>
                  </a:cubicBezTo>
                  <a:cubicBezTo>
                    <a:pt x="123" y="110"/>
                    <a:pt x="104" y="120"/>
                    <a:pt x="86" y="120"/>
                  </a:cubicBezTo>
                  <a:moveTo>
                    <a:pt x="82" y="0"/>
                  </a:moveTo>
                  <a:cubicBezTo>
                    <a:pt x="59" y="0"/>
                    <a:pt x="39" y="13"/>
                    <a:pt x="28" y="35"/>
                  </a:cubicBezTo>
                  <a:cubicBezTo>
                    <a:pt x="18" y="56"/>
                    <a:pt x="18" y="77"/>
                    <a:pt x="29" y="95"/>
                  </a:cubicBezTo>
                  <a:cubicBezTo>
                    <a:pt x="33" y="101"/>
                    <a:pt x="38" y="107"/>
                    <a:pt x="44" y="111"/>
                  </a:cubicBezTo>
                  <a:cubicBezTo>
                    <a:pt x="43" y="114"/>
                    <a:pt x="42" y="117"/>
                    <a:pt x="40" y="121"/>
                  </a:cubicBezTo>
                  <a:cubicBezTo>
                    <a:pt x="38" y="126"/>
                    <a:pt x="35" y="131"/>
                    <a:pt x="33" y="135"/>
                  </a:cubicBezTo>
                  <a:cubicBezTo>
                    <a:pt x="32" y="135"/>
                    <a:pt x="31" y="135"/>
                    <a:pt x="30" y="135"/>
                  </a:cubicBezTo>
                  <a:cubicBezTo>
                    <a:pt x="29" y="135"/>
                    <a:pt x="28" y="136"/>
                    <a:pt x="27" y="136"/>
                  </a:cubicBezTo>
                  <a:cubicBezTo>
                    <a:pt x="27" y="136"/>
                    <a:pt x="27" y="136"/>
                    <a:pt x="27" y="136"/>
                  </a:cubicBezTo>
                  <a:cubicBezTo>
                    <a:pt x="27" y="136"/>
                    <a:pt x="27" y="136"/>
                    <a:pt x="27" y="136"/>
                  </a:cubicBezTo>
                  <a:cubicBezTo>
                    <a:pt x="27" y="137"/>
                    <a:pt x="27" y="137"/>
                    <a:pt x="27" y="137"/>
                  </a:cubicBezTo>
                  <a:cubicBezTo>
                    <a:pt x="27" y="137"/>
                    <a:pt x="27" y="137"/>
                    <a:pt x="27" y="137"/>
                  </a:cubicBezTo>
                  <a:cubicBezTo>
                    <a:pt x="23" y="147"/>
                    <a:pt x="19" y="153"/>
                    <a:pt x="16" y="159"/>
                  </a:cubicBezTo>
                  <a:cubicBezTo>
                    <a:pt x="12" y="165"/>
                    <a:pt x="8" y="171"/>
                    <a:pt x="3" y="179"/>
                  </a:cubicBezTo>
                  <a:cubicBezTo>
                    <a:pt x="3" y="180"/>
                    <a:pt x="3" y="180"/>
                    <a:pt x="3" y="180"/>
                  </a:cubicBezTo>
                  <a:cubicBezTo>
                    <a:pt x="2" y="180"/>
                    <a:pt x="2" y="181"/>
                    <a:pt x="2" y="182"/>
                  </a:cubicBezTo>
                  <a:cubicBezTo>
                    <a:pt x="1" y="182"/>
                    <a:pt x="1" y="184"/>
                    <a:pt x="1" y="185"/>
                  </a:cubicBezTo>
                  <a:cubicBezTo>
                    <a:pt x="0" y="186"/>
                    <a:pt x="0" y="187"/>
                    <a:pt x="0" y="188"/>
                  </a:cubicBezTo>
                  <a:cubicBezTo>
                    <a:pt x="0" y="188"/>
                    <a:pt x="0" y="188"/>
                    <a:pt x="0" y="189"/>
                  </a:cubicBezTo>
                  <a:cubicBezTo>
                    <a:pt x="1" y="189"/>
                    <a:pt x="1" y="190"/>
                    <a:pt x="1" y="190"/>
                  </a:cubicBezTo>
                  <a:cubicBezTo>
                    <a:pt x="2" y="192"/>
                    <a:pt x="3" y="193"/>
                    <a:pt x="5" y="194"/>
                  </a:cubicBezTo>
                  <a:cubicBezTo>
                    <a:pt x="7" y="196"/>
                    <a:pt x="10" y="197"/>
                    <a:pt x="13" y="198"/>
                  </a:cubicBezTo>
                  <a:cubicBezTo>
                    <a:pt x="16" y="199"/>
                    <a:pt x="19" y="200"/>
                    <a:pt x="22" y="200"/>
                  </a:cubicBezTo>
                  <a:cubicBezTo>
                    <a:pt x="24" y="200"/>
                    <a:pt x="26" y="200"/>
                    <a:pt x="28" y="199"/>
                  </a:cubicBezTo>
                  <a:cubicBezTo>
                    <a:pt x="29" y="198"/>
                    <a:pt x="29" y="198"/>
                    <a:pt x="29" y="197"/>
                  </a:cubicBezTo>
                  <a:cubicBezTo>
                    <a:pt x="30" y="196"/>
                    <a:pt x="31" y="195"/>
                    <a:pt x="32" y="194"/>
                  </a:cubicBezTo>
                  <a:cubicBezTo>
                    <a:pt x="35" y="189"/>
                    <a:pt x="39" y="181"/>
                    <a:pt x="43" y="172"/>
                  </a:cubicBezTo>
                  <a:cubicBezTo>
                    <a:pt x="48" y="164"/>
                    <a:pt x="52" y="155"/>
                    <a:pt x="56" y="148"/>
                  </a:cubicBezTo>
                  <a:cubicBezTo>
                    <a:pt x="56" y="148"/>
                    <a:pt x="56" y="148"/>
                    <a:pt x="56" y="148"/>
                  </a:cubicBezTo>
                  <a:cubicBezTo>
                    <a:pt x="56" y="148"/>
                    <a:pt x="56" y="148"/>
                    <a:pt x="56" y="148"/>
                  </a:cubicBezTo>
                  <a:cubicBezTo>
                    <a:pt x="56" y="148"/>
                    <a:pt x="56" y="148"/>
                    <a:pt x="56" y="148"/>
                  </a:cubicBezTo>
                  <a:cubicBezTo>
                    <a:pt x="56" y="148"/>
                    <a:pt x="56" y="148"/>
                    <a:pt x="56" y="148"/>
                  </a:cubicBezTo>
                  <a:cubicBezTo>
                    <a:pt x="55" y="147"/>
                    <a:pt x="55" y="145"/>
                    <a:pt x="54" y="144"/>
                  </a:cubicBezTo>
                  <a:cubicBezTo>
                    <a:pt x="58" y="136"/>
                    <a:pt x="61" y="130"/>
                    <a:pt x="66" y="123"/>
                  </a:cubicBezTo>
                  <a:cubicBezTo>
                    <a:pt x="72" y="125"/>
                    <a:pt x="79" y="126"/>
                    <a:pt x="86" y="126"/>
                  </a:cubicBezTo>
                  <a:cubicBezTo>
                    <a:pt x="109" y="126"/>
                    <a:pt x="129" y="113"/>
                    <a:pt x="140" y="91"/>
                  </a:cubicBezTo>
                  <a:cubicBezTo>
                    <a:pt x="150" y="70"/>
                    <a:pt x="149" y="49"/>
                    <a:pt x="138" y="31"/>
                  </a:cubicBezTo>
                  <a:cubicBezTo>
                    <a:pt x="127" y="12"/>
                    <a:pt x="105" y="0"/>
                    <a:pt x="8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849"/>
            <p:cNvSpPr>
              <a:spLocks noEditPoints="1"/>
            </p:cNvSpPr>
            <p:nvPr/>
          </p:nvSpPr>
          <p:spPr bwMode="auto">
            <a:xfrm>
              <a:off x="2789" y="2946"/>
              <a:ext cx="111" cy="64"/>
            </a:xfrm>
            <a:custGeom>
              <a:avLst/>
              <a:gdLst>
                <a:gd name="T0" fmla="*/ 7 w 47"/>
                <a:gd name="T1" fmla="*/ 24 h 27"/>
                <a:gd name="T2" fmla="*/ 7 w 47"/>
                <a:gd name="T3" fmla="*/ 24 h 27"/>
                <a:gd name="T4" fmla="*/ 6 w 47"/>
                <a:gd name="T5" fmla="*/ 24 h 27"/>
                <a:gd name="T6" fmla="*/ 4 w 47"/>
                <a:gd name="T7" fmla="*/ 23 h 27"/>
                <a:gd name="T8" fmla="*/ 4 w 47"/>
                <a:gd name="T9" fmla="*/ 21 h 27"/>
                <a:gd name="T10" fmla="*/ 8 w 47"/>
                <a:gd name="T11" fmla="*/ 13 h 27"/>
                <a:gd name="T12" fmla="*/ 15 w 47"/>
                <a:gd name="T13" fmla="*/ 7 h 27"/>
                <a:gd name="T14" fmla="*/ 29 w 47"/>
                <a:gd name="T15" fmla="*/ 3 h 27"/>
                <a:gd name="T16" fmla="*/ 29 w 47"/>
                <a:gd name="T17" fmla="*/ 3 h 27"/>
                <a:gd name="T18" fmla="*/ 29 w 47"/>
                <a:gd name="T19" fmla="*/ 3 h 27"/>
                <a:gd name="T20" fmla="*/ 41 w 47"/>
                <a:gd name="T21" fmla="*/ 8 h 27"/>
                <a:gd name="T22" fmla="*/ 44 w 47"/>
                <a:gd name="T23" fmla="*/ 12 h 27"/>
                <a:gd name="T24" fmla="*/ 44 w 47"/>
                <a:gd name="T25" fmla="*/ 12 h 27"/>
                <a:gd name="T26" fmla="*/ 43 w 47"/>
                <a:gd name="T27" fmla="*/ 13 h 27"/>
                <a:gd name="T28" fmla="*/ 42 w 47"/>
                <a:gd name="T29" fmla="*/ 14 h 27"/>
                <a:gd name="T30" fmla="*/ 42 w 47"/>
                <a:gd name="T31" fmla="*/ 14 h 27"/>
                <a:gd name="T32" fmla="*/ 42 w 47"/>
                <a:gd name="T33" fmla="*/ 14 h 27"/>
                <a:gd name="T34" fmla="*/ 40 w 47"/>
                <a:gd name="T35" fmla="*/ 13 h 27"/>
                <a:gd name="T36" fmla="*/ 39 w 47"/>
                <a:gd name="T37" fmla="*/ 15 h 27"/>
                <a:gd name="T38" fmla="*/ 40 w 47"/>
                <a:gd name="T39" fmla="*/ 13 h 27"/>
                <a:gd name="T40" fmla="*/ 31 w 47"/>
                <a:gd name="T41" fmla="*/ 11 h 27"/>
                <a:gd name="T42" fmla="*/ 18 w 47"/>
                <a:gd name="T43" fmla="*/ 16 h 27"/>
                <a:gd name="T44" fmla="*/ 12 w 47"/>
                <a:gd name="T45" fmla="*/ 22 h 27"/>
                <a:gd name="T46" fmla="*/ 7 w 47"/>
                <a:gd name="T47" fmla="*/ 24 h 27"/>
                <a:gd name="T48" fmla="*/ 29 w 47"/>
                <a:gd name="T49" fmla="*/ 0 h 27"/>
                <a:gd name="T50" fmla="*/ 28 w 47"/>
                <a:gd name="T51" fmla="*/ 0 h 27"/>
                <a:gd name="T52" fmla="*/ 28 w 47"/>
                <a:gd name="T53" fmla="*/ 0 h 27"/>
                <a:gd name="T54" fmla="*/ 14 w 47"/>
                <a:gd name="T55" fmla="*/ 4 h 27"/>
                <a:gd name="T56" fmla="*/ 6 w 47"/>
                <a:gd name="T57" fmla="*/ 11 h 27"/>
                <a:gd name="T58" fmla="*/ 1 w 47"/>
                <a:gd name="T59" fmla="*/ 21 h 27"/>
                <a:gd name="T60" fmla="*/ 1 w 47"/>
                <a:gd name="T61" fmla="*/ 24 h 27"/>
                <a:gd name="T62" fmla="*/ 4 w 47"/>
                <a:gd name="T63" fmla="*/ 27 h 27"/>
                <a:gd name="T64" fmla="*/ 7 w 47"/>
                <a:gd name="T65" fmla="*/ 27 h 27"/>
                <a:gd name="T66" fmla="*/ 14 w 47"/>
                <a:gd name="T67" fmla="*/ 25 h 27"/>
                <a:gd name="T68" fmla="*/ 20 w 47"/>
                <a:gd name="T69" fmla="*/ 19 h 27"/>
                <a:gd name="T70" fmla="*/ 31 w 47"/>
                <a:gd name="T71" fmla="*/ 14 h 27"/>
                <a:gd name="T72" fmla="*/ 31 w 47"/>
                <a:gd name="T73" fmla="*/ 14 h 27"/>
                <a:gd name="T74" fmla="*/ 39 w 47"/>
                <a:gd name="T75" fmla="*/ 16 h 27"/>
                <a:gd name="T76" fmla="*/ 41 w 47"/>
                <a:gd name="T77" fmla="*/ 17 h 27"/>
                <a:gd name="T78" fmla="*/ 41 w 47"/>
                <a:gd name="T79" fmla="*/ 17 h 27"/>
                <a:gd name="T80" fmla="*/ 42 w 47"/>
                <a:gd name="T81" fmla="*/ 17 h 27"/>
                <a:gd name="T82" fmla="*/ 45 w 47"/>
                <a:gd name="T83" fmla="*/ 15 h 27"/>
                <a:gd name="T84" fmla="*/ 47 w 47"/>
                <a:gd name="T85" fmla="*/ 12 h 27"/>
                <a:gd name="T86" fmla="*/ 47 w 47"/>
                <a:gd name="T87" fmla="*/ 12 h 27"/>
                <a:gd name="T88" fmla="*/ 43 w 47"/>
                <a:gd name="T89" fmla="*/ 5 h 27"/>
                <a:gd name="T90" fmla="*/ 29 w 47"/>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27">
                  <a:moveTo>
                    <a:pt x="7" y="24"/>
                  </a:moveTo>
                  <a:cubicBezTo>
                    <a:pt x="7" y="24"/>
                    <a:pt x="7" y="24"/>
                    <a:pt x="7" y="24"/>
                  </a:cubicBezTo>
                  <a:cubicBezTo>
                    <a:pt x="6" y="24"/>
                    <a:pt x="6" y="24"/>
                    <a:pt x="6" y="24"/>
                  </a:cubicBezTo>
                  <a:cubicBezTo>
                    <a:pt x="5" y="24"/>
                    <a:pt x="4" y="23"/>
                    <a:pt x="4" y="23"/>
                  </a:cubicBezTo>
                  <a:cubicBezTo>
                    <a:pt x="4" y="22"/>
                    <a:pt x="4" y="22"/>
                    <a:pt x="4" y="21"/>
                  </a:cubicBezTo>
                  <a:cubicBezTo>
                    <a:pt x="4" y="19"/>
                    <a:pt x="6" y="15"/>
                    <a:pt x="8" y="13"/>
                  </a:cubicBezTo>
                  <a:cubicBezTo>
                    <a:pt x="11" y="10"/>
                    <a:pt x="14" y="8"/>
                    <a:pt x="15" y="7"/>
                  </a:cubicBezTo>
                  <a:cubicBezTo>
                    <a:pt x="19" y="5"/>
                    <a:pt x="24" y="3"/>
                    <a:pt x="29" y="3"/>
                  </a:cubicBezTo>
                  <a:cubicBezTo>
                    <a:pt x="29" y="3"/>
                    <a:pt x="29" y="3"/>
                    <a:pt x="29" y="3"/>
                  </a:cubicBezTo>
                  <a:cubicBezTo>
                    <a:pt x="29" y="3"/>
                    <a:pt x="29" y="3"/>
                    <a:pt x="29" y="3"/>
                  </a:cubicBezTo>
                  <a:cubicBezTo>
                    <a:pt x="33" y="3"/>
                    <a:pt x="38" y="5"/>
                    <a:pt x="41" y="8"/>
                  </a:cubicBezTo>
                  <a:cubicBezTo>
                    <a:pt x="43" y="9"/>
                    <a:pt x="44" y="10"/>
                    <a:pt x="44" y="12"/>
                  </a:cubicBezTo>
                  <a:cubicBezTo>
                    <a:pt x="44" y="12"/>
                    <a:pt x="44" y="12"/>
                    <a:pt x="44" y="12"/>
                  </a:cubicBezTo>
                  <a:cubicBezTo>
                    <a:pt x="44" y="12"/>
                    <a:pt x="43" y="13"/>
                    <a:pt x="43" y="13"/>
                  </a:cubicBezTo>
                  <a:cubicBezTo>
                    <a:pt x="43" y="14"/>
                    <a:pt x="42" y="14"/>
                    <a:pt x="42" y="14"/>
                  </a:cubicBezTo>
                  <a:cubicBezTo>
                    <a:pt x="42" y="14"/>
                    <a:pt x="42" y="14"/>
                    <a:pt x="42" y="14"/>
                  </a:cubicBezTo>
                  <a:cubicBezTo>
                    <a:pt x="42" y="14"/>
                    <a:pt x="42" y="14"/>
                    <a:pt x="42" y="14"/>
                  </a:cubicBezTo>
                  <a:cubicBezTo>
                    <a:pt x="41" y="14"/>
                    <a:pt x="41" y="14"/>
                    <a:pt x="40" y="13"/>
                  </a:cubicBezTo>
                  <a:cubicBezTo>
                    <a:pt x="39" y="15"/>
                    <a:pt x="39" y="15"/>
                    <a:pt x="39" y="15"/>
                  </a:cubicBezTo>
                  <a:cubicBezTo>
                    <a:pt x="40" y="13"/>
                    <a:pt x="40" y="13"/>
                    <a:pt x="40" y="13"/>
                  </a:cubicBezTo>
                  <a:cubicBezTo>
                    <a:pt x="37" y="12"/>
                    <a:pt x="34" y="11"/>
                    <a:pt x="31" y="11"/>
                  </a:cubicBezTo>
                  <a:cubicBezTo>
                    <a:pt x="26" y="11"/>
                    <a:pt x="21" y="13"/>
                    <a:pt x="18" y="16"/>
                  </a:cubicBezTo>
                  <a:cubicBezTo>
                    <a:pt x="16" y="18"/>
                    <a:pt x="14" y="21"/>
                    <a:pt x="12" y="22"/>
                  </a:cubicBezTo>
                  <a:cubicBezTo>
                    <a:pt x="10" y="23"/>
                    <a:pt x="8" y="24"/>
                    <a:pt x="7" y="24"/>
                  </a:cubicBezTo>
                  <a:moveTo>
                    <a:pt x="29" y="0"/>
                  </a:moveTo>
                  <a:cubicBezTo>
                    <a:pt x="28" y="0"/>
                    <a:pt x="28" y="0"/>
                    <a:pt x="28" y="0"/>
                  </a:cubicBezTo>
                  <a:cubicBezTo>
                    <a:pt x="28" y="0"/>
                    <a:pt x="28" y="0"/>
                    <a:pt x="28" y="0"/>
                  </a:cubicBezTo>
                  <a:cubicBezTo>
                    <a:pt x="23" y="0"/>
                    <a:pt x="18" y="2"/>
                    <a:pt x="14" y="4"/>
                  </a:cubicBezTo>
                  <a:cubicBezTo>
                    <a:pt x="12" y="5"/>
                    <a:pt x="9" y="8"/>
                    <a:pt x="6" y="11"/>
                  </a:cubicBezTo>
                  <a:cubicBezTo>
                    <a:pt x="3" y="14"/>
                    <a:pt x="1" y="17"/>
                    <a:pt x="1" y="21"/>
                  </a:cubicBezTo>
                  <a:cubicBezTo>
                    <a:pt x="0" y="22"/>
                    <a:pt x="1" y="23"/>
                    <a:pt x="1" y="24"/>
                  </a:cubicBezTo>
                  <a:cubicBezTo>
                    <a:pt x="2" y="25"/>
                    <a:pt x="3" y="26"/>
                    <a:pt x="4" y="27"/>
                  </a:cubicBezTo>
                  <a:cubicBezTo>
                    <a:pt x="5" y="27"/>
                    <a:pt x="6" y="27"/>
                    <a:pt x="7" y="27"/>
                  </a:cubicBezTo>
                  <a:cubicBezTo>
                    <a:pt x="10" y="27"/>
                    <a:pt x="12" y="26"/>
                    <a:pt x="14" y="25"/>
                  </a:cubicBezTo>
                  <a:cubicBezTo>
                    <a:pt x="16" y="23"/>
                    <a:pt x="18" y="20"/>
                    <a:pt x="20" y="19"/>
                  </a:cubicBezTo>
                  <a:cubicBezTo>
                    <a:pt x="23" y="16"/>
                    <a:pt x="27" y="14"/>
                    <a:pt x="31" y="14"/>
                  </a:cubicBezTo>
                  <a:cubicBezTo>
                    <a:pt x="31" y="14"/>
                    <a:pt x="31" y="14"/>
                    <a:pt x="31" y="14"/>
                  </a:cubicBezTo>
                  <a:cubicBezTo>
                    <a:pt x="34" y="14"/>
                    <a:pt x="36" y="15"/>
                    <a:pt x="39" y="16"/>
                  </a:cubicBezTo>
                  <a:cubicBezTo>
                    <a:pt x="39" y="16"/>
                    <a:pt x="40" y="17"/>
                    <a:pt x="41" y="17"/>
                  </a:cubicBezTo>
                  <a:cubicBezTo>
                    <a:pt x="41" y="17"/>
                    <a:pt x="41" y="17"/>
                    <a:pt x="41" y="17"/>
                  </a:cubicBezTo>
                  <a:cubicBezTo>
                    <a:pt x="42" y="17"/>
                    <a:pt x="42" y="17"/>
                    <a:pt x="42" y="17"/>
                  </a:cubicBezTo>
                  <a:cubicBezTo>
                    <a:pt x="43" y="17"/>
                    <a:pt x="45" y="16"/>
                    <a:pt x="45" y="15"/>
                  </a:cubicBezTo>
                  <a:cubicBezTo>
                    <a:pt x="46" y="14"/>
                    <a:pt x="47" y="13"/>
                    <a:pt x="47" y="12"/>
                  </a:cubicBezTo>
                  <a:cubicBezTo>
                    <a:pt x="47" y="12"/>
                    <a:pt x="47" y="12"/>
                    <a:pt x="47" y="12"/>
                  </a:cubicBezTo>
                  <a:cubicBezTo>
                    <a:pt x="47" y="9"/>
                    <a:pt x="45" y="7"/>
                    <a:pt x="43" y="5"/>
                  </a:cubicBezTo>
                  <a:cubicBezTo>
                    <a:pt x="39" y="2"/>
                    <a:pt x="34"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Rectangle 850"/>
            <p:cNvSpPr>
              <a:spLocks noChangeArrowheads="1"/>
            </p:cNvSpPr>
            <p:nvPr/>
          </p:nvSpPr>
          <p:spPr bwMode="auto">
            <a:xfrm>
              <a:off x="2917" y="2979"/>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7" name="Freeform 851"/>
            <p:cNvSpPr/>
            <p:nvPr/>
          </p:nvSpPr>
          <p:spPr bwMode="auto">
            <a:xfrm>
              <a:off x="2917" y="29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852"/>
            <p:cNvSpPr>
              <a:spLocks noEditPoints="1"/>
            </p:cNvSpPr>
            <p:nvPr/>
          </p:nvSpPr>
          <p:spPr bwMode="auto">
            <a:xfrm>
              <a:off x="2900" y="2979"/>
              <a:ext cx="31" cy="31"/>
            </a:xfrm>
            <a:custGeom>
              <a:avLst/>
              <a:gdLst>
                <a:gd name="T0" fmla="*/ 6 w 13"/>
                <a:gd name="T1" fmla="*/ 10 h 13"/>
                <a:gd name="T2" fmla="*/ 6 w 13"/>
                <a:gd name="T3" fmla="*/ 10 h 13"/>
                <a:gd name="T4" fmla="*/ 5 w 13"/>
                <a:gd name="T5" fmla="*/ 10 h 13"/>
                <a:gd name="T6" fmla="*/ 3 w 13"/>
                <a:gd name="T7" fmla="*/ 7 h 13"/>
                <a:gd name="T8" fmla="*/ 4 w 13"/>
                <a:gd name="T9" fmla="*/ 5 h 13"/>
                <a:gd name="T10" fmla="*/ 7 w 13"/>
                <a:gd name="T11" fmla="*/ 3 h 13"/>
                <a:gd name="T12" fmla="*/ 7 w 13"/>
                <a:gd name="T13" fmla="*/ 3 h 13"/>
                <a:gd name="T14" fmla="*/ 7 w 13"/>
                <a:gd name="T15" fmla="*/ 3 h 13"/>
                <a:gd name="T16" fmla="*/ 7 w 13"/>
                <a:gd name="T17" fmla="*/ 3 h 13"/>
                <a:gd name="T18" fmla="*/ 10 w 13"/>
                <a:gd name="T19" fmla="*/ 5 h 13"/>
                <a:gd name="T20" fmla="*/ 10 w 13"/>
                <a:gd name="T21" fmla="*/ 5 h 13"/>
                <a:gd name="T22" fmla="*/ 10 w 13"/>
                <a:gd name="T23" fmla="*/ 6 h 13"/>
                <a:gd name="T24" fmla="*/ 10 w 13"/>
                <a:gd name="T25" fmla="*/ 6 h 13"/>
                <a:gd name="T26" fmla="*/ 8 w 13"/>
                <a:gd name="T27" fmla="*/ 9 h 13"/>
                <a:gd name="T28" fmla="*/ 6 w 13"/>
                <a:gd name="T29" fmla="*/ 10 h 13"/>
                <a:gd name="T30" fmla="*/ 7 w 13"/>
                <a:gd name="T31" fmla="*/ 0 h 13"/>
                <a:gd name="T32" fmla="*/ 7 w 13"/>
                <a:gd name="T33" fmla="*/ 0 h 13"/>
                <a:gd name="T34" fmla="*/ 7 w 13"/>
                <a:gd name="T35" fmla="*/ 0 h 13"/>
                <a:gd name="T36" fmla="*/ 7 w 13"/>
                <a:gd name="T37" fmla="*/ 0 h 13"/>
                <a:gd name="T38" fmla="*/ 1 w 13"/>
                <a:gd name="T39" fmla="*/ 4 h 13"/>
                <a:gd name="T40" fmla="*/ 0 w 13"/>
                <a:gd name="T41" fmla="*/ 7 h 13"/>
                <a:gd name="T42" fmla="*/ 3 w 13"/>
                <a:gd name="T43" fmla="*/ 12 h 13"/>
                <a:gd name="T44" fmla="*/ 6 w 13"/>
                <a:gd name="T45" fmla="*/ 13 h 13"/>
                <a:gd name="T46" fmla="*/ 10 w 13"/>
                <a:gd name="T47" fmla="*/ 12 h 13"/>
                <a:gd name="T48" fmla="*/ 13 w 13"/>
                <a:gd name="T49" fmla="*/ 7 h 13"/>
                <a:gd name="T50" fmla="*/ 13 w 13"/>
                <a:gd name="T51" fmla="*/ 6 h 13"/>
                <a:gd name="T52" fmla="*/ 13 w 13"/>
                <a:gd name="T53" fmla="*/ 4 h 13"/>
                <a:gd name="T54" fmla="*/ 7 w 13"/>
                <a:gd name="T5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3">
                  <a:moveTo>
                    <a:pt x="6" y="10"/>
                  </a:moveTo>
                  <a:cubicBezTo>
                    <a:pt x="6" y="10"/>
                    <a:pt x="6" y="10"/>
                    <a:pt x="6" y="10"/>
                  </a:cubicBezTo>
                  <a:cubicBezTo>
                    <a:pt x="6" y="10"/>
                    <a:pt x="5" y="10"/>
                    <a:pt x="5" y="10"/>
                  </a:cubicBezTo>
                  <a:cubicBezTo>
                    <a:pt x="4" y="9"/>
                    <a:pt x="3" y="8"/>
                    <a:pt x="3" y="7"/>
                  </a:cubicBezTo>
                  <a:cubicBezTo>
                    <a:pt x="3" y="6"/>
                    <a:pt x="3" y="6"/>
                    <a:pt x="4" y="5"/>
                  </a:cubicBezTo>
                  <a:cubicBezTo>
                    <a:pt x="4" y="4"/>
                    <a:pt x="6" y="3"/>
                    <a:pt x="7" y="3"/>
                  </a:cubicBezTo>
                  <a:cubicBezTo>
                    <a:pt x="7" y="3"/>
                    <a:pt x="7" y="3"/>
                    <a:pt x="7" y="3"/>
                  </a:cubicBezTo>
                  <a:cubicBezTo>
                    <a:pt x="7" y="3"/>
                    <a:pt x="7" y="3"/>
                    <a:pt x="7" y="3"/>
                  </a:cubicBezTo>
                  <a:cubicBezTo>
                    <a:pt x="7" y="3"/>
                    <a:pt x="7" y="3"/>
                    <a:pt x="7" y="3"/>
                  </a:cubicBezTo>
                  <a:cubicBezTo>
                    <a:pt x="8" y="3"/>
                    <a:pt x="9" y="4"/>
                    <a:pt x="10" y="5"/>
                  </a:cubicBezTo>
                  <a:cubicBezTo>
                    <a:pt x="10" y="5"/>
                    <a:pt x="10" y="5"/>
                    <a:pt x="10" y="5"/>
                  </a:cubicBezTo>
                  <a:cubicBezTo>
                    <a:pt x="10" y="6"/>
                    <a:pt x="10" y="6"/>
                    <a:pt x="10" y="6"/>
                  </a:cubicBezTo>
                  <a:cubicBezTo>
                    <a:pt x="10" y="6"/>
                    <a:pt x="10" y="6"/>
                    <a:pt x="10" y="6"/>
                  </a:cubicBezTo>
                  <a:cubicBezTo>
                    <a:pt x="10" y="8"/>
                    <a:pt x="9" y="9"/>
                    <a:pt x="8" y="9"/>
                  </a:cubicBezTo>
                  <a:cubicBezTo>
                    <a:pt x="8" y="10"/>
                    <a:pt x="7" y="10"/>
                    <a:pt x="6" y="10"/>
                  </a:cubicBezTo>
                  <a:moveTo>
                    <a:pt x="7" y="0"/>
                  </a:moveTo>
                  <a:cubicBezTo>
                    <a:pt x="7" y="0"/>
                    <a:pt x="7" y="0"/>
                    <a:pt x="7" y="0"/>
                  </a:cubicBezTo>
                  <a:cubicBezTo>
                    <a:pt x="7" y="0"/>
                    <a:pt x="7" y="0"/>
                    <a:pt x="7" y="0"/>
                  </a:cubicBezTo>
                  <a:cubicBezTo>
                    <a:pt x="7" y="0"/>
                    <a:pt x="7" y="0"/>
                    <a:pt x="7" y="0"/>
                  </a:cubicBezTo>
                  <a:cubicBezTo>
                    <a:pt x="4" y="0"/>
                    <a:pt x="2" y="2"/>
                    <a:pt x="1" y="4"/>
                  </a:cubicBezTo>
                  <a:cubicBezTo>
                    <a:pt x="0" y="5"/>
                    <a:pt x="0" y="6"/>
                    <a:pt x="0" y="7"/>
                  </a:cubicBezTo>
                  <a:cubicBezTo>
                    <a:pt x="0" y="9"/>
                    <a:pt x="1" y="11"/>
                    <a:pt x="3" y="12"/>
                  </a:cubicBezTo>
                  <a:cubicBezTo>
                    <a:pt x="4" y="13"/>
                    <a:pt x="5" y="13"/>
                    <a:pt x="6" y="13"/>
                  </a:cubicBezTo>
                  <a:cubicBezTo>
                    <a:pt x="7" y="13"/>
                    <a:pt x="9" y="13"/>
                    <a:pt x="10" y="12"/>
                  </a:cubicBezTo>
                  <a:cubicBezTo>
                    <a:pt x="12" y="11"/>
                    <a:pt x="13" y="9"/>
                    <a:pt x="13" y="7"/>
                  </a:cubicBezTo>
                  <a:cubicBezTo>
                    <a:pt x="13" y="6"/>
                    <a:pt x="13" y="6"/>
                    <a:pt x="13" y="6"/>
                  </a:cubicBezTo>
                  <a:cubicBezTo>
                    <a:pt x="13" y="5"/>
                    <a:pt x="13" y="5"/>
                    <a:pt x="13" y="4"/>
                  </a:cubicBezTo>
                  <a:cubicBezTo>
                    <a:pt x="12" y="2"/>
                    <a:pt x="9" y="0"/>
                    <a:pt x="7"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853"/>
            <p:cNvSpPr>
              <a:spLocks noEditPoints="1"/>
            </p:cNvSpPr>
            <p:nvPr/>
          </p:nvSpPr>
          <p:spPr bwMode="auto">
            <a:xfrm>
              <a:off x="5381" y="2456"/>
              <a:ext cx="190" cy="218"/>
            </a:xfrm>
            <a:custGeom>
              <a:avLst/>
              <a:gdLst>
                <a:gd name="T0" fmla="*/ 59 w 80"/>
                <a:gd name="T1" fmla="*/ 56 h 92"/>
                <a:gd name="T2" fmla="*/ 50 w 80"/>
                <a:gd name="T3" fmla="*/ 58 h 92"/>
                <a:gd name="T4" fmla="*/ 9 w 80"/>
                <a:gd name="T5" fmla="*/ 78 h 92"/>
                <a:gd name="T6" fmla="*/ 13 w 80"/>
                <a:gd name="T7" fmla="*/ 82 h 92"/>
                <a:gd name="T8" fmla="*/ 67 w 80"/>
                <a:gd name="T9" fmla="*/ 40 h 92"/>
                <a:gd name="T10" fmla="*/ 64 w 80"/>
                <a:gd name="T11" fmla="*/ 42 h 92"/>
                <a:gd name="T12" fmla="*/ 66 w 80"/>
                <a:gd name="T13" fmla="*/ 38 h 92"/>
                <a:gd name="T14" fmla="*/ 47 w 80"/>
                <a:gd name="T15" fmla="*/ 57 h 92"/>
                <a:gd name="T16" fmla="*/ 25 w 80"/>
                <a:gd name="T17" fmla="*/ 34 h 92"/>
                <a:gd name="T18" fmla="*/ 39 w 80"/>
                <a:gd name="T19" fmla="*/ 19 h 92"/>
                <a:gd name="T20" fmla="*/ 37 w 80"/>
                <a:gd name="T21" fmla="*/ 24 h 92"/>
                <a:gd name="T22" fmla="*/ 35 w 80"/>
                <a:gd name="T23" fmla="*/ 31 h 92"/>
                <a:gd name="T24" fmla="*/ 56 w 80"/>
                <a:gd name="T25" fmla="*/ 46 h 92"/>
                <a:gd name="T26" fmla="*/ 57 w 80"/>
                <a:gd name="T27" fmla="*/ 46 h 92"/>
                <a:gd name="T28" fmla="*/ 68 w 80"/>
                <a:gd name="T29" fmla="*/ 44 h 92"/>
                <a:gd name="T30" fmla="*/ 62 w 80"/>
                <a:gd name="T31" fmla="*/ 54 h 92"/>
                <a:gd name="T32" fmla="*/ 59 w 80"/>
                <a:gd name="T33" fmla="*/ 54 h 92"/>
                <a:gd name="T34" fmla="*/ 48 w 80"/>
                <a:gd name="T35" fmla="*/ 57 h 92"/>
                <a:gd name="T36" fmla="*/ 39 w 80"/>
                <a:gd name="T37" fmla="*/ 31 h 92"/>
                <a:gd name="T38" fmla="*/ 57 w 80"/>
                <a:gd name="T39" fmla="*/ 20 h 92"/>
                <a:gd name="T40" fmla="*/ 71 w 80"/>
                <a:gd name="T41" fmla="*/ 25 h 92"/>
                <a:gd name="T42" fmla="*/ 63 w 80"/>
                <a:gd name="T43" fmla="*/ 24 h 92"/>
                <a:gd name="T44" fmla="*/ 62 w 80"/>
                <a:gd name="T45" fmla="*/ 26 h 92"/>
                <a:gd name="T46" fmla="*/ 68 w 80"/>
                <a:gd name="T47" fmla="*/ 28 h 92"/>
                <a:gd name="T48" fmla="*/ 61 w 80"/>
                <a:gd name="T49" fmla="*/ 28 h 92"/>
                <a:gd name="T50" fmla="*/ 66 w 80"/>
                <a:gd name="T51" fmla="*/ 31 h 92"/>
                <a:gd name="T52" fmla="*/ 59 w 80"/>
                <a:gd name="T53" fmla="*/ 31 h 92"/>
                <a:gd name="T54" fmla="*/ 58 w 80"/>
                <a:gd name="T55" fmla="*/ 33 h 92"/>
                <a:gd name="T56" fmla="*/ 65 w 80"/>
                <a:gd name="T57" fmla="*/ 33 h 92"/>
                <a:gd name="T58" fmla="*/ 56 w 80"/>
                <a:gd name="T59" fmla="*/ 35 h 92"/>
                <a:gd name="T60" fmla="*/ 62 w 80"/>
                <a:gd name="T61" fmla="*/ 37 h 92"/>
                <a:gd name="T62" fmla="*/ 55 w 80"/>
                <a:gd name="T63" fmla="*/ 38 h 92"/>
                <a:gd name="T64" fmla="*/ 54 w 80"/>
                <a:gd name="T65" fmla="*/ 39 h 92"/>
                <a:gd name="T66" fmla="*/ 59 w 80"/>
                <a:gd name="T67" fmla="*/ 40 h 92"/>
                <a:gd name="T68" fmla="*/ 52 w 80"/>
                <a:gd name="T69" fmla="*/ 41 h 92"/>
                <a:gd name="T70" fmla="*/ 51 w 80"/>
                <a:gd name="T71" fmla="*/ 42 h 92"/>
                <a:gd name="T72" fmla="*/ 51 w 80"/>
                <a:gd name="T73" fmla="*/ 43 h 92"/>
                <a:gd name="T74" fmla="*/ 54 w 80"/>
                <a:gd name="T75" fmla="*/ 9 h 92"/>
                <a:gd name="T76" fmla="*/ 61 w 80"/>
                <a:gd name="T77" fmla="*/ 4 h 92"/>
                <a:gd name="T78" fmla="*/ 72 w 80"/>
                <a:gd name="T79" fmla="*/ 8 h 92"/>
                <a:gd name="T80" fmla="*/ 70 w 80"/>
                <a:gd name="T81" fmla="*/ 20 h 92"/>
                <a:gd name="T82" fmla="*/ 60 w 80"/>
                <a:gd name="T83" fmla="*/ 0 h 92"/>
                <a:gd name="T84" fmla="*/ 52 w 80"/>
                <a:gd name="T85" fmla="*/ 3 h 92"/>
                <a:gd name="T86" fmla="*/ 39 w 80"/>
                <a:gd name="T87" fmla="*/ 15 h 92"/>
                <a:gd name="T88" fmla="*/ 22 w 80"/>
                <a:gd name="T89" fmla="*/ 34 h 92"/>
                <a:gd name="T90" fmla="*/ 6 w 80"/>
                <a:gd name="T91" fmla="*/ 76 h 92"/>
                <a:gd name="T92" fmla="*/ 3 w 80"/>
                <a:gd name="T93" fmla="*/ 84 h 92"/>
                <a:gd name="T94" fmla="*/ 2 w 80"/>
                <a:gd name="T95" fmla="*/ 92 h 92"/>
                <a:gd name="T96" fmla="*/ 16 w 80"/>
                <a:gd name="T97" fmla="*/ 85 h 92"/>
                <a:gd name="T98" fmla="*/ 52 w 80"/>
                <a:gd name="T99" fmla="*/ 61 h 92"/>
                <a:gd name="T100" fmla="*/ 71 w 80"/>
                <a:gd name="T101" fmla="*/ 44 h 92"/>
                <a:gd name="T102" fmla="*/ 79 w 80"/>
                <a:gd name="T103" fmla="*/ 18 h 92"/>
                <a:gd name="T104" fmla="*/ 60 w 80"/>
                <a:gd name="T10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0" h="92">
                  <a:moveTo>
                    <a:pt x="50" y="58"/>
                  </a:moveTo>
                  <a:cubicBezTo>
                    <a:pt x="50" y="58"/>
                    <a:pt x="50" y="58"/>
                    <a:pt x="50" y="58"/>
                  </a:cubicBezTo>
                  <a:cubicBezTo>
                    <a:pt x="53" y="57"/>
                    <a:pt x="56" y="57"/>
                    <a:pt x="59" y="56"/>
                  </a:cubicBezTo>
                  <a:cubicBezTo>
                    <a:pt x="58" y="57"/>
                    <a:pt x="56" y="57"/>
                    <a:pt x="55" y="58"/>
                  </a:cubicBezTo>
                  <a:cubicBezTo>
                    <a:pt x="54" y="57"/>
                    <a:pt x="54" y="57"/>
                    <a:pt x="54" y="57"/>
                  </a:cubicBezTo>
                  <a:cubicBezTo>
                    <a:pt x="53" y="57"/>
                    <a:pt x="51" y="57"/>
                    <a:pt x="50" y="58"/>
                  </a:cubicBezTo>
                  <a:moveTo>
                    <a:pt x="6" y="86"/>
                  </a:moveTo>
                  <a:cubicBezTo>
                    <a:pt x="6" y="86"/>
                    <a:pt x="6" y="86"/>
                    <a:pt x="6" y="86"/>
                  </a:cubicBezTo>
                  <a:cubicBezTo>
                    <a:pt x="7" y="83"/>
                    <a:pt x="8" y="80"/>
                    <a:pt x="9" y="78"/>
                  </a:cubicBezTo>
                  <a:cubicBezTo>
                    <a:pt x="11" y="76"/>
                    <a:pt x="22" y="63"/>
                    <a:pt x="30" y="53"/>
                  </a:cubicBezTo>
                  <a:cubicBezTo>
                    <a:pt x="32" y="54"/>
                    <a:pt x="33" y="55"/>
                    <a:pt x="35" y="56"/>
                  </a:cubicBezTo>
                  <a:cubicBezTo>
                    <a:pt x="13" y="82"/>
                    <a:pt x="13" y="82"/>
                    <a:pt x="13" y="82"/>
                  </a:cubicBezTo>
                  <a:cubicBezTo>
                    <a:pt x="6" y="86"/>
                    <a:pt x="6" y="86"/>
                    <a:pt x="6" y="86"/>
                  </a:cubicBezTo>
                  <a:moveTo>
                    <a:pt x="64" y="42"/>
                  </a:moveTo>
                  <a:cubicBezTo>
                    <a:pt x="65" y="41"/>
                    <a:pt x="66" y="41"/>
                    <a:pt x="67" y="40"/>
                  </a:cubicBezTo>
                  <a:cubicBezTo>
                    <a:pt x="67" y="41"/>
                    <a:pt x="67" y="41"/>
                    <a:pt x="67" y="41"/>
                  </a:cubicBezTo>
                  <a:cubicBezTo>
                    <a:pt x="67" y="41"/>
                    <a:pt x="67" y="41"/>
                    <a:pt x="67" y="41"/>
                  </a:cubicBezTo>
                  <a:cubicBezTo>
                    <a:pt x="66" y="41"/>
                    <a:pt x="65" y="41"/>
                    <a:pt x="64" y="42"/>
                  </a:cubicBezTo>
                  <a:moveTo>
                    <a:pt x="65" y="39"/>
                  </a:moveTo>
                  <a:cubicBezTo>
                    <a:pt x="65" y="39"/>
                    <a:pt x="66" y="38"/>
                    <a:pt x="66" y="38"/>
                  </a:cubicBezTo>
                  <a:cubicBezTo>
                    <a:pt x="66" y="38"/>
                    <a:pt x="66" y="38"/>
                    <a:pt x="66" y="38"/>
                  </a:cubicBezTo>
                  <a:cubicBezTo>
                    <a:pt x="66" y="39"/>
                    <a:pt x="65" y="39"/>
                    <a:pt x="65" y="39"/>
                  </a:cubicBezTo>
                  <a:moveTo>
                    <a:pt x="48" y="57"/>
                  </a:moveTo>
                  <a:cubicBezTo>
                    <a:pt x="47" y="57"/>
                    <a:pt x="47" y="57"/>
                    <a:pt x="47" y="57"/>
                  </a:cubicBezTo>
                  <a:cubicBezTo>
                    <a:pt x="41" y="56"/>
                    <a:pt x="34" y="52"/>
                    <a:pt x="31" y="48"/>
                  </a:cubicBezTo>
                  <a:cubicBezTo>
                    <a:pt x="27" y="44"/>
                    <a:pt x="25" y="39"/>
                    <a:pt x="25" y="34"/>
                  </a:cubicBezTo>
                  <a:cubicBezTo>
                    <a:pt x="25" y="34"/>
                    <a:pt x="25" y="34"/>
                    <a:pt x="25" y="34"/>
                  </a:cubicBezTo>
                  <a:cubicBezTo>
                    <a:pt x="25" y="29"/>
                    <a:pt x="27" y="24"/>
                    <a:pt x="31" y="22"/>
                  </a:cubicBezTo>
                  <a:cubicBezTo>
                    <a:pt x="33" y="20"/>
                    <a:pt x="36" y="19"/>
                    <a:pt x="39" y="19"/>
                  </a:cubicBezTo>
                  <a:cubicBezTo>
                    <a:pt x="39" y="19"/>
                    <a:pt x="39" y="19"/>
                    <a:pt x="39" y="19"/>
                  </a:cubicBezTo>
                  <a:cubicBezTo>
                    <a:pt x="39" y="19"/>
                    <a:pt x="40" y="19"/>
                    <a:pt x="40" y="19"/>
                  </a:cubicBezTo>
                  <a:cubicBezTo>
                    <a:pt x="40" y="20"/>
                    <a:pt x="39" y="22"/>
                    <a:pt x="38" y="23"/>
                  </a:cubicBezTo>
                  <a:cubicBezTo>
                    <a:pt x="37" y="23"/>
                    <a:pt x="37" y="23"/>
                    <a:pt x="37" y="24"/>
                  </a:cubicBezTo>
                  <a:cubicBezTo>
                    <a:pt x="37" y="24"/>
                    <a:pt x="36" y="25"/>
                    <a:pt x="36" y="25"/>
                  </a:cubicBezTo>
                  <a:cubicBezTo>
                    <a:pt x="36" y="26"/>
                    <a:pt x="36" y="26"/>
                    <a:pt x="36" y="26"/>
                  </a:cubicBezTo>
                  <a:cubicBezTo>
                    <a:pt x="35" y="27"/>
                    <a:pt x="35" y="29"/>
                    <a:pt x="35" y="31"/>
                  </a:cubicBezTo>
                  <a:cubicBezTo>
                    <a:pt x="35" y="35"/>
                    <a:pt x="37" y="40"/>
                    <a:pt x="40" y="43"/>
                  </a:cubicBezTo>
                  <a:cubicBezTo>
                    <a:pt x="43" y="46"/>
                    <a:pt x="47" y="47"/>
                    <a:pt x="51" y="47"/>
                  </a:cubicBezTo>
                  <a:cubicBezTo>
                    <a:pt x="53" y="47"/>
                    <a:pt x="54" y="47"/>
                    <a:pt x="56" y="46"/>
                  </a:cubicBezTo>
                  <a:cubicBezTo>
                    <a:pt x="56" y="46"/>
                    <a:pt x="56" y="46"/>
                    <a:pt x="56" y="46"/>
                  </a:cubicBezTo>
                  <a:cubicBezTo>
                    <a:pt x="57" y="46"/>
                    <a:pt x="57" y="46"/>
                    <a:pt x="57" y="46"/>
                  </a:cubicBezTo>
                  <a:cubicBezTo>
                    <a:pt x="57" y="46"/>
                    <a:pt x="57" y="46"/>
                    <a:pt x="57" y="46"/>
                  </a:cubicBezTo>
                  <a:cubicBezTo>
                    <a:pt x="61" y="45"/>
                    <a:pt x="64" y="44"/>
                    <a:pt x="67" y="42"/>
                  </a:cubicBezTo>
                  <a:cubicBezTo>
                    <a:pt x="68" y="42"/>
                    <a:pt x="68" y="42"/>
                    <a:pt x="68" y="42"/>
                  </a:cubicBezTo>
                  <a:cubicBezTo>
                    <a:pt x="68" y="43"/>
                    <a:pt x="68" y="43"/>
                    <a:pt x="68" y="44"/>
                  </a:cubicBezTo>
                  <a:cubicBezTo>
                    <a:pt x="68" y="48"/>
                    <a:pt x="66" y="52"/>
                    <a:pt x="63" y="54"/>
                  </a:cubicBezTo>
                  <a:cubicBezTo>
                    <a:pt x="63" y="54"/>
                    <a:pt x="63" y="54"/>
                    <a:pt x="62" y="55"/>
                  </a:cubicBezTo>
                  <a:cubicBezTo>
                    <a:pt x="62" y="54"/>
                    <a:pt x="62" y="54"/>
                    <a:pt x="62" y="54"/>
                  </a:cubicBezTo>
                  <a:cubicBezTo>
                    <a:pt x="62" y="54"/>
                    <a:pt x="62" y="54"/>
                    <a:pt x="61" y="54"/>
                  </a:cubicBezTo>
                  <a:cubicBezTo>
                    <a:pt x="61" y="54"/>
                    <a:pt x="61" y="54"/>
                    <a:pt x="61" y="54"/>
                  </a:cubicBezTo>
                  <a:cubicBezTo>
                    <a:pt x="60" y="54"/>
                    <a:pt x="60" y="54"/>
                    <a:pt x="59" y="54"/>
                  </a:cubicBezTo>
                  <a:cubicBezTo>
                    <a:pt x="56" y="55"/>
                    <a:pt x="52" y="56"/>
                    <a:pt x="48" y="56"/>
                  </a:cubicBezTo>
                  <a:cubicBezTo>
                    <a:pt x="48" y="56"/>
                    <a:pt x="47" y="57"/>
                    <a:pt x="48" y="57"/>
                  </a:cubicBezTo>
                  <a:cubicBezTo>
                    <a:pt x="48" y="57"/>
                    <a:pt x="48" y="57"/>
                    <a:pt x="48" y="57"/>
                  </a:cubicBezTo>
                  <a:moveTo>
                    <a:pt x="51" y="43"/>
                  </a:moveTo>
                  <a:cubicBezTo>
                    <a:pt x="48" y="43"/>
                    <a:pt x="45" y="42"/>
                    <a:pt x="42" y="40"/>
                  </a:cubicBezTo>
                  <a:cubicBezTo>
                    <a:pt x="40" y="38"/>
                    <a:pt x="39" y="34"/>
                    <a:pt x="39" y="31"/>
                  </a:cubicBezTo>
                  <a:cubicBezTo>
                    <a:pt x="39" y="30"/>
                    <a:pt x="39" y="28"/>
                    <a:pt x="40" y="27"/>
                  </a:cubicBezTo>
                  <a:cubicBezTo>
                    <a:pt x="44" y="21"/>
                    <a:pt x="47" y="16"/>
                    <a:pt x="51" y="10"/>
                  </a:cubicBezTo>
                  <a:cubicBezTo>
                    <a:pt x="51" y="14"/>
                    <a:pt x="54" y="17"/>
                    <a:pt x="57" y="20"/>
                  </a:cubicBezTo>
                  <a:cubicBezTo>
                    <a:pt x="61" y="23"/>
                    <a:pt x="66" y="24"/>
                    <a:pt x="70" y="24"/>
                  </a:cubicBezTo>
                  <a:cubicBezTo>
                    <a:pt x="70" y="24"/>
                    <a:pt x="71" y="24"/>
                    <a:pt x="72" y="24"/>
                  </a:cubicBezTo>
                  <a:cubicBezTo>
                    <a:pt x="71" y="24"/>
                    <a:pt x="71" y="25"/>
                    <a:pt x="71" y="25"/>
                  </a:cubicBezTo>
                  <a:cubicBezTo>
                    <a:pt x="70" y="25"/>
                    <a:pt x="70" y="25"/>
                    <a:pt x="70" y="25"/>
                  </a:cubicBezTo>
                  <a:cubicBezTo>
                    <a:pt x="69" y="25"/>
                    <a:pt x="69" y="25"/>
                    <a:pt x="68" y="25"/>
                  </a:cubicBezTo>
                  <a:cubicBezTo>
                    <a:pt x="66" y="25"/>
                    <a:pt x="65" y="25"/>
                    <a:pt x="63" y="24"/>
                  </a:cubicBezTo>
                  <a:cubicBezTo>
                    <a:pt x="63" y="24"/>
                    <a:pt x="63" y="24"/>
                    <a:pt x="63" y="24"/>
                  </a:cubicBezTo>
                  <a:cubicBezTo>
                    <a:pt x="62" y="24"/>
                    <a:pt x="62" y="25"/>
                    <a:pt x="62" y="25"/>
                  </a:cubicBezTo>
                  <a:cubicBezTo>
                    <a:pt x="62" y="25"/>
                    <a:pt x="62" y="26"/>
                    <a:pt x="62" y="26"/>
                  </a:cubicBezTo>
                  <a:cubicBezTo>
                    <a:pt x="64" y="26"/>
                    <a:pt x="66" y="27"/>
                    <a:pt x="68" y="27"/>
                  </a:cubicBezTo>
                  <a:cubicBezTo>
                    <a:pt x="69" y="27"/>
                    <a:pt x="69" y="27"/>
                    <a:pt x="70" y="27"/>
                  </a:cubicBezTo>
                  <a:cubicBezTo>
                    <a:pt x="69" y="27"/>
                    <a:pt x="69" y="28"/>
                    <a:pt x="68" y="28"/>
                  </a:cubicBezTo>
                  <a:cubicBezTo>
                    <a:pt x="66" y="28"/>
                    <a:pt x="64" y="28"/>
                    <a:pt x="62" y="27"/>
                  </a:cubicBezTo>
                  <a:cubicBezTo>
                    <a:pt x="62" y="27"/>
                    <a:pt x="62" y="27"/>
                    <a:pt x="62" y="27"/>
                  </a:cubicBezTo>
                  <a:cubicBezTo>
                    <a:pt x="61" y="27"/>
                    <a:pt x="61" y="27"/>
                    <a:pt x="61" y="28"/>
                  </a:cubicBezTo>
                  <a:cubicBezTo>
                    <a:pt x="61" y="28"/>
                    <a:pt x="61" y="29"/>
                    <a:pt x="61" y="29"/>
                  </a:cubicBezTo>
                  <a:cubicBezTo>
                    <a:pt x="63" y="29"/>
                    <a:pt x="65" y="30"/>
                    <a:pt x="67" y="30"/>
                  </a:cubicBezTo>
                  <a:cubicBezTo>
                    <a:pt x="67" y="30"/>
                    <a:pt x="67" y="31"/>
                    <a:pt x="66" y="31"/>
                  </a:cubicBezTo>
                  <a:cubicBezTo>
                    <a:pt x="66" y="31"/>
                    <a:pt x="66" y="31"/>
                    <a:pt x="66" y="31"/>
                  </a:cubicBezTo>
                  <a:cubicBezTo>
                    <a:pt x="65" y="31"/>
                    <a:pt x="64" y="31"/>
                    <a:pt x="63" y="31"/>
                  </a:cubicBezTo>
                  <a:cubicBezTo>
                    <a:pt x="62" y="31"/>
                    <a:pt x="60" y="31"/>
                    <a:pt x="59" y="31"/>
                  </a:cubicBezTo>
                  <a:cubicBezTo>
                    <a:pt x="59" y="31"/>
                    <a:pt x="59" y="31"/>
                    <a:pt x="59" y="31"/>
                  </a:cubicBezTo>
                  <a:cubicBezTo>
                    <a:pt x="58" y="31"/>
                    <a:pt x="58" y="31"/>
                    <a:pt x="58" y="32"/>
                  </a:cubicBezTo>
                  <a:cubicBezTo>
                    <a:pt x="58" y="32"/>
                    <a:pt x="58" y="33"/>
                    <a:pt x="58" y="33"/>
                  </a:cubicBezTo>
                  <a:cubicBezTo>
                    <a:pt x="58" y="33"/>
                    <a:pt x="58" y="33"/>
                    <a:pt x="58" y="33"/>
                  </a:cubicBezTo>
                  <a:cubicBezTo>
                    <a:pt x="60" y="33"/>
                    <a:pt x="62" y="33"/>
                    <a:pt x="63" y="33"/>
                  </a:cubicBezTo>
                  <a:cubicBezTo>
                    <a:pt x="64" y="33"/>
                    <a:pt x="64" y="33"/>
                    <a:pt x="65" y="33"/>
                  </a:cubicBezTo>
                  <a:cubicBezTo>
                    <a:pt x="64" y="34"/>
                    <a:pt x="64" y="35"/>
                    <a:pt x="63" y="35"/>
                  </a:cubicBezTo>
                  <a:cubicBezTo>
                    <a:pt x="61" y="35"/>
                    <a:pt x="59" y="35"/>
                    <a:pt x="56" y="35"/>
                  </a:cubicBezTo>
                  <a:cubicBezTo>
                    <a:pt x="56" y="35"/>
                    <a:pt x="56" y="35"/>
                    <a:pt x="56" y="35"/>
                  </a:cubicBezTo>
                  <a:cubicBezTo>
                    <a:pt x="56" y="35"/>
                    <a:pt x="55" y="35"/>
                    <a:pt x="55" y="36"/>
                  </a:cubicBezTo>
                  <a:cubicBezTo>
                    <a:pt x="55" y="36"/>
                    <a:pt x="55" y="36"/>
                    <a:pt x="56" y="37"/>
                  </a:cubicBezTo>
                  <a:cubicBezTo>
                    <a:pt x="58" y="37"/>
                    <a:pt x="60" y="37"/>
                    <a:pt x="62" y="37"/>
                  </a:cubicBezTo>
                  <a:cubicBezTo>
                    <a:pt x="61" y="38"/>
                    <a:pt x="61" y="38"/>
                    <a:pt x="60" y="39"/>
                  </a:cubicBezTo>
                  <a:cubicBezTo>
                    <a:pt x="60" y="39"/>
                    <a:pt x="60" y="39"/>
                    <a:pt x="60" y="39"/>
                  </a:cubicBezTo>
                  <a:cubicBezTo>
                    <a:pt x="59" y="39"/>
                    <a:pt x="57" y="39"/>
                    <a:pt x="55" y="38"/>
                  </a:cubicBezTo>
                  <a:cubicBezTo>
                    <a:pt x="55" y="38"/>
                    <a:pt x="55" y="38"/>
                    <a:pt x="55" y="38"/>
                  </a:cubicBezTo>
                  <a:cubicBezTo>
                    <a:pt x="55" y="38"/>
                    <a:pt x="54" y="38"/>
                    <a:pt x="54" y="38"/>
                  </a:cubicBezTo>
                  <a:cubicBezTo>
                    <a:pt x="54" y="38"/>
                    <a:pt x="54" y="39"/>
                    <a:pt x="54" y="39"/>
                  </a:cubicBezTo>
                  <a:cubicBezTo>
                    <a:pt x="54" y="39"/>
                    <a:pt x="54" y="39"/>
                    <a:pt x="54" y="39"/>
                  </a:cubicBezTo>
                  <a:cubicBezTo>
                    <a:pt x="55" y="40"/>
                    <a:pt x="55" y="40"/>
                    <a:pt x="55" y="40"/>
                  </a:cubicBezTo>
                  <a:cubicBezTo>
                    <a:pt x="56" y="40"/>
                    <a:pt x="57" y="40"/>
                    <a:pt x="59" y="40"/>
                  </a:cubicBezTo>
                  <a:cubicBezTo>
                    <a:pt x="58" y="41"/>
                    <a:pt x="58" y="41"/>
                    <a:pt x="58" y="41"/>
                  </a:cubicBezTo>
                  <a:cubicBezTo>
                    <a:pt x="57" y="42"/>
                    <a:pt x="57" y="42"/>
                    <a:pt x="57" y="42"/>
                  </a:cubicBezTo>
                  <a:cubicBezTo>
                    <a:pt x="55" y="42"/>
                    <a:pt x="53" y="41"/>
                    <a:pt x="52" y="41"/>
                  </a:cubicBezTo>
                  <a:cubicBezTo>
                    <a:pt x="52" y="41"/>
                    <a:pt x="52" y="41"/>
                    <a:pt x="52" y="41"/>
                  </a:cubicBezTo>
                  <a:cubicBezTo>
                    <a:pt x="51" y="41"/>
                    <a:pt x="51" y="41"/>
                    <a:pt x="51" y="41"/>
                  </a:cubicBezTo>
                  <a:cubicBezTo>
                    <a:pt x="51" y="42"/>
                    <a:pt x="51" y="42"/>
                    <a:pt x="51" y="42"/>
                  </a:cubicBezTo>
                  <a:cubicBezTo>
                    <a:pt x="52" y="43"/>
                    <a:pt x="53" y="43"/>
                    <a:pt x="54" y="43"/>
                  </a:cubicBezTo>
                  <a:cubicBezTo>
                    <a:pt x="53" y="43"/>
                    <a:pt x="52" y="43"/>
                    <a:pt x="51" y="43"/>
                  </a:cubicBezTo>
                  <a:cubicBezTo>
                    <a:pt x="51" y="43"/>
                    <a:pt x="51" y="43"/>
                    <a:pt x="51" y="43"/>
                  </a:cubicBezTo>
                  <a:moveTo>
                    <a:pt x="70" y="20"/>
                  </a:moveTo>
                  <a:cubicBezTo>
                    <a:pt x="67" y="20"/>
                    <a:pt x="63" y="19"/>
                    <a:pt x="59" y="17"/>
                  </a:cubicBezTo>
                  <a:cubicBezTo>
                    <a:pt x="56" y="15"/>
                    <a:pt x="54" y="12"/>
                    <a:pt x="54" y="9"/>
                  </a:cubicBezTo>
                  <a:cubicBezTo>
                    <a:pt x="54" y="7"/>
                    <a:pt x="55" y="6"/>
                    <a:pt x="55" y="5"/>
                  </a:cubicBezTo>
                  <a:cubicBezTo>
                    <a:pt x="57" y="4"/>
                    <a:pt x="59" y="4"/>
                    <a:pt x="60" y="4"/>
                  </a:cubicBezTo>
                  <a:cubicBezTo>
                    <a:pt x="60" y="4"/>
                    <a:pt x="61" y="4"/>
                    <a:pt x="61" y="4"/>
                  </a:cubicBezTo>
                  <a:cubicBezTo>
                    <a:pt x="65" y="4"/>
                    <a:pt x="69" y="5"/>
                    <a:pt x="72" y="8"/>
                  </a:cubicBezTo>
                  <a:cubicBezTo>
                    <a:pt x="73" y="7"/>
                    <a:pt x="73" y="7"/>
                    <a:pt x="73" y="7"/>
                  </a:cubicBezTo>
                  <a:cubicBezTo>
                    <a:pt x="72" y="8"/>
                    <a:pt x="72" y="8"/>
                    <a:pt x="72" y="8"/>
                  </a:cubicBezTo>
                  <a:cubicBezTo>
                    <a:pt x="75" y="11"/>
                    <a:pt x="76" y="14"/>
                    <a:pt x="76" y="15"/>
                  </a:cubicBezTo>
                  <a:cubicBezTo>
                    <a:pt x="76" y="17"/>
                    <a:pt x="75" y="19"/>
                    <a:pt x="74" y="19"/>
                  </a:cubicBezTo>
                  <a:cubicBezTo>
                    <a:pt x="73" y="20"/>
                    <a:pt x="72" y="20"/>
                    <a:pt x="70" y="20"/>
                  </a:cubicBezTo>
                  <a:cubicBezTo>
                    <a:pt x="70" y="20"/>
                    <a:pt x="70" y="20"/>
                    <a:pt x="70" y="20"/>
                  </a:cubicBezTo>
                  <a:cubicBezTo>
                    <a:pt x="70" y="20"/>
                    <a:pt x="70" y="20"/>
                    <a:pt x="70" y="20"/>
                  </a:cubicBezTo>
                  <a:moveTo>
                    <a:pt x="60" y="0"/>
                  </a:moveTo>
                  <a:cubicBezTo>
                    <a:pt x="58" y="0"/>
                    <a:pt x="56" y="0"/>
                    <a:pt x="53" y="1"/>
                  </a:cubicBezTo>
                  <a:cubicBezTo>
                    <a:pt x="53" y="2"/>
                    <a:pt x="53" y="2"/>
                    <a:pt x="53" y="2"/>
                  </a:cubicBezTo>
                  <a:cubicBezTo>
                    <a:pt x="52" y="3"/>
                    <a:pt x="52" y="3"/>
                    <a:pt x="52" y="3"/>
                  </a:cubicBezTo>
                  <a:cubicBezTo>
                    <a:pt x="52" y="3"/>
                    <a:pt x="52" y="3"/>
                    <a:pt x="52" y="3"/>
                  </a:cubicBezTo>
                  <a:cubicBezTo>
                    <a:pt x="48" y="8"/>
                    <a:pt x="45" y="12"/>
                    <a:pt x="43" y="16"/>
                  </a:cubicBezTo>
                  <a:cubicBezTo>
                    <a:pt x="41" y="16"/>
                    <a:pt x="40" y="15"/>
                    <a:pt x="39" y="15"/>
                  </a:cubicBezTo>
                  <a:cubicBezTo>
                    <a:pt x="35" y="15"/>
                    <a:pt x="32" y="17"/>
                    <a:pt x="29" y="19"/>
                  </a:cubicBezTo>
                  <a:cubicBezTo>
                    <a:pt x="24" y="22"/>
                    <a:pt x="22" y="28"/>
                    <a:pt x="22" y="34"/>
                  </a:cubicBezTo>
                  <a:cubicBezTo>
                    <a:pt x="22" y="34"/>
                    <a:pt x="22" y="34"/>
                    <a:pt x="22" y="34"/>
                  </a:cubicBezTo>
                  <a:cubicBezTo>
                    <a:pt x="22" y="40"/>
                    <a:pt x="24" y="45"/>
                    <a:pt x="28" y="50"/>
                  </a:cubicBezTo>
                  <a:cubicBezTo>
                    <a:pt x="23" y="55"/>
                    <a:pt x="18" y="61"/>
                    <a:pt x="14" y="66"/>
                  </a:cubicBezTo>
                  <a:cubicBezTo>
                    <a:pt x="10" y="72"/>
                    <a:pt x="6" y="76"/>
                    <a:pt x="6" y="76"/>
                  </a:cubicBezTo>
                  <a:cubicBezTo>
                    <a:pt x="6" y="76"/>
                    <a:pt x="6" y="76"/>
                    <a:pt x="6" y="76"/>
                  </a:cubicBezTo>
                  <a:cubicBezTo>
                    <a:pt x="6" y="76"/>
                    <a:pt x="6" y="76"/>
                    <a:pt x="6" y="76"/>
                  </a:cubicBezTo>
                  <a:cubicBezTo>
                    <a:pt x="5" y="78"/>
                    <a:pt x="4" y="81"/>
                    <a:pt x="3" y="84"/>
                  </a:cubicBezTo>
                  <a:cubicBezTo>
                    <a:pt x="1" y="87"/>
                    <a:pt x="1" y="90"/>
                    <a:pt x="1" y="90"/>
                  </a:cubicBezTo>
                  <a:cubicBezTo>
                    <a:pt x="0" y="90"/>
                    <a:pt x="1" y="91"/>
                    <a:pt x="1" y="92"/>
                  </a:cubicBezTo>
                  <a:cubicBezTo>
                    <a:pt x="2" y="92"/>
                    <a:pt x="2" y="92"/>
                    <a:pt x="2" y="92"/>
                  </a:cubicBezTo>
                  <a:cubicBezTo>
                    <a:pt x="3" y="92"/>
                    <a:pt x="3" y="92"/>
                    <a:pt x="3" y="92"/>
                  </a:cubicBezTo>
                  <a:cubicBezTo>
                    <a:pt x="15" y="85"/>
                    <a:pt x="15" y="85"/>
                    <a:pt x="15" y="85"/>
                  </a:cubicBezTo>
                  <a:cubicBezTo>
                    <a:pt x="16" y="85"/>
                    <a:pt x="16" y="85"/>
                    <a:pt x="16" y="85"/>
                  </a:cubicBezTo>
                  <a:cubicBezTo>
                    <a:pt x="38" y="58"/>
                    <a:pt x="38" y="58"/>
                    <a:pt x="38" y="58"/>
                  </a:cubicBezTo>
                  <a:cubicBezTo>
                    <a:pt x="41" y="59"/>
                    <a:pt x="44" y="60"/>
                    <a:pt x="46" y="61"/>
                  </a:cubicBezTo>
                  <a:cubicBezTo>
                    <a:pt x="48" y="61"/>
                    <a:pt x="50" y="61"/>
                    <a:pt x="52" y="61"/>
                  </a:cubicBezTo>
                  <a:cubicBezTo>
                    <a:pt x="52" y="61"/>
                    <a:pt x="52" y="61"/>
                    <a:pt x="52" y="61"/>
                  </a:cubicBezTo>
                  <a:cubicBezTo>
                    <a:pt x="57" y="61"/>
                    <a:pt x="62" y="60"/>
                    <a:pt x="66" y="57"/>
                  </a:cubicBezTo>
                  <a:cubicBezTo>
                    <a:pt x="69" y="53"/>
                    <a:pt x="71" y="49"/>
                    <a:pt x="71" y="44"/>
                  </a:cubicBezTo>
                  <a:cubicBezTo>
                    <a:pt x="71" y="41"/>
                    <a:pt x="70" y="37"/>
                    <a:pt x="68" y="35"/>
                  </a:cubicBezTo>
                  <a:cubicBezTo>
                    <a:pt x="72" y="30"/>
                    <a:pt x="75" y="25"/>
                    <a:pt x="79" y="20"/>
                  </a:cubicBezTo>
                  <a:cubicBezTo>
                    <a:pt x="79" y="20"/>
                    <a:pt x="79" y="19"/>
                    <a:pt x="79" y="18"/>
                  </a:cubicBezTo>
                  <a:cubicBezTo>
                    <a:pt x="79" y="17"/>
                    <a:pt x="80" y="16"/>
                    <a:pt x="80" y="15"/>
                  </a:cubicBezTo>
                  <a:cubicBezTo>
                    <a:pt x="80" y="12"/>
                    <a:pt x="78" y="9"/>
                    <a:pt x="74" y="6"/>
                  </a:cubicBezTo>
                  <a:cubicBezTo>
                    <a:pt x="71" y="2"/>
                    <a:pt x="66"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854"/>
            <p:cNvSpPr/>
            <p:nvPr/>
          </p:nvSpPr>
          <p:spPr bwMode="auto">
            <a:xfrm>
              <a:off x="5507" y="2562"/>
              <a:ext cx="35" cy="10"/>
            </a:xfrm>
            <a:custGeom>
              <a:avLst/>
              <a:gdLst>
                <a:gd name="T0" fmla="*/ 14 w 15"/>
                <a:gd name="T1" fmla="*/ 0 h 4"/>
                <a:gd name="T2" fmla="*/ 13 w 15"/>
                <a:gd name="T3" fmla="*/ 0 h 4"/>
                <a:gd name="T4" fmla="*/ 1 w 15"/>
                <a:gd name="T5" fmla="*/ 3 h 4"/>
                <a:gd name="T6" fmla="*/ 0 w 15"/>
                <a:gd name="T7" fmla="*/ 4 h 4"/>
                <a:gd name="T8" fmla="*/ 1 w 15"/>
                <a:gd name="T9" fmla="*/ 4 h 4"/>
                <a:gd name="T10" fmla="*/ 1 w 15"/>
                <a:gd name="T11" fmla="*/ 4 h 4"/>
                <a:gd name="T12" fmla="*/ 14 w 15"/>
                <a:gd name="T13" fmla="*/ 1 h 4"/>
                <a:gd name="T14" fmla="*/ 14 w 15"/>
                <a:gd name="T15" fmla="*/ 0 h 4"/>
                <a:gd name="T16" fmla="*/ 14 w 1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4">
                  <a:moveTo>
                    <a:pt x="14" y="0"/>
                  </a:moveTo>
                  <a:cubicBezTo>
                    <a:pt x="13" y="0"/>
                    <a:pt x="13" y="0"/>
                    <a:pt x="13" y="0"/>
                  </a:cubicBezTo>
                  <a:cubicBezTo>
                    <a:pt x="9" y="1"/>
                    <a:pt x="5" y="2"/>
                    <a:pt x="1" y="3"/>
                  </a:cubicBezTo>
                  <a:cubicBezTo>
                    <a:pt x="1" y="3"/>
                    <a:pt x="0" y="3"/>
                    <a:pt x="0" y="4"/>
                  </a:cubicBezTo>
                  <a:cubicBezTo>
                    <a:pt x="0" y="4"/>
                    <a:pt x="1" y="4"/>
                    <a:pt x="1" y="4"/>
                  </a:cubicBezTo>
                  <a:cubicBezTo>
                    <a:pt x="1" y="4"/>
                    <a:pt x="1" y="4"/>
                    <a:pt x="1" y="4"/>
                  </a:cubicBezTo>
                  <a:cubicBezTo>
                    <a:pt x="6" y="4"/>
                    <a:pt x="10" y="3"/>
                    <a:pt x="14" y="1"/>
                  </a:cubicBezTo>
                  <a:cubicBezTo>
                    <a:pt x="14"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855"/>
            <p:cNvSpPr/>
            <p:nvPr/>
          </p:nvSpPr>
          <p:spPr bwMode="auto">
            <a:xfrm>
              <a:off x="5504" y="2572"/>
              <a:ext cx="34" cy="9"/>
            </a:xfrm>
            <a:custGeom>
              <a:avLst/>
              <a:gdLst>
                <a:gd name="T0" fmla="*/ 13 w 14"/>
                <a:gd name="T1" fmla="*/ 0 h 4"/>
                <a:gd name="T2" fmla="*/ 13 w 14"/>
                <a:gd name="T3" fmla="*/ 0 h 4"/>
                <a:gd name="T4" fmla="*/ 1 w 14"/>
                <a:gd name="T5" fmla="*/ 3 h 4"/>
                <a:gd name="T6" fmla="*/ 0 w 14"/>
                <a:gd name="T7" fmla="*/ 4 h 4"/>
                <a:gd name="T8" fmla="*/ 1 w 14"/>
                <a:gd name="T9" fmla="*/ 4 h 4"/>
                <a:gd name="T10" fmla="*/ 1 w 14"/>
                <a:gd name="T11" fmla="*/ 4 h 4"/>
                <a:gd name="T12" fmla="*/ 13 w 14"/>
                <a:gd name="T13" fmla="*/ 2 h 4"/>
                <a:gd name="T14" fmla="*/ 14 w 14"/>
                <a:gd name="T15" fmla="*/ 1 h 4"/>
                <a:gd name="T16" fmla="*/ 13 w 1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4">
                  <a:moveTo>
                    <a:pt x="13" y="0"/>
                  </a:moveTo>
                  <a:cubicBezTo>
                    <a:pt x="13" y="0"/>
                    <a:pt x="13" y="0"/>
                    <a:pt x="13" y="0"/>
                  </a:cubicBezTo>
                  <a:cubicBezTo>
                    <a:pt x="9" y="2"/>
                    <a:pt x="5" y="2"/>
                    <a:pt x="1" y="3"/>
                  </a:cubicBezTo>
                  <a:cubicBezTo>
                    <a:pt x="1" y="3"/>
                    <a:pt x="0" y="3"/>
                    <a:pt x="0" y="4"/>
                  </a:cubicBezTo>
                  <a:cubicBezTo>
                    <a:pt x="0" y="4"/>
                    <a:pt x="1" y="4"/>
                    <a:pt x="1" y="4"/>
                  </a:cubicBezTo>
                  <a:cubicBezTo>
                    <a:pt x="1" y="4"/>
                    <a:pt x="1" y="4"/>
                    <a:pt x="1" y="4"/>
                  </a:cubicBezTo>
                  <a:cubicBezTo>
                    <a:pt x="5" y="4"/>
                    <a:pt x="9" y="3"/>
                    <a:pt x="13" y="2"/>
                  </a:cubicBezTo>
                  <a:cubicBezTo>
                    <a:pt x="14" y="2"/>
                    <a:pt x="14" y="1"/>
                    <a:pt x="14" y="1"/>
                  </a:cubicBezTo>
                  <a:cubicBezTo>
                    <a:pt x="14"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856"/>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857"/>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858"/>
            <p:cNvSpPr>
              <a:spLocks noEditPoints="1"/>
            </p:cNvSpPr>
            <p:nvPr/>
          </p:nvSpPr>
          <p:spPr bwMode="auto">
            <a:xfrm>
              <a:off x="5182" y="1649"/>
              <a:ext cx="296" cy="199"/>
            </a:xfrm>
            <a:custGeom>
              <a:avLst/>
              <a:gdLst>
                <a:gd name="T0" fmla="*/ 20 w 125"/>
                <a:gd name="T1" fmla="*/ 58 h 84"/>
                <a:gd name="T2" fmla="*/ 27 w 125"/>
                <a:gd name="T3" fmla="*/ 78 h 84"/>
                <a:gd name="T4" fmla="*/ 53 w 125"/>
                <a:gd name="T5" fmla="*/ 46 h 84"/>
                <a:gd name="T6" fmla="*/ 46 w 125"/>
                <a:gd name="T7" fmla="*/ 75 h 84"/>
                <a:gd name="T8" fmla="*/ 29 w 125"/>
                <a:gd name="T9" fmla="*/ 79 h 84"/>
                <a:gd name="T10" fmla="*/ 37 w 125"/>
                <a:gd name="T11" fmla="*/ 51 h 84"/>
                <a:gd name="T12" fmla="*/ 48 w 125"/>
                <a:gd name="T13" fmla="*/ 46 h 84"/>
                <a:gd name="T14" fmla="*/ 51 w 125"/>
                <a:gd name="T15" fmla="*/ 46 h 84"/>
                <a:gd name="T16" fmla="*/ 31 w 125"/>
                <a:gd name="T17" fmla="*/ 79 h 84"/>
                <a:gd name="T18" fmla="*/ 97 w 125"/>
                <a:gd name="T19" fmla="*/ 25 h 84"/>
                <a:gd name="T20" fmla="*/ 104 w 125"/>
                <a:gd name="T21" fmla="*/ 23 h 84"/>
                <a:gd name="T22" fmla="*/ 101 w 125"/>
                <a:gd name="T23" fmla="*/ 50 h 84"/>
                <a:gd name="T24" fmla="*/ 108 w 125"/>
                <a:gd name="T25" fmla="*/ 24 h 84"/>
                <a:gd name="T26" fmla="*/ 111 w 125"/>
                <a:gd name="T27" fmla="*/ 43 h 84"/>
                <a:gd name="T28" fmla="*/ 111 w 125"/>
                <a:gd name="T29" fmla="*/ 44 h 84"/>
                <a:gd name="T30" fmla="*/ 110 w 125"/>
                <a:gd name="T31" fmla="*/ 44 h 84"/>
                <a:gd name="T32" fmla="*/ 85 w 125"/>
                <a:gd name="T33" fmla="*/ 56 h 84"/>
                <a:gd name="T34" fmla="*/ 74 w 125"/>
                <a:gd name="T35" fmla="*/ 35 h 84"/>
                <a:gd name="T36" fmla="*/ 88 w 125"/>
                <a:gd name="T37" fmla="*/ 54 h 84"/>
                <a:gd name="T38" fmla="*/ 82 w 125"/>
                <a:gd name="T39" fmla="*/ 0 h 84"/>
                <a:gd name="T40" fmla="*/ 82 w 125"/>
                <a:gd name="T41" fmla="*/ 19 h 84"/>
                <a:gd name="T42" fmla="*/ 83 w 125"/>
                <a:gd name="T43" fmla="*/ 11 h 84"/>
                <a:gd name="T44" fmla="*/ 87 w 125"/>
                <a:gd name="T45" fmla="*/ 6 h 84"/>
                <a:gd name="T46" fmla="*/ 105 w 125"/>
                <a:gd name="T47" fmla="*/ 17 h 84"/>
                <a:gd name="T48" fmla="*/ 72 w 125"/>
                <a:gd name="T49" fmla="*/ 30 h 84"/>
                <a:gd name="T50" fmla="*/ 59 w 125"/>
                <a:gd name="T51" fmla="*/ 41 h 84"/>
                <a:gd name="T52" fmla="*/ 50 w 125"/>
                <a:gd name="T53" fmla="*/ 40 h 84"/>
                <a:gd name="T54" fmla="*/ 33 w 125"/>
                <a:gd name="T55" fmla="*/ 46 h 84"/>
                <a:gd name="T56" fmla="*/ 19 w 125"/>
                <a:gd name="T57" fmla="*/ 34 h 84"/>
                <a:gd name="T58" fmla="*/ 24 w 125"/>
                <a:gd name="T59" fmla="*/ 37 h 84"/>
                <a:gd name="T60" fmla="*/ 29 w 125"/>
                <a:gd name="T61" fmla="*/ 41 h 84"/>
                <a:gd name="T62" fmla="*/ 15 w 125"/>
                <a:gd name="T63" fmla="*/ 28 h 84"/>
                <a:gd name="T64" fmla="*/ 4 w 125"/>
                <a:gd name="T65" fmla="*/ 60 h 84"/>
                <a:gd name="T66" fmla="*/ 5 w 125"/>
                <a:gd name="T67" fmla="*/ 71 h 84"/>
                <a:gd name="T68" fmla="*/ 11 w 125"/>
                <a:gd name="T69" fmla="*/ 68 h 84"/>
                <a:gd name="T70" fmla="*/ 18 w 125"/>
                <a:gd name="T71" fmla="*/ 79 h 84"/>
                <a:gd name="T72" fmla="*/ 55 w 125"/>
                <a:gd name="T73" fmla="*/ 76 h 84"/>
                <a:gd name="T74" fmla="*/ 65 w 125"/>
                <a:gd name="T75" fmla="*/ 45 h 84"/>
                <a:gd name="T76" fmla="*/ 72 w 125"/>
                <a:gd name="T77" fmla="*/ 55 h 84"/>
                <a:gd name="T78" fmla="*/ 110 w 125"/>
                <a:gd name="T79" fmla="*/ 52 h 84"/>
                <a:gd name="T80" fmla="*/ 118 w 125"/>
                <a:gd name="T81" fmla="*/ 23 h 84"/>
                <a:gd name="T82" fmla="*/ 96 w 125"/>
                <a:gd name="T83"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 h="84">
                  <a:moveTo>
                    <a:pt x="27" y="78"/>
                  </a:moveTo>
                  <a:cubicBezTo>
                    <a:pt x="20" y="74"/>
                    <a:pt x="10" y="62"/>
                    <a:pt x="20" y="58"/>
                  </a:cubicBezTo>
                  <a:cubicBezTo>
                    <a:pt x="25" y="56"/>
                    <a:pt x="30" y="54"/>
                    <a:pt x="36" y="51"/>
                  </a:cubicBezTo>
                  <a:cubicBezTo>
                    <a:pt x="33" y="60"/>
                    <a:pt x="30" y="69"/>
                    <a:pt x="27" y="78"/>
                  </a:cubicBezTo>
                  <a:moveTo>
                    <a:pt x="46" y="75"/>
                  </a:moveTo>
                  <a:cubicBezTo>
                    <a:pt x="48" y="65"/>
                    <a:pt x="50" y="56"/>
                    <a:pt x="53" y="46"/>
                  </a:cubicBezTo>
                  <a:cubicBezTo>
                    <a:pt x="58" y="50"/>
                    <a:pt x="59" y="64"/>
                    <a:pt x="55" y="68"/>
                  </a:cubicBezTo>
                  <a:cubicBezTo>
                    <a:pt x="53" y="70"/>
                    <a:pt x="50" y="73"/>
                    <a:pt x="46" y="75"/>
                  </a:cubicBezTo>
                  <a:moveTo>
                    <a:pt x="31" y="79"/>
                  </a:moveTo>
                  <a:cubicBezTo>
                    <a:pt x="30" y="79"/>
                    <a:pt x="29" y="79"/>
                    <a:pt x="29" y="79"/>
                  </a:cubicBezTo>
                  <a:cubicBezTo>
                    <a:pt x="28" y="79"/>
                    <a:pt x="28" y="79"/>
                    <a:pt x="28" y="79"/>
                  </a:cubicBezTo>
                  <a:cubicBezTo>
                    <a:pt x="31" y="70"/>
                    <a:pt x="34" y="60"/>
                    <a:pt x="37" y="51"/>
                  </a:cubicBezTo>
                  <a:cubicBezTo>
                    <a:pt x="37" y="51"/>
                    <a:pt x="37" y="51"/>
                    <a:pt x="37" y="51"/>
                  </a:cubicBezTo>
                  <a:cubicBezTo>
                    <a:pt x="40" y="49"/>
                    <a:pt x="44" y="48"/>
                    <a:pt x="48" y="46"/>
                  </a:cubicBezTo>
                  <a:cubicBezTo>
                    <a:pt x="49" y="46"/>
                    <a:pt x="49" y="46"/>
                    <a:pt x="50" y="46"/>
                  </a:cubicBezTo>
                  <a:cubicBezTo>
                    <a:pt x="51" y="46"/>
                    <a:pt x="51" y="46"/>
                    <a:pt x="51" y="46"/>
                  </a:cubicBezTo>
                  <a:cubicBezTo>
                    <a:pt x="49" y="56"/>
                    <a:pt x="46" y="66"/>
                    <a:pt x="43" y="76"/>
                  </a:cubicBezTo>
                  <a:cubicBezTo>
                    <a:pt x="39" y="78"/>
                    <a:pt x="35" y="79"/>
                    <a:pt x="31" y="79"/>
                  </a:cubicBezTo>
                  <a:moveTo>
                    <a:pt x="89" y="55"/>
                  </a:moveTo>
                  <a:cubicBezTo>
                    <a:pt x="92" y="45"/>
                    <a:pt x="95" y="35"/>
                    <a:pt x="97" y="25"/>
                  </a:cubicBezTo>
                  <a:cubicBezTo>
                    <a:pt x="99" y="25"/>
                    <a:pt x="100" y="24"/>
                    <a:pt x="101" y="23"/>
                  </a:cubicBezTo>
                  <a:cubicBezTo>
                    <a:pt x="102" y="23"/>
                    <a:pt x="103" y="23"/>
                    <a:pt x="104" y="23"/>
                  </a:cubicBezTo>
                  <a:cubicBezTo>
                    <a:pt x="105" y="23"/>
                    <a:pt x="106" y="23"/>
                    <a:pt x="106" y="23"/>
                  </a:cubicBezTo>
                  <a:cubicBezTo>
                    <a:pt x="104" y="32"/>
                    <a:pt x="103" y="41"/>
                    <a:pt x="101" y="50"/>
                  </a:cubicBezTo>
                  <a:cubicBezTo>
                    <a:pt x="103" y="50"/>
                    <a:pt x="103" y="50"/>
                    <a:pt x="103" y="50"/>
                  </a:cubicBezTo>
                  <a:cubicBezTo>
                    <a:pt x="104" y="41"/>
                    <a:pt x="106" y="33"/>
                    <a:pt x="108" y="24"/>
                  </a:cubicBezTo>
                  <a:cubicBezTo>
                    <a:pt x="113" y="27"/>
                    <a:pt x="113" y="39"/>
                    <a:pt x="111" y="44"/>
                  </a:cubicBezTo>
                  <a:cubicBezTo>
                    <a:pt x="111" y="43"/>
                    <a:pt x="111" y="43"/>
                    <a:pt x="111" y="43"/>
                  </a:cubicBezTo>
                  <a:cubicBezTo>
                    <a:pt x="111" y="43"/>
                    <a:pt x="111" y="43"/>
                    <a:pt x="111" y="44"/>
                  </a:cubicBezTo>
                  <a:cubicBezTo>
                    <a:pt x="111" y="44"/>
                    <a:pt x="111" y="44"/>
                    <a:pt x="111" y="44"/>
                  </a:cubicBezTo>
                  <a:cubicBezTo>
                    <a:pt x="111" y="44"/>
                    <a:pt x="111" y="44"/>
                    <a:pt x="111" y="44"/>
                  </a:cubicBezTo>
                  <a:cubicBezTo>
                    <a:pt x="110" y="44"/>
                    <a:pt x="110" y="44"/>
                    <a:pt x="110" y="44"/>
                  </a:cubicBezTo>
                  <a:cubicBezTo>
                    <a:pt x="110" y="44"/>
                    <a:pt x="110" y="44"/>
                    <a:pt x="111" y="44"/>
                  </a:cubicBezTo>
                  <a:cubicBezTo>
                    <a:pt x="107" y="50"/>
                    <a:pt x="92" y="56"/>
                    <a:pt x="85" y="56"/>
                  </a:cubicBezTo>
                  <a:cubicBezTo>
                    <a:pt x="85" y="56"/>
                    <a:pt x="85" y="56"/>
                    <a:pt x="85" y="55"/>
                  </a:cubicBezTo>
                  <a:cubicBezTo>
                    <a:pt x="78" y="55"/>
                    <a:pt x="63" y="40"/>
                    <a:pt x="74" y="35"/>
                  </a:cubicBezTo>
                  <a:cubicBezTo>
                    <a:pt x="81" y="32"/>
                    <a:pt x="88" y="29"/>
                    <a:pt x="95" y="26"/>
                  </a:cubicBezTo>
                  <a:cubicBezTo>
                    <a:pt x="93" y="35"/>
                    <a:pt x="90" y="45"/>
                    <a:pt x="88" y="54"/>
                  </a:cubicBezTo>
                  <a:cubicBezTo>
                    <a:pt x="89" y="55"/>
                    <a:pt x="89" y="55"/>
                    <a:pt x="89" y="55"/>
                  </a:cubicBezTo>
                  <a:moveTo>
                    <a:pt x="82" y="0"/>
                  </a:moveTo>
                  <a:cubicBezTo>
                    <a:pt x="78" y="0"/>
                    <a:pt x="75" y="3"/>
                    <a:pt x="77" y="12"/>
                  </a:cubicBezTo>
                  <a:cubicBezTo>
                    <a:pt x="78" y="14"/>
                    <a:pt x="79" y="19"/>
                    <a:pt x="82" y="19"/>
                  </a:cubicBezTo>
                  <a:cubicBezTo>
                    <a:pt x="82" y="19"/>
                    <a:pt x="82" y="19"/>
                    <a:pt x="83" y="18"/>
                  </a:cubicBezTo>
                  <a:cubicBezTo>
                    <a:pt x="86" y="17"/>
                    <a:pt x="83" y="13"/>
                    <a:pt x="83" y="11"/>
                  </a:cubicBezTo>
                  <a:cubicBezTo>
                    <a:pt x="82" y="7"/>
                    <a:pt x="82" y="6"/>
                    <a:pt x="84" y="6"/>
                  </a:cubicBezTo>
                  <a:cubicBezTo>
                    <a:pt x="85" y="6"/>
                    <a:pt x="86" y="6"/>
                    <a:pt x="87" y="6"/>
                  </a:cubicBezTo>
                  <a:cubicBezTo>
                    <a:pt x="95" y="11"/>
                    <a:pt x="104" y="15"/>
                    <a:pt x="112" y="19"/>
                  </a:cubicBezTo>
                  <a:cubicBezTo>
                    <a:pt x="110" y="18"/>
                    <a:pt x="107" y="17"/>
                    <a:pt x="105" y="17"/>
                  </a:cubicBezTo>
                  <a:cubicBezTo>
                    <a:pt x="99" y="17"/>
                    <a:pt x="93" y="21"/>
                    <a:pt x="86" y="23"/>
                  </a:cubicBezTo>
                  <a:cubicBezTo>
                    <a:pt x="82" y="25"/>
                    <a:pt x="77" y="28"/>
                    <a:pt x="72" y="30"/>
                  </a:cubicBezTo>
                  <a:cubicBezTo>
                    <a:pt x="66" y="32"/>
                    <a:pt x="66" y="39"/>
                    <a:pt x="62" y="40"/>
                  </a:cubicBezTo>
                  <a:cubicBezTo>
                    <a:pt x="61" y="41"/>
                    <a:pt x="60" y="41"/>
                    <a:pt x="59" y="41"/>
                  </a:cubicBezTo>
                  <a:cubicBezTo>
                    <a:pt x="57" y="41"/>
                    <a:pt x="56" y="41"/>
                    <a:pt x="55" y="40"/>
                  </a:cubicBezTo>
                  <a:cubicBezTo>
                    <a:pt x="53" y="40"/>
                    <a:pt x="52" y="40"/>
                    <a:pt x="50" y="40"/>
                  </a:cubicBezTo>
                  <a:cubicBezTo>
                    <a:pt x="49" y="40"/>
                    <a:pt x="48" y="40"/>
                    <a:pt x="47" y="40"/>
                  </a:cubicBezTo>
                  <a:cubicBezTo>
                    <a:pt x="42" y="42"/>
                    <a:pt x="37" y="44"/>
                    <a:pt x="33" y="46"/>
                  </a:cubicBezTo>
                  <a:cubicBezTo>
                    <a:pt x="23" y="50"/>
                    <a:pt x="13" y="53"/>
                    <a:pt x="9" y="63"/>
                  </a:cubicBezTo>
                  <a:cubicBezTo>
                    <a:pt x="12" y="53"/>
                    <a:pt x="16" y="43"/>
                    <a:pt x="19" y="34"/>
                  </a:cubicBezTo>
                  <a:cubicBezTo>
                    <a:pt x="19" y="33"/>
                    <a:pt x="19" y="33"/>
                    <a:pt x="20" y="33"/>
                  </a:cubicBezTo>
                  <a:cubicBezTo>
                    <a:pt x="21" y="33"/>
                    <a:pt x="22" y="35"/>
                    <a:pt x="24" y="37"/>
                  </a:cubicBezTo>
                  <a:cubicBezTo>
                    <a:pt x="26" y="39"/>
                    <a:pt x="28" y="41"/>
                    <a:pt x="29" y="41"/>
                  </a:cubicBezTo>
                  <a:cubicBezTo>
                    <a:pt x="29" y="41"/>
                    <a:pt x="29" y="41"/>
                    <a:pt x="29" y="41"/>
                  </a:cubicBezTo>
                  <a:cubicBezTo>
                    <a:pt x="34" y="40"/>
                    <a:pt x="27" y="27"/>
                    <a:pt x="19" y="27"/>
                  </a:cubicBezTo>
                  <a:cubicBezTo>
                    <a:pt x="18" y="27"/>
                    <a:pt x="16" y="27"/>
                    <a:pt x="15" y="28"/>
                  </a:cubicBezTo>
                  <a:cubicBezTo>
                    <a:pt x="12" y="30"/>
                    <a:pt x="12" y="37"/>
                    <a:pt x="11" y="39"/>
                  </a:cubicBezTo>
                  <a:cubicBezTo>
                    <a:pt x="9" y="46"/>
                    <a:pt x="6" y="53"/>
                    <a:pt x="4" y="60"/>
                  </a:cubicBezTo>
                  <a:cubicBezTo>
                    <a:pt x="3" y="63"/>
                    <a:pt x="0" y="69"/>
                    <a:pt x="4" y="71"/>
                  </a:cubicBezTo>
                  <a:cubicBezTo>
                    <a:pt x="4" y="71"/>
                    <a:pt x="4" y="71"/>
                    <a:pt x="5" y="71"/>
                  </a:cubicBezTo>
                  <a:cubicBezTo>
                    <a:pt x="6" y="71"/>
                    <a:pt x="7" y="70"/>
                    <a:pt x="8" y="70"/>
                  </a:cubicBezTo>
                  <a:cubicBezTo>
                    <a:pt x="9" y="69"/>
                    <a:pt x="10" y="68"/>
                    <a:pt x="11" y="68"/>
                  </a:cubicBezTo>
                  <a:cubicBezTo>
                    <a:pt x="11" y="68"/>
                    <a:pt x="11" y="68"/>
                    <a:pt x="11" y="68"/>
                  </a:cubicBezTo>
                  <a:cubicBezTo>
                    <a:pt x="13" y="72"/>
                    <a:pt x="16" y="75"/>
                    <a:pt x="18" y="79"/>
                  </a:cubicBezTo>
                  <a:cubicBezTo>
                    <a:pt x="22" y="83"/>
                    <a:pt x="27" y="84"/>
                    <a:pt x="32" y="84"/>
                  </a:cubicBezTo>
                  <a:cubicBezTo>
                    <a:pt x="40" y="84"/>
                    <a:pt x="48" y="80"/>
                    <a:pt x="55" y="76"/>
                  </a:cubicBezTo>
                  <a:cubicBezTo>
                    <a:pt x="64" y="70"/>
                    <a:pt x="64" y="62"/>
                    <a:pt x="62" y="52"/>
                  </a:cubicBezTo>
                  <a:cubicBezTo>
                    <a:pt x="61" y="47"/>
                    <a:pt x="60" y="47"/>
                    <a:pt x="65" y="45"/>
                  </a:cubicBezTo>
                  <a:cubicBezTo>
                    <a:pt x="65" y="45"/>
                    <a:pt x="65" y="45"/>
                    <a:pt x="65" y="45"/>
                  </a:cubicBezTo>
                  <a:cubicBezTo>
                    <a:pt x="67" y="45"/>
                    <a:pt x="71" y="53"/>
                    <a:pt x="72" y="55"/>
                  </a:cubicBezTo>
                  <a:cubicBezTo>
                    <a:pt x="76" y="59"/>
                    <a:pt x="81" y="61"/>
                    <a:pt x="86" y="61"/>
                  </a:cubicBezTo>
                  <a:cubicBezTo>
                    <a:pt x="94" y="61"/>
                    <a:pt x="104" y="56"/>
                    <a:pt x="110" y="52"/>
                  </a:cubicBezTo>
                  <a:cubicBezTo>
                    <a:pt x="118" y="47"/>
                    <a:pt x="118" y="39"/>
                    <a:pt x="117" y="31"/>
                  </a:cubicBezTo>
                  <a:cubicBezTo>
                    <a:pt x="116" y="27"/>
                    <a:pt x="114" y="24"/>
                    <a:pt x="118" y="23"/>
                  </a:cubicBezTo>
                  <a:cubicBezTo>
                    <a:pt x="120" y="22"/>
                    <a:pt x="125" y="19"/>
                    <a:pt x="120" y="17"/>
                  </a:cubicBezTo>
                  <a:cubicBezTo>
                    <a:pt x="116" y="11"/>
                    <a:pt x="102" y="7"/>
                    <a:pt x="96" y="4"/>
                  </a:cubicBezTo>
                  <a:cubicBezTo>
                    <a:pt x="92" y="3"/>
                    <a:pt x="87" y="0"/>
                    <a:pt x="8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859"/>
            <p:cNvSpPr/>
            <p:nvPr/>
          </p:nvSpPr>
          <p:spPr bwMode="auto">
            <a:xfrm>
              <a:off x="5466" y="1687"/>
              <a:ext cx="3" cy="2"/>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1" y="1"/>
                    <a:pt x="1" y="1"/>
                    <a:pt x="1" y="1"/>
                  </a:cubicBezTo>
                  <a:cubicBezTo>
                    <a:pt x="1" y="1"/>
                    <a:pt x="1" y="1"/>
                    <a:pt x="1" y="1"/>
                  </a:cubicBezTo>
                  <a:cubicBezTo>
                    <a:pt x="1" y="1"/>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860"/>
            <p:cNvSpPr>
              <a:spLocks noEditPoints="1"/>
            </p:cNvSpPr>
            <p:nvPr/>
          </p:nvSpPr>
          <p:spPr bwMode="auto">
            <a:xfrm>
              <a:off x="2389" y="873"/>
              <a:ext cx="258" cy="821"/>
            </a:xfrm>
            <a:custGeom>
              <a:avLst/>
              <a:gdLst>
                <a:gd name="T0" fmla="*/ 103 w 109"/>
                <a:gd name="T1" fmla="*/ 299 h 347"/>
                <a:gd name="T2" fmla="*/ 74 w 109"/>
                <a:gd name="T3" fmla="*/ 302 h 347"/>
                <a:gd name="T4" fmla="*/ 52 w 109"/>
                <a:gd name="T5" fmla="*/ 209 h 347"/>
                <a:gd name="T6" fmla="*/ 50 w 109"/>
                <a:gd name="T7" fmla="*/ 210 h 347"/>
                <a:gd name="T8" fmla="*/ 69 w 109"/>
                <a:gd name="T9" fmla="*/ 204 h 347"/>
                <a:gd name="T10" fmla="*/ 41 w 109"/>
                <a:gd name="T11" fmla="*/ 200 h 347"/>
                <a:gd name="T12" fmla="*/ 49 w 109"/>
                <a:gd name="T13" fmla="*/ 204 h 347"/>
                <a:gd name="T14" fmla="*/ 57 w 109"/>
                <a:gd name="T15" fmla="*/ 190 h 347"/>
                <a:gd name="T16" fmla="*/ 45 w 109"/>
                <a:gd name="T17" fmla="*/ 147 h 347"/>
                <a:gd name="T18" fmla="*/ 41 w 109"/>
                <a:gd name="T19" fmla="*/ 145 h 347"/>
                <a:gd name="T20" fmla="*/ 45 w 109"/>
                <a:gd name="T21" fmla="*/ 180 h 347"/>
                <a:gd name="T22" fmla="*/ 32 w 109"/>
                <a:gd name="T23" fmla="*/ 185 h 347"/>
                <a:gd name="T24" fmla="*/ 34 w 109"/>
                <a:gd name="T25" fmla="*/ 173 h 347"/>
                <a:gd name="T26" fmla="*/ 77 w 109"/>
                <a:gd name="T27" fmla="*/ 143 h 347"/>
                <a:gd name="T28" fmla="*/ 52 w 109"/>
                <a:gd name="T29" fmla="*/ 142 h 347"/>
                <a:gd name="T30" fmla="*/ 5 w 109"/>
                <a:gd name="T31" fmla="*/ 190 h 347"/>
                <a:gd name="T32" fmla="*/ 36 w 109"/>
                <a:gd name="T33" fmla="*/ 137 h 347"/>
                <a:gd name="T34" fmla="*/ 32 w 109"/>
                <a:gd name="T35" fmla="*/ 199 h 347"/>
                <a:gd name="T36" fmla="*/ 71 w 109"/>
                <a:gd name="T37" fmla="*/ 198 h 347"/>
                <a:gd name="T38" fmla="*/ 89 w 109"/>
                <a:gd name="T39" fmla="*/ 197 h 347"/>
                <a:gd name="T40" fmla="*/ 95 w 109"/>
                <a:gd name="T41" fmla="*/ 291 h 347"/>
                <a:gd name="T42" fmla="*/ 38 w 109"/>
                <a:gd name="T43" fmla="*/ 292 h 347"/>
                <a:gd name="T44" fmla="*/ 43 w 109"/>
                <a:gd name="T45" fmla="*/ 271 h 347"/>
                <a:gd name="T46" fmla="*/ 22 w 109"/>
                <a:gd name="T47" fmla="*/ 235 h 347"/>
                <a:gd name="T48" fmla="*/ 15 w 109"/>
                <a:gd name="T49" fmla="*/ 213 h 347"/>
                <a:gd name="T50" fmla="*/ 52 w 109"/>
                <a:gd name="T51" fmla="*/ 136 h 347"/>
                <a:gd name="T52" fmla="*/ 79 w 109"/>
                <a:gd name="T53" fmla="*/ 124 h 347"/>
                <a:gd name="T54" fmla="*/ 43 w 109"/>
                <a:gd name="T55" fmla="*/ 129 h 347"/>
                <a:gd name="T56" fmla="*/ 51 w 109"/>
                <a:gd name="T57" fmla="*/ 122 h 347"/>
                <a:gd name="T58" fmla="*/ 51 w 109"/>
                <a:gd name="T59" fmla="*/ 115 h 347"/>
                <a:gd name="T60" fmla="*/ 62 w 109"/>
                <a:gd name="T61" fmla="*/ 115 h 347"/>
                <a:gd name="T62" fmla="*/ 60 w 109"/>
                <a:gd name="T63" fmla="*/ 110 h 347"/>
                <a:gd name="T64" fmla="*/ 60 w 109"/>
                <a:gd name="T65" fmla="*/ 110 h 347"/>
                <a:gd name="T66" fmla="*/ 53 w 109"/>
                <a:gd name="T67" fmla="*/ 72 h 347"/>
                <a:gd name="T68" fmla="*/ 48 w 109"/>
                <a:gd name="T69" fmla="*/ 49 h 347"/>
                <a:gd name="T70" fmla="*/ 69 w 109"/>
                <a:gd name="T71" fmla="*/ 44 h 347"/>
                <a:gd name="T72" fmla="*/ 29 w 109"/>
                <a:gd name="T73" fmla="*/ 18 h 347"/>
                <a:gd name="T74" fmla="*/ 80 w 109"/>
                <a:gd name="T75" fmla="*/ 111 h 347"/>
                <a:gd name="T76" fmla="*/ 82 w 109"/>
                <a:gd name="T77" fmla="*/ 41 h 347"/>
                <a:gd name="T78" fmla="*/ 71 w 109"/>
                <a:gd name="T79" fmla="*/ 40 h 347"/>
                <a:gd name="T80" fmla="*/ 57 w 109"/>
                <a:gd name="T81" fmla="*/ 73 h 347"/>
                <a:gd name="T82" fmla="*/ 54 w 109"/>
                <a:gd name="T83" fmla="*/ 76 h 347"/>
                <a:gd name="T84" fmla="*/ 14 w 109"/>
                <a:gd name="T85" fmla="*/ 51 h 347"/>
                <a:gd name="T86" fmla="*/ 40 w 109"/>
                <a:gd name="T87" fmla="*/ 130 h 347"/>
                <a:gd name="T88" fmla="*/ 32 w 109"/>
                <a:gd name="T89" fmla="*/ 130 h 347"/>
                <a:gd name="T90" fmla="*/ 14 w 109"/>
                <a:gd name="T91" fmla="*/ 222 h 347"/>
                <a:gd name="T92" fmla="*/ 32 w 109"/>
                <a:gd name="T93" fmla="*/ 291 h 347"/>
                <a:gd name="T94" fmla="*/ 29 w 109"/>
                <a:gd name="T95" fmla="*/ 308 h 347"/>
                <a:gd name="T96" fmla="*/ 76 w 109"/>
                <a:gd name="T97" fmla="*/ 317 h 347"/>
                <a:gd name="T98" fmla="*/ 101 w 109"/>
                <a:gd name="T99" fmla="*/ 307 h 347"/>
                <a:gd name="T100" fmla="*/ 84 w 109"/>
                <a:gd name="T101" fmla="*/ 332 h 347"/>
                <a:gd name="T102" fmla="*/ 98 w 109"/>
                <a:gd name="T103" fmla="*/ 347 h 347"/>
                <a:gd name="T104" fmla="*/ 106 w 109"/>
                <a:gd name="T105" fmla="*/ 298 h 347"/>
                <a:gd name="T106" fmla="*/ 106 w 109"/>
                <a:gd name="T107" fmla="*/ 244 h 347"/>
                <a:gd name="T108" fmla="*/ 80 w 109"/>
                <a:gd name="T109" fmla="*/ 151 h 347"/>
                <a:gd name="T110" fmla="*/ 84 w 109"/>
                <a:gd name="T111" fmla="*/ 135 h 347"/>
                <a:gd name="T112" fmla="*/ 83 w 109"/>
                <a:gd name="T113" fmla="*/ 127 h 347"/>
                <a:gd name="T114" fmla="*/ 109 w 109"/>
                <a:gd name="T115" fmla="*/ 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9" h="347">
                  <a:moveTo>
                    <a:pt x="32" y="305"/>
                  </a:moveTo>
                  <a:cubicBezTo>
                    <a:pt x="32" y="305"/>
                    <a:pt x="32" y="305"/>
                    <a:pt x="32" y="305"/>
                  </a:cubicBezTo>
                  <a:cubicBezTo>
                    <a:pt x="31" y="305"/>
                    <a:pt x="31" y="305"/>
                    <a:pt x="30" y="304"/>
                  </a:cubicBezTo>
                  <a:cubicBezTo>
                    <a:pt x="30" y="304"/>
                    <a:pt x="29" y="304"/>
                    <a:pt x="29" y="304"/>
                  </a:cubicBezTo>
                  <a:cubicBezTo>
                    <a:pt x="29" y="303"/>
                    <a:pt x="29" y="303"/>
                    <a:pt x="29" y="303"/>
                  </a:cubicBezTo>
                  <a:cubicBezTo>
                    <a:pt x="29" y="303"/>
                    <a:pt x="30" y="302"/>
                    <a:pt x="30" y="302"/>
                  </a:cubicBezTo>
                  <a:cubicBezTo>
                    <a:pt x="31" y="301"/>
                    <a:pt x="31" y="301"/>
                    <a:pt x="32" y="301"/>
                  </a:cubicBezTo>
                  <a:cubicBezTo>
                    <a:pt x="32" y="302"/>
                    <a:pt x="32" y="304"/>
                    <a:pt x="32" y="305"/>
                  </a:cubicBezTo>
                  <a:moveTo>
                    <a:pt x="103" y="301"/>
                  </a:moveTo>
                  <a:cubicBezTo>
                    <a:pt x="103" y="301"/>
                    <a:pt x="103" y="300"/>
                    <a:pt x="103" y="299"/>
                  </a:cubicBezTo>
                  <a:cubicBezTo>
                    <a:pt x="103" y="299"/>
                    <a:pt x="103" y="299"/>
                    <a:pt x="103" y="299"/>
                  </a:cubicBezTo>
                  <a:cubicBezTo>
                    <a:pt x="103" y="299"/>
                    <a:pt x="103" y="299"/>
                    <a:pt x="103" y="299"/>
                  </a:cubicBezTo>
                  <a:cubicBezTo>
                    <a:pt x="103" y="300"/>
                    <a:pt x="103" y="300"/>
                    <a:pt x="103" y="300"/>
                  </a:cubicBezTo>
                  <a:cubicBezTo>
                    <a:pt x="103" y="300"/>
                    <a:pt x="103" y="301"/>
                    <a:pt x="103" y="301"/>
                  </a:cubicBezTo>
                  <a:cubicBezTo>
                    <a:pt x="103" y="301"/>
                    <a:pt x="103" y="301"/>
                    <a:pt x="103" y="301"/>
                  </a:cubicBezTo>
                  <a:moveTo>
                    <a:pt x="60" y="310"/>
                  </a:moveTo>
                  <a:cubicBezTo>
                    <a:pt x="51" y="310"/>
                    <a:pt x="43" y="310"/>
                    <a:pt x="36" y="307"/>
                  </a:cubicBezTo>
                  <a:cubicBezTo>
                    <a:pt x="36" y="303"/>
                    <a:pt x="36" y="299"/>
                    <a:pt x="36" y="295"/>
                  </a:cubicBezTo>
                  <a:cubicBezTo>
                    <a:pt x="39" y="298"/>
                    <a:pt x="47" y="300"/>
                    <a:pt x="61" y="302"/>
                  </a:cubicBezTo>
                  <a:cubicBezTo>
                    <a:pt x="65" y="302"/>
                    <a:pt x="70" y="302"/>
                    <a:pt x="74" y="302"/>
                  </a:cubicBezTo>
                  <a:cubicBezTo>
                    <a:pt x="77" y="302"/>
                    <a:pt x="80" y="302"/>
                    <a:pt x="83" y="302"/>
                  </a:cubicBezTo>
                  <a:cubicBezTo>
                    <a:pt x="85" y="301"/>
                    <a:pt x="90" y="300"/>
                    <a:pt x="95" y="298"/>
                  </a:cubicBezTo>
                  <a:cubicBezTo>
                    <a:pt x="96" y="298"/>
                    <a:pt x="98" y="297"/>
                    <a:pt x="99" y="296"/>
                  </a:cubicBezTo>
                  <a:cubicBezTo>
                    <a:pt x="99" y="298"/>
                    <a:pt x="99" y="301"/>
                    <a:pt x="99" y="304"/>
                  </a:cubicBezTo>
                  <a:cubicBezTo>
                    <a:pt x="92" y="308"/>
                    <a:pt x="82" y="309"/>
                    <a:pt x="73" y="310"/>
                  </a:cubicBezTo>
                  <a:cubicBezTo>
                    <a:pt x="69" y="310"/>
                    <a:pt x="64" y="310"/>
                    <a:pt x="60" y="310"/>
                  </a:cubicBezTo>
                  <a:cubicBezTo>
                    <a:pt x="60" y="310"/>
                    <a:pt x="60" y="310"/>
                    <a:pt x="60" y="310"/>
                  </a:cubicBezTo>
                  <a:moveTo>
                    <a:pt x="53" y="212"/>
                  </a:moveTo>
                  <a:cubicBezTo>
                    <a:pt x="53" y="212"/>
                    <a:pt x="52" y="212"/>
                    <a:pt x="51" y="212"/>
                  </a:cubicBezTo>
                  <a:cubicBezTo>
                    <a:pt x="51" y="211"/>
                    <a:pt x="52" y="210"/>
                    <a:pt x="52" y="209"/>
                  </a:cubicBezTo>
                  <a:cubicBezTo>
                    <a:pt x="53" y="210"/>
                    <a:pt x="53" y="211"/>
                    <a:pt x="54" y="212"/>
                  </a:cubicBezTo>
                  <a:cubicBezTo>
                    <a:pt x="53" y="212"/>
                    <a:pt x="53" y="212"/>
                    <a:pt x="53" y="212"/>
                  </a:cubicBezTo>
                  <a:moveTo>
                    <a:pt x="50" y="210"/>
                  </a:moveTo>
                  <a:cubicBezTo>
                    <a:pt x="50" y="209"/>
                    <a:pt x="50" y="208"/>
                    <a:pt x="49" y="208"/>
                  </a:cubicBezTo>
                  <a:cubicBezTo>
                    <a:pt x="49" y="208"/>
                    <a:pt x="49" y="208"/>
                    <a:pt x="49" y="208"/>
                  </a:cubicBezTo>
                  <a:cubicBezTo>
                    <a:pt x="49" y="208"/>
                    <a:pt x="49" y="208"/>
                    <a:pt x="49" y="208"/>
                  </a:cubicBezTo>
                  <a:cubicBezTo>
                    <a:pt x="49" y="207"/>
                    <a:pt x="49" y="207"/>
                    <a:pt x="50" y="206"/>
                  </a:cubicBezTo>
                  <a:cubicBezTo>
                    <a:pt x="50" y="206"/>
                    <a:pt x="50" y="206"/>
                    <a:pt x="50" y="206"/>
                  </a:cubicBezTo>
                  <a:cubicBezTo>
                    <a:pt x="50" y="207"/>
                    <a:pt x="51" y="207"/>
                    <a:pt x="51" y="208"/>
                  </a:cubicBezTo>
                  <a:cubicBezTo>
                    <a:pt x="51" y="208"/>
                    <a:pt x="50" y="209"/>
                    <a:pt x="50" y="210"/>
                  </a:cubicBezTo>
                  <a:moveTo>
                    <a:pt x="59" y="211"/>
                  </a:moveTo>
                  <a:cubicBezTo>
                    <a:pt x="59" y="210"/>
                    <a:pt x="59" y="210"/>
                    <a:pt x="59" y="210"/>
                  </a:cubicBezTo>
                  <a:cubicBezTo>
                    <a:pt x="58" y="210"/>
                    <a:pt x="57" y="210"/>
                    <a:pt x="57" y="209"/>
                  </a:cubicBezTo>
                  <a:cubicBezTo>
                    <a:pt x="56" y="208"/>
                    <a:pt x="55" y="208"/>
                    <a:pt x="55" y="207"/>
                  </a:cubicBezTo>
                  <a:cubicBezTo>
                    <a:pt x="54" y="206"/>
                    <a:pt x="53" y="205"/>
                    <a:pt x="53" y="204"/>
                  </a:cubicBezTo>
                  <a:cubicBezTo>
                    <a:pt x="52" y="204"/>
                    <a:pt x="52" y="204"/>
                    <a:pt x="52" y="204"/>
                  </a:cubicBezTo>
                  <a:cubicBezTo>
                    <a:pt x="53" y="204"/>
                    <a:pt x="53" y="204"/>
                    <a:pt x="53" y="204"/>
                  </a:cubicBezTo>
                  <a:cubicBezTo>
                    <a:pt x="55" y="197"/>
                    <a:pt x="60" y="192"/>
                    <a:pt x="65" y="189"/>
                  </a:cubicBezTo>
                  <a:cubicBezTo>
                    <a:pt x="66" y="192"/>
                    <a:pt x="67" y="196"/>
                    <a:pt x="68" y="199"/>
                  </a:cubicBezTo>
                  <a:cubicBezTo>
                    <a:pt x="68" y="201"/>
                    <a:pt x="69" y="203"/>
                    <a:pt x="69" y="204"/>
                  </a:cubicBezTo>
                  <a:cubicBezTo>
                    <a:pt x="69" y="206"/>
                    <a:pt x="68" y="207"/>
                    <a:pt x="67" y="208"/>
                  </a:cubicBezTo>
                  <a:cubicBezTo>
                    <a:pt x="67" y="209"/>
                    <a:pt x="65" y="210"/>
                    <a:pt x="64" y="210"/>
                  </a:cubicBezTo>
                  <a:cubicBezTo>
                    <a:pt x="62" y="211"/>
                    <a:pt x="60" y="211"/>
                    <a:pt x="59" y="211"/>
                  </a:cubicBezTo>
                  <a:moveTo>
                    <a:pt x="62" y="187"/>
                  </a:moveTo>
                  <a:cubicBezTo>
                    <a:pt x="63" y="185"/>
                    <a:pt x="64" y="183"/>
                    <a:pt x="64" y="181"/>
                  </a:cubicBezTo>
                  <a:cubicBezTo>
                    <a:pt x="64" y="183"/>
                    <a:pt x="64" y="184"/>
                    <a:pt x="65" y="185"/>
                  </a:cubicBezTo>
                  <a:cubicBezTo>
                    <a:pt x="64" y="186"/>
                    <a:pt x="63" y="186"/>
                    <a:pt x="62" y="187"/>
                  </a:cubicBezTo>
                  <a:moveTo>
                    <a:pt x="48" y="206"/>
                  </a:moveTo>
                  <a:cubicBezTo>
                    <a:pt x="47" y="205"/>
                    <a:pt x="47" y="204"/>
                    <a:pt x="46" y="204"/>
                  </a:cubicBezTo>
                  <a:cubicBezTo>
                    <a:pt x="45" y="202"/>
                    <a:pt x="43" y="201"/>
                    <a:pt x="41" y="200"/>
                  </a:cubicBezTo>
                  <a:cubicBezTo>
                    <a:pt x="42" y="194"/>
                    <a:pt x="43" y="189"/>
                    <a:pt x="45" y="184"/>
                  </a:cubicBezTo>
                  <a:cubicBezTo>
                    <a:pt x="47" y="184"/>
                    <a:pt x="48" y="183"/>
                    <a:pt x="49" y="183"/>
                  </a:cubicBezTo>
                  <a:cubicBezTo>
                    <a:pt x="53" y="182"/>
                    <a:pt x="56" y="180"/>
                    <a:pt x="60" y="179"/>
                  </a:cubicBezTo>
                  <a:cubicBezTo>
                    <a:pt x="58" y="183"/>
                    <a:pt x="56" y="187"/>
                    <a:pt x="55" y="192"/>
                  </a:cubicBezTo>
                  <a:cubicBezTo>
                    <a:pt x="56" y="192"/>
                    <a:pt x="56" y="192"/>
                    <a:pt x="56" y="192"/>
                  </a:cubicBezTo>
                  <a:cubicBezTo>
                    <a:pt x="53" y="195"/>
                    <a:pt x="51" y="199"/>
                    <a:pt x="49" y="203"/>
                  </a:cubicBezTo>
                  <a:cubicBezTo>
                    <a:pt x="49" y="203"/>
                    <a:pt x="49" y="203"/>
                    <a:pt x="49" y="203"/>
                  </a:cubicBezTo>
                  <a:cubicBezTo>
                    <a:pt x="49" y="204"/>
                    <a:pt x="49" y="204"/>
                    <a:pt x="49" y="204"/>
                  </a:cubicBezTo>
                  <a:cubicBezTo>
                    <a:pt x="49" y="204"/>
                    <a:pt x="49" y="204"/>
                    <a:pt x="49" y="204"/>
                  </a:cubicBezTo>
                  <a:cubicBezTo>
                    <a:pt x="49" y="204"/>
                    <a:pt x="49" y="204"/>
                    <a:pt x="49" y="204"/>
                  </a:cubicBezTo>
                  <a:cubicBezTo>
                    <a:pt x="48" y="205"/>
                    <a:pt x="48" y="205"/>
                    <a:pt x="48" y="206"/>
                  </a:cubicBezTo>
                  <a:moveTo>
                    <a:pt x="57" y="190"/>
                  </a:moveTo>
                  <a:cubicBezTo>
                    <a:pt x="59" y="186"/>
                    <a:pt x="60" y="182"/>
                    <a:pt x="62" y="178"/>
                  </a:cubicBezTo>
                  <a:cubicBezTo>
                    <a:pt x="63" y="178"/>
                    <a:pt x="63" y="177"/>
                    <a:pt x="64" y="177"/>
                  </a:cubicBezTo>
                  <a:cubicBezTo>
                    <a:pt x="64" y="177"/>
                    <a:pt x="64" y="177"/>
                    <a:pt x="64" y="177"/>
                  </a:cubicBezTo>
                  <a:cubicBezTo>
                    <a:pt x="64" y="178"/>
                    <a:pt x="64" y="178"/>
                    <a:pt x="64" y="178"/>
                  </a:cubicBezTo>
                  <a:cubicBezTo>
                    <a:pt x="63" y="178"/>
                    <a:pt x="63" y="178"/>
                    <a:pt x="63" y="178"/>
                  </a:cubicBezTo>
                  <a:cubicBezTo>
                    <a:pt x="63" y="181"/>
                    <a:pt x="61" y="185"/>
                    <a:pt x="59" y="188"/>
                  </a:cubicBezTo>
                  <a:cubicBezTo>
                    <a:pt x="59" y="189"/>
                    <a:pt x="59" y="189"/>
                    <a:pt x="59" y="189"/>
                  </a:cubicBezTo>
                  <a:cubicBezTo>
                    <a:pt x="59" y="189"/>
                    <a:pt x="58" y="190"/>
                    <a:pt x="57" y="190"/>
                  </a:cubicBezTo>
                  <a:moveTo>
                    <a:pt x="62" y="149"/>
                  </a:moveTo>
                  <a:cubicBezTo>
                    <a:pt x="68" y="149"/>
                    <a:pt x="74" y="148"/>
                    <a:pt x="78" y="147"/>
                  </a:cubicBezTo>
                  <a:cubicBezTo>
                    <a:pt x="78" y="147"/>
                    <a:pt x="78" y="147"/>
                    <a:pt x="78" y="147"/>
                  </a:cubicBezTo>
                  <a:cubicBezTo>
                    <a:pt x="77" y="149"/>
                    <a:pt x="74" y="153"/>
                    <a:pt x="72" y="154"/>
                  </a:cubicBezTo>
                  <a:cubicBezTo>
                    <a:pt x="70" y="156"/>
                    <a:pt x="66" y="157"/>
                    <a:pt x="62" y="157"/>
                  </a:cubicBezTo>
                  <a:cubicBezTo>
                    <a:pt x="62" y="157"/>
                    <a:pt x="62" y="157"/>
                    <a:pt x="62" y="157"/>
                  </a:cubicBezTo>
                  <a:cubicBezTo>
                    <a:pt x="62" y="157"/>
                    <a:pt x="62" y="157"/>
                    <a:pt x="62" y="157"/>
                  </a:cubicBezTo>
                  <a:cubicBezTo>
                    <a:pt x="62" y="157"/>
                    <a:pt x="61" y="157"/>
                    <a:pt x="61" y="156"/>
                  </a:cubicBezTo>
                  <a:cubicBezTo>
                    <a:pt x="57" y="156"/>
                    <a:pt x="54" y="155"/>
                    <a:pt x="51" y="153"/>
                  </a:cubicBezTo>
                  <a:cubicBezTo>
                    <a:pt x="48" y="151"/>
                    <a:pt x="46" y="149"/>
                    <a:pt x="45" y="147"/>
                  </a:cubicBezTo>
                  <a:cubicBezTo>
                    <a:pt x="46" y="147"/>
                    <a:pt x="47" y="147"/>
                    <a:pt x="48" y="148"/>
                  </a:cubicBezTo>
                  <a:cubicBezTo>
                    <a:pt x="53" y="148"/>
                    <a:pt x="58" y="149"/>
                    <a:pt x="62" y="149"/>
                  </a:cubicBezTo>
                  <a:moveTo>
                    <a:pt x="30" y="181"/>
                  </a:moveTo>
                  <a:cubicBezTo>
                    <a:pt x="30" y="180"/>
                    <a:pt x="29" y="179"/>
                    <a:pt x="29" y="179"/>
                  </a:cubicBezTo>
                  <a:cubicBezTo>
                    <a:pt x="32" y="174"/>
                    <a:pt x="34" y="166"/>
                    <a:pt x="37" y="159"/>
                  </a:cubicBezTo>
                  <a:cubicBezTo>
                    <a:pt x="38" y="155"/>
                    <a:pt x="39" y="151"/>
                    <a:pt x="40" y="148"/>
                  </a:cubicBezTo>
                  <a:cubicBezTo>
                    <a:pt x="40" y="147"/>
                    <a:pt x="40" y="145"/>
                    <a:pt x="40" y="144"/>
                  </a:cubicBezTo>
                  <a:cubicBezTo>
                    <a:pt x="40" y="144"/>
                    <a:pt x="40" y="144"/>
                    <a:pt x="40" y="144"/>
                  </a:cubicBezTo>
                  <a:cubicBezTo>
                    <a:pt x="41" y="144"/>
                    <a:pt x="41" y="144"/>
                    <a:pt x="41" y="144"/>
                  </a:cubicBezTo>
                  <a:cubicBezTo>
                    <a:pt x="41" y="145"/>
                    <a:pt x="41" y="145"/>
                    <a:pt x="41" y="145"/>
                  </a:cubicBezTo>
                  <a:cubicBezTo>
                    <a:pt x="41" y="150"/>
                    <a:pt x="45" y="153"/>
                    <a:pt x="49" y="156"/>
                  </a:cubicBezTo>
                  <a:cubicBezTo>
                    <a:pt x="52" y="158"/>
                    <a:pt x="56" y="160"/>
                    <a:pt x="60" y="160"/>
                  </a:cubicBezTo>
                  <a:cubicBezTo>
                    <a:pt x="61" y="160"/>
                    <a:pt x="62" y="160"/>
                    <a:pt x="62" y="160"/>
                  </a:cubicBezTo>
                  <a:cubicBezTo>
                    <a:pt x="65" y="160"/>
                    <a:pt x="67" y="160"/>
                    <a:pt x="70" y="159"/>
                  </a:cubicBezTo>
                  <a:cubicBezTo>
                    <a:pt x="68" y="161"/>
                    <a:pt x="66" y="164"/>
                    <a:pt x="65" y="168"/>
                  </a:cubicBezTo>
                  <a:cubicBezTo>
                    <a:pt x="65" y="170"/>
                    <a:pt x="64" y="171"/>
                    <a:pt x="64" y="173"/>
                  </a:cubicBezTo>
                  <a:cubicBezTo>
                    <a:pt x="64" y="173"/>
                    <a:pt x="64" y="173"/>
                    <a:pt x="64" y="173"/>
                  </a:cubicBezTo>
                  <a:cubicBezTo>
                    <a:pt x="59" y="175"/>
                    <a:pt x="53" y="177"/>
                    <a:pt x="48" y="180"/>
                  </a:cubicBezTo>
                  <a:cubicBezTo>
                    <a:pt x="47" y="180"/>
                    <a:pt x="46" y="180"/>
                    <a:pt x="45" y="180"/>
                  </a:cubicBezTo>
                  <a:cubicBezTo>
                    <a:pt x="45" y="180"/>
                    <a:pt x="45" y="180"/>
                    <a:pt x="45" y="180"/>
                  </a:cubicBezTo>
                  <a:cubicBezTo>
                    <a:pt x="44" y="180"/>
                    <a:pt x="44" y="180"/>
                    <a:pt x="44" y="180"/>
                  </a:cubicBezTo>
                  <a:cubicBezTo>
                    <a:pt x="43" y="180"/>
                    <a:pt x="43" y="180"/>
                    <a:pt x="43" y="180"/>
                  </a:cubicBezTo>
                  <a:cubicBezTo>
                    <a:pt x="42" y="182"/>
                    <a:pt x="42" y="182"/>
                    <a:pt x="42" y="182"/>
                  </a:cubicBezTo>
                  <a:cubicBezTo>
                    <a:pt x="40" y="187"/>
                    <a:pt x="39" y="193"/>
                    <a:pt x="38" y="198"/>
                  </a:cubicBezTo>
                  <a:cubicBezTo>
                    <a:pt x="37" y="198"/>
                    <a:pt x="37" y="198"/>
                    <a:pt x="37" y="198"/>
                  </a:cubicBezTo>
                  <a:cubicBezTo>
                    <a:pt x="36" y="198"/>
                    <a:pt x="35" y="197"/>
                    <a:pt x="35" y="197"/>
                  </a:cubicBezTo>
                  <a:cubicBezTo>
                    <a:pt x="34" y="196"/>
                    <a:pt x="34" y="195"/>
                    <a:pt x="34" y="194"/>
                  </a:cubicBezTo>
                  <a:cubicBezTo>
                    <a:pt x="33" y="191"/>
                    <a:pt x="32" y="189"/>
                    <a:pt x="32" y="186"/>
                  </a:cubicBezTo>
                  <a:cubicBezTo>
                    <a:pt x="32" y="185"/>
                    <a:pt x="32" y="185"/>
                    <a:pt x="32" y="185"/>
                  </a:cubicBezTo>
                  <a:cubicBezTo>
                    <a:pt x="32" y="185"/>
                    <a:pt x="32" y="185"/>
                    <a:pt x="32" y="185"/>
                  </a:cubicBezTo>
                  <a:cubicBezTo>
                    <a:pt x="33" y="183"/>
                    <a:pt x="36" y="177"/>
                    <a:pt x="37" y="174"/>
                  </a:cubicBezTo>
                  <a:cubicBezTo>
                    <a:pt x="37" y="173"/>
                    <a:pt x="37" y="173"/>
                    <a:pt x="37" y="173"/>
                  </a:cubicBezTo>
                  <a:cubicBezTo>
                    <a:pt x="38" y="173"/>
                    <a:pt x="38" y="172"/>
                    <a:pt x="39" y="172"/>
                  </a:cubicBezTo>
                  <a:cubicBezTo>
                    <a:pt x="42" y="170"/>
                    <a:pt x="45" y="169"/>
                    <a:pt x="47" y="167"/>
                  </a:cubicBezTo>
                  <a:cubicBezTo>
                    <a:pt x="50" y="166"/>
                    <a:pt x="53" y="164"/>
                    <a:pt x="56" y="162"/>
                  </a:cubicBezTo>
                  <a:cubicBezTo>
                    <a:pt x="54" y="159"/>
                    <a:pt x="54" y="159"/>
                    <a:pt x="54" y="159"/>
                  </a:cubicBezTo>
                  <a:cubicBezTo>
                    <a:pt x="51" y="161"/>
                    <a:pt x="49" y="163"/>
                    <a:pt x="46" y="164"/>
                  </a:cubicBezTo>
                  <a:cubicBezTo>
                    <a:pt x="43" y="165"/>
                    <a:pt x="40" y="167"/>
                    <a:pt x="37" y="169"/>
                  </a:cubicBezTo>
                  <a:cubicBezTo>
                    <a:pt x="36" y="169"/>
                    <a:pt x="35" y="170"/>
                    <a:pt x="35" y="171"/>
                  </a:cubicBezTo>
                  <a:cubicBezTo>
                    <a:pt x="34" y="171"/>
                    <a:pt x="34" y="172"/>
                    <a:pt x="34" y="173"/>
                  </a:cubicBezTo>
                  <a:cubicBezTo>
                    <a:pt x="33" y="174"/>
                    <a:pt x="31" y="178"/>
                    <a:pt x="30" y="181"/>
                  </a:cubicBezTo>
                  <a:moveTo>
                    <a:pt x="62" y="145"/>
                  </a:moveTo>
                  <a:cubicBezTo>
                    <a:pt x="61" y="145"/>
                    <a:pt x="60" y="145"/>
                    <a:pt x="59" y="145"/>
                  </a:cubicBezTo>
                  <a:cubicBezTo>
                    <a:pt x="66" y="144"/>
                    <a:pt x="72" y="143"/>
                    <a:pt x="79" y="141"/>
                  </a:cubicBezTo>
                  <a:cubicBezTo>
                    <a:pt x="79" y="141"/>
                    <a:pt x="79" y="141"/>
                    <a:pt x="79" y="141"/>
                  </a:cubicBezTo>
                  <a:cubicBezTo>
                    <a:pt x="80" y="141"/>
                    <a:pt x="80" y="141"/>
                    <a:pt x="80" y="141"/>
                  </a:cubicBezTo>
                  <a:cubicBezTo>
                    <a:pt x="80" y="142"/>
                    <a:pt x="80" y="142"/>
                    <a:pt x="80" y="142"/>
                  </a:cubicBezTo>
                  <a:cubicBezTo>
                    <a:pt x="80" y="142"/>
                    <a:pt x="80" y="142"/>
                    <a:pt x="80" y="142"/>
                  </a:cubicBezTo>
                  <a:cubicBezTo>
                    <a:pt x="80" y="142"/>
                    <a:pt x="80" y="142"/>
                    <a:pt x="79" y="143"/>
                  </a:cubicBezTo>
                  <a:cubicBezTo>
                    <a:pt x="79" y="143"/>
                    <a:pt x="78" y="143"/>
                    <a:pt x="77" y="143"/>
                  </a:cubicBezTo>
                  <a:cubicBezTo>
                    <a:pt x="73" y="145"/>
                    <a:pt x="68" y="145"/>
                    <a:pt x="62" y="145"/>
                  </a:cubicBezTo>
                  <a:moveTo>
                    <a:pt x="40" y="138"/>
                  </a:moveTo>
                  <a:cubicBezTo>
                    <a:pt x="40" y="137"/>
                    <a:pt x="40" y="137"/>
                    <a:pt x="40" y="137"/>
                  </a:cubicBezTo>
                  <a:cubicBezTo>
                    <a:pt x="40" y="138"/>
                    <a:pt x="40" y="138"/>
                    <a:pt x="40" y="138"/>
                  </a:cubicBezTo>
                  <a:cubicBezTo>
                    <a:pt x="40" y="138"/>
                    <a:pt x="40" y="138"/>
                    <a:pt x="40" y="138"/>
                  </a:cubicBezTo>
                  <a:moveTo>
                    <a:pt x="52" y="140"/>
                  </a:moveTo>
                  <a:cubicBezTo>
                    <a:pt x="56" y="140"/>
                    <a:pt x="61" y="139"/>
                    <a:pt x="66" y="139"/>
                  </a:cubicBezTo>
                  <a:cubicBezTo>
                    <a:pt x="70" y="138"/>
                    <a:pt x="75" y="138"/>
                    <a:pt x="79" y="137"/>
                  </a:cubicBezTo>
                  <a:cubicBezTo>
                    <a:pt x="79" y="137"/>
                    <a:pt x="79" y="137"/>
                    <a:pt x="79" y="137"/>
                  </a:cubicBezTo>
                  <a:cubicBezTo>
                    <a:pt x="70" y="140"/>
                    <a:pt x="61" y="142"/>
                    <a:pt x="52" y="142"/>
                  </a:cubicBezTo>
                  <a:cubicBezTo>
                    <a:pt x="52" y="142"/>
                    <a:pt x="52" y="142"/>
                    <a:pt x="52" y="142"/>
                  </a:cubicBezTo>
                  <a:cubicBezTo>
                    <a:pt x="49" y="142"/>
                    <a:pt x="47" y="142"/>
                    <a:pt x="44" y="141"/>
                  </a:cubicBezTo>
                  <a:cubicBezTo>
                    <a:pt x="43" y="141"/>
                    <a:pt x="43" y="141"/>
                    <a:pt x="43" y="141"/>
                  </a:cubicBezTo>
                  <a:cubicBezTo>
                    <a:pt x="43" y="141"/>
                    <a:pt x="43" y="141"/>
                    <a:pt x="43" y="141"/>
                  </a:cubicBezTo>
                  <a:cubicBezTo>
                    <a:pt x="43" y="141"/>
                    <a:pt x="43" y="141"/>
                    <a:pt x="43" y="141"/>
                  </a:cubicBezTo>
                  <a:cubicBezTo>
                    <a:pt x="43" y="140"/>
                    <a:pt x="43" y="139"/>
                    <a:pt x="43" y="139"/>
                  </a:cubicBezTo>
                  <a:cubicBezTo>
                    <a:pt x="46" y="140"/>
                    <a:pt x="49" y="140"/>
                    <a:pt x="52" y="140"/>
                  </a:cubicBezTo>
                  <a:moveTo>
                    <a:pt x="15" y="213"/>
                  </a:moveTo>
                  <a:cubicBezTo>
                    <a:pt x="14" y="210"/>
                    <a:pt x="12" y="206"/>
                    <a:pt x="10" y="202"/>
                  </a:cubicBezTo>
                  <a:cubicBezTo>
                    <a:pt x="8" y="198"/>
                    <a:pt x="6" y="194"/>
                    <a:pt x="5" y="190"/>
                  </a:cubicBezTo>
                  <a:cubicBezTo>
                    <a:pt x="4" y="188"/>
                    <a:pt x="4" y="186"/>
                    <a:pt x="4" y="185"/>
                  </a:cubicBezTo>
                  <a:cubicBezTo>
                    <a:pt x="4" y="184"/>
                    <a:pt x="4" y="183"/>
                    <a:pt x="4" y="183"/>
                  </a:cubicBezTo>
                  <a:cubicBezTo>
                    <a:pt x="4" y="182"/>
                    <a:pt x="5" y="181"/>
                    <a:pt x="5" y="180"/>
                  </a:cubicBezTo>
                  <a:cubicBezTo>
                    <a:pt x="6" y="179"/>
                    <a:pt x="7" y="178"/>
                    <a:pt x="7" y="177"/>
                  </a:cubicBezTo>
                  <a:cubicBezTo>
                    <a:pt x="14" y="163"/>
                    <a:pt x="18" y="152"/>
                    <a:pt x="25" y="138"/>
                  </a:cubicBezTo>
                  <a:cubicBezTo>
                    <a:pt x="25" y="137"/>
                    <a:pt x="27" y="136"/>
                    <a:pt x="28" y="135"/>
                  </a:cubicBezTo>
                  <a:cubicBezTo>
                    <a:pt x="29" y="134"/>
                    <a:pt x="31" y="134"/>
                    <a:pt x="32" y="134"/>
                  </a:cubicBezTo>
                  <a:cubicBezTo>
                    <a:pt x="32" y="134"/>
                    <a:pt x="32" y="134"/>
                    <a:pt x="32" y="134"/>
                  </a:cubicBezTo>
                  <a:cubicBezTo>
                    <a:pt x="33" y="134"/>
                    <a:pt x="33" y="134"/>
                    <a:pt x="33" y="134"/>
                  </a:cubicBezTo>
                  <a:cubicBezTo>
                    <a:pt x="34" y="134"/>
                    <a:pt x="35" y="136"/>
                    <a:pt x="36" y="137"/>
                  </a:cubicBezTo>
                  <a:cubicBezTo>
                    <a:pt x="37" y="138"/>
                    <a:pt x="37" y="140"/>
                    <a:pt x="37" y="142"/>
                  </a:cubicBezTo>
                  <a:cubicBezTo>
                    <a:pt x="37" y="142"/>
                    <a:pt x="37" y="142"/>
                    <a:pt x="37" y="142"/>
                  </a:cubicBezTo>
                  <a:cubicBezTo>
                    <a:pt x="37" y="142"/>
                    <a:pt x="37" y="143"/>
                    <a:pt x="37" y="144"/>
                  </a:cubicBezTo>
                  <a:cubicBezTo>
                    <a:pt x="36" y="147"/>
                    <a:pt x="35" y="154"/>
                    <a:pt x="32" y="161"/>
                  </a:cubicBezTo>
                  <a:cubicBezTo>
                    <a:pt x="30" y="168"/>
                    <a:pt x="28" y="174"/>
                    <a:pt x="25" y="178"/>
                  </a:cubicBezTo>
                  <a:cubicBezTo>
                    <a:pt x="25" y="179"/>
                    <a:pt x="25" y="179"/>
                    <a:pt x="25" y="179"/>
                  </a:cubicBezTo>
                  <a:cubicBezTo>
                    <a:pt x="25" y="180"/>
                    <a:pt x="25" y="180"/>
                    <a:pt x="25" y="180"/>
                  </a:cubicBezTo>
                  <a:cubicBezTo>
                    <a:pt x="27" y="182"/>
                    <a:pt x="28" y="184"/>
                    <a:pt x="28" y="187"/>
                  </a:cubicBezTo>
                  <a:cubicBezTo>
                    <a:pt x="29" y="189"/>
                    <a:pt x="29" y="192"/>
                    <a:pt x="30" y="195"/>
                  </a:cubicBezTo>
                  <a:cubicBezTo>
                    <a:pt x="30" y="196"/>
                    <a:pt x="31" y="198"/>
                    <a:pt x="32" y="199"/>
                  </a:cubicBezTo>
                  <a:cubicBezTo>
                    <a:pt x="33" y="201"/>
                    <a:pt x="35" y="201"/>
                    <a:pt x="36" y="202"/>
                  </a:cubicBezTo>
                  <a:cubicBezTo>
                    <a:pt x="39" y="202"/>
                    <a:pt x="42" y="204"/>
                    <a:pt x="44" y="206"/>
                  </a:cubicBezTo>
                  <a:cubicBezTo>
                    <a:pt x="46" y="208"/>
                    <a:pt x="47" y="211"/>
                    <a:pt x="47" y="213"/>
                  </a:cubicBezTo>
                  <a:cubicBezTo>
                    <a:pt x="47" y="215"/>
                    <a:pt x="47" y="215"/>
                    <a:pt x="47" y="215"/>
                  </a:cubicBezTo>
                  <a:cubicBezTo>
                    <a:pt x="49" y="215"/>
                    <a:pt x="49" y="215"/>
                    <a:pt x="49" y="215"/>
                  </a:cubicBezTo>
                  <a:cubicBezTo>
                    <a:pt x="50" y="215"/>
                    <a:pt x="52" y="215"/>
                    <a:pt x="53" y="215"/>
                  </a:cubicBezTo>
                  <a:cubicBezTo>
                    <a:pt x="57" y="215"/>
                    <a:pt x="61" y="215"/>
                    <a:pt x="65" y="213"/>
                  </a:cubicBezTo>
                  <a:cubicBezTo>
                    <a:pt x="67" y="213"/>
                    <a:pt x="68" y="212"/>
                    <a:pt x="70" y="211"/>
                  </a:cubicBezTo>
                  <a:cubicBezTo>
                    <a:pt x="72" y="209"/>
                    <a:pt x="72" y="207"/>
                    <a:pt x="72" y="204"/>
                  </a:cubicBezTo>
                  <a:cubicBezTo>
                    <a:pt x="72" y="202"/>
                    <a:pt x="72" y="200"/>
                    <a:pt x="71" y="198"/>
                  </a:cubicBezTo>
                  <a:cubicBezTo>
                    <a:pt x="70" y="191"/>
                    <a:pt x="67" y="184"/>
                    <a:pt x="67" y="177"/>
                  </a:cubicBezTo>
                  <a:cubicBezTo>
                    <a:pt x="67" y="175"/>
                    <a:pt x="68" y="172"/>
                    <a:pt x="69" y="169"/>
                  </a:cubicBezTo>
                  <a:cubicBezTo>
                    <a:pt x="70" y="165"/>
                    <a:pt x="72" y="162"/>
                    <a:pt x="74" y="160"/>
                  </a:cubicBezTo>
                  <a:cubicBezTo>
                    <a:pt x="76" y="158"/>
                    <a:pt x="77" y="158"/>
                    <a:pt x="79" y="158"/>
                  </a:cubicBezTo>
                  <a:cubicBezTo>
                    <a:pt x="79" y="158"/>
                    <a:pt x="79" y="158"/>
                    <a:pt x="79" y="158"/>
                  </a:cubicBezTo>
                  <a:cubicBezTo>
                    <a:pt x="81" y="158"/>
                    <a:pt x="82" y="158"/>
                    <a:pt x="83" y="159"/>
                  </a:cubicBezTo>
                  <a:cubicBezTo>
                    <a:pt x="84" y="160"/>
                    <a:pt x="85" y="161"/>
                    <a:pt x="85" y="162"/>
                  </a:cubicBezTo>
                  <a:cubicBezTo>
                    <a:pt x="85" y="162"/>
                    <a:pt x="85" y="162"/>
                    <a:pt x="85" y="162"/>
                  </a:cubicBezTo>
                  <a:cubicBezTo>
                    <a:pt x="85" y="164"/>
                    <a:pt x="85" y="166"/>
                    <a:pt x="85" y="169"/>
                  </a:cubicBezTo>
                  <a:cubicBezTo>
                    <a:pt x="85" y="178"/>
                    <a:pt x="86" y="188"/>
                    <a:pt x="89" y="197"/>
                  </a:cubicBezTo>
                  <a:cubicBezTo>
                    <a:pt x="94" y="213"/>
                    <a:pt x="98" y="220"/>
                    <a:pt x="102" y="235"/>
                  </a:cubicBezTo>
                  <a:cubicBezTo>
                    <a:pt x="102" y="239"/>
                    <a:pt x="103" y="241"/>
                    <a:pt x="103" y="244"/>
                  </a:cubicBezTo>
                  <a:cubicBezTo>
                    <a:pt x="103" y="250"/>
                    <a:pt x="101" y="255"/>
                    <a:pt x="98" y="259"/>
                  </a:cubicBezTo>
                  <a:cubicBezTo>
                    <a:pt x="96" y="263"/>
                    <a:pt x="93" y="267"/>
                    <a:pt x="92" y="272"/>
                  </a:cubicBezTo>
                  <a:cubicBezTo>
                    <a:pt x="92" y="272"/>
                    <a:pt x="92" y="272"/>
                    <a:pt x="92" y="272"/>
                  </a:cubicBezTo>
                  <a:cubicBezTo>
                    <a:pt x="92" y="275"/>
                    <a:pt x="92" y="278"/>
                    <a:pt x="92" y="281"/>
                  </a:cubicBezTo>
                  <a:cubicBezTo>
                    <a:pt x="91" y="281"/>
                    <a:pt x="91" y="282"/>
                    <a:pt x="91" y="283"/>
                  </a:cubicBezTo>
                  <a:cubicBezTo>
                    <a:pt x="92" y="283"/>
                    <a:pt x="92" y="283"/>
                    <a:pt x="92" y="283"/>
                  </a:cubicBezTo>
                  <a:cubicBezTo>
                    <a:pt x="91" y="286"/>
                    <a:pt x="91" y="288"/>
                    <a:pt x="91" y="291"/>
                  </a:cubicBezTo>
                  <a:cubicBezTo>
                    <a:pt x="95" y="291"/>
                    <a:pt x="95" y="291"/>
                    <a:pt x="95" y="291"/>
                  </a:cubicBezTo>
                  <a:cubicBezTo>
                    <a:pt x="95" y="289"/>
                    <a:pt x="95" y="286"/>
                    <a:pt x="95" y="284"/>
                  </a:cubicBezTo>
                  <a:cubicBezTo>
                    <a:pt x="97" y="284"/>
                    <a:pt x="98" y="285"/>
                    <a:pt x="99" y="286"/>
                  </a:cubicBezTo>
                  <a:cubicBezTo>
                    <a:pt x="100" y="287"/>
                    <a:pt x="100" y="288"/>
                    <a:pt x="100" y="289"/>
                  </a:cubicBezTo>
                  <a:cubicBezTo>
                    <a:pt x="100" y="290"/>
                    <a:pt x="99" y="291"/>
                    <a:pt x="98" y="292"/>
                  </a:cubicBezTo>
                  <a:cubicBezTo>
                    <a:pt x="96" y="294"/>
                    <a:pt x="93" y="295"/>
                    <a:pt x="90" y="296"/>
                  </a:cubicBezTo>
                  <a:cubicBezTo>
                    <a:pt x="87" y="297"/>
                    <a:pt x="84" y="298"/>
                    <a:pt x="82" y="298"/>
                  </a:cubicBezTo>
                  <a:cubicBezTo>
                    <a:pt x="79" y="299"/>
                    <a:pt x="77" y="299"/>
                    <a:pt x="74" y="299"/>
                  </a:cubicBezTo>
                  <a:cubicBezTo>
                    <a:pt x="74" y="299"/>
                    <a:pt x="74" y="299"/>
                    <a:pt x="74" y="299"/>
                  </a:cubicBezTo>
                  <a:cubicBezTo>
                    <a:pt x="70" y="299"/>
                    <a:pt x="66" y="298"/>
                    <a:pt x="61" y="298"/>
                  </a:cubicBezTo>
                  <a:cubicBezTo>
                    <a:pt x="48" y="297"/>
                    <a:pt x="41" y="294"/>
                    <a:pt x="38" y="292"/>
                  </a:cubicBezTo>
                  <a:cubicBezTo>
                    <a:pt x="37" y="292"/>
                    <a:pt x="36" y="291"/>
                    <a:pt x="36" y="290"/>
                  </a:cubicBezTo>
                  <a:cubicBezTo>
                    <a:pt x="36" y="290"/>
                    <a:pt x="36" y="289"/>
                    <a:pt x="36" y="288"/>
                  </a:cubicBezTo>
                  <a:cubicBezTo>
                    <a:pt x="36" y="288"/>
                    <a:pt x="36" y="288"/>
                    <a:pt x="36" y="288"/>
                  </a:cubicBezTo>
                  <a:cubicBezTo>
                    <a:pt x="36" y="287"/>
                    <a:pt x="36" y="287"/>
                    <a:pt x="36" y="287"/>
                  </a:cubicBezTo>
                  <a:cubicBezTo>
                    <a:pt x="37" y="287"/>
                    <a:pt x="38" y="286"/>
                    <a:pt x="40" y="285"/>
                  </a:cubicBezTo>
                  <a:cubicBezTo>
                    <a:pt x="40" y="286"/>
                    <a:pt x="40" y="286"/>
                    <a:pt x="40" y="286"/>
                  </a:cubicBezTo>
                  <a:cubicBezTo>
                    <a:pt x="40" y="288"/>
                    <a:pt x="40" y="289"/>
                    <a:pt x="40" y="291"/>
                  </a:cubicBezTo>
                  <a:cubicBezTo>
                    <a:pt x="44" y="291"/>
                    <a:pt x="44" y="291"/>
                    <a:pt x="44" y="291"/>
                  </a:cubicBezTo>
                  <a:cubicBezTo>
                    <a:pt x="44" y="290"/>
                    <a:pt x="44" y="288"/>
                    <a:pt x="44" y="286"/>
                  </a:cubicBezTo>
                  <a:cubicBezTo>
                    <a:pt x="44" y="281"/>
                    <a:pt x="44" y="276"/>
                    <a:pt x="43" y="271"/>
                  </a:cubicBezTo>
                  <a:cubicBezTo>
                    <a:pt x="43" y="271"/>
                    <a:pt x="43" y="271"/>
                    <a:pt x="43" y="271"/>
                  </a:cubicBezTo>
                  <a:cubicBezTo>
                    <a:pt x="40" y="272"/>
                    <a:pt x="40" y="272"/>
                    <a:pt x="40" y="272"/>
                  </a:cubicBezTo>
                  <a:cubicBezTo>
                    <a:pt x="43" y="271"/>
                    <a:pt x="43" y="271"/>
                    <a:pt x="43" y="271"/>
                  </a:cubicBezTo>
                  <a:cubicBezTo>
                    <a:pt x="43" y="271"/>
                    <a:pt x="43" y="271"/>
                    <a:pt x="43" y="271"/>
                  </a:cubicBezTo>
                  <a:cubicBezTo>
                    <a:pt x="38" y="264"/>
                    <a:pt x="34" y="257"/>
                    <a:pt x="30" y="251"/>
                  </a:cubicBezTo>
                  <a:cubicBezTo>
                    <a:pt x="26" y="245"/>
                    <a:pt x="24" y="241"/>
                    <a:pt x="23" y="239"/>
                  </a:cubicBezTo>
                  <a:cubicBezTo>
                    <a:pt x="21" y="237"/>
                    <a:pt x="21" y="235"/>
                    <a:pt x="20" y="232"/>
                  </a:cubicBezTo>
                  <a:cubicBezTo>
                    <a:pt x="20" y="233"/>
                    <a:pt x="21" y="234"/>
                    <a:pt x="21" y="235"/>
                  </a:cubicBezTo>
                  <a:cubicBezTo>
                    <a:pt x="21" y="235"/>
                    <a:pt x="21" y="235"/>
                    <a:pt x="21" y="235"/>
                  </a:cubicBezTo>
                  <a:cubicBezTo>
                    <a:pt x="22" y="235"/>
                    <a:pt x="22" y="235"/>
                    <a:pt x="22" y="235"/>
                  </a:cubicBezTo>
                  <a:cubicBezTo>
                    <a:pt x="25" y="238"/>
                    <a:pt x="25" y="238"/>
                    <a:pt x="25" y="238"/>
                  </a:cubicBezTo>
                  <a:cubicBezTo>
                    <a:pt x="25" y="234"/>
                    <a:pt x="25" y="234"/>
                    <a:pt x="25" y="234"/>
                  </a:cubicBezTo>
                  <a:cubicBezTo>
                    <a:pt x="24" y="234"/>
                    <a:pt x="24" y="234"/>
                    <a:pt x="24" y="234"/>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1" y="226"/>
                    <a:pt x="18" y="220"/>
                    <a:pt x="15" y="214"/>
                  </a:cubicBezTo>
                  <a:cubicBezTo>
                    <a:pt x="15" y="213"/>
                    <a:pt x="15" y="213"/>
                    <a:pt x="15" y="213"/>
                  </a:cubicBezTo>
                  <a:cubicBezTo>
                    <a:pt x="15" y="213"/>
                    <a:pt x="15" y="213"/>
                    <a:pt x="15" y="213"/>
                  </a:cubicBezTo>
                  <a:moveTo>
                    <a:pt x="44" y="133"/>
                  </a:moveTo>
                  <a:cubicBezTo>
                    <a:pt x="45" y="133"/>
                    <a:pt x="45" y="133"/>
                    <a:pt x="45" y="133"/>
                  </a:cubicBezTo>
                  <a:cubicBezTo>
                    <a:pt x="45" y="133"/>
                    <a:pt x="45" y="133"/>
                    <a:pt x="45" y="133"/>
                  </a:cubicBezTo>
                  <a:cubicBezTo>
                    <a:pt x="57" y="133"/>
                    <a:pt x="68" y="131"/>
                    <a:pt x="80" y="129"/>
                  </a:cubicBezTo>
                  <a:cubicBezTo>
                    <a:pt x="79" y="130"/>
                    <a:pt x="79" y="130"/>
                    <a:pt x="79" y="130"/>
                  </a:cubicBezTo>
                  <a:cubicBezTo>
                    <a:pt x="79" y="131"/>
                    <a:pt x="78" y="132"/>
                    <a:pt x="78" y="133"/>
                  </a:cubicBezTo>
                  <a:cubicBezTo>
                    <a:pt x="78" y="133"/>
                    <a:pt x="78" y="133"/>
                    <a:pt x="78" y="133"/>
                  </a:cubicBezTo>
                  <a:cubicBezTo>
                    <a:pt x="74" y="134"/>
                    <a:pt x="70" y="135"/>
                    <a:pt x="65" y="135"/>
                  </a:cubicBezTo>
                  <a:cubicBezTo>
                    <a:pt x="61" y="136"/>
                    <a:pt x="56" y="136"/>
                    <a:pt x="52" y="136"/>
                  </a:cubicBezTo>
                  <a:cubicBezTo>
                    <a:pt x="52" y="136"/>
                    <a:pt x="52" y="136"/>
                    <a:pt x="52" y="136"/>
                  </a:cubicBezTo>
                  <a:cubicBezTo>
                    <a:pt x="52" y="136"/>
                    <a:pt x="52" y="136"/>
                    <a:pt x="52" y="136"/>
                  </a:cubicBezTo>
                  <a:cubicBezTo>
                    <a:pt x="49" y="136"/>
                    <a:pt x="46" y="136"/>
                    <a:pt x="44" y="135"/>
                  </a:cubicBezTo>
                  <a:cubicBezTo>
                    <a:pt x="44" y="135"/>
                    <a:pt x="44" y="135"/>
                    <a:pt x="44" y="135"/>
                  </a:cubicBezTo>
                  <a:cubicBezTo>
                    <a:pt x="43" y="135"/>
                    <a:pt x="43" y="135"/>
                    <a:pt x="43" y="135"/>
                  </a:cubicBezTo>
                  <a:cubicBezTo>
                    <a:pt x="43" y="134"/>
                    <a:pt x="43" y="134"/>
                    <a:pt x="43" y="133"/>
                  </a:cubicBezTo>
                  <a:cubicBezTo>
                    <a:pt x="44" y="133"/>
                    <a:pt x="44" y="133"/>
                    <a:pt x="44" y="133"/>
                  </a:cubicBezTo>
                  <a:moveTo>
                    <a:pt x="48" y="126"/>
                  </a:moveTo>
                  <a:cubicBezTo>
                    <a:pt x="49" y="126"/>
                    <a:pt x="50" y="126"/>
                    <a:pt x="51" y="125"/>
                  </a:cubicBezTo>
                  <a:cubicBezTo>
                    <a:pt x="60" y="125"/>
                    <a:pt x="70" y="124"/>
                    <a:pt x="79" y="124"/>
                  </a:cubicBezTo>
                  <a:cubicBezTo>
                    <a:pt x="79" y="124"/>
                    <a:pt x="79" y="124"/>
                    <a:pt x="79" y="124"/>
                  </a:cubicBezTo>
                  <a:cubicBezTo>
                    <a:pt x="79" y="125"/>
                    <a:pt x="79" y="125"/>
                    <a:pt x="78" y="125"/>
                  </a:cubicBezTo>
                  <a:cubicBezTo>
                    <a:pt x="78" y="126"/>
                    <a:pt x="78" y="126"/>
                    <a:pt x="78" y="126"/>
                  </a:cubicBezTo>
                  <a:cubicBezTo>
                    <a:pt x="78" y="126"/>
                    <a:pt x="78" y="126"/>
                    <a:pt x="78" y="126"/>
                  </a:cubicBezTo>
                  <a:cubicBezTo>
                    <a:pt x="67" y="127"/>
                    <a:pt x="56" y="129"/>
                    <a:pt x="45" y="130"/>
                  </a:cubicBezTo>
                  <a:cubicBezTo>
                    <a:pt x="45" y="130"/>
                    <a:pt x="45" y="130"/>
                    <a:pt x="45" y="130"/>
                  </a:cubicBezTo>
                  <a:cubicBezTo>
                    <a:pt x="44" y="130"/>
                    <a:pt x="44" y="130"/>
                    <a:pt x="44" y="130"/>
                  </a:cubicBezTo>
                  <a:cubicBezTo>
                    <a:pt x="44" y="130"/>
                    <a:pt x="44" y="130"/>
                    <a:pt x="44" y="130"/>
                  </a:cubicBezTo>
                  <a:cubicBezTo>
                    <a:pt x="43" y="129"/>
                    <a:pt x="43" y="129"/>
                    <a:pt x="43" y="129"/>
                  </a:cubicBezTo>
                  <a:cubicBezTo>
                    <a:pt x="43" y="129"/>
                    <a:pt x="43" y="129"/>
                    <a:pt x="43" y="129"/>
                  </a:cubicBezTo>
                  <a:cubicBezTo>
                    <a:pt x="43" y="129"/>
                    <a:pt x="43" y="129"/>
                    <a:pt x="43" y="129"/>
                  </a:cubicBezTo>
                  <a:cubicBezTo>
                    <a:pt x="43" y="129"/>
                    <a:pt x="43" y="128"/>
                    <a:pt x="43" y="128"/>
                  </a:cubicBezTo>
                  <a:cubicBezTo>
                    <a:pt x="43" y="127"/>
                    <a:pt x="43" y="126"/>
                    <a:pt x="43" y="125"/>
                  </a:cubicBezTo>
                  <a:cubicBezTo>
                    <a:pt x="44" y="125"/>
                    <a:pt x="46" y="126"/>
                    <a:pt x="48" y="126"/>
                  </a:cubicBezTo>
                  <a:moveTo>
                    <a:pt x="62" y="119"/>
                  </a:moveTo>
                  <a:cubicBezTo>
                    <a:pt x="66" y="119"/>
                    <a:pt x="69" y="119"/>
                    <a:pt x="73" y="118"/>
                  </a:cubicBezTo>
                  <a:cubicBezTo>
                    <a:pt x="75" y="118"/>
                    <a:pt x="77" y="118"/>
                    <a:pt x="79" y="117"/>
                  </a:cubicBezTo>
                  <a:cubicBezTo>
                    <a:pt x="79" y="118"/>
                    <a:pt x="79" y="119"/>
                    <a:pt x="79" y="120"/>
                  </a:cubicBezTo>
                  <a:cubicBezTo>
                    <a:pt x="79" y="120"/>
                    <a:pt x="79" y="120"/>
                    <a:pt x="79" y="120"/>
                  </a:cubicBezTo>
                  <a:cubicBezTo>
                    <a:pt x="70" y="121"/>
                    <a:pt x="60" y="121"/>
                    <a:pt x="51" y="122"/>
                  </a:cubicBezTo>
                  <a:cubicBezTo>
                    <a:pt x="50" y="122"/>
                    <a:pt x="49" y="122"/>
                    <a:pt x="48" y="122"/>
                  </a:cubicBezTo>
                  <a:cubicBezTo>
                    <a:pt x="48" y="122"/>
                    <a:pt x="48" y="122"/>
                    <a:pt x="48" y="122"/>
                  </a:cubicBezTo>
                  <a:cubicBezTo>
                    <a:pt x="46" y="122"/>
                    <a:pt x="44" y="122"/>
                    <a:pt x="42" y="121"/>
                  </a:cubicBezTo>
                  <a:cubicBezTo>
                    <a:pt x="42" y="121"/>
                    <a:pt x="42" y="120"/>
                    <a:pt x="42" y="120"/>
                  </a:cubicBezTo>
                  <a:cubicBezTo>
                    <a:pt x="42" y="119"/>
                    <a:pt x="42" y="119"/>
                    <a:pt x="42" y="118"/>
                  </a:cubicBezTo>
                  <a:cubicBezTo>
                    <a:pt x="43" y="118"/>
                    <a:pt x="43" y="118"/>
                    <a:pt x="43" y="118"/>
                  </a:cubicBezTo>
                  <a:cubicBezTo>
                    <a:pt x="43" y="118"/>
                    <a:pt x="43" y="118"/>
                    <a:pt x="43" y="118"/>
                  </a:cubicBezTo>
                  <a:cubicBezTo>
                    <a:pt x="49" y="118"/>
                    <a:pt x="56" y="119"/>
                    <a:pt x="62" y="119"/>
                  </a:cubicBezTo>
                  <a:moveTo>
                    <a:pt x="57" y="115"/>
                  </a:moveTo>
                  <a:cubicBezTo>
                    <a:pt x="55" y="115"/>
                    <a:pt x="53" y="115"/>
                    <a:pt x="51" y="115"/>
                  </a:cubicBezTo>
                  <a:cubicBezTo>
                    <a:pt x="53" y="114"/>
                    <a:pt x="55" y="114"/>
                    <a:pt x="57" y="114"/>
                  </a:cubicBezTo>
                  <a:cubicBezTo>
                    <a:pt x="57" y="115"/>
                    <a:pt x="57" y="115"/>
                    <a:pt x="57" y="115"/>
                  </a:cubicBezTo>
                  <a:cubicBezTo>
                    <a:pt x="57" y="115"/>
                    <a:pt x="57" y="115"/>
                    <a:pt x="57" y="115"/>
                  </a:cubicBezTo>
                  <a:moveTo>
                    <a:pt x="70" y="115"/>
                  </a:moveTo>
                  <a:cubicBezTo>
                    <a:pt x="70" y="114"/>
                    <a:pt x="70" y="114"/>
                    <a:pt x="70" y="114"/>
                  </a:cubicBezTo>
                  <a:cubicBezTo>
                    <a:pt x="70" y="114"/>
                    <a:pt x="70" y="114"/>
                    <a:pt x="70" y="114"/>
                  </a:cubicBezTo>
                  <a:cubicBezTo>
                    <a:pt x="73" y="114"/>
                    <a:pt x="75" y="114"/>
                    <a:pt x="77" y="114"/>
                  </a:cubicBezTo>
                  <a:cubicBezTo>
                    <a:pt x="75" y="115"/>
                    <a:pt x="74" y="115"/>
                    <a:pt x="72" y="115"/>
                  </a:cubicBezTo>
                  <a:cubicBezTo>
                    <a:pt x="72" y="115"/>
                    <a:pt x="71" y="115"/>
                    <a:pt x="70" y="115"/>
                  </a:cubicBezTo>
                  <a:moveTo>
                    <a:pt x="62" y="115"/>
                  </a:moveTo>
                  <a:cubicBezTo>
                    <a:pt x="62" y="115"/>
                    <a:pt x="61" y="115"/>
                    <a:pt x="60" y="115"/>
                  </a:cubicBezTo>
                  <a:cubicBezTo>
                    <a:pt x="60" y="115"/>
                    <a:pt x="60" y="115"/>
                    <a:pt x="60" y="115"/>
                  </a:cubicBezTo>
                  <a:cubicBezTo>
                    <a:pt x="60" y="114"/>
                    <a:pt x="60" y="114"/>
                    <a:pt x="60" y="114"/>
                  </a:cubicBezTo>
                  <a:cubicBezTo>
                    <a:pt x="61" y="113"/>
                    <a:pt x="62" y="113"/>
                    <a:pt x="63" y="113"/>
                  </a:cubicBezTo>
                  <a:cubicBezTo>
                    <a:pt x="63" y="113"/>
                    <a:pt x="63" y="113"/>
                    <a:pt x="63" y="113"/>
                  </a:cubicBezTo>
                  <a:cubicBezTo>
                    <a:pt x="65" y="113"/>
                    <a:pt x="66" y="114"/>
                    <a:pt x="67" y="114"/>
                  </a:cubicBezTo>
                  <a:cubicBezTo>
                    <a:pt x="67" y="114"/>
                    <a:pt x="67" y="114"/>
                    <a:pt x="67" y="114"/>
                  </a:cubicBezTo>
                  <a:cubicBezTo>
                    <a:pt x="67" y="115"/>
                    <a:pt x="67" y="115"/>
                    <a:pt x="67" y="115"/>
                  </a:cubicBezTo>
                  <a:cubicBezTo>
                    <a:pt x="66" y="115"/>
                    <a:pt x="64" y="115"/>
                    <a:pt x="62" y="115"/>
                  </a:cubicBezTo>
                  <a:moveTo>
                    <a:pt x="60" y="110"/>
                  </a:moveTo>
                  <a:cubicBezTo>
                    <a:pt x="60" y="99"/>
                    <a:pt x="59" y="88"/>
                    <a:pt x="58" y="77"/>
                  </a:cubicBezTo>
                  <a:cubicBezTo>
                    <a:pt x="58" y="77"/>
                    <a:pt x="58" y="77"/>
                    <a:pt x="58" y="77"/>
                  </a:cubicBezTo>
                  <a:cubicBezTo>
                    <a:pt x="60" y="76"/>
                    <a:pt x="62" y="75"/>
                    <a:pt x="63" y="74"/>
                  </a:cubicBezTo>
                  <a:cubicBezTo>
                    <a:pt x="63" y="73"/>
                    <a:pt x="63" y="73"/>
                    <a:pt x="64" y="72"/>
                  </a:cubicBezTo>
                  <a:cubicBezTo>
                    <a:pt x="64" y="72"/>
                    <a:pt x="64" y="72"/>
                    <a:pt x="64" y="72"/>
                  </a:cubicBezTo>
                  <a:cubicBezTo>
                    <a:pt x="65" y="74"/>
                    <a:pt x="67" y="74"/>
                    <a:pt x="69" y="75"/>
                  </a:cubicBezTo>
                  <a:cubicBezTo>
                    <a:pt x="67" y="84"/>
                    <a:pt x="67" y="94"/>
                    <a:pt x="67" y="103"/>
                  </a:cubicBezTo>
                  <a:cubicBezTo>
                    <a:pt x="67" y="105"/>
                    <a:pt x="67" y="108"/>
                    <a:pt x="67" y="110"/>
                  </a:cubicBezTo>
                  <a:cubicBezTo>
                    <a:pt x="66" y="110"/>
                    <a:pt x="65" y="110"/>
                    <a:pt x="63" y="110"/>
                  </a:cubicBezTo>
                  <a:cubicBezTo>
                    <a:pt x="62" y="110"/>
                    <a:pt x="61" y="110"/>
                    <a:pt x="60" y="110"/>
                  </a:cubicBezTo>
                  <a:moveTo>
                    <a:pt x="74" y="70"/>
                  </a:moveTo>
                  <a:cubicBezTo>
                    <a:pt x="75" y="62"/>
                    <a:pt x="77" y="55"/>
                    <a:pt x="80" y="47"/>
                  </a:cubicBezTo>
                  <a:cubicBezTo>
                    <a:pt x="80" y="46"/>
                    <a:pt x="81" y="45"/>
                    <a:pt x="81" y="44"/>
                  </a:cubicBezTo>
                  <a:cubicBezTo>
                    <a:pt x="82" y="44"/>
                    <a:pt x="82" y="44"/>
                    <a:pt x="82" y="44"/>
                  </a:cubicBezTo>
                  <a:cubicBezTo>
                    <a:pt x="83" y="44"/>
                    <a:pt x="83" y="44"/>
                    <a:pt x="83" y="44"/>
                  </a:cubicBezTo>
                  <a:cubicBezTo>
                    <a:pt x="83" y="44"/>
                    <a:pt x="83" y="45"/>
                    <a:pt x="83" y="46"/>
                  </a:cubicBezTo>
                  <a:cubicBezTo>
                    <a:pt x="83" y="46"/>
                    <a:pt x="83" y="46"/>
                    <a:pt x="83" y="46"/>
                  </a:cubicBezTo>
                  <a:cubicBezTo>
                    <a:pt x="83" y="52"/>
                    <a:pt x="81" y="59"/>
                    <a:pt x="78" y="65"/>
                  </a:cubicBezTo>
                  <a:cubicBezTo>
                    <a:pt x="77" y="67"/>
                    <a:pt x="75" y="69"/>
                    <a:pt x="74" y="70"/>
                  </a:cubicBezTo>
                  <a:moveTo>
                    <a:pt x="53" y="72"/>
                  </a:moveTo>
                  <a:cubicBezTo>
                    <a:pt x="53" y="71"/>
                    <a:pt x="52" y="71"/>
                    <a:pt x="51" y="71"/>
                  </a:cubicBezTo>
                  <a:cubicBezTo>
                    <a:pt x="46" y="66"/>
                    <a:pt x="42" y="60"/>
                    <a:pt x="38" y="54"/>
                  </a:cubicBezTo>
                  <a:cubicBezTo>
                    <a:pt x="37" y="52"/>
                    <a:pt x="36" y="50"/>
                    <a:pt x="36" y="48"/>
                  </a:cubicBezTo>
                  <a:cubicBezTo>
                    <a:pt x="36" y="48"/>
                    <a:pt x="36" y="48"/>
                    <a:pt x="36" y="48"/>
                  </a:cubicBezTo>
                  <a:cubicBezTo>
                    <a:pt x="36" y="46"/>
                    <a:pt x="37" y="44"/>
                    <a:pt x="39" y="43"/>
                  </a:cubicBezTo>
                  <a:cubicBezTo>
                    <a:pt x="40" y="43"/>
                    <a:pt x="41" y="42"/>
                    <a:pt x="42" y="42"/>
                  </a:cubicBezTo>
                  <a:cubicBezTo>
                    <a:pt x="42" y="42"/>
                    <a:pt x="42" y="42"/>
                    <a:pt x="42" y="42"/>
                  </a:cubicBezTo>
                  <a:cubicBezTo>
                    <a:pt x="42" y="42"/>
                    <a:pt x="42" y="42"/>
                    <a:pt x="42" y="42"/>
                  </a:cubicBezTo>
                  <a:cubicBezTo>
                    <a:pt x="43" y="42"/>
                    <a:pt x="43" y="43"/>
                    <a:pt x="44" y="43"/>
                  </a:cubicBezTo>
                  <a:cubicBezTo>
                    <a:pt x="46" y="44"/>
                    <a:pt x="47" y="46"/>
                    <a:pt x="48" y="49"/>
                  </a:cubicBezTo>
                  <a:cubicBezTo>
                    <a:pt x="50" y="57"/>
                    <a:pt x="52" y="64"/>
                    <a:pt x="53" y="72"/>
                  </a:cubicBezTo>
                  <a:moveTo>
                    <a:pt x="64" y="63"/>
                  </a:moveTo>
                  <a:cubicBezTo>
                    <a:pt x="63" y="60"/>
                    <a:pt x="63" y="57"/>
                    <a:pt x="63" y="54"/>
                  </a:cubicBezTo>
                  <a:cubicBezTo>
                    <a:pt x="63" y="51"/>
                    <a:pt x="64" y="47"/>
                    <a:pt x="64" y="43"/>
                  </a:cubicBezTo>
                  <a:cubicBezTo>
                    <a:pt x="65" y="43"/>
                    <a:pt x="65" y="42"/>
                    <a:pt x="65" y="42"/>
                  </a:cubicBezTo>
                  <a:cubicBezTo>
                    <a:pt x="65" y="41"/>
                    <a:pt x="66" y="41"/>
                    <a:pt x="66" y="41"/>
                  </a:cubicBezTo>
                  <a:cubicBezTo>
                    <a:pt x="66" y="41"/>
                    <a:pt x="66" y="41"/>
                    <a:pt x="66" y="41"/>
                  </a:cubicBezTo>
                  <a:cubicBezTo>
                    <a:pt x="66" y="41"/>
                    <a:pt x="66" y="41"/>
                    <a:pt x="66" y="41"/>
                  </a:cubicBezTo>
                  <a:cubicBezTo>
                    <a:pt x="67" y="41"/>
                    <a:pt x="68" y="41"/>
                    <a:pt x="68" y="42"/>
                  </a:cubicBezTo>
                  <a:cubicBezTo>
                    <a:pt x="68" y="43"/>
                    <a:pt x="69" y="43"/>
                    <a:pt x="69" y="44"/>
                  </a:cubicBezTo>
                  <a:cubicBezTo>
                    <a:pt x="69" y="45"/>
                    <a:pt x="68" y="46"/>
                    <a:pt x="68" y="47"/>
                  </a:cubicBezTo>
                  <a:cubicBezTo>
                    <a:pt x="68" y="52"/>
                    <a:pt x="66" y="58"/>
                    <a:pt x="64" y="63"/>
                  </a:cubicBezTo>
                  <a:moveTo>
                    <a:pt x="41" y="114"/>
                  </a:moveTo>
                  <a:cubicBezTo>
                    <a:pt x="41" y="113"/>
                    <a:pt x="41" y="113"/>
                    <a:pt x="41" y="113"/>
                  </a:cubicBezTo>
                  <a:cubicBezTo>
                    <a:pt x="38" y="110"/>
                    <a:pt x="37" y="107"/>
                    <a:pt x="36" y="104"/>
                  </a:cubicBezTo>
                  <a:cubicBezTo>
                    <a:pt x="36" y="102"/>
                    <a:pt x="36" y="100"/>
                    <a:pt x="36" y="98"/>
                  </a:cubicBezTo>
                  <a:cubicBezTo>
                    <a:pt x="35" y="93"/>
                    <a:pt x="33" y="89"/>
                    <a:pt x="30" y="85"/>
                  </a:cubicBezTo>
                  <a:cubicBezTo>
                    <a:pt x="28" y="81"/>
                    <a:pt x="25" y="78"/>
                    <a:pt x="23" y="73"/>
                  </a:cubicBezTo>
                  <a:cubicBezTo>
                    <a:pt x="20" y="66"/>
                    <a:pt x="18" y="59"/>
                    <a:pt x="18" y="51"/>
                  </a:cubicBezTo>
                  <a:cubicBezTo>
                    <a:pt x="18" y="39"/>
                    <a:pt x="22" y="27"/>
                    <a:pt x="29" y="18"/>
                  </a:cubicBezTo>
                  <a:cubicBezTo>
                    <a:pt x="36" y="10"/>
                    <a:pt x="47" y="4"/>
                    <a:pt x="60" y="4"/>
                  </a:cubicBezTo>
                  <a:cubicBezTo>
                    <a:pt x="61" y="4"/>
                    <a:pt x="61" y="4"/>
                    <a:pt x="62" y="4"/>
                  </a:cubicBezTo>
                  <a:cubicBezTo>
                    <a:pt x="79" y="5"/>
                    <a:pt x="89" y="10"/>
                    <a:pt x="96" y="18"/>
                  </a:cubicBezTo>
                  <a:cubicBezTo>
                    <a:pt x="103" y="26"/>
                    <a:pt x="105" y="37"/>
                    <a:pt x="105" y="47"/>
                  </a:cubicBezTo>
                  <a:cubicBezTo>
                    <a:pt x="105" y="59"/>
                    <a:pt x="101" y="72"/>
                    <a:pt x="96" y="78"/>
                  </a:cubicBezTo>
                  <a:cubicBezTo>
                    <a:pt x="90" y="86"/>
                    <a:pt x="89" y="91"/>
                    <a:pt x="88" y="97"/>
                  </a:cubicBezTo>
                  <a:cubicBezTo>
                    <a:pt x="86" y="100"/>
                    <a:pt x="86" y="103"/>
                    <a:pt x="85" y="106"/>
                  </a:cubicBezTo>
                  <a:cubicBezTo>
                    <a:pt x="85" y="108"/>
                    <a:pt x="84" y="110"/>
                    <a:pt x="82" y="112"/>
                  </a:cubicBezTo>
                  <a:cubicBezTo>
                    <a:pt x="82" y="112"/>
                    <a:pt x="82" y="112"/>
                    <a:pt x="81" y="111"/>
                  </a:cubicBezTo>
                  <a:cubicBezTo>
                    <a:pt x="81" y="111"/>
                    <a:pt x="81" y="111"/>
                    <a:pt x="80" y="111"/>
                  </a:cubicBezTo>
                  <a:cubicBezTo>
                    <a:pt x="77" y="111"/>
                    <a:pt x="74" y="110"/>
                    <a:pt x="70" y="110"/>
                  </a:cubicBezTo>
                  <a:cubicBezTo>
                    <a:pt x="70" y="108"/>
                    <a:pt x="70" y="106"/>
                    <a:pt x="70" y="103"/>
                  </a:cubicBezTo>
                  <a:cubicBezTo>
                    <a:pt x="70" y="93"/>
                    <a:pt x="71" y="84"/>
                    <a:pt x="73" y="74"/>
                  </a:cubicBezTo>
                  <a:cubicBezTo>
                    <a:pt x="73" y="74"/>
                    <a:pt x="74" y="74"/>
                    <a:pt x="74" y="73"/>
                  </a:cubicBezTo>
                  <a:cubicBezTo>
                    <a:pt x="77" y="72"/>
                    <a:pt x="79" y="69"/>
                    <a:pt x="81" y="67"/>
                  </a:cubicBezTo>
                  <a:cubicBezTo>
                    <a:pt x="85" y="60"/>
                    <a:pt x="87" y="53"/>
                    <a:pt x="87" y="46"/>
                  </a:cubicBezTo>
                  <a:cubicBezTo>
                    <a:pt x="87" y="46"/>
                    <a:pt x="87" y="46"/>
                    <a:pt x="87" y="46"/>
                  </a:cubicBezTo>
                  <a:cubicBezTo>
                    <a:pt x="86" y="45"/>
                    <a:pt x="87" y="43"/>
                    <a:pt x="85" y="42"/>
                  </a:cubicBezTo>
                  <a:cubicBezTo>
                    <a:pt x="85" y="41"/>
                    <a:pt x="83" y="41"/>
                    <a:pt x="82" y="41"/>
                  </a:cubicBezTo>
                  <a:cubicBezTo>
                    <a:pt x="82" y="41"/>
                    <a:pt x="82" y="41"/>
                    <a:pt x="82" y="41"/>
                  </a:cubicBezTo>
                  <a:cubicBezTo>
                    <a:pt x="81" y="41"/>
                    <a:pt x="80" y="41"/>
                    <a:pt x="79" y="42"/>
                  </a:cubicBezTo>
                  <a:cubicBezTo>
                    <a:pt x="77" y="43"/>
                    <a:pt x="77" y="45"/>
                    <a:pt x="76" y="46"/>
                  </a:cubicBezTo>
                  <a:cubicBezTo>
                    <a:pt x="73" y="54"/>
                    <a:pt x="71" y="63"/>
                    <a:pt x="70" y="71"/>
                  </a:cubicBezTo>
                  <a:cubicBezTo>
                    <a:pt x="70" y="71"/>
                    <a:pt x="70" y="71"/>
                    <a:pt x="70" y="71"/>
                  </a:cubicBezTo>
                  <a:cubicBezTo>
                    <a:pt x="70" y="71"/>
                    <a:pt x="70" y="71"/>
                    <a:pt x="70" y="71"/>
                  </a:cubicBezTo>
                  <a:cubicBezTo>
                    <a:pt x="68" y="71"/>
                    <a:pt x="67" y="71"/>
                    <a:pt x="66" y="70"/>
                  </a:cubicBezTo>
                  <a:cubicBezTo>
                    <a:pt x="66" y="70"/>
                    <a:pt x="66" y="69"/>
                    <a:pt x="66" y="69"/>
                  </a:cubicBezTo>
                  <a:cubicBezTo>
                    <a:pt x="69" y="62"/>
                    <a:pt x="71" y="55"/>
                    <a:pt x="72" y="47"/>
                  </a:cubicBezTo>
                  <a:cubicBezTo>
                    <a:pt x="72" y="46"/>
                    <a:pt x="72" y="45"/>
                    <a:pt x="72" y="44"/>
                  </a:cubicBezTo>
                  <a:cubicBezTo>
                    <a:pt x="72" y="43"/>
                    <a:pt x="72" y="42"/>
                    <a:pt x="71" y="40"/>
                  </a:cubicBezTo>
                  <a:cubicBezTo>
                    <a:pt x="70" y="39"/>
                    <a:pt x="69" y="37"/>
                    <a:pt x="66" y="37"/>
                  </a:cubicBezTo>
                  <a:cubicBezTo>
                    <a:pt x="66" y="37"/>
                    <a:pt x="66" y="37"/>
                    <a:pt x="66" y="37"/>
                  </a:cubicBezTo>
                  <a:cubicBezTo>
                    <a:pt x="66" y="37"/>
                    <a:pt x="65" y="37"/>
                    <a:pt x="64" y="37"/>
                  </a:cubicBezTo>
                  <a:cubicBezTo>
                    <a:pt x="63" y="38"/>
                    <a:pt x="62" y="39"/>
                    <a:pt x="62" y="40"/>
                  </a:cubicBezTo>
                  <a:cubicBezTo>
                    <a:pt x="61" y="41"/>
                    <a:pt x="61" y="42"/>
                    <a:pt x="61" y="43"/>
                  </a:cubicBezTo>
                  <a:cubicBezTo>
                    <a:pt x="60" y="46"/>
                    <a:pt x="60" y="50"/>
                    <a:pt x="60" y="54"/>
                  </a:cubicBezTo>
                  <a:cubicBezTo>
                    <a:pt x="60" y="58"/>
                    <a:pt x="60" y="63"/>
                    <a:pt x="61" y="67"/>
                  </a:cubicBezTo>
                  <a:cubicBezTo>
                    <a:pt x="61" y="67"/>
                    <a:pt x="61" y="68"/>
                    <a:pt x="62" y="69"/>
                  </a:cubicBezTo>
                  <a:cubicBezTo>
                    <a:pt x="61" y="70"/>
                    <a:pt x="61" y="71"/>
                    <a:pt x="60" y="72"/>
                  </a:cubicBezTo>
                  <a:cubicBezTo>
                    <a:pt x="59" y="72"/>
                    <a:pt x="58" y="73"/>
                    <a:pt x="57" y="73"/>
                  </a:cubicBezTo>
                  <a:cubicBezTo>
                    <a:pt x="57" y="73"/>
                    <a:pt x="57" y="73"/>
                    <a:pt x="57" y="73"/>
                  </a:cubicBezTo>
                  <a:cubicBezTo>
                    <a:pt x="55" y="65"/>
                    <a:pt x="54" y="56"/>
                    <a:pt x="51" y="48"/>
                  </a:cubicBezTo>
                  <a:cubicBezTo>
                    <a:pt x="50" y="45"/>
                    <a:pt x="49" y="42"/>
                    <a:pt x="46" y="40"/>
                  </a:cubicBezTo>
                  <a:cubicBezTo>
                    <a:pt x="45" y="39"/>
                    <a:pt x="43" y="39"/>
                    <a:pt x="42" y="39"/>
                  </a:cubicBezTo>
                  <a:cubicBezTo>
                    <a:pt x="40" y="39"/>
                    <a:pt x="38" y="39"/>
                    <a:pt x="37" y="40"/>
                  </a:cubicBezTo>
                  <a:cubicBezTo>
                    <a:pt x="34" y="42"/>
                    <a:pt x="33" y="45"/>
                    <a:pt x="33" y="48"/>
                  </a:cubicBezTo>
                  <a:cubicBezTo>
                    <a:pt x="33" y="48"/>
                    <a:pt x="33" y="48"/>
                    <a:pt x="33" y="48"/>
                  </a:cubicBezTo>
                  <a:cubicBezTo>
                    <a:pt x="33" y="51"/>
                    <a:pt x="34" y="53"/>
                    <a:pt x="35" y="55"/>
                  </a:cubicBezTo>
                  <a:cubicBezTo>
                    <a:pt x="39" y="62"/>
                    <a:pt x="43" y="68"/>
                    <a:pt x="49" y="73"/>
                  </a:cubicBezTo>
                  <a:cubicBezTo>
                    <a:pt x="50" y="74"/>
                    <a:pt x="52" y="76"/>
                    <a:pt x="54" y="76"/>
                  </a:cubicBezTo>
                  <a:cubicBezTo>
                    <a:pt x="56" y="88"/>
                    <a:pt x="57" y="99"/>
                    <a:pt x="57" y="110"/>
                  </a:cubicBezTo>
                  <a:cubicBezTo>
                    <a:pt x="52" y="111"/>
                    <a:pt x="47" y="112"/>
                    <a:pt x="43" y="114"/>
                  </a:cubicBezTo>
                  <a:cubicBezTo>
                    <a:pt x="42" y="114"/>
                    <a:pt x="42" y="114"/>
                    <a:pt x="42" y="114"/>
                  </a:cubicBezTo>
                  <a:cubicBezTo>
                    <a:pt x="41" y="114"/>
                    <a:pt x="41" y="114"/>
                    <a:pt x="41" y="114"/>
                  </a:cubicBezTo>
                  <a:cubicBezTo>
                    <a:pt x="41" y="114"/>
                    <a:pt x="41" y="114"/>
                    <a:pt x="41" y="114"/>
                  </a:cubicBezTo>
                  <a:cubicBezTo>
                    <a:pt x="41" y="114"/>
                    <a:pt x="41" y="114"/>
                    <a:pt x="41" y="114"/>
                  </a:cubicBezTo>
                  <a:moveTo>
                    <a:pt x="60" y="0"/>
                  </a:moveTo>
                  <a:cubicBezTo>
                    <a:pt x="60" y="0"/>
                    <a:pt x="60" y="0"/>
                    <a:pt x="60" y="0"/>
                  </a:cubicBezTo>
                  <a:cubicBezTo>
                    <a:pt x="46" y="0"/>
                    <a:pt x="34" y="7"/>
                    <a:pt x="26" y="16"/>
                  </a:cubicBezTo>
                  <a:cubicBezTo>
                    <a:pt x="19" y="26"/>
                    <a:pt x="14" y="38"/>
                    <a:pt x="14" y="51"/>
                  </a:cubicBezTo>
                  <a:cubicBezTo>
                    <a:pt x="14" y="59"/>
                    <a:pt x="16" y="67"/>
                    <a:pt x="20" y="75"/>
                  </a:cubicBezTo>
                  <a:cubicBezTo>
                    <a:pt x="22" y="79"/>
                    <a:pt x="25" y="83"/>
                    <a:pt x="27" y="87"/>
                  </a:cubicBezTo>
                  <a:cubicBezTo>
                    <a:pt x="30" y="91"/>
                    <a:pt x="32" y="95"/>
                    <a:pt x="32" y="99"/>
                  </a:cubicBezTo>
                  <a:cubicBezTo>
                    <a:pt x="33" y="100"/>
                    <a:pt x="32" y="102"/>
                    <a:pt x="33" y="104"/>
                  </a:cubicBezTo>
                  <a:cubicBezTo>
                    <a:pt x="33" y="109"/>
                    <a:pt x="35" y="112"/>
                    <a:pt x="38" y="115"/>
                  </a:cubicBezTo>
                  <a:cubicBezTo>
                    <a:pt x="39" y="117"/>
                    <a:pt x="39" y="118"/>
                    <a:pt x="39" y="120"/>
                  </a:cubicBezTo>
                  <a:cubicBezTo>
                    <a:pt x="39" y="121"/>
                    <a:pt x="39" y="121"/>
                    <a:pt x="39" y="122"/>
                  </a:cubicBezTo>
                  <a:cubicBezTo>
                    <a:pt x="39" y="123"/>
                    <a:pt x="39" y="124"/>
                    <a:pt x="39" y="125"/>
                  </a:cubicBezTo>
                  <a:cubicBezTo>
                    <a:pt x="39" y="126"/>
                    <a:pt x="39" y="127"/>
                    <a:pt x="39" y="128"/>
                  </a:cubicBezTo>
                  <a:cubicBezTo>
                    <a:pt x="39" y="129"/>
                    <a:pt x="39" y="129"/>
                    <a:pt x="40" y="130"/>
                  </a:cubicBezTo>
                  <a:cubicBezTo>
                    <a:pt x="40" y="130"/>
                    <a:pt x="40" y="131"/>
                    <a:pt x="40" y="131"/>
                  </a:cubicBezTo>
                  <a:cubicBezTo>
                    <a:pt x="40" y="132"/>
                    <a:pt x="39" y="134"/>
                    <a:pt x="39" y="135"/>
                  </a:cubicBezTo>
                  <a:cubicBezTo>
                    <a:pt x="39" y="136"/>
                    <a:pt x="39" y="136"/>
                    <a:pt x="39" y="136"/>
                  </a:cubicBezTo>
                  <a:cubicBezTo>
                    <a:pt x="39" y="136"/>
                    <a:pt x="39" y="136"/>
                    <a:pt x="39" y="135"/>
                  </a:cubicBezTo>
                  <a:cubicBezTo>
                    <a:pt x="38" y="133"/>
                    <a:pt x="36" y="132"/>
                    <a:pt x="34" y="131"/>
                  </a:cubicBezTo>
                  <a:cubicBezTo>
                    <a:pt x="34" y="131"/>
                    <a:pt x="34" y="131"/>
                    <a:pt x="34" y="131"/>
                  </a:cubicBezTo>
                  <a:cubicBezTo>
                    <a:pt x="34" y="131"/>
                    <a:pt x="34" y="131"/>
                    <a:pt x="34" y="131"/>
                  </a:cubicBezTo>
                  <a:cubicBezTo>
                    <a:pt x="34" y="131"/>
                    <a:pt x="34" y="131"/>
                    <a:pt x="34" y="131"/>
                  </a:cubicBezTo>
                  <a:cubicBezTo>
                    <a:pt x="33" y="130"/>
                    <a:pt x="33" y="130"/>
                    <a:pt x="32" y="130"/>
                  </a:cubicBezTo>
                  <a:cubicBezTo>
                    <a:pt x="32" y="130"/>
                    <a:pt x="32" y="130"/>
                    <a:pt x="32" y="130"/>
                  </a:cubicBezTo>
                  <a:cubicBezTo>
                    <a:pt x="30" y="130"/>
                    <a:pt x="28" y="131"/>
                    <a:pt x="26" y="132"/>
                  </a:cubicBezTo>
                  <a:cubicBezTo>
                    <a:pt x="24" y="134"/>
                    <a:pt x="23" y="135"/>
                    <a:pt x="22" y="137"/>
                  </a:cubicBezTo>
                  <a:cubicBezTo>
                    <a:pt x="14" y="151"/>
                    <a:pt x="11" y="162"/>
                    <a:pt x="4" y="175"/>
                  </a:cubicBezTo>
                  <a:cubicBezTo>
                    <a:pt x="3" y="176"/>
                    <a:pt x="3" y="177"/>
                    <a:pt x="2" y="178"/>
                  </a:cubicBezTo>
                  <a:cubicBezTo>
                    <a:pt x="2" y="180"/>
                    <a:pt x="1" y="181"/>
                    <a:pt x="1" y="182"/>
                  </a:cubicBezTo>
                  <a:cubicBezTo>
                    <a:pt x="0" y="183"/>
                    <a:pt x="0" y="184"/>
                    <a:pt x="0" y="185"/>
                  </a:cubicBezTo>
                  <a:cubicBezTo>
                    <a:pt x="0" y="187"/>
                    <a:pt x="1" y="189"/>
                    <a:pt x="1" y="191"/>
                  </a:cubicBezTo>
                  <a:cubicBezTo>
                    <a:pt x="3" y="195"/>
                    <a:pt x="5" y="200"/>
                    <a:pt x="7" y="204"/>
                  </a:cubicBezTo>
                  <a:cubicBezTo>
                    <a:pt x="9" y="208"/>
                    <a:pt x="10" y="211"/>
                    <a:pt x="12" y="215"/>
                  </a:cubicBezTo>
                  <a:cubicBezTo>
                    <a:pt x="12" y="217"/>
                    <a:pt x="13" y="220"/>
                    <a:pt x="14" y="222"/>
                  </a:cubicBezTo>
                  <a:cubicBezTo>
                    <a:pt x="15" y="225"/>
                    <a:pt x="16" y="228"/>
                    <a:pt x="16" y="230"/>
                  </a:cubicBezTo>
                  <a:cubicBezTo>
                    <a:pt x="17" y="234"/>
                    <a:pt x="17" y="238"/>
                    <a:pt x="20" y="241"/>
                  </a:cubicBezTo>
                  <a:cubicBezTo>
                    <a:pt x="21" y="243"/>
                    <a:pt x="23" y="247"/>
                    <a:pt x="27" y="253"/>
                  </a:cubicBezTo>
                  <a:cubicBezTo>
                    <a:pt x="30" y="259"/>
                    <a:pt x="35" y="266"/>
                    <a:pt x="40" y="273"/>
                  </a:cubicBezTo>
                  <a:cubicBezTo>
                    <a:pt x="40" y="276"/>
                    <a:pt x="40" y="279"/>
                    <a:pt x="40" y="282"/>
                  </a:cubicBezTo>
                  <a:cubicBezTo>
                    <a:pt x="37" y="282"/>
                    <a:pt x="35" y="283"/>
                    <a:pt x="34" y="285"/>
                  </a:cubicBezTo>
                  <a:cubicBezTo>
                    <a:pt x="32" y="286"/>
                    <a:pt x="32" y="288"/>
                    <a:pt x="32" y="289"/>
                  </a:cubicBezTo>
                  <a:cubicBezTo>
                    <a:pt x="32" y="290"/>
                    <a:pt x="32" y="290"/>
                    <a:pt x="32" y="290"/>
                  </a:cubicBezTo>
                  <a:cubicBezTo>
                    <a:pt x="32" y="290"/>
                    <a:pt x="32" y="290"/>
                    <a:pt x="32" y="290"/>
                  </a:cubicBezTo>
                  <a:cubicBezTo>
                    <a:pt x="32" y="290"/>
                    <a:pt x="32" y="291"/>
                    <a:pt x="32" y="291"/>
                  </a:cubicBezTo>
                  <a:cubicBezTo>
                    <a:pt x="32" y="293"/>
                    <a:pt x="32" y="295"/>
                    <a:pt x="32" y="297"/>
                  </a:cubicBezTo>
                  <a:cubicBezTo>
                    <a:pt x="31" y="298"/>
                    <a:pt x="29" y="298"/>
                    <a:pt x="28" y="299"/>
                  </a:cubicBezTo>
                  <a:cubicBezTo>
                    <a:pt x="27" y="300"/>
                    <a:pt x="26" y="302"/>
                    <a:pt x="26" y="303"/>
                  </a:cubicBezTo>
                  <a:cubicBezTo>
                    <a:pt x="26" y="304"/>
                    <a:pt x="26" y="305"/>
                    <a:pt x="26" y="305"/>
                  </a:cubicBezTo>
                  <a:cubicBezTo>
                    <a:pt x="26" y="305"/>
                    <a:pt x="26" y="305"/>
                    <a:pt x="26" y="305"/>
                  </a:cubicBezTo>
                  <a:cubicBezTo>
                    <a:pt x="25" y="316"/>
                    <a:pt x="24" y="327"/>
                    <a:pt x="24" y="337"/>
                  </a:cubicBezTo>
                  <a:cubicBezTo>
                    <a:pt x="24" y="338"/>
                    <a:pt x="25" y="339"/>
                    <a:pt x="26" y="339"/>
                  </a:cubicBezTo>
                  <a:cubicBezTo>
                    <a:pt x="26" y="339"/>
                    <a:pt x="26" y="339"/>
                    <a:pt x="26" y="339"/>
                  </a:cubicBezTo>
                  <a:cubicBezTo>
                    <a:pt x="27" y="339"/>
                    <a:pt x="28" y="338"/>
                    <a:pt x="28" y="337"/>
                  </a:cubicBezTo>
                  <a:cubicBezTo>
                    <a:pt x="28" y="328"/>
                    <a:pt x="29" y="318"/>
                    <a:pt x="29" y="308"/>
                  </a:cubicBezTo>
                  <a:cubicBezTo>
                    <a:pt x="30" y="309"/>
                    <a:pt x="31" y="309"/>
                    <a:pt x="32" y="309"/>
                  </a:cubicBezTo>
                  <a:cubicBezTo>
                    <a:pt x="32" y="310"/>
                    <a:pt x="32" y="310"/>
                    <a:pt x="32" y="310"/>
                  </a:cubicBezTo>
                  <a:cubicBezTo>
                    <a:pt x="32" y="311"/>
                    <a:pt x="33" y="311"/>
                    <a:pt x="34" y="311"/>
                  </a:cubicBezTo>
                  <a:cubicBezTo>
                    <a:pt x="34" y="311"/>
                    <a:pt x="34" y="311"/>
                    <a:pt x="34" y="311"/>
                  </a:cubicBezTo>
                  <a:cubicBezTo>
                    <a:pt x="34" y="311"/>
                    <a:pt x="35" y="311"/>
                    <a:pt x="35" y="311"/>
                  </a:cubicBezTo>
                  <a:cubicBezTo>
                    <a:pt x="43" y="313"/>
                    <a:pt x="51" y="314"/>
                    <a:pt x="60" y="314"/>
                  </a:cubicBezTo>
                  <a:cubicBezTo>
                    <a:pt x="64" y="314"/>
                    <a:pt x="69" y="314"/>
                    <a:pt x="74" y="313"/>
                  </a:cubicBezTo>
                  <a:cubicBezTo>
                    <a:pt x="75" y="313"/>
                    <a:pt x="76" y="313"/>
                    <a:pt x="77" y="313"/>
                  </a:cubicBezTo>
                  <a:cubicBezTo>
                    <a:pt x="77" y="314"/>
                    <a:pt x="76" y="315"/>
                    <a:pt x="75" y="316"/>
                  </a:cubicBezTo>
                  <a:cubicBezTo>
                    <a:pt x="76" y="317"/>
                    <a:pt x="76" y="317"/>
                    <a:pt x="76" y="317"/>
                  </a:cubicBezTo>
                  <a:cubicBezTo>
                    <a:pt x="77" y="316"/>
                    <a:pt x="79" y="314"/>
                    <a:pt x="80" y="313"/>
                  </a:cubicBezTo>
                  <a:cubicBezTo>
                    <a:pt x="81" y="313"/>
                    <a:pt x="83" y="313"/>
                    <a:pt x="84" y="312"/>
                  </a:cubicBezTo>
                  <a:cubicBezTo>
                    <a:pt x="82" y="314"/>
                    <a:pt x="81" y="316"/>
                    <a:pt x="79" y="319"/>
                  </a:cubicBezTo>
                  <a:cubicBezTo>
                    <a:pt x="80" y="320"/>
                    <a:pt x="80" y="320"/>
                    <a:pt x="80" y="320"/>
                  </a:cubicBezTo>
                  <a:cubicBezTo>
                    <a:pt x="82" y="317"/>
                    <a:pt x="85" y="314"/>
                    <a:pt x="87" y="312"/>
                  </a:cubicBezTo>
                  <a:cubicBezTo>
                    <a:pt x="90" y="311"/>
                    <a:pt x="92" y="311"/>
                    <a:pt x="95" y="310"/>
                  </a:cubicBezTo>
                  <a:cubicBezTo>
                    <a:pt x="90" y="315"/>
                    <a:pt x="85" y="321"/>
                    <a:pt x="81" y="327"/>
                  </a:cubicBezTo>
                  <a:cubicBezTo>
                    <a:pt x="82" y="328"/>
                    <a:pt x="82" y="328"/>
                    <a:pt x="82" y="328"/>
                  </a:cubicBezTo>
                  <a:cubicBezTo>
                    <a:pt x="88" y="321"/>
                    <a:pt x="93" y="315"/>
                    <a:pt x="99" y="308"/>
                  </a:cubicBezTo>
                  <a:cubicBezTo>
                    <a:pt x="99" y="308"/>
                    <a:pt x="100" y="308"/>
                    <a:pt x="101" y="307"/>
                  </a:cubicBezTo>
                  <a:cubicBezTo>
                    <a:pt x="101" y="307"/>
                    <a:pt x="101" y="307"/>
                    <a:pt x="101" y="307"/>
                  </a:cubicBezTo>
                  <a:cubicBezTo>
                    <a:pt x="101" y="307"/>
                    <a:pt x="101" y="307"/>
                    <a:pt x="101" y="307"/>
                  </a:cubicBezTo>
                  <a:cubicBezTo>
                    <a:pt x="101" y="307"/>
                    <a:pt x="102" y="307"/>
                    <a:pt x="102" y="306"/>
                  </a:cubicBezTo>
                  <a:cubicBezTo>
                    <a:pt x="103" y="306"/>
                    <a:pt x="103" y="306"/>
                    <a:pt x="103" y="306"/>
                  </a:cubicBezTo>
                  <a:cubicBezTo>
                    <a:pt x="103" y="307"/>
                    <a:pt x="103" y="307"/>
                    <a:pt x="103" y="308"/>
                  </a:cubicBezTo>
                  <a:cubicBezTo>
                    <a:pt x="102" y="308"/>
                    <a:pt x="102" y="308"/>
                    <a:pt x="102" y="308"/>
                  </a:cubicBezTo>
                  <a:cubicBezTo>
                    <a:pt x="96" y="315"/>
                    <a:pt x="90" y="322"/>
                    <a:pt x="84" y="329"/>
                  </a:cubicBezTo>
                  <a:cubicBezTo>
                    <a:pt x="84" y="329"/>
                    <a:pt x="84" y="329"/>
                    <a:pt x="84" y="329"/>
                  </a:cubicBezTo>
                  <a:cubicBezTo>
                    <a:pt x="84" y="330"/>
                    <a:pt x="84" y="330"/>
                    <a:pt x="84" y="330"/>
                  </a:cubicBezTo>
                  <a:cubicBezTo>
                    <a:pt x="84" y="332"/>
                    <a:pt x="84" y="332"/>
                    <a:pt x="84" y="332"/>
                  </a:cubicBezTo>
                  <a:cubicBezTo>
                    <a:pt x="85" y="331"/>
                    <a:pt x="85" y="331"/>
                    <a:pt x="85" y="331"/>
                  </a:cubicBezTo>
                  <a:cubicBezTo>
                    <a:pt x="85" y="331"/>
                    <a:pt x="85" y="331"/>
                    <a:pt x="85" y="331"/>
                  </a:cubicBezTo>
                  <a:cubicBezTo>
                    <a:pt x="86" y="331"/>
                    <a:pt x="86" y="331"/>
                    <a:pt x="86" y="331"/>
                  </a:cubicBezTo>
                  <a:cubicBezTo>
                    <a:pt x="86" y="330"/>
                    <a:pt x="86" y="330"/>
                    <a:pt x="86" y="330"/>
                  </a:cubicBezTo>
                  <a:cubicBezTo>
                    <a:pt x="92" y="324"/>
                    <a:pt x="97" y="317"/>
                    <a:pt x="103" y="310"/>
                  </a:cubicBezTo>
                  <a:cubicBezTo>
                    <a:pt x="103" y="318"/>
                    <a:pt x="103" y="326"/>
                    <a:pt x="103" y="334"/>
                  </a:cubicBezTo>
                  <a:cubicBezTo>
                    <a:pt x="103" y="335"/>
                    <a:pt x="103" y="337"/>
                    <a:pt x="103" y="339"/>
                  </a:cubicBezTo>
                  <a:cubicBezTo>
                    <a:pt x="102" y="338"/>
                    <a:pt x="102" y="338"/>
                    <a:pt x="102" y="338"/>
                  </a:cubicBezTo>
                  <a:cubicBezTo>
                    <a:pt x="99" y="340"/>
                    <a:pt x="97" y="343"/>
                    <a:pt x="96" y="347"/>
                  </a:cubicBezTo>
                  <a:cubicBezTo>
                    <a:pt x="98" y="347"/>
                    <a:pt x="98" y="347"/>
                    <a:pt x="98" y="347"/>
                  </a:cubicBezTo>
                  <a:cubicBezTo>
                    <a:pt x="99" y="344"/>
                    <a:pt x="101" y="342"/>
                    <a:pt x="103" y="339"/>
                  </a:cubicBezTo>
                  <a:cubicBezTo>
                    <a:pt x="103" y="340"/>
                    <a:pt x="103" y="341"/>
                    <a:pt x="103" y="341"/>
                  </a:cubicBezTo>
                  <a:cubicBezTo>
                    <a:pt x="103" y="342"/>
                    <a:pt x="104" y="343"/>
                    <a:pt x="105" y="343"/>
                  </a:cubicBezTo>
                  <a:cubicBezTo>
                    <a:pt x="105" y="343"/>
                    <a:pt x="105" y="343"/>
                    <a:pt x="105" y="343"/>
                  </a:cubicBezTo>
                  <a:cubicBezTo>
                    <a:pt x="106" y="343"/>
                    <a:pt x="106" y="342"/>
                    <a:pt x="106" y="341"/>
                  </a:cubicBezTo>
                  <a:cubicBezTo>
                    <a:pt x="106" y="339"/>
                    <a:pt x="106" y="336"/>
                    <a:pt x="106" y="334"/>
                  </a:cubicBezTo>
                  <a:cubicBezTo>
                    <a:pt x="106" y="326"/>
                    <a:pt x="106" y="318"/>
                    <a:pt x="106" y="310"/>
                  </a:cubicBezTo>
                  <a:cubicBezTo>
                    <a:pt x="106" y="307"/>
                    <a:pt x="106" y="305"/>
                    <a:pt x="106" y="302"/>
                  </a:cubicBezTo>
                  <a:cubicBezTo>
                    <a:pt x="107" y="302"/>
                    <a:pt x="107" y="301"/>
                    <a:pt x="107" y="300"/>
                  </a:cubicBezTo>
                  <a:cubicBezTo>
                    <a:pt x="107" y="299"/>
                    <a:pt x="107" y="299"/>
                    <a:pt x="106" y="298"/>
                  </a:cubicBezTo>
                  <a:cubicBezTo>
                    <a:pt x="106" y="298"/>
                    <a:pt x="106" y="297"/>
                    <a:pt x="105" y="296"/>
                  </a:cubicBezTo>
                  <a:cubicBezTo>
                    <a:pt x="105" y="296"/>
                    <a:pt x="104" y="296"/>
                    <a:pt x="103" y="295"/>
                  </a:cubicBezTo>
                  <a:cubicBezTo>
                    <a:pt x="103" y="294"/>
                    <a:pt x="104" y="292"/>
                    <a:pt x="104" y="290"/>
                  </a:cubicBezTo>
                  <a:cubicBezTo>
                    <a:pt x="104" y="289"/>
                    <a:pt x="104" y="289"/>
                    <a:pt x="104" y="289"/>
                  </a:cubicBezTo>
                  <a:cubicBezTo>
                    <a:pt x="104" y="287"/>
                    <a:pt x="103" y="285"/>
                    <a:pt x="102" y="284"/>
                  </a:cubicBezTo>
                  <a:cubicBezTo>
                    <a:pt x="100" y="282"/>
                    <a:pt x="98" y="280"/>
                    <a:pt x="95" y="280"/>
                  </a:cubicBezTo>
                  <a:cubicBezTo>
                    <a:pt x="96" y="277"/>
                    <a:pt x="96" y="275"/>
                    <a:pt x="96" y="272"/>
                  </a:cubicBezTo>
                  <a:cubicBezTo>
                    <a:pt x="96" y="272"/>
                    <a:pt x="96" y="272"/>
                    <a:pt x="96" y="272"/>
                  </a:cubicBezTo>
                  <a:cubicBezTo>
                    <a:pt x="97" y="268"/>
                    <a:pt x="99" y="265"/>
                    <a:pt x="101" y="261"/>
                  </a:cubicBezTo>
                  <a:cubicBezTo>
                    <a:pt x="104" y="256"/>
                    <a:pt x="106" y="251"/>
                    <a:pt x="106" y="244"/>
                  </a:cubicBezTo>
                  <a:cubicBezTo>
                    <a:pt x="106" y="241"/>
                    <a:pt x="106" y="238"/>
                    <a:pt x="105" y="235"/>
                  </a:cubicBezTo>
                  <a:cubicBezTo>
                    <a:pt x="102" y="219"/>
                    <a:pt x="97" y="211"/>
                    <a:pt x="92" y="196"/>
                  </a:cubicBezTo>
                  <a:cubicBezTo>
                    <a:pt x="90" y="187"/>
                    <a:pt x="88" y="178"/>
                    <a:pt x="88" y="169"/>
                  </a:cubicBezTo>
                  <a:cubicBezTo>
                    <a:pt x="88" y="166"/>
                    <a:pt x="88" y="164"/>
                    <a:pt x="88" y="162"/>
                  </a:cubicBezTo>
                  <a:cubicBezTo>
                    <a:pt x="88" y="162"/>
                    <a:pt x="88" y="162"/>
                    <a:pt x="88" y="162"/>
                  </a:cubicBezTo>
                  <a:cubicBezTo>
                    <a:pt x="88" y="160"/>
                    <a:pt x="87" y="158"/>
                    <a:pt x="85" y="156"/>
                  </a:cubicBezTo>
                  <a:cubicBezTo>
                    <a:pt x="84" y="155"/>
                    <a:pt x="81" y="154"/>
                    <a:pt x="79" y="154"/>
                  </a:cubicBezTo>
                  <a:cubicBezTo>
                    <a:pt x="79" y="154"/>
                    <a:pt x="79" y="154"/>
                    <a:pt x="79" y="154"/>
                  </a:cubicBezTo>
                  <a:cubicBezTo>
                    <a:pt x="78" y="154"/>
                    <a:pt x="77" y="154"/>
                    <a:pt x="77" y="154"/>
                  </a:cubicBezTo>
                  <a:cubicBezTo>
                    <a:pt x="78" y="153"/>
                    <a:pt x="79" y="152"/>
                    <a:pt x="80" y="151"/>
                  </a:cubicBezTo>
                  <a:cubicBezTo>
                    <a:pt x="80" y="150"/>
                    <a:pt x="81" y="149"/>
                    <a:pt x="82" y="148"/>
                  </a:cubicBezTo>
                  <a:cubicBezTo>
                    <a:pt x="82" y="147"/>
                    <a:pt x="83" y="145"/>
                    <a:pt x="83" y="144"/>
                  </a:cubicBezTo>
                  <a:cubicBezTo>
                    <a:pt x="83" y="144"/>
                    <a:pt x="83" y="144"/>
                    <a:pt x="83" y="144"/>
                  </a:cubicBezTo>
                  <a:cubicBezTo>
                    <a:pt x="83" y="144"/>
                    <a:pt x="83" y="144"/>
                    <a:pt x="83" y="144"/>
                  </a:cubicBezTo>
                  <a:cubicBezTo>
                    <a:pt x="83" y="143"/>
                    <a:pt x="84" y="143"/>
                    <a:pt x="84" y="142"/>
                  </a:cubicBezTo>
                  <a:cubicBezTo>
                    <a:pt x="84" y="141"/>
                    <a:pt x="83" y="141"/>
                    <a:pt x="83" y="140"/>
                  </a:cubicBezTo>
                  <a:cubicBezTo>
                    <a:pt x="84" y="140"/>
                    <a:pt x="85" y="139"/>
                    <a:pt x="84" y="138"/>
                  </a:cubicBezTo>
                  <a:cubicBezTo>
                    <a:pt x="84" y="137"/>
                    <a:pt x="84" y="137"/>
                    <a:pt x="83" y="137"/>
                  </a:cubicBezTo>
                  <a:cubicBezTo>
                    <a:pt x="84" y="136"/>
                    <a:pt x="84" y="136"/>
                    <a:pt x="84" y="136"/>
                  </a:cubicBezTo>
                  <a:cubicBezTo>
                    <a:pt x="84" y="135"/>
                    <a:pt x="84" y="135"/>
                    <a:pt x="84" y="135"/>
                  </a:cubicBezTo>
                  <a:cubicBezTo>
                    <a:pt x="84" y="134"/>
                    <a:pt x="83" y="134"/>
                    <a:pt x="83" y="133"/>
                  </a:cubicBezTo>
                  <a:cubicBezTo>
                    <a:pt x="83" y="133"/>
                    <a:pt x="83" y="133"/>
                    <a:pt x="83" y="133"/>
                  </a:cubicBezTo>
                  <a:cubicBezTo>
                    <a:pt x="82" y="133"/>
                    <a:pt x="82" y="133"/>
                    <a:pt x="82" y="133"/>
                  </a:cubicBezTo>
                  <a:cubicBezTo>
                    <a:pt x="82" y="133"/>
                    <a:pt x="82" y="133"/>
                    <a:pt x="82" y="133"/>
                  </a:cubicBezTo>
                  <a:cubicBezTo>
                    <a:pt x="82" y="133"/>
                    <a:pt x="82" y="133"/>
                    <a:pt x="82" y="133"/>
                  </a:cubicBezTo>
                  <a:cubicBezTo>
                    <a:pt x="82" y="132"/>
                    <a:pt x="82" y="132"/>
                    <a:pt x="82" y="132"/>
                  </a:cubicBezTo>
                  <a:cubicBezTo>
                    <a:pt x="82" y="132"/>
                    <a:pt x="82" y="132"/>
                    <a:pt x="82" y="132"/>
                  </a:cubicBezTo>
                  <a:cubicBezTo>
                    <a:pt x="83" y="132"/>
                    <a:pt x="84" y="131"/>
                    <a:pt x="84" y="130"/>
                  </a:cubicBezTo>
                  <a:cubicBezTo>
                    <a:pt x="84" y="129"/>
                    <a:pt x="84" y="129"/>
                    <a:pt x="84" y="129"/>
                  </a:cubicBezTo>
                  <a:cubicBezTo>
                    <a:pt x="84" y="128"/>
                    <a:pt x="83" y="127"/>
                    <a:pt x="83" y="127"/>
                  </a:cubicBezTo>
                  <a:cubicBezTo>
                    <a:pt x="82" y="126"/>
                    <a:pt x="82" y="126"/>
                    <a:pt x="82" y="126"/>
                  </a:cubicBezTo>
                  <a:cubicBezTo>
                    <a:pt x="82" y="126"/>
                    <a:pt x="83" y="125"/>
                    <a:pt x="83" y="125"/>
                  </a:cubicBezTo>
                  <a:cubicBezTo>
                    <a:pt x="83" y="124"/>
                    <a:pt x="83" y="124"/>
                    <a:pt x="83" y="123"/>
                  </a:cubicBezTo>
                  <a:cubicBezTo>
                    <a:pt x="83" y="123"/>
                    <a:pt x="83" y="123"/>
                    <a:pt x="83" y="123"/>
                  </a:cubicBezTo>
                  <a:cubicBezTo>
                    <a:pt x="83" y="121"/>
                    <a:pt x="83" y="119"/>
                    <a:pt x="83" y="118"/>
                  </a:cubicBezTo>
                  <a:cubicBezTo>
                    <a:pt x="83" y="117"/>
                    <a:pt x="83" y="117"/>
                    <a:pt x="83" y="117"/>
                  </a:cubicBezTo>
                  <a:cubicBezTo>
                    <a:pt x="86" y="114"/>
                    <a:pt x="88" y="111"/>
                    <a:pt x="89" y="107"/>
                  </a:cubicBezTo>
                  <a:cubicBezTo>
                    <a:pt x="90" y="104"/>
                    <a:pt x="90" y="100"/>
                    <a:pt x="91" y="98"/>
                  </a:cubicBezTo>
                  <a:cubicBezTo>
                    <a:pt x="93" y="92"/>
                    <a:pt x="94" y="88"/>
                    <a:pt x="99" y="80"/>
                  </a:cubicBezTo>
                  <a:cubicBezTo>
                    <a:pt x="105" y="73"/>
                    <a:pt x="109" y="60"/>
                    <a:pt x="109" y="47"/>
                  </a:cubicBezTo>
                  <a:cubicBezTo>
                    <a:pt x="109" y="36"/>
                    <a:pt x="106" y="25"/>
                    <a:pt x="99" y="16"/>
                  </a:cubicBezTo>
                  <a:cubicBezTo>
                    <a:pt x="91" y="7"/>
                    <a:pt x="80" y="1"/>
                    <a:pt x="62" y="0"/>
                  </a:cubicBezTo>
                  <a:cubicBezTo>
                    <a:pt x="62" y="0"/>
                    <a:pt x="61"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861"/>
            <p:cNvSpPr/>
            <p:nvPr/>
          </p:nvSpPr>
          <p:spPr bwMode="auto">
            <a:xfrm>
              <a:off x="2519" y="754"/>
              <a:ext cx="14" cy="95"/>
            </a:xfrm>
            <a:custGeom>
              <a:avLst/>
              <a:gdLst>
                <a:gd name="T0" fmla="*/ 2 w 6"/>
                <a:gd name="T1" fmla="*/ 0 h 40"/>
                <a:gd name="T2" fmla="*/ 2 w 6"/>
                <a:gd name="T3" fmla="*/ 0 h 40"/>
                <a:gd name="T4" fmla="*/ 0 w 6"/>
                <a:gd name="T5" fmla="*/ 1 h 40"/>
                <a:gd name="T6" fmla="*/ 0 w 6"/>
                <a:gd name="T7" fmla="*/ 8 h 40"/>
                <a:gd name="T8" fmla="*/ 2 w 6"/>
                <a:gd name="T9" fmla="*/ 39 h 40"/>
                <a:gd name="T10" fmla="*/ 4 w 6"/>
                <a:gd name="T11" fmla="*/ 40 h 40"/>
                <a:gd name="T12" fmla="*/ 4 w 6"/>
                <a:gd name="T13" fmla="*/ 40 h 40"/>
                <a:gd name="T14" fmla="*/ 6 w 6"/>
                <a:gd name="T15" fmla="*/ 38 h 40"/>
                <a:gd name="T16" fmla="*/ 4 w 6"/>
                <a:gd name="T17" fmla="*/ 8 h 40"/>
                <a:gd name="T18" fmla="*/ 4 w 6"/>
                <a:gd name="T19" fmla="*/ 2 h 40"/>
                <a:gd name="T20" fmla="*/ 2 w 6"/>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0">
                  <a:moveTo>
                    <a:pt x="2" y="0"/>
                  </a:moveTo>
                  <a:cubicBezTo>
                    <a:pt x="2" y="0"/>
                    <a:pt x="2" y="0"/>
                    <a:pt x="2" y="0"/>
                  </a:cubicBezTo>
                  <a:cubicBezTo>
                    <a:pt x="1" y="0"/>
                    <a:pt x="0" y="0"/>
                    <a:pt x="0" y="1"/>
                  </a:cubicBezTo>
                  <a:cubicBezTo>
                    <a:pt x="0" y="4"/>
                    <a:pt x="0" y="6"/>
                    <a:pt x="0" y="8"/>
                  </a:cubicBezTo>
                  <a:cubicBezTo>
                    <a:pt x="0" y="18"/>
                    <a:pt x="1" y="29"/>
                    <a:pt x="2" y="39"/>
                  </a:cubicBezTo>
                  <a:cubicBezTo>
                    <a:pt x="2" y="40"/>
                    <a:pt x="3" y="40"/>
                    <a:pt x="4" y="40"/>
                  </a:cubicBezTo>
                  <a:cubicBezTo>
                    <a:pt x="4" y="40"/>
                    <a:pt x="4" y="40"/>
                    <a:pt x="4" y="40"/>
                  </a:cubicBezTo>
                  <a:cubicBezTo>
                    <a:pt x="5" y="40"/>
                    <a:pt x="6" y="39"/>
                    <a:pt x="6" y="38"/>
                  </a:cubicBezTo>
                  <a:cubicBezTo>
                    <a:pt x="4" y="28"/>
                    <a:pt x="4" y="18"/>
                    <a:pt x="4" y="8"/>
                  </a:cubicBezTo>
                  <a:cubicBezTo>
                    <a:pt x="4" y="6"/>
                    <a:pt x="4" y="4"/>
                    <a:pt x="4" y="2"/>
                  </a:cubicBezTo>
                  <a:cubicBezTo>
                    <a:pt x="4"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862"/>
            <p:cNvSpPr/>
            <p:nvPr/>
          </p:nvSpPr>
          <p:spPr bwMode="auto">
            <a:xfrm>
              <a:off x="2637" y="818"/>
              <a:ext cx="64" cy="48"/>
            </a:xfrm>
            <a:custGeom>
              <a:avLst/>
              <a:gdLst>
                <a:gd name="T0" fmla="*/ 25 w 27"/>
                <a:gd name="T1" fmla="*/ 0 h 20"/>
                <a:gd name="T2" fmla="*/ 24 w 27"/>
                <a:gd name="T3" fmla="*/ 1 h 20"/>
                <a:gd name="T4" fmla="*/ 1 w 27"/>
                <a:gd name="T5" fmla="*/ 17 h 20"/>
                <a:gd name="T6" fmla="*/ 0 w 27"/>
                <a:gd name="T7" fmla="*/ 20 h 20"/>
                <a:gd name="T8" fmla="*/ 2 w 27"/>
                <a:gd name="T9" fmla="*/ 20 h 20"/>
                <a:gd name="T10" fmla="*/ 3 w 27"/>
                <a:gd name="T11" fmla="*/ 20 h 20"/>
                <a:gd name="T12" fmla="*/ 26 w 27"/>
                <a:gd name="T13" fmla="*/ 3 h 20"/>
                <a:gd name="T14" fmla="*/ 26 w 27"/>
                <a:gd name="T15" fmla="*/ 1 h 20"/>
                <a:gd name="T16" fmla="*/ 25 w 2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0">
                  <a:moveTo>
                    <a:pt x="25" y="0"/>
                  </a:moveTo>
                  <a:cubicBezTo>
                    <a:pt x="24" y="0"/>
                    <a:pt x="24" y="0"/>
                    <a:pt x="24" y="1"/>
                  </a:cubicBezTo>
                  <a:cubicBezTo>
                    <a:pt x="16" y="6"/>
                    <a:pt x="8" y="12"/>
                    <a:pt x="1" y="17"/>
                  </a:cubicBezTo>
                  <a:cubicBezTo>
                    <a:pt x="0" y="18"/>
                    <a:pt x="0" y="19"/>
                    <a:pt x="0" y="20"/>
                  </a:cubicBezTo>
                  <a:cubicBezTo>
                    <a:pt x="1" y="20"/>
                    <a:pt x="1" y="20"/>
                    <a:pt x="2" y="20"/>
                  </a:cubicBezTo>
                  <a:cubicBezTo>
                    <a:pt x="2" y="20"/>
                    <a:pt x="3" y="20"/>
                    <a:pt x="3" y="20"/>
                  </a:cubicBezTo>
                  <a:cubicBezTo>
                    <a:pt x="11" y="14"/>
                    <a:pt x="18" y="9"/>
                    <a:pt x="26" y="3"/>
                  </a:cubicBezTo>
                  <a:cubicBezTo>
                    <a:pt x="27" y="3"/>
                    <a:pt x="27" y="2"/>
                    <a:pt x="26" y="1"/>
                  </a:cubicBezTo>
                  <a:cubicBezTo>
                    <a:pt x="26" y="0"/>
                    <a:pt x="25"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863"/>
            <p:cNvSpPr/>
            <p:nvPr/>
          </p:nvSpPr>
          <p:spPr bwMode="auto">
            <a:xfrm>
              <a:off x="2678" y="944"/>
              <a:ext cx="66" cy="23"/>
            </a:xfrm>
            <a:custGeom>
              <a:avLst/>
              <a:gdLst>
                <a:gd name="T0" fmla="*/ 26 w 28"/>
                <a:gd name="T1" fmla="*/ 0 h 10"/>
                <a:gd name="T2" fmla="*/ 26 w 28"/>
                <a:gd name="T3" fmla="*/ 0 h 10"/>
                <a:gd name="T4" fmla="*/ 2 w 28"/>
                <a:gd name="T5" fmla="*/ 6 h 10"/>
                <a:gd name="T6" fmla="*/ 0 w 28"/>
                <a:gd name="T7" fmla="*/ 8 h 10"/>
                <a:gd name="T8" fmla="*/ 2 w 28"/>
                <a:gd name="T9" fmla="*/ 10 h 10"/>
                <a:gd name="T10" fmla="*/ 2 w 28"/>
                <a:gd name="T11" fmla="*/ 10 h 10"/>
                <a:gd name="T12" fmla="*/ 27 w 28"/>
                <a:gd name="T13" fmla="*/ 4 h 10"/>
                <a:gd name="T14" fmla="*/ 28 w 28"/>
                <a:gd name="T15" fmla="*/ 1 h 10"/>
                <a:gd name="T16" fmla="*/ 26 w 28"/>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0">
                  <a:moveTo>
                    <a:pt x="26" y="0"/>
                  </a:moveTo>
                  <a:cubicBezTo>
                    <a:pt x="26" y="0"/>
                    <a:pt x="26" y="0"/>
                    <a:pt x="26" y="0"/>
                  </a:cubicBezTo>
                  <a:cubicBezTo>
                    <a:pt x="18" y="4"/>
                    <a:pt x="10" y="6"/>
                    <a:pt x="2" y="6"/>
                  </a:cubicBezTo>
                  <a:cubicBezTo>
                    <a:pt x="1" y="6"/>
                    <a:pt x="0" y="7"/>
                    <a:pt x="0" y="8"/>
                  </a:cubicBezTo>
                  <a:cubicBezTo>
                    <a:pt x="0" y="9"/>
                    <a:pt x="1" y="10"/>
                    <a:pt x="2" y="10"/>
                  </a:cubicBezTo>
                  <a:cubicBezTo>
                    <a:pt x="2" y="10"/>
                    <a:pt x="2" y="10"/>
                    <a:pt x="2" y="10"/>
                  </a:cubicBezTo>
                  <a:cubicBezTo>
                    <a:pt x="10" y="10"/>
                    <a:pt x="19" y="8"/>
                    <a:pt x="27" y="4"/>
                  </a:cubicBezTo>
                  <a:cubicBezTo>
                    <a:pt x="28" y="3"/>
                    <a:pt x="28" y="2"/>
                    <a:pt x="28" y="1"/>
                  </a:cubicBezTo>
                  <a:cubicBezTo>
                    <a:pt x="28" y="1"/>
                    <a:pt x="27" y="0"/>
                    <a:pt x="2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864"/>
            <p:cNvSpPr/>
            <p:nvPr/>
          </p:nvSpPr>
          <p:spPr bwMode="auto">
            <a:xfrm>
              <a:off x="2668" y="1048"/>
              <a:ext cx="55" cy="47"/>
            </a:xfrm>
            <a:custGeom>
              <a:avLst/>
              <a:gdLst>
                <a:gd name="T0" fmla="*/ 2 w 23"/>
                <a:gd name="T1" fmla="*/ 0 h 20"/>
                <a:gd name="T2" fmla="*/ 1 w 23"/>
                <a:gd name="T3" fmla="*/ 1 h 20"/>
                <a:gd name="T4" fmla="*/ 1 w 23"/>
                <a:gd name="T5" fmla="*/ 3 h 20"/>
                <a:gd name="T6" fmla="*/ 20 w 23"/>
                <a:gd name="T7" fmla="*/ 19 h 20"/>
                <a:gd name="T8" fmla="*/ 21 w 23"/>
                <a:gd name="T9" fmla="*/ 20 h 20"/>
                <a:gd name="T10" fmla="*/ 22 w 23"/>
                <a:gd name="T11" fmla="*/ 19 h 20"/>
                <a:gd name="T12" fmla="*/ 22 w 23"/>
                <a:gd name="T13" fmla="*/ 17 h 20"/>
                <a:gd name="T14" fmla="*/ 3 w 23"/>
                <a:gd name="T15" fmla="*/ 1 h 20"/>
                <a:gd name="T16" fmla="*/ 2 w 23"/>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0">
                  <a:moveTo>
                    <a:pt x="2" y="0"/>
                  </a:moveTo>
                  <a:cubicBezTo>
                    <a:pt x="2" y="0"/>
                    <a:pt x="1" y="1"/>
                    <a:pt x="1" y="1"/>
                  </a:cubicBezTo>
                  <a:cubicBezTo>
                    <a:pt x="0" y="2"/>
                    <a:pt x="0" y="3"/>
                    <a:pt x="1" y="3"/>
                  </a:cubicBezTo>
                  <a:cubicBezTo>
                    <a:pt x="7" y="9"/>
                    <a:pt x="14" y="14"/>
                    <a:pt x="20" y="19"/>
                  </a:cubicBezTo>
                  <a:cubicBezTo>
                    <a:pt x="20" y="20"/>
                    <a:pt x="21" y="20"/>
                    <a:pt x="21" y="20"/>
                  </a:cubicBezTo>
                  <a:cubicBezTo>
                    <a:pt x="22" y="20"/>
                    <a:pt x="22" y="19"/>
                    <a:pt x="22" y="19"/>
                  </a:cubicBezTo>
                  <a:cubicBezTo>
                    <a:pt x="23" y="18"/>
                    <a:pt x="23" y="17"/>
                    <a:pt x="22" y="17"/>
                  </a:cubicBezTo>
                  <a:cubicBezTo>
                    <a:pt x="16" y="11"/>
                    <a:pt x="10" y="6"/>
                    <a:pt x="3" y="1"/>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865"/>
            <p:cNvSpPr/>
            <p:nvPr/>
          </p:nvSpPr>
          <p:spPr bwMode="auto">
            <a:xfrm>
              <a:off x="2372" y="818"/>
              <a:ext cx="52" cy="50"/>
            </a:xfrm>
            <a:custGeom>
              <a:avLst/>
              <a:gdLst>
                <a:gd name="T0" fmla="*/ 2 w 22"/>
                <a:gd name="T1" fmla="*/ 0 h 21"/>
                <a:gd name="T2" fmla="*/ 1 w 22"/>
                <a:gd name="T3" fmla="*/ 1 h 21"/>
                <a:gd name="T4" fmla="*/ 1 w 22"/>
                <a:gd name="T5" fmla="*/ 3 h 21"/>
                <a:gd name="T6" fmla="*/ 18 w 22"/>
                <a:gd name="T7" fmla="*/ 21 h 21"/>
                <a:gd name="T8" fmla="*/ 20 w 22"/>
                <a:gd name="T9" fmla="*/ 21 h 21"/>
                <a:gd name="T10" fmla="*/ 21 w 22"/>
                <a:gd name="T11" fmla="*/ 21 h 21"/>
                <a:gd name="T12" fmla="*/ 21 w 22"/>
                <a:gd name="T13" fmla="*/ 19 h 21"/>
                <a:gd name="T14" fmla="*/ 3 w 22"/>
                <a:gd name="T15" fmla="*/ 0 h 21"/>
                <a:gd name="T16" fmla="*/ 2 w 22"/>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2" y="0"/>
                  </a:moveTo>
                  <a:cubicBezTo>
                    <a:pt x="2" y="0"/>
                    <a:pt x="1" y="0"/>
                    <a:pt x="1" y="1"/>
                  </a:cubicBezTo>
                  <a:cubicBezTo>
                    <a:pt x="0" y="2"/>
                    <a:pt x="0" y="3"/>
                    <a:pt x="1" y="3"/>
                  </a:cubicBezTo>
                  <a:cubicBezTo>
                    <a:pt x="8" y="8"/>
                    <a:pt x="14" y="14"/>
                    <a:pt x="18" y="21"/>
                  </a:cubicBezTo>
                  <a:cubicBezTo>
                    <a:pt x="19" y="21"/>
                    <a:pt x="19" y="21"/>
                    <a:pt x="20" y="21"/>
                  </a:cubicBezTo>
                  <a:cubicBezTo>
                    <a:pt x="21" y="21"/>
                    <a:pt x="21" y="21"/>
                    <a:pt x="21" y="21"/>
                  </a:cubicBezTo>
                  <a:cubicBezTo>
                    <a:pt x="22" y="21"/>
                    <a:pt x="22" y="20"/>
                    <a:pt x="21" y="19"/>
                  </a:cubicBezTo>
                  <a:cubicBezTo>
                    <a:pt x="17" y="11"/>
                    <a:pt x="10" y="5"/>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866"/>
            <p:cNvSpPr/>
            <p:nvPr/>
          </p:nvSpPr>
          <p:spPr bwMode="auto">
            <a:xfrm>
              <a:off x="2332" y="948"/>
              <a:ext cx="64" cy="22"/>
            </a:xfrm>
            <a:custGeom>
              <a:avLst/>
              <a:gdLst>
                <a:gd name="T0" fmla="*/ 2 w 27"/>
                <a:gd name="T1" fmla="*/ 0 h 9"/>
                <a:gd name="T2" fmla="*/ 1 w 27"/>
                <a:gd name="T3" fmla="*/ 1 h 9"/>
                <a:gd name="T4" fmla="*/ 2 w 27"/>
                <a:gd name="T5" fmla="*/ 3 h 9"/>
                <a:gd name="T6" fmla="*/ 24 w 27"/>
                <a:gd name="T7" fmla="*/ 9 h 9"/>
                <a:gd name="T8" fmla="*/ 25 w 27"/>
                <a:gd name="T9" fmla="*/ 9 h 9"/>
                <a:gd name="T10" fmla="*/ 27 w 27"/>
                <a:gd name="T11" fmla="*/ 8 h 9"/>
                <a:gd name="T12" fmla="*/ 26 w 27"/>
                <a:gd name="T13" fmla="*/ 5 h 9"/>
                <a:gd name="T14" fmla="*/ 3 w 27"/>
                <a:gd name="T15" fmla="*/ 0 h 9"/>
                <a:gd name="T16" fmla="*/ 2 w 27"/>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9">
                  <a:moveTo>
                    <a:pt x="2" y="0"/>
                  </a:moveTo>
                  <a:cubicBezTo>
                    <a:pt x="1" y="0"/>
                    <a:pt x="1" y="0"/>
                    <a:pt x="1" y="1"/>
                  </a:cubicBezTo>
                  <a:cubicBezTo>
                    <a:pt x="0" y="2"/>
                    <a:pt x="1" y="3"/>
                    <a:pt x="2" y="3"/>
                  </a:cubicBezTo>
                  <a:cubicBezTo>
                    <a:pt x="10" y="4"/>
                    <a:pt x="17" y="6"/>
                    <a:pt x="24" y="9"/>
                  </a:cubicBezTo>
                  <a:cubicBezTo>
                    <a:pt x="25" y="9"/>
                    <a:pt x="25" y="9"/>
                    <a:pt x="25" y="9"/>
                  </a:cubicBezTo>
                  <a:cubicBezTo>
                    <a:pt x="26" y="9"/>
                    <a:pt x="26" y="8"/>
                    <a:pt x="27" y="8"/>
                  </a:cubicBezTo>
                  <a:cubicBezTo>
                    <a:pt x="27" y="7"/>
                    <a:pt x="27" y="6"/>
                    <a:pt x="26" y="5"/>
                  </a:cubicBezTo>
                  <a:cubicBezTo>
                    <a:pt x="18" y="3"/>
                    <a:pt x="10" y="1"/>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867"/>
            <p:cNvSpPr/>
            <p:nvPr/>
          </p:nvSpPr>
          <p:spPr bwMode="auto">
            <a:xfrm>
              <a:off x="2351" y="1067"/>
              <a:ext cx="59" cy="49"/>
            </a:xfrm>
            <a:custGeom>
              <a:avLst/>
              <a:gdLst>
                <a:gd name="T0" fmla="*/ 23 w 25"/>
                <a:gd name="T1" fmla="*/ 0 h 21"/>
                <a:gd name="T2" fmla="*/ 22 w 25"/>
                <a:gd name="T3" fmla="*/ 0 h 21"/>
                <a:gd name="T4" fmla="*/ 12 w 25"/>
                <a:gd name="T5" fmla="*/ 9 h 21"/>
                <a:gd name="T6" fmla="*/ 1 w 25"/>
                <a:gd name="T7" fmla="*/ 18 h 21"/>
                <a:gd name="T8" fmla="*/ 1 w 25"/>
                <a:gd name="T9" fmla="*/ 21 h 21"/>
                <a:gd name="T10" fmla="*/ 2 w 25"/>
                <a:gd name="T11" fmla="*/ 21 h 21"/>
                <a:gd name="T12" fmla="*/ 4 w 25"/>
                <a:gd name="T13" fmla="*/ 21 h 21"/>
                <a:gd name="T14" fmla="*/ 14 w 25"/>
                <a:gd name="T15" fmla="*/ 12 h 21"/>
                <a:gd name="T16" fmla="*/ 24 w 25"/>
                <a:gd name="T17" fmla="*/ 3 h 21"/>
                <a:gd name="T18" fmla="*/ 24 w 25"/>
                <a:gd name="T19" fmla="*/ 0 h 21"/>
                <a:gd name="T20" fmla="*/ 23 w 25"/>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3" y="0"/>
                  </a:moveTo>
                  <a:cubicBezTo>
                    <a:pt x="22" y="0"/>
                    <a:pt x="22" y="0"/>
                    <a:pt x="22" y="0"/>
                  </a:cubicBezTo>
                  <a:cubicBezTo>
                    <a:pt x="18" y="4"/>
                    <a:pt x="15" y="7"/>
                    <a:pt x="12" y="9"/>
                  </a:cubicBezTo>
                  <a:cubicBezTo>
                    <a:pt x="8" y="11"/>
                    <a:pt x="5" y="14"/>
                    <a:pt x="1" y="18"/>
                  </a:cubicBezTo>
                  <a:cubicBezTo>
                    <a:pt x="0" y="19"/>
                    <a:pt x="1" y="20"/>
                    <a:pt x="1" y="21"/>
                  </a:cubicBezTo>
                  <a:cubicBezTo>
                    <a:pt x="2" y="21"/>
                    <a:pt x="2" y="21"/>
                    <a:pt x="2" y="21"/>
                  </a:cubicBezTo>
                  <a:cubicBezTo>
                    <a:pt x="3" y="21"/>
                    <a:pt x="3" y="21"/>
                    <a:pt x="4" y="21"/>
                  </a:cubicBezTo>
                  <a:cubicBezTo>
                    <a:pt x="8" y="16"/>
                    <a:pt x="11" y="14"/>
                    <a:pt x="14" y="12"/>
                  </a:cubicBezTo>
                  <a:cubicBezTo>
                    <a:pt x="17" y="10"/>
                    <a:pt x="20" y="7"/>
                    <a:pt x="24" y="3"/>
                  </a:cubicBezTo>
                  <a:cubicBezTo>
                    <a:pt x="25" y="2"/>
                    <a:pt x="25" y="1"/>
                    <a:pt x="24" y="0"/>
                  </a:cubicBezTo>
                  <a:cubicBezTo>
                    <a:pt x="24" y="0"/>
                    <a:pt x="23"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Rectangle 868"/>
            <p:cNvSpPr>
              <a:spLocks noChangeArrowheads="1"/>
            </p:cNvSpPr>
            <p:nvPr/>
          </p:nvSpPr>
          <p:spPr bwMode="auto">
            <a:xfrm>
              <a:off x="2469" y="1183"/>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5" name="Freeform 869"/>
            <p:cNvSpPr/>
            <p:nvPr/>
          </p:nvSpPr>
          <p:spPr bwMode="auto">
            <a:xfrm>
              <a:off x="2469" y="118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870"/>
            <p:cNvSpPr/>
            <p:nvPr/>
          </p:nvSpPr>
          <p:spPr bwMode="auto">
            <a:xfrm>
              <a:off x="2585" y="1618"/>
              <a:ext cx="45" cy="59"/>
            </a:xfrm>
            <a:custGeom>
              <a:avLst/>
              <a:gdLst>
                <a:gd name="T0" fmla="*/ 18 w 19"/>
                <a:gd name="T1" fmla="*/ 0 h 25"/>
                <a:gd name="T2" fmla="*/ 0 w 19"/>
                <a:gd name="T3" fmla="*/ 24 h 25"/>
                <a:gd name="T4" fmla="*/ 2 w 19"/>
                <a:gd name="T5" fmla="*/ 25 h 25"/>
                <a:gd name="T6" fmla="*/ 19 w 19"/>
                <a:gd name="T7" fmla="*/ 1 h 25"/>
                <a:gd name="T8" fmla="*/ 18 w 19"/>
                <a:gd name="T9" fmla="*/ 0 h 25"/>
              </a:gdLst>
              <a:ahLst/>
              <a:cxnLst>
                <a:cxn ang="0">
                  <a:pos x="T0" y="T1"/>
                </a:cxn>
                <a:cxn ang="0">
                  <a:pos x="T2" y="T3"/>
                </a:cxn>
                <a:cxn ang="0">
                  <a:pos x="T4" y="T5"/>
                </a:cxn>
                <a:cxn ang="0">
                  <a:pos x="T6" y="T7"/>
                </a:cxn>
                <a:cxn ang="0">
                  <a:pos x="T8" y="T9"/>
                </a:cxn>
              </a:cxnLst>
              <a:rect l="0" t="0" r="r" b="b"/>
              <a:pathLst>
                <a:path w="19" h="25">
                  <a:moveTo>
                    <a:pt x="18" y="0"/>
                  </a:moveTo>
                  <a:cubicBezTo>
                    <a:pt x="12" y="8"/>
                    <a:pt x="6" y="16"/>
                    <a:pt x="0" y="24"/>
                  </a:cubicBezTo>
                  <a:cubicBezTo>
                    <a:pt x="2" y="25"/>
                    <a:pt x="2" y="25"/>
                    <a:pt x="2" y="25"/>
                  </a:cubicBezTo>
                  <a:cubicBezTo>
                    <a:pt x="8" y="17"/>
                    <a:pt x="14" y="9"/>
                    <a:pt x="19" y="1"/>
                  </a:cubicBezTo>
                  <a:cubicBezTo>
                    <a:pt x="18" y="0"/>
                    <a:pt x="18" y="0"/>
                    <a:pt x="1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871"/>
            <p:cNvSpPr/>
            <p:nvPr/>
          </p:nvSpPr>
          <p:spPr bwMode="auto">
            <a:xfrm>
              <a:off x="2592" y="1639"/>
              <a:ext cx="38" cy="48"/>
            </a:xfrm>
            <a:custGeom>
              <a:avLst/>
              <a:gdLst>
                <a:gd name="T0" fmla="*/ 15 w 16"/>
                <a:gd name="T1" fmla="*/ 0 h 20"/>
                <a:gd name="T2" fmla="*/ 0 w 16"/>
                <a:gd name="T3" fmla="*/ 19 h 20"/>
                <a:gd name="T4" fmla="*/ 2 w 16"/>
                <a:gd name="T5" fmla="*/ 20 h 20"/>
                <a:gd name="T6" fmla="*/ 16 w 16"/>
                <a:gd name="T7" fmla="*/ 1 h 20"/>
                <a:gd name="T8" fmla="*/ 15 w 16"/>
                <a:gd name="T9" fmla="*/ 0 h 20"/>
              </a:gdLst>
              <a:ahLst/>
              <a:cxnLst>
                <a:cxn ang="0">
                  <a:pos x="T0" y="T1"/>
                </a:cxn>
                <a:cxn ang="0">
                  <a:pos x="T2" y="T3"/>
                </a:cxn>
                <a:cxn ang="0">
                  <a:pos x="T4" y="T5"/>
                </a:cxn>
                <a:cxn ang="0">
                  <a:pos x="T6" y="T7"/>
                </a:cxn>
                <a:cxn ang="0">
                  <a:pos x="T8" y="T9"/>
                </a:cxn>
              </a:cxnLst>
              <a:rect l="0" t="0" r="r" b="b"/>
              <a:pathLst>
                <a:path w="16" h="20">
                  <a:moveTo>
                    <a:pt x="15" y="0"/>
                  </a:moveTo>
                  <a:cubicBezTo>
                    <a:pt x="10" y="7"/>
                    <a:pt x="5" y="13"/>
                    <a:pt x="0" y="19"/>
                  </a:cubicBezTo>
                  <a:cubicBezTo>
                    <a:pt x="2" y="20"/>
                    <a:pt x="2" y="20"/>
                    <a:pt x="2" y="20"/>
                  </a:cubicBezTo>
                  <a:cubicBezTo>
                    <a:pt x="6" y="14"/>
                    <a:pt x="11" y="8"/>
                    <a:pt x="16" y="1"/>
                  </a:cubicBezTo>
                  <a:cubicBezTo>
                    <a:pt x="15" y="0"/>
                    <a:pt x="15" y="0"/>
                    <a:pt x="15"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872"/>
            <p:cNvSpPr/>
            <p:nvPr/>
          </p:nvSpPr>
          <p:spPr bwMode="auto">
            <a:xfrm>
              <a:off x="2602" y="1658"/>
              <a:ext cx="28" cy="41"/>
            </a:xfrm>
            <a:custGeom>
              <a:avLst/>
              <a:gdLst>
                <a:gd name="T0" fmla="*/ 10 w 12"/>
                <a:gd name="T1" fmla="*/ 0 h 17"/>
                <a:gd name="T2" fmla="*/ 1 w 12"/>
                <a:gd name="T3" fmla="*/ 12 h 17"/>
                <a:gd name="T4" fmla="*/ 1 w 12"/>
                <a:gd name="T5" fmla="*/ 13 h 17"/>
                <a:gd name="T6" fmla="*/ 1 w 12"/>
                <a:gd name="T7" fmla="*/ 14 h 17"/>
                <a:gd name="T8" fmla="*/ 0 w 12"/>
                <a:gd name="T9" fmla="*/ 17 h 17"/>
                <a:gd name="T10" fmla="*/ 2 w 12"/>
                <a:gd name="T11" fmla="*/ 14 h 17"/>
                <a:gd name="T12" fmla="*/ 2 w 12"/>
                <a:gd name="T13" fmla="*/ 14 h 17"/>
                <a:gd name="T14" fmla="*/ 3 w 12"/>
                <a:gd name="T15" fmla="*/ 14 h 17"/>
                <a:gd name="T16" fmla="*/ 12 w 12"/>
                <a:gd name="T17" fmla="*/ 1 h 17"/>
                <a:gd name="T18" fmla="*/ 10 w 1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7">
                  <a:moveTo>
                    <a:pt x="10" y="0"/>
                  </a:moveTo>
                  <a:cubicBezTo>
                    <a:pt x="8" y="5"/>
                    <a:pt x="5" y="9"/>
                    <a:pt x="1" y="12"/>
                  </a:cubicBezTo>
                  <a:cubicBezTo>
                    <a:pt x="1" y="13"/>
                    <a:pt x="1" y="13"/>
                    <a:pt x="1" y="13"/>
                  </a:cubicBezTo>
                  <a:cubicBezTo>
                    <a:pt x="1" y="14"/>
                    <a:pt x="1" y="14"/>
                    <a:pt x="1" y="14"/>
                  </a:cubicBezTo>
                  <a:cubicBezTo>
                    <a:pt x="0" y="17"/>
                    <a:pt x="0" y="17"/>
                    <a:pt x="0" y="17"/>
                  </a:cubicBezTo>
                  <a:cubicBezTo>
                    <a:pt x="2" y="14"/>
                    <a:pt x="2" y="14"/>
                    <a:pt x="2" y="14"/>
                  </a:cubicBezTo>
                  <a:cubicBezTo>
                    <a:pt x="2" y="14"/>
                    <a:pt x="2" y="14"/>
                    <a:pt x="2" y="14"/>
                  </a:cubicBezTo>
                  <a:cubicBezTo>
                    <a:pt x="3" y="14"/>
                    <a:pt x="3" y="14"/>
                    <a:pt x="3" y="14"/>
                  </a:cubicBezTo>
                  <a:cubicBezTo>
                    <a:pt x="6" y="10"/>
                    <a:pt x="9" y="5"/>
                    <a:pt x="12" y="1"/>
                  </a:cubicBezTo>
                  <a:cubicBezTo>
                    <a:pt x="10" y="0"/>
                    <a:pt x="10"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873"/>
            <p:cNvSpPr>
              <a:spLocks noEditPoints="1"/>
            </p:cNvSpPr>
            <p:nvPr/>
          </p:nvSpPr>
          <p:spPr bwMode="auto">
            <a:xfrm>
              <a:off x="2706" y="2020"/>
              <a:ext cx="367" cy="486"/>
            </a:xfrm>
            <a:custGeom>
              <a:avLst/>
              <a:gdLst>
                <a:gd name="T0" fmla="*/ 125 w 155"/>
                <a:gd name="T1" fmla="*/ 178 h 205"/>
                <a:gd name="T2" fmla="*/ 124 w 155"/>
                <a:gd name="T3" fmla="*/ 189 h 205"/>
                <a:gd name="T4" fmla="*/ 115 w 155"/>
                <a:gd name="T5" fmla="*/ 187 h 205"/>
                <a:gd name="T6" fmla="*/ 60 w 155"/>
                <a:gd name="T7" fmla="*/ 175 h 205"/>
                <a:gd name="T8" fmla="*/ 71 w 155"/>
                <a:gd name="T9" fmla="*/ 158 h 205"/>
                <a:gd name="T10" fmla="*/ 73 w 155"/>
                <a:gd name="T11" fmla="*/ 158 h 205"/>
                <a:gd name="T12" fmla="*/ 88 w 155"/>
                <a:gd name="T13" fmla="*/ 153 h 205"/>
                <a:gd name="T14" fmla="*/ 124 w 155"/>
                <a:gd name="T15" fmla="*/ 140 h 205"/>
                <a:gd name="T16" fmla="*/ 133 w 155"/>
                <a:gd name="T17" fmla="*/ 137 h 205"/>
                <a:gd name="T18" fmla="*/ 141 w 155"/>
                <a:gd name="T19" fmla="*/ 134 h 205"/>
                <a:gd name="T20" fmla="*/ 146 w 155"/>
                <a:gd name="T21" fmla="*/ 144 h 205"/>
                <a:gd name="T22" fmla="*/ 35 w 155"/>
                <a:gd name="T23" fmla="*/ 131 h 205"/>
                <a:gd name="T24" fmla="*/ 44 w 155"/>
                <a:gd name="T25" fmla="*/ 128 h 205"/>
                <a:gd name="T26" fmla="*/ 75 w 155"/>
                <a:gd name="T27" fmla="*/ 122 h 205"/>
                <a:gd name="T28" fmla="*/ 56 w 155"/>
                <a:gd name="T29" fmla="*/ 123 h 205"/>
                <a:gd name="T30" fmla="*/ 69 w 155"/>
                <a:gd name="T31" fmla="*/ 124 h 205"/>
                <a:gd name="T32" fmla="*/ 107 w 155"/>
                <a:gd name="T33" fmla="*/ 112 h 205"/>
                <a:gd name="T34" fmla="*/ 108 w 155"/>
                <a:gd name="T35" fmla="*/ 105 h 205"/>
                <a:gd name="T36" fmla="*/ 115 w 155"/>
                <a:gd name="T37" fmla="*/ 97 h 205"/>
                <a:gd name="T38" fmla="*/ 47 w 155"/>
                <a:gd name="T39" fmla="*/ 94 h 205"/>
                <a:gd name="T40" fmla="*/ 117 w 155"/>
                <a:gd name="T41" fmla="*/ 101 h 205"/>
                <a:gd name="T42" fmla="*/ 133 w 155"/>
                <a:gd name="T43" fmla="*/ 88 h 205"/>
                <a:gd name="T44" fmla="*/ 39 w 155"/>
                <a:gd name="T45" fmla="*/ 87 h 205"/>
                <a:gd name="T46" fmla="*/ 30 w 155"/>
                <a:gd name="T47" fmla="*/ 78 h 205"/>
                <a:gd name="T48" fmla="*/ 23 w 155"/>
                <a:gd name="T49" fmla="*/ 71 h 205"/>
                <a:gd name="T50" fmla="*/ 21 w 155"/>
                <a:gd name="T51" fmla="*/ 78 h 205"/>
                <a:gd name="T52" fmla="*/ 7 w 155"/>
                <a:gd name="T53" fmla="*/ 59 h 205"/>
                <a:gd name="T54" fmla="*/ 119 w 155"/>
                <a:gd name="T55" fmla="*/ 53 h 205"/>
                <a:gd name="T56" fmla="*/ 122 w 155"/>
                <a:gd name="T57" fmla="*/ 22 h 205"/>
                <a:gd name="T58" fmla="*/ 80 w 155"/>
                <a:gd name="T59" fmla="*/ 72 h 205"/>
                <a:gd name="T60" fmla="*/ 108 w 155"/>
                <a:gd name="T61" fmla="*/ 73 h 205"/>
                <a:gd name="T62" fmla="*/ 103 w 155"/>
                <a:gd name="T63" fmla="*/ 94 h 205"/>
                <a:gd name="T64" fmla="*/ 101 w 155"/>
                <a:gd name="T65" fmla="*/ 107 h 205"/>
                <a:gd name="T66" fmla="*/ 106 w 155"/>
                <a:gd name="T67" fmla="*/ 117 h 205"/>
                <a:gd name="T68" fmla="*/ 115 w 155"/>
                <a:gd name="T69" fmla="*/ 139 h 205"/>
                <a:gd name="T70" fmla="*/ 89 w 155"/>
                <a:gd name="T71" fmla="*/ 148 h 205"/>
                <a:gd name="T72" fmla="*/ 79 w 155"/>
                <a:gd name="T73" fmla="*/ 127 h 205"/>
                <a:gd name="T74" fmla="*/ 73 w 155"/>
                <a:gd name="T75" fmla="*/ 111 h 205"/>
                <a:gd name="T76" fmla="*/ 31 w 155"/>
                <a:gd name="T77" fmla="*/ 121 h 205"/>
                <a:gd name="T78" fmla="*/ 52 w 155"/>
                <a:gd name="T79" fmla="*/ 97 h 205"/>
                <a:gd name="T80" fmla="*/ 53 w 155"/>
                <a:gd name="T81" fmla="*/ 93 h 205"/>
                <a:gd name="T82" fmla="*/ 59 w 155"/>
                <a:gd name="T83" fmla="*/ 64 h 205"/>
                <a:gd name="T84" fmla="*/ 76 w 155"/>
                <a:gd name="T85" fmla="*/ 77 h 205"/>
                <a:gd name="T86" fmla="*/ 0 w 155"/>
                <a:gd name="T87" fmla="*/ 48 h 205"/>
                <a:gd name="T88" fmla="*/ 8 w 155"/>
                <a:gd name="T89" fmla="*/ 71 h 205"/>
                <a:gd name="T90" fmla="*/ 35 w 155"/>
                <a:gd name="T91" fmla="*/ 98 h 205"/>
                <a:gd name="T92" fmla="*/ 43 w 155"/>
                <a:gd name="T93" fmla="*/ 132 h 205"/>
                <a:gd name="T94" fmla="*/ 66 w 155"/>
                <a:gd name="T95" fmla="*/ 127 h 205"/>
                <a:gd name="T96" fmla="*/ 46 w 155"/>
                <a:gd name="T97" fmla="*/ 165 h 205"/>
                <a:gd name="T98" fmla="*/ 106 w 155"/>
                <a:gd name="T99" fmla="*/ 203 h 205"/>
                <a:gd name="T100" fmla="*/ 110 w 155"/>
                <a:gd name="T101" fmla="*/ 204 h 205"/>
                <a:gd name="T102" fmla="*/ 125 w 155"/>
                <a:gd name="T103" fmla="*/ 196 h 205"/>
                <a:gd name="T104" fmla="*/ 124 w 155"/>
                <a:gd name="T105" fmla="*/ 157 h 205"/>
                <a:gd name="T106" fmla="*/ 152 w 155"/>
                <a:gd name="T107" fmla="*/ 127 h 205"/>
                <a:gd name="T108" fmla="*/ 111 w 155"/>
                <a:gd name="T109" fmla="*/ 109 h 205"/>
                <a:gd name="T110" fmla="*/ 137 w 155"/>
                <a:gd name="T111" fmla="*/ 99 h 205"/>
                <a:gd name="T112" fmla="*/ 133 w 155"/>
                <a:gd name="T113" fmla="*/ 59 h 205"/>
                <a:gd name="T114" fmla="*/ 125 w 155"/>
                <a:gd name="T115"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5">
                  <a:moveTo>
                    <a:pt x="108" y="199"/>
                  </a:moveTo>
                  <a:cubicBezTo>
                    <a:pt x="106" y="193"/>
                    <a:pt x="104" y="188"/>
                    <a:pt x="102" y="182"/>
                  </a:cubicBezTo>
                  <a:cubicBezTo>
                    <a:pt x="104" y="180"/>
                    <a:pt x="106" y="179"/>
                    <a:pt x="108" y="178"/>
                  </a:cubicBezTo>
                  <a:cubicBezTo>
                    <a:pt x="108" y="185"/>
                    <a:pt x="108" y="192"/>
                    <a:pt x="109" y="199"/>
                  </a:cubicBezTo>
                  <a:cubicBezTo>
                    <a:pt x="108" y="199"/>
                    <a:pt x="108" y="199"/>
                    <a:pt x="108" y="199"/>
                  </a:cubicBezTo>
                  <a:moveTo>
                    <a:pt x="126" y="191"/>
                  </a:moveTo>
                  <a:cubicBezTo>
                    <a:pt x="126" y="190"/>
                    <a:pt x="126" y="190"/>
                    <a:pt x="126" y="189"/>
                  </a:cubicBezTo>
                  <a:cubicBezTo>
                    <a:pt x="126" y="185"/>
                    <a:pt x="125" y="181"/>
                    <a:pt x="125" y="178"/>
                  </a:cubicBezTo>
                  <a:cubicBezTo>
                    <a:pt x="126" y="182"/>
                    <a:pt x="128" y="185"/>
                    <a:pt x="131" y="189"/>
                  </a:cubicBezTo>
                  <a:cubicBezTo>
                    <a:pt x="129" y="190"/>
                    <a:pt x="127" y="190"/>
                    <a:pt x="126" y="191"/>
                  </a:cubicBezTo>
                  <a:moveTo>
                    <a:pt x="111" y="198"/>
                  </a:moveTo>
                  <a:cubicBezTo>
                    <a:pt x="110" y="191"/>
                    <a:pt x="110" y="184"/>
                    <a:pt x="110" y="177"/>
                  </a:cubicBezTo>
                  <a:cubicBezTo>
                    <a:pt x="110" y="177"/>
                    <a:pt x="110" y="177"/>
                    <a:pt x="110" y="177"/>
                  </a:cubicBezTo>
                  <a:cubicBezTo>
                    <a:pt x="114" y="175"/>
                    <a:pt x="118" y="174"/>
                    <a:pt x="122" y="173"/>
                  </a:cubicBezTo>
                  <a:cubicBezTo>
                    <a:pt x="122" y="174"/>
                    <a:pt x="122" y="174"/>
                    <a:pt x="122" y="174"/>
                  </a:cubicBezTo>
                  <a:cubicBezTo>
                    <a:pt x="123" y="179"/>
                    <a:pt x="124" y="184"/>
                    <a:pt x="124" y="189"/>
                  </a:cubicBezTo>
                  <a:cubicBezTo>
                    <a:pt x="124" y="190"/>
                    <a:pt x="124" y="191"/>
                    <a:pt x="124" y="192"/>
                  </a:cubicBezTo>
                  <a:cubicBezTo>
                    <a:pt x="121" y="193"/>
                    <a:pt x="119" y="194"/>
                    <a:pt x="117" y="195"/>
                  </a:cubicBezTo>
                  <a:cubicBezTo>
                    <a:pt x="117" y="192"/>
                    <a:pt x="117" y="190"/>
                    <a:pt x="117" y="187"/>
                  </a:cubicBezTo>
                  <a:cubicBezTo>
                    <a:pt x="117" y="183"/>
                    <a:pt x="117" y="180"/>
                    <a:pt x="117" y="176"/>
                  </a:cubicBezTo>
                  <a:cubicBezTo>
                    <a:pt x="117" y="176"/>
                    <a:pt x="116" y="175"/>
                    <a:pt x="116" y="175"/>
                  </a:cubicBezTo>
                  <a:cubicBezTo>
                    <a:pt x="116" y="175"/>
                    <a:pt x="116" y="175"/>
                    <a:pt x="116" y="175"/>
                  </a:cubicBezTo>
                  <a:cubicBezTo>
                    <a:pt x="115" y="175"/>
                    <a:pt x="115" y="176"/>
                    <a:pt x="115" y="176"/>
                  </a:cubicBezTo>
                  <a:cubicBezTo>
                    <a:pt x="115" y="180"/>
                    <a:pt x="115" y="183"/>
                    <a:pt x="115" y="187"/>
                  </a:cubicBezTo>
                  <a:cubicBezTo>
                    <a:pt x="115" y="190"/>
                    <a:pt x="115" y="193"/>
                    <a:pt x="115" y="196"/>
                  </a:cubicBezTo>
                  <a:cubicBezTo>
                    <a:pt x="113" y="197"/>
                    <a:pt x="112" y="197"/>
                    <a:pt x="111" y="198"/>
                  </a:cubicBezTo>
                  <a:moveTo>
                    <a:pt x="58" y="174"/>
                  </a:moveTo>
                  <a:cubicBezTo>
                    <a:pt x="56" y="171"/>
                    <a:pt x="54" y="168"/>
                    <a:pt x="51" y="165"/>
                  </a:cubicBezTo>
                  <a:cubicBezTo>
                    <a:pt x="52" y="165"/>
                    <a:pt x="54" y="164"/>
                    <a:pt x="56" y="164"/>
                  </a:cubicBezTo>
                  <a:cubicBezTo>
                    <a:pt x="57" y="167"/>
                    <a:pt x="57" y="171"/>
                    <a:pt x="58" y="174"/>
                  </a:cubicBezTo>
                  <a:moveTo>
                    <a:pt x="59" y="175"/>
                  </a:moveTo>
                  <a:cubicBezTo>
                    <a:pt x="60" y="175"/>
                    <a:pt x="60" y="175"/>
                    <a:pt x="60" y="175"/>
                  </a:cubicBezTo>
                  <a:cubicBezTo>
                    <a:pt x="59" y="171"/>
                    <a:pt x="59" y="167"/>
                    <a:pt x="58" y="163"/>
                  </a:cubicBezTo>
                  <a:cubicBezTo>
                    <a:pt x="60" y="162"/>
                    <a:pt x="62" y="162"/>
                    <a:pt x="64" y="161"/>
                  </a:cubicBezTo>
                  <a:cubicBezTo>
                    <a:pt x="64" y="165"/>
                    <a:pt x="64" y="169"/>
                    <a:pt x="64" y="173"/>
                  </a:cubicBezTo>
                  <a:cubicBezTo>
                    <a:pt x="63" y="174"/>
                    <a:pt x="61" y="174"/>
                    <a:pt x="59" y="175"/>
                  </a:cubicBezTo>
                  <a:moveTo>
                    <a:pt x="66" y="172"/>
                  </a:moveTo>
                  <a:cubicBezTo>
                    <a:pt x="66" y="168"/>
                    <a:pt x="66" y="164"/>
                    <a:pt x="66" y="161"/>
                  </a:cubicBezTo>
                  <a:cubicBezTo>
                    <a:pt x="66" y="160"/>
                    <a:pt x="66" y="160"/>
                    <a:pt x="66" y="160"/>
                  </a:cubicBezTo>
                  <a:cubicBezTo>
                    <a:pt x="67" y="160"/>
                    <a:pt x="69" y="159"/>
                    <a:pt x="71" y="158"/>
                  </a:cubicBezTo>
                  <a:cubicBezTo>
                    <a:pt x="71" y="160"/>
                    <a:pt x="71" y="162"/>
                    <a:pt x="71" y="164"/>
                  </a:cubicBezTo>
                  <a:cubicBezTo>
                    <a:pt x="71" y="166"/>
                    <a:pt x="71" y="168"/>
                    <a:pt x="72" y="169"/>
                  </a:cubicBezTo>
                  <a:cubicBezTo>
                    <a:pt x="72" y="170"/>
                    <a:pt x="72" y="170"/>
                    <a:pt x="72" y="170"/>
                  </a:cubicBezTo>
                  <a:cubicBezTo>
                    <a:pt x="70" y="170"/>
                    <a:pt x="68" y="171"/>
                    <a:pt x="66" y="172"/>
                  </a:cubicBezTo>
                  <a:moveTo>
                    <a:pt x="74" y="169"/>
                  </a:moveTo>
                  <a:cubicBezTo>
                    <a:pt x="73" y="167"/>
                    <a:pt x="73" y="165"/>
                    <a:pt x="73" y="164"/>
                  </a:cubicBezTo>
                  <a:cubicBezTo>
                    <a:pt x="73" y="162"/>
                    <a:pt x="73" y="160"/>
                    <a:pt x="73" y="159"/>
                  </a:cubicBezTo>
                  <a:cubicBezTo>
                    <a:pt x="73" y="158"/>
                    <a:pt x="73" y="158"/>
                    <a:pt x="73" y="158"/>
                  </a:cubicBezTo>
                  <a:cubicBezTo>
                    <a:pt x="76" y="157"/>
                    <a:pt x="79" y="156"/>
                    <a:pt x="82" y="155"/>
                  </a:cubicBezTo>
                  <a:cubicBezTo>
                    <a:pt x="82" y="155"/>
                    <a:pt x="82" y="155"/>
                    <a:pt x="82" y="155"/>
                  </a:cubicBezTo>
                  <a:cubicBezTo>
                    <a:pt x="82" y="159"/>
                    <a:pt x="81" y="163"/>
                    <a:pt x="81" y="166"/>
                  </a:cubicBezTo>
                  <a:cubicBezTo>
                    <a:pt x="78" y="167"/>
                    <a:pt x="76" y="168"/>
                    <a:pt x="74" y="169"/>
                  </a:cubicBezTo>
                  <a:moveTo>
                    <a:pt x="83" y="166"/>
                  </a:moveTo>
                  <a:cubicBezTo>
                    <a:pt x="83" y="162"/>
                    <a:pt x="84" y="159"/>
                    <a:pt x="84" y="155"/>
                  </a:cubicBezTo>
                  <a:cubicBezTo>
                    <a:pt x="84" y="155"/>
                    <a:pt x="84" y="155"/>
                    <a:pt x="83" y="154"/>
                  </a:cubicBezTo>
                  <a:cubicBezTo>
                    <a:pt x="85" y="154"/>
                    <a:pt x="86" y="153"/>
                    <a:pt x="88" y="153"/>
                  </a:cubicBezTo>
                  <a:cubicBezTo>
                    <a:pt x="90" y="160"/>
                    <a:pt x="92" y="165"/>
                    <a:pt x="95" y="171"/>
                  </a:cubicBezTo>
                  <a:cubicBezTo>
                    <a:pt x="93" y="169"/>
                    <a:pt x="92" y="167"/>
                    <a:pt x="91" y="165"/>
                  </a:cubicBezTo>
                  <a:cubicBezTo>
                    <a:pt x="91" y="165"/>
                    <a:pt x="90" y="164"/>
                    <a:pt x="89" y="164"/>
                  </a:cubicBezTo>
                  <a:cubicBezTo>
                    <a:pt x="89" y="164"/>
                    <a:pt x="89" y="164"/>
                    <a:pt x="89" y="164"/>
                  </a:cubicBezTo>
                  <a:cubicBezTo>
                    <a:pt x="87" y="165"/>
                    <a:pt x="85" y="165"/>
                    <a:pt x="83" y="166"/>
                  </a:cubicBezTo>
                  <a:moveTo>
                    <a:pt x="123" y="154"/>
                  </a:moveTo>
                  <a:cubicBezTo>
                    <a:pt x="121" y="150"/>
                    <a:pt x="120" y="146"/>
                    <a:pt x="118" y="142"/>
                  </a:cubicBezTo>
                  <a:cubicBezTo>
                    <a:pt x="120" y="141"/>
                    <a:pt x="122" y="140"/>
                    <a:pt x="124" y="140"/>
                  </a:cubicBezTo>
                  <a:cubicBezTo>
                    <a:pt x="124" y="144"/>
                    <a:pt x="124" y="148"/>
                    <a:pt x="125" y="152"/>
                  </a:cubicBezTo>
                  <a:cubicBezTo>
                    <a:pt x="124" y="153"/>
                    <a:pt x="124" y="153"/>
                    <a:pt x="124" y="153"/>
                  </a:cubicBezTo>
                  <a:cubicBezTo>
                    <a:pt x="123" y="153"/>
                    <a:pt x="123" y="153"/>
                    <a:pt x="123" y="153"/>
                  </a:cubicBezTo>
                  <a:cubicBezTo>
                    <a:pt x="123" y="154"/>
                    <a:pt x="123" y="154"/>
                    <a:pt x="123" y="154"/>
                  </a:cubicBezTo>
                  <a:moveTo>
                    <a:pt x="127" y="152"/>
                  </a:moveTo>
                  <a:cubicBezTo>
                    <a:pt x="126" y="147"/>
                    <a:pt x="126" y="143"/>
                    <a:pt x="125" y="139"/>
                  </a:cubicBezTo>
                  <a:cubicBezTo>
                    <a:pt x="128" y="138"/>
                    <a:pt x="131" y="137"/>
                    <a:pt x="133" y="136"/>
                  </a:cubicBezTo>
                  <a:cubicBezTo>
                    <a:pt x="133" y="137"/>
                    <a:pt x="133" y="137"/>
                    <a:pt x="133" y="137"/>
                  </a:cubicBezTo>
                  <a:cubicBezTo>
                    <a:pt x="133" y="141"/>
                    <a:pt x="133" y="145"/>
                    <a:pt x="133" y="149"/>
                  </a:cubicBezTo>
                  <a:cubicBezTo>
                    <a:pt x="133" y="149"/>
                    <a:pt x="132" y="149"/>
                    <a:pt x="132" y="149"/>
                  </a:cubicBezTo>
                  <a:cubicBezTo>
                    <a:pt x="130" y="150"/>
                    <a:pt x="128" y="151"/>
                    <a:pt x="127" y="152"/>
                  </a:cubicBezTo>
                  <a:moveTo>
                    <a:pt x="135" y="148"/>
                  </a:moveTo>
                  <a:cubicBezTo>
                    <a:pt x="135" y="144"/>
                    <a:pt x="135" y="140"/>
                    <a:pt x="135" y="137"/>
                  </a:cubicBezTo>
                  <a:cubicBezTo>
                    <a:pt x="135" y="136"/>
                    <a:pt x="135" y="136"/>
                    <a:pt x="134" y="136"/>
                  </a:cubicBezTo>
                  <a:cubicBezTo>
                    <a:pt x="137" y="135"/>
                    <a:pt x="140" y="134"/>
                    <a:pt x="142" y="133"/>
                  </a:cubicBezTo>
                  <a:cubicBezTo>
                    <a:pt x="141" y="134"/>
                    <a:pt x="141" y="134"/>
                    <a:pt x="141" y="134"/>
                  </a:cubicBezTo>
                  <a:cubicBezTo>
                    <a:pt x="141" y="138"/>
                    <a:pt x="141" y="142"/>
                    <a:pt x="141" y="146"/>
                  </a:cubicBezTo>
                  <a:cubicBezTo>
                    <a:pt x="139" y="147"/>
                    <a:pt x="137" y="147"/>
                    <a:pt x="135" y="148"/>
                  </a:cubicBezTo>
                  <a:moveTo>
                    <a:pt x="143" y="145"/>
                  </a:moveTo>
                  <a:cubicBezTo>
                    <a:pt x="143" y="141"/>
                    <a:pt x="143" y="138"/>
                    <a:pt x="143" y="134"/>
                  </a:cubicBezTo>
                  <a:cubicBezTo>
                    <a:pt x="144" y="133"/>
                    <a:pt x="143" y="133"/>
                    <a:pt x="143" y="133"/>
                  </a:cubicBezTo>
                  <a:cubicBezTo>
                    <a:pt x="145" y="132"/>
                    <a:pt x="147" y="131"/>
                    <a:pt x="148" y="131"/>
                  </a:cubicBezTo>
                  <a:cubicBezTo>
                    <a:pt x="149" y="135"/>
                    <a:pt x="149" y="139"/>
                    <a:pt x="150" y="142"/>
                  </a:cubicBezTo>
                  <a:cubicBezTo>
                    <a:pt x="149" y="143"/>
                    <a:pt x="148" y="143"/>
                    <a:pt x="146" y="144"/>
                  </a:cubicBezTo>
                  <a:cubicBezTo>
                    <a:pt x="145" y="144"/>
                    <a:pt x="144" y="145"/>
                    <a:pt x="143" y="145"/>
                  </a:cubicBezTo>
                  <a:moveTo>
                    <a:pt x="35" y="131"/>
                  </a:moveTo>
                  <a:cubicBezTo>
                    <a:pt x="33" y="129"/>
                    <a:pt x="32" y="128"/>
                    <a:pt x="31" y="125"/>
                  </a:cubicBezTo>
                  <a:cubicBezTo>
                    <a:pt x="32" y="125"/>
                    <a:pt x="32" y="125"/>
                    <a:pt x="32" y="125"/>
                  </a:cubicBezTo>
                  <a:cubicBezTo>
                    <a:pt x="33" y="125"/>
                    <a:pt x="35" y="124"/>
                    <a:pt x="36" y="124"/>
                  </a:cubicBezTo>
                  <a:cubicBezTo>
                    <a:pt x="36" y="125"/>
                    <a:pt x="36" y="126"/>
                    <a:pt x="36" y="127"/>
                  </a:cubicBezTo>
                  <a:cubicBezTo>
                    <a:pt x="36" y="128"/>
                    <a:pt x="36" y="129"/>
                    <a:pt x="36" y="130"/>
                  </a:cubicBezTo>
                  <a:cubicBezTo>
                    <a:pt x="35" y="131"/>
                    <a:pt x="35" y="131"/>
                    <a:pt x="35" y="131"/>
                  </a:cubicBezTo>
                  <a:moveTo>
                    <a:pt x="38" y="130"/>
                  </a:moveTo>
                  <a:cubicBezTo>
                    <a:pt x="38" y="129"/>
                    <a:pt x="38" y="128"/>
                    <a:pt x="38" y="127"/>
                  </a:cubicBezTo>
                  <a:cubicBezTo>
                    <a:pt x="38" y="126"/>
                    <a:pt x="38" y="124"/>
                    <a:pt x="38" y="123"/>
                  </a:cubicBezTo>
                  <a:cubicBezTo>
                    <a:pt x="38" y="123"/>
                    <a:pt x="38" y="123"/>
                    <a:pt x="38" y="123"/>
                  </a:cubicBezTo>
                  <a:cubicBezTo>
                    <a:pt x="39" y="123"/>
                    <a:pt x="40" y="122"/>
                    <a:pt x="41" y="122"/>
                  </a:cubicBezTo>
                  <a:cubicBezTo>
                    <a:pt x="41" y="124"/>
                    <a:pt x="42" y="126"/>
                    <a:pt x="42" y="128"/>
                  </a:cubicBezTo>
                  <a:cubicBezTo>
                    <a:pt x="40" y="129"/>
                    <a:pt x="39" y="129"/>
                    <a:pt x="38" y="130"/>
                  </a:cubicBezTo>
                  <a:moveTo>
                    <a:pt x="44" y="128"/>
                  </a:moveTo>
                  <a:cubicBezTo>
                    <a:pt x="44" y="125"/>
                    <a:pt x="43" y="123"/>
                    <a:pt x="43" y="121"/>
                  </a:cubicBezTo>
                  <a:cubicBezTo>
                    <a:pt x="46" y="120"/>
                    <a:pt x="50" y="119"/>
                    <a:pt x="53" y="118"/>
                  </a:cubicBezTo>
                  <a:cubicBezTo>
                    <a:pt x="53" y="120"/>
                    <a:pt x="52" y="122"/>
                    <a:pt x="52" y="125"/>
                  </a:cubicBezTo>
                  <a:cubicBezTo>
                    <a:pt x="48" y="126"/>
                    <a:pt x="46" y="127"/>
                    <a:pt x="44" y="128"/>
                  </a:cubicBezTo>
                  <a:moveTo>
                    <a:pt x="70" y="126"/>
                  </a:moveTo>
                  <a:cubicBezTo>
                    <a:pt x="71" y="123"/>
                    <a:pt x="72" y="119"/>
                    <a:pt x="73" y="116"/>
                  </a:cubicBezTo>
                  <a:cubicBezTo>
                    <a:pt x="73" y="116"/>
                    <a:pt x="73" y="116"/>
                    <a:pt x="73" y="116"/>
                  </a:cubicBezTo>
                  <a:cubicBezTo>
                    <a:pt x="73" y="118"/>
                    <a:pt x="74" y="120"/>
                    <a:pt x="75" y="122"/>
                  </a:cubicBezTo>
                  <a:cubicBezTo>
                    <a:pt x="75" y="122"/>
                    <a:pt x="76" y="123"/>
                    <a:pt x="76" y="124"/>
                  </a:cubicBezTo>
                  <a:cubicBezTo>
                    <a:pt x="74" y="125"/>
                    <a:pt x="72" y="125"/>
                    <a:pt x="70" y="126"/>
                  </a:cubicBezTo>
                  <a:moveTo>
                    <a:pt x="54" y="124"/>
                  </a:moveTo>
                  <a:cubicBezTo>
                    <a:pt x="55" y="122"/>
                    <a:pt x="55" y="119"/>
                    <a:pt x="55" y="117"/>
                  </a:cubicBezTo>
                  <a:cubicBezTo>
                    <a:pt x="58" y="116"/>
                    <a:pt x="60" y="115"/>
                    <a:pt x="63" y="114"/>
                  </a:cubicBezTo>
                  <a:cubicBezTo>
                    <a:pt x="62" y="117"/>
                    <a:pt x="62" y="119"/>
                    <a:pt x="62" y="121"/>
                  </a:cubicBezTo>
                  <a:cubicBezTo>
                    <a:pt x="61" y="122"/>
                    <a:pt x="60" y="122"/>
                    <a:pt x="58" y="122"/>
                  </a:cubicBezTo>
                  <a:cubicBezTo>
                    <a:pt x="57" y="123"/>
                    <a:pt x="57" y="123"/>
                    <a:pt x="56" y="123"/>
                  </a:cubicBezTo>
                  <a:cubicBezTo>
                    <a:pt x="55" y="124"/>
                    <a:pt x="55" y="124"/>
                    <a:pt x="55" y="124"/>
                  </a:cubicBezTo>
                  <a:cubicBezTo>
                    <a:pt x="54" y="124"/>
                    <a:pt x="54" y="124"/>
                    <a:pt x="54" y="124"/>
                  </a:cubicBezTo>
                  <a:moveTo>
                    <a:pt x="64" y="121"/>
                  </a:moveTo>
                  <a:cubicBezTo>
                    <a:pt x="64" y="118"/>
                    <a:pt x="64" y="116"/>
                    <a:pt x="65" y="114"/>
                  </a:cubicBezTo>
                  <a:cubicBezTo>
                    <a:pt x="66" y="113"/>
                    <a:pt x="68" y="113"/>
                    <a:pt x="69" y="112"/>
                  </a:cubicBezTo>
                  <a:cubicBezTo>
                    <a:pt x="70" y="113"/>
                    <a:pt x="70" y="113"/>
                    <a:pt x="70" y="114"/>
                  </a:cubicBezTo>
                  <a:cubicBezTo>
                    <a:pt x="71" y="114"/>
                    <a:pt x="71" y="114"/>
                    <a:pt x="71" y="114"/>
                  </a:cubicBezTo>
                  <a:cubicBezTo>
                    <a:pt x="70" y="117"/>
                    <a:pt x="69" y="121"/>
                    <a:pt x="69" y="124"/>
                  </a:cubicBezTo>
                  <a:cubicBezTo>
                    <a:pt x="68" y="123"/>
                    <a:pt x="68" y="123"/>
                    <a:pt x="68" y="123"/>
                  </a:cubicBezTo>
                  <a:cubicBezTo>
                    <a:pt x="68" y="122"/>
                    <a:pt x="67" y="121"/>
                    <a:pt x="66" y="121"/>
                  </a:cubicBezTo>
                  <a:cubicBezTo>
                    <a:pt x="66" y="121"/>
                    <a:pt x="66" y="121"/>
                    <a:pt x="66" y="121"/>
                  </a:cubicBezTo>
                  <a:cubicBezTo>
                    <a:pt x="66" y="121"/>
                    <a:pt x="66" y="121"/>
                    <a:pt x="66" y="121"/>
                  </a:cubicBezTo>
                  <a:cubicBezTo>
                    <a:pt x="66" y="121"/>
                    <a:pt x="66" y="121"/>
                    <a:pt x="66" y="121"/>
                  </a:cubicBezTo>
                  <a:cubicBezTo>
                    <a:pt x="66" y="120"/>
                    <a:pt x="65" y="120"/>
                    <a:pt x="65" y="120"/>
                  </a:cubicBezTo>
                  <a:cubicBezTo>
                    <a:pt x="65" y="120"/>
                    <a:pt x="64" y="121"/>
                    <a:pt x="64" y="121"/>
                  </a:cubicBezTo>
                  <a:moveTo>
                    <a:pt x="107" y="112"/>
                  </a:moveTo>
                  <a:cubicBezTo>
                    <a:pt x="107" y="111"/>
                    <a:pt x="106" y="110"/>
                    <a:pt x="106" y="109"/>
                  </a:cubicBezTo>
                  <a:cubicBezTo>
                    <a:pt x="106" y="108"/>
                    <a:pt x="105" y="107"/>
                    <a:pt x="105" y="106"/>
                  </a:cubicBezTo>
                  <a:cubicBezTo>
                    <a:pt x="105" y="105"/>
                    <a:pt x="105" y="104"/>
                    <a:pt x="105" y="104"/>
                  </a:cubicBezTo>
                  <a:cubicBezTo>
                    <a:pt x="105" y="103"/>
                    <a:pt x="105" y="103"/>
                    <a:pt x="105" y="103"/>
                  </a:cubicBezTo>
                  <a:cubicBezTo>
                    <a:pt x="105" y="102"/>
                    <a:pt x="105" y="100"/>
                    <a:pt x="106" y="97"/>
                  </a:cubicBezTo>
                  <a:cubicBezTo>
                    <a:pt x="106" y="97"/>
                    <a:pt x="107" y="97"/>
                    <a:pt x="107" y="96"/>
                  </a:cubicBezTo>
                  <a:cubicBezTo>
                    <a:pt x="109" y="99"/>
                    <a:pt x="109" y="102"/>
                    <a:pt x="109" y="105"/>
                  </a:cubicBezTo>
                  <a:cubicBezTo>
                    <a:pt x="109" y="105"/>
                    <a:pt x="108" y="105"/>
                    <a:pt x="108" y="105"/>
                  </a:cubicBezTo>
                  <a:cubicBezTo>
                    <a:pt x="107" y="106"/>
                    <a:pt x="107" y="106"/>
                    <a:pt x="107" y="107"/>
                  </a:cubicBezTo>
                  <a:cubicBezTo>
                    <a:pt x="107" y="107"/>
                    <a:pt x="107" y="107"/>
                    <a:pt x="107" y="107"/>
                  </a:cubicBezTo>
                  <a:cubicBezTo>
                    <a:pt x="107" y="109"/>
                    <a:pt x="107" y="110"/>
                    <a:pt x="107" y="112"/>
                  </a:cubicBezTo>
                  <a:moveTo>
                    <a:pt x="111" y="104"/>
                  </a:moveTo>
                  <a:cubicBezTo>
                    <a:pt x="111" y="101"/>
                    <a:pt x="110" y="98"/>
                    <a:pt x="109" y="96"/>
                  </a:cubicBezTo>
                  <a:cubicBezTo>
                    <a:pt x="111" y="95"/>
                    <a:pt x="112" y="95"/>
                    <a:pt x="113" y="94"/>
                  </a:cubicBezTo>
                  <a:cubicBezTo>
                    <a:pt x="114" y="94"/>
                    <a:pt x="115" y="94"/>
                    <a:pt x="115" y="94"/>
                  </a:cubicBezTo>
                  <a:cubicBezTo>
                    <a:pt x="115" y="95"/>
                    <a:pt x="115" y="96"/>
                    <a:pt x="115" y="97"/>
                  </a:cubicBezTo>
                  <a:cubicBezTo>
                    <a:pt x="115" y="99"/>
                    <a:pt x="115" y="100"/>
                    <a:pt x="115" y="102"/>
                  </a:cubicBezTo>
                  <a:cubicBezTo>
                    <a:pt x="114" y="103"/>
                    <a:pt x="113" y="103"/>
                    <a:pt x="111" y="104"/>
                  </a:cubicBezTo>
                  <a:moveTo>
                    <a:pt x="53" y="94"/>
                  </a:moveTo>
                  <a:cubicBezTo>
                    <a:pt x="53" y="94"/>
                    <a:pt x="53" y="94"/>
                    <a:pt x="53" y="94"/>
                  </a:cubicBezTo>
                  <a:cubicBezTo>
                    <a:pt x="53" y="94"/>
                    <a:pt x="53" y="94"/>
                    <a:pt x="53" y="94"/>
                  </a:cubicBezTo>
                  <a:moveTo>
                    <a:pt x="45" y="95"/>
                  </a:moveTo>
                  <a:cubicBezTo>
                    <a:pt x="45" y="94"/>
                    <a:pt x="45" y="93"/>
                    <a:pt x="45" y="92"/>
                  </a:cubicBezTo>
                  <a:cubicBezTo>
                    <a:pt x="46" y="93"/>
                    <a:pt x="47" y="94"/>
                    <a:pt x="47" y="94"/>
                  </a:cubicBezTo>
                  <a:cubicBezTo>
                    <a:pt x="47" y="95"/>
                    <a:pt x="46" y="95"/>
                    <a:pt x="45" y="95"/>
                  </a:cubicBezTo>
                  <a:moveTo>
                    <a:pt x="117" y="101"/>
                  </a:moveTo>
                  <a:cubicBezTo>
                    <a:pt x="117" y="100"/>
                    <a:pt x="117" y="99"/>
                    <a:pt x="117" y="97"/>
                  </a:cubicBezTo>
                  <a:cubicBezTo>
                    <a:pt x="117" y="96"/>
                    <a:pt x="117" y="94"/>
                    <a:pt x="117" y="93"/>
                  </a:cubicBezTo>
                  <a:cubicBezTo>
                    <a:pt x="119" y="92"/>
                    <a:pt x="122" y="92"/>
                    <a:pt x="124" y="91"/>
                  </a:cubicBezTo>
                  <a:cubicBezTo>
                    <a:pt x="124" y="92"/>
                    <a:pt x="124" y="92"/>
                    <a:pt x="124" y="92"/>
                  </a:cubicBezTo>
                  <a:cubicBezTo>
                    <a:pt x="124" y="94"/>
                    <a:pt x="124" y="97"/>
                    <a:pt x="123" y="99"/>
                  </a:cubicBezTo>
                  <a:cubicBezTo>
                    <a:pt x="121" y="100"/>
                    <a:pt x="119" y="101"/>
                    <a:pt x="117" y="101"/>
                  </a:cubicBezTo>
                  <a:moveTo>
                    <a:pt x="125" y="98"/>
                  </a:moveTo>
                  <a:cubicBezTo>
                    <a:pt x="126" y="96"/>
                    <a:pt x="126" y="94"/>
                    <a:pt x="126" y="92"/>
                  </a:cubicBezTo>
                  <a:cubicBezTo>
                    <a:pt x="126" y="91"/>
                    <a:pt x="126" y="91"/>
                    <a:pt x="126" y="90"/>
                  </a:cubicBezTo>
                  <a:cubicBezTo>
                    <a:pt x="128" y="90"/>
                    <a:pt x="129" y="89"/>
                    <a:pt x="131" y="89"/>
                  </a:cubicBezTo>
                  <a:cubicBezTo>
                    <a:pt x="131" y="91"/>
                    <a:pt x="130" y="94"/>
                    <a:pt x="130" y="97"/>
                  </a:cubicBezTo>
                  <a:cubicBezTo>
                    <a:pt x="129" y="97"/>
                    <a:pt x="127" y="98"/>
                    <a:pt x="125" y="98"/>
                  </a:cubicBezTo>
                  <a:moveTo>
                    <a:pt x="132" y="96"/>
                  </a:moveTo>
                  <a:cubicBezTo>
                    <a:pt x="133" y="93"/>
                    <a:pt x="133" y="91"/>
                    <a:pt x="133" y="88"/>
                  </a:cubicBezTo>
                  <a:cubicBezTo>
                    <a:pt x="134" y="88"/>
                    <a:pt x="135" y="88"/>
                    <a:pt x="135" y="87"/>
                  </a:cubicBezTo>
                  <a:cubicBezTo>
                    <a:pt x="136" y="89"/>
                    <a:pt x="136" y="91"/>
                    <a:pt x="136" y="93"/>
                  </a:cubicBezTo>
                  <a:cubicBezTo>
                    <a:pt x="136" y="94"/>
                    <a:pt x="136" y="95"/>
                    <a:pt x="136" y="95"/>
                  </a:cubicBezTo>
                  <a:cubicBezTo>
                    <a:pt x="136" y="95"/>
                    <a:pt x="136" y="95"/>
                    <a:pt x="136" y="95"/>
                  </a:cubicBezTo>
                  <a:cubicBezTo>
                    <a:pt x="134" y="95"/>
                    <a:pt x="133" y="96"/>
                    <a:pt x="132" y="96"/>
                  </a:cubicBezTo>
                  <a:moveTo>
                    <a:pt x="39" y="97"/>
                  </a:moveTo>
                  <a:cubicBezTo>
                    <a:pt x="39" y="96"/>
                    <a:pt x="39" y="96"/>
                    <a:pt x="39" y="96"/>
                  </a:cubicBezTo>
                  <a:cubicBezTo>
                    <a:pt x="39" y="93"/>
                    <a:pt x="39" y="90"/>
                    <a:pt x="39" y="87"/>
                  </a:cubicBezTo>
                  <a:cubicBezTo>
                    <a:pt x="41" y="88"/>
                    <a:pt x="42" y="90"/>
                    <a:pt x="44" y="91"/>
                  </a:cubicBezTo>
                  <a:cubicBezTo>
                    <a:pt x="44" y="91"/>
                    <a:pt x="44" y="91"/>
                    <a:pt x="44" y="91"/>
                  </a:cubicBezTo>
                  <a:cubicBezTo>
                    <a:pt x="43" y="93"/>
                    <a:pt x="43" y="94"/>
                    <a:pt x="43" y="96"/>
                  </a:cubicBezTo>
                  <a:cubicBezTo>
                    <a:pt x="42" y="96"/>
                    <a:pt x="41" y="96"/>
                    <a:pt x="40" y="97"/>
                  </a:cubicBezTo>
                  <a:cubicBezTo>
                    <a:pt x="39" y="97"/>
                    <a:pt x="39" y="97"/>
                    <a:pt x="39" y="97"/>
                  </a:cubicBezTo>
                  <a:moveTo>
                    <a:pt x="37" y="94"/>
                  </a:moveTo>
                  <a:cubicBezTo>
                    <a:pt x="35" y="92"/>
                    <a:pt x="33" y="90"/>
                    <a:pt x="31" y="88"/>
                  </a:cubicBezTo>
                  <a:cubicBezTo>
                    <a:pt x="31" y="85"/>
                    <a:pt x="30" y="81"/>
                    <a:pt x="30" y="78"/>
                  </a:cubicBezTo>
                  <a:cubicBezTo>
                    <a:pt x="33" y="81"/>
                    <a:pt x="35" y="83"/>
                    <a:pt x="37" y="85"/>
                  </a:cubicBezTo>
                  <a:cubicBezTo>
                    <a:pt x="37" y="86"/>
                    <a:pt x="37" y="86"/>
                    <a:pt x="37" y="86"/>
                  </a:cubicBezTo>
                  <a:cubicBezTo>
                    <a:pt x="37" y="89"/>
                    <a:pt x="37" y="91"/>
                    <a:pt x="37" y="94"/>
                  </a:cubicBezTo>
                  <a:moveTo>
                    <a:pt x="29" y="85"/>
                  </a:moveTo>
                  <a:cubicBezTo>
                    <a:pt x="27" y="84"/>
                    <a:pt x="25" y="82"/>
                    <a:pt x="24" y="81"/>
                  </a:cubicBezTo>
                  <a:cubicBezTo>
                    <a:pt x="23" y="80"/>
                    <a:pt x="23" y="80"/>
                    <a:pt x="23" y="80"/>
                  </a:cubicBezTo>
                  <a:cubicBezTo>
                    <a:pt x="23" y="80"/>
                    <a:pt x="23" y="80"/>
                    <a:pt x="23" y="80"/>
                  </a:cubicBezTo>
                  <a:cubicBezTo>
                    <a:pt x="23" y="77"/>
                    <a:pt x="23" y="74"/>
                    <a:pt x="23" y="71"/>
                  </a:cubicBezTo>
                  <a:cubicBezTo>
                    <a:pt x="25" y="73"/>
                    <a:pt x="26" y="75"/>
                    <a:pt x="28" y="76"/>
                  </a:cubicBezTo>
                  <a:cubicBezTo>
                    <a:pt x="28" y="77"/>
                    <a:pt x="28" y="77"/>
                    <a:pt x="28" y="77"/>
                  </a:cubicBezTo>
                  <a:cubicBezTo>
                    <a:pt x="28" y="80"/>
                    <a:pt x="28" y="83"/>
                    <a:pt x="29" y="85"/>
                  </a:cubicBezTo>
                  <a:moveTo>
                    <a:pt x="21" y="78"/>
                  </a:moveTo>
                  <a:cubicBezTo>
                    <a:pt x="19" y="76"/>
                    <a:pt x="17" y="74"/>
                    <a:pt x="16" y="73"/>
                  </a:cubicBezTo>
                  <a:cubicBezTo>
                    <a:pt x="16" y="70"/>
                    <a:pt x="15" y="66"/>
                    <a:pt x="15" y="63"/>
                  </a:cubicBezTo>
                  <a:cubicBezTo>
                    <a:pt x="17" y="65"/>
                    <a:pt x="19" y="67"/>
                    <a:pt x="21" y="69"/>
                  </a:cubicBezTo>
                  <a:cubicBezTo>
                    <a:pt x="21" y="72"/>
                    <a:pt x="21" y="75"/>
                    <a:pt x="21" y="78"/>
                  </a:cubicBezTo>
                  <a:moveTo>
                    <a:pt x="111" y="68"/>
                  </a:moveTo>
                  <a:cubicBezTo>
                    <a:pt x="112" y="65"/>
                    <a:pt x="113" y="62"/>
                    <a:pt x="113" y="59"/>
                  </a:cubicBezTo>
                  <a:cubicBezTo>
                    <a:pt x="114" y="61"/>
                    <a:pt x="114" y="64"/>
                    <a:pt x="115" y="66"/>
                  </a:cubicBezTo>
                  <a:cubicBezTo>
                    <a:pt x="113" y="67"/>
                    <a:pt x="112" y="67"/>
                    <a:pt x="111" y="68"/>
                  </a:cubicBezTo>
                  <a:moveTo>
                    <a:pt x="14" y="71"/>
                  </a:moveTo>
                  <a:cubicBezTo>
                    <a:pt x="13" y="71"/>
                    <a:pt x="13" y="70"/>
                    <a:pt x="12" y="70"/>
                  </a:cubicBezTo>
                  <a:cubicBezTo>
                    <a:pt x="12" y="69"/>
                    <a:pt x="11" y="69"/>
                    <a:pt x="11" y="68"/>
                  </a:cubicBezTo>
                  <a:cubicBezTo>
                    <a:pt x="9" y="63"/>
                    <a:pt x="7" y="61"/>
                    <a:pt x="7" y="59"/>
                  </a:cubicBezTo>
                  <a:cubicBezTo>
                    <a:pt x="6" y="57"/>
                    <a:pt x="6" y="56"/>
                    <a:pt x="5" y="53"/>
                  </a:cubicBezTo>
                  <a:cubicBezTo>
                    <a:pt x="7" y="56"/>
                    <a:pt x="10" y="58"/>
                    <a:pt x="12" y="61"/>
                  </a:cubicBezTo>
                  <a:cubicBezTo>
                    <a:pt x="13" y="64"/>
                    <a:pt x="13" y="68"/>
                    <a:pt x="14" y="71"/>
                  </a:cubicBezTo>
                  <a:moveTo>
                    <a:pt x="116" y="63"/>
                  </a:moveTo>
                  <a:cubicBezTo>
                    <a:pt x="116" y="60"/>
                    <a:pt x="115" y="57"/>
                    <a:pt x="114" y="55"/>
                  </a:cubicBezTo>
                  <a:cubicBezTo>
                    <a:pt x="115" y="51"/>
                    <a:pt x="116" y="47"/>
                    <a:pt x="117" y="43"/>
                  </a:cubicBezTo>
                  <a:cubicBezTo>
                    <a:pt x="117" y="46"/>
                    <a:pt x="118" y="49"/>
                    <a:pt x="118" y="53"/>
                  </a:cubicBezTo>
                  <a:cubicBezTo>
                    <a:pt x="119" y="53"/>
                    <a:pt x="119" y="53"/>
                    <a:pt x="119" y="53"/>
                  </a:cubicBezTo>
                  <a:cubicBezTo>
                    <a:pt x="118" y="56"/>
                    <a:pt x="117" y="60"/>
                    <a:pt x="116" y="63"/>
                  </a:cubicBezTo>
                  <a:moveTo>
                    <a:pt x="120" y="48"/>
                  </a:moveTo>
                  <a:cubicBezTo>
                    <a:pt x="119" y="45"/>
                    <a:pt x="119" y="41"/>
                    <a:pt x="118" y="37"/>
                  </a:cubicBezTo>
                  <a:cubicBezTo>
                    <a:pt x="119" y="33"/>
                    <a:pt x="120" y="30"/>
                    <a:pt x="121" y="26"/>
                  </a:cubicBezTo>
                  <a:cubicBezTo>
                    <a:pt x="122" y="30"/>
                    <a:pt x="122" y="34"/>
                    <a:pt x="122" y="37"/>
                  </a:cubicBezTo>
                  <a:cubicBezTo>
                    <a:pt x="121" y="41"/>
                    <a:pt x="120" y="45"/>
                    <a:pt x="120" y="48"/>
                  </a:cubicBezTo>
                  <a:moveTo>
                    <a:pt x="124" y="32"/>
                  </a:moveTo>
                  <a:cubicBezTo>
                    <a:pt x="123" y="28"/>
                    <a:pt x="123" y="25"/>
                    <a:pt x="122" y="22"/>
                  </a:cubicBezTo>
                  <a:cubicBezTo>
                    <a:pt x="122" y="19"/>
                    <a:pt x="123" y="17"/>
                    <a:pt x="123" y="14"/>
                  </a:cubicBezTo>
                  <a:cubicBezTo>
                    <a:pt x="124" y="17"/>
                    <a:pt x="124" y="21"/>
                    <a:pt x="124" y="24"/>
                  </a:cubicBezTo>
                  <a:cubicBezTo>
                    <a:pt x="124" y="25"/>
                    <a:pt x="124" y="25"/>
                    <a:pt x="124" y="26"/>
                  </a:cubicBezTo>
                  <a:cubicBezTo>
                    <a:pt x="124" y="28"/>
                    <a:pt x="124" y="30"/>
                    <a:pt x="124" y="32"/>
                  </a:cubicBezTo>
                  <a:moveTo>
                    <a:pt x="78" y="85"/>
                  </a:moveTo>
                  <a:cubicBezTo>
                    <a:pt x="79" y="85"/>
                    <a:pt x="79" y="85"/>
                    <a:pt x="79" y="85"/>
                  </a:cubicBezTo>
                  <a:cubicBezTo>
                    <a:pt x="80" y="85"/>
                    <a:pt x="80" y="84"/>
                    <a:pt x="80" y="83"/>
                  </a:cubicBezTo>
                  <a:cubicBezTo>
                    <a:pt x="80" y="79"/>
                    <a:pt x="80" y="76"/>
                    <a:pt x="80" y="72"/>
                  </a:cubicBezTo>
                  <a:cubicBezTo>
                    <a:pt x="80" y="55"/>
                    <a:pt x="82" y="38"/>
                    <a:pt x="84" y="20"/>
                  </a:cubicBezTo>
                  <a:cubicBezTo>
                    <a:pt x="97" y="15"/>
                    <a:pt x="109" y="10"/>
                    <a:pt x="121" y="5"/>
                  </a:cubicBezTo>
                  <a:cubicBezTo>
                    <a:pt x="116" y="27"/>
                    <a:pt x="112" y="48"/>
                    <a:pt x="107" y="70"/>
                  </a:cubicBezTo>
                  <a:cubicBezTo>
                    <a:pt x="106" y="70"/>
                    <a:pt x="106" y="71"/>
                    <a:pt x="106" y="71"/>
                  </a:cubicBezTo>
                  <a:cubicBezTo>
                    <a:pt x="107" y="72"/>
                    <a:pt x="107" y="72"/>
                    <a:pt x="108" y="73"/>
                  </a:cubicBezTo>
                  <a:cubicBezTo>
                    <a:pt x="108" y="73"/>
                    <a:pt x="108" y="73"/>
                    <a:pt x="108" y="73"/>
                  </a:cubicBezTo>
                  <a:cubicBezTo>
                    <a:pt x="108" y="73"/>
                    <a:pt x="108" y="73"/>
                    <a:pt x="108" y="73"/>
                  </a:cubicBezTo>
                  <a:cubicBezTo>
                    <a:pt x="108" y="73"/>
                    <a:pt x="108" y="73"/>
                    <a:pt x="108" y="73"/>
                  </a:cubicBezTo>
                  <a:cubicBezTo>
                    <a:pt x="108" y="73"/>
                    <a:pt x="108" y="73"/>
                    <a:pt x="109" y="73"/>
                  </a:cubicBezTo>
                  <a:cubicBezTo>
                    <a:pt x="109" y="73"/>
                    <a:pt x="109" y="73"/>
                    <a:pt x="110" y="72"/>
                  </a:cubicBezTo>
                  <a:cubicBezTo>
                    <a:pt x="117" y="70"/>
                    <a:pt x="124" y="67"/>
                    <a:pt x="131" y="64"/>
                  </a:cubicBezTo>
                  <a:cubicBezTo>
                    <a:pt x="133" y="70"/>
                    <a:pt x="134" y="76"/>
                    <a:pt x="135" y="82"/>
                  </a:cubicBezTo>
                  <a:cubicBezTo>
                    <a:pt x="135" y="82"/>
                    <a:pt x="134" y="83"/>
                    <a:pt x="134" y="83"/>
                  </a:cubicBezTo>
                  <a:cubicBezTo>
                    <a:pt x="127" y="86"/>
                    <a:pt x="119" y="88"/>
                    <a:pt x="112" y="90"/>
                  </a:cubicBezTo>
                  <a:cubicBezTo>
                    <a:pt x="109" y="91"/>
                    <a:pt x="106" y="92"/>
                    <a:pt x="103" y="94"/>
                  </a:cubicBezTo>
                  <a:cubicBezTo>
                    <a:pt x="103" y="94"/>
                    <a:pt x="103" y="94"/>
                    <a:pt x="103" y="94"/>
                  </a:cubicBezTo>
                  <a:cubicBezTo>
                    <a:pt x="102" y="95"/>
                    <a:pt x="102" y="95"/>
                    <a:pt x="102" y="95"/>
                  </a:cubicBezTo>
                  <a:cubicBezTo>
                    <a:pt x="102" y="95"/>
                    <a:pt x="102" y="95"/>
                    <a:pt x="102" y="95"/>
                  </a:cubicBezTo>
                  <a:cubicBezTo>
                    <a:pt x="102" y="95"/>
                    <a:pt x="102" y="95"/>
                    <a:pt x="102" y="95"/>
                  </a:cubicBezTo>
                  <a:cubicBezTo>
                    <a:pt x="102" y="96"/>
                    <a:pt x="102" y="96"/>
                    <a:pt x="102" y="96"/>
                  </a:cubicBezTo>
                  <a:cubicBezTo>
                    <a:pt x="102" y="96"/>
                    <a:pt x="102" y="96"/>
                    <a:pt x="102" y="96"/>
                  </a:cubicBezTo>
                  <a:cubicBezTo>
                    <a:pt x="102" y="98"/>
                    <a:pt x="101" y="100"/>
                    <a:pt x="101" y="103"/>
                  </a:cubicBezTo>
                  <a:cubicBezTo>
                    <a:pt x="101" y="104"/>
                    <a:pt x="101" y="104"/>
                    <a:pt x="101" y="105"/>
                  </a:cubicBezTo>
                  <a:cubicBezTo>
                    <a:pt x="101" y="105"/>
                    <a:pt x="101" y="106"/>
                    <a:pt x="101" y="107"/>
                  </a:cubicBezTo>
                  <a:cubicBezTo>
                    <a:pt x="102" y="109"/>
                    <a:pt x="102" y="110"/>
                    <a:pt x="103" y="112"/>
                  </a:cubicBezTo>
                  <a:cubicBezTo>
                    <a:pt x="103" y="113"/>
                    <a:pt x="103" y="114"/>
                    <a:pt x="103" y="115"/>
                  </a:cubicBezTo>
                  <a:cubicBezTo>
                    <a:pt x="103" y="115"/>
                    <a:pt x="103" y="116"/>
                    <a:pt x="104" y="116"/>
                  </a:cubicBezTo>
                  <a:cubicBezTo>
                    <a:pt x="104" y="117"/>
                    <a:pt x="105" y="117"/>
                    <a:pt x="105" y="117"/>
                  </a:cubicBezTo>
                  <a:cubicBezTo>
                    <a:pt x="106" y="117"/>
                    <a:pt x="106" y="117"/>
                    <a:pt x="106" y="117"/>
                  </a:cubicBezTo>
                  <a:cubicBezTo>
                    <a:pt x="106" y="117"/>
                    <a:pt x="106" y="117"/>
                    <a:pt x="106" y="117"/>
                  </a:cubicBezTo>
                  <a:cubicBezTo>
                    <a:pt x="106" y="117"/>
                    <a:pt x="106" y="117"/>
                    <a:pt x="106" y="117"/>
                  </a:cubicBezTo>
                  <a:cubicBezTo>
                    <a:pt x="106" y="117"/>
                    <a:pt x="106" y="117"/>
                    <a:pt x="106" y="117"/>
                  </a:cubicBezTo>
                  <a:cubicBezTo>
                    <a:pt x="119" y="112"/>
                    <a:pt x="127" y="110"/>
                    <a:pt x="133" y="108"/>
                  </a:cubicBezTo>
                  <a:cubicBezTo>
                    <a:pt x="136" y="107"/>
                    <a:pt x="138" y="106"/>
                    <a:pt x="139" y="105"/>
                  </a:cubicBezTo>
                  <a:cubicBezTo>
                    <a:pt x="140" y="105"/>
                    <a:pt x="140" y="105"/>
                    <a:pt x="141" y="105"/>
                  </a:cubicBezTo>
                  <a:cubicBezTo>
                    <a:pt x="142" y="108"/>
                    <a:pt x="144" y="113"/>
                    <a:pt x="145" y="118"/>
                  </a:cubicBezTo>
                  <a:cubicBezTo>
                    <a:pt x="146" y="121"/>
                    <a:pt x="147" y="124"/>
                    <a:pt x="148" y="126"/>
                  </a:cubicBezTo>
                  <a:cubicBezTo>
                    <a:pt x="147" y="127"/>
                    <a:pt x="144" y="128"/>
                    <a:pt x="141" y="129"/>
                  </a:cubicBezTo>
                  <a:cubicBezTo>
                    <a:pt x="136" y="131"/>
                    <a:pt x="127" y="134"/>
                    <a:pt x="115" y="139"/>
                  </a:cubicBezTo>
                  <a:cubicBezTo>
                    <a:pt x="115" y="139"/>
                    <a:pt x="115" y="139"/>
                    <a:pt x="115" y="139"/>
                  </a:cubicBezTo>
                  <a:cubicBezTo>
                    <a:pt x="115" y="139"/>
                    <a:pt x="115" y="139"/>
                    <a:pt x="115" y="139"/>
                  </a:cubicBezTo>
                  <a:cubicBezTo>
                    <a:pt x="114" y="139"/>
                    <a:pt x="114" y="139"/>
                    <a:pt x="114" y="139"/>
                  </a:cubicBezTo>
                  <a:cubicBezTo>
                    <a:pt x="113" y="139"/>
                    <a:pt x="112" y="141"/>
                    <a:pt x="113" y="142"/>
                  </a:cubicBezTo>
                  <a:cubicBezTo>
                    <a:pt x="113" y="142"/>
                    <a:pt x="114" y="143"/>
                    <a:pt x="114" y="143"/>
                  </a:cubicBezTo>
                  <a:cubicBezTo>
                    <a:pt x="118" y="153"/>
                    <a:pt x="121" y="159"/>
                    <a:pt x="124" y="169"/>
                  </a:cubicBezTo>
                  <a:cubicBezTo>
                    <a:pt x="116" y="169"/>
                    <a:pt x="108" y="172"/>
                    <a:pt x="101" y="178"/>
                  </a:cubicBezTo>
                  <a:cubicBezTo>
                    <a:pt x="97" y="167"/>
                    <a:pt x="95" y="161"/>
                    <a:pt x="91" y="150"/>
                  </a:cubicBezTo>
                  <a:cubicBezTo>
                    <a:pt x="90" y="149"/>
                    <a:pt x="90" y="148"/>
                    <a:pt x="89" y="148"/>
                  </a:cubicBezTo>
                  <a:cubicBezTo>
                    <a:pt x="89" y="148"/>
                    <a:pt x="88" y="148"/>
                    <a:pt x="88" y="148"/>
                  </a:cubicBezTo>
                  <a:cubicBezTo>
                    <a:pt x="88" y="149"/>
                    <a:pt x="88" y="149"/>
                    <a:pt x="88" y="149"/>
                  </a:cubicBezTo>
                  <a:cubicBezTo>
                    <a:pt x="88" y="149"/>
                    <a:pt x="88" y="149"/>
                    <a:pt x="88" y="149"/>
                  </a:cubicBezTo>
                  <a:cubicBezTo>
                    <a:pt x="66" y="156"/>
                    <a:pt x="54" y="160"/>
                    <a:pt x="49" y="162"/>
                  </a:cubicBezTo>
                  <a:cubicBezTo>
                    <a:pt x="48" y="154"/>
                    <a:pt x="46" y="147"/>
                    <a:pt x="43" y="140"/>
                  </a:cubicBezTo>
                  <a:cubicBezTo>
                    <a:pt x="44" y="140"/>
                    <a:pt x="44" y="139"/>
                    <a:pt x="44" y="139"/>
                  </a:cubicBezTo>
                  <a:cubicBezTo>
                    <a:pt x="49" y="138"/>
                    <a:pt x="60" y="134"/>
                    <a:pt x="79" y="127"/>
                  </a:cubicBezTo>
                  <a:cubicBezTo>
                    <a:pt x="79" y="127"/>
                    <a:pt x="79" y="127"/>
                    <a:pt x="79" y="127"/>
                  </a:cubicBezTo>
                  <a:cubicBezTo>
                    <a:pt x="79" y="127"/>
                    <a:pt x="79" y="127"/>
                    <a:pt x="79" y="127"/>
                  </a:cubicBezTo>
                  <a:cubicBezTo>
                    <a:pt x="80" y="127"/>
                    <a:pt x="80" y="127"/>
                    <a:pt x="80" y="127"/>
                  </a:cubicBezTo>
                  <a:cubicBezTo>
                    <a:pt x="81" y="126"/>
                    <a:pt x="81" y="125"/>
                    <a:pt x="81" y="124"/>
                  </a:cubicBezTo>
                  <a:cubicBezTo>
                    <a:pt x="81" y="124"/>
                    <a:pt x="80" y="124"/>
                    <a:pt x="80" y="123"/>
                  </a:cubicBezTo>
                  <a:cubicBezTo>
                    <a:pt x="80" y="122"/>
                    <a:pt x="79" y="120"/>
                    <a:pt x="78" y="118"/>
                  </a:cubicBezTo>
                  <a:cubicBezTo>
                    <a:pt x="77" y="117"/>
                    <a:pt x="77" y="116"/>
                    <a:pt x="76" y="115"/>
                  </a:cubicBezTo>
                  <a:cubicBezTo>
                    <a:pt x="76" y="114"/>
                    <a:pt x="75" y="113"/>
                    <a:pt x="75" y="112"/>
                  </a:cubicBezTo>
                  <a:cubicBezTo>
                    <a:pt x="74" y="112"/>
                    <a:pt x="74" y="111"/>
                    <a:pt x="73" y="111"/>
                  </a:cubicBezTo>
                  <a:cubicBezTo>
                    <a:pt x="73" y="110"/>
                    <a:pt x="72" y="110"/>
                    <a:pt x="72" y="110"/>
                  </a:cubicBezTo>
                  <a:cubicBezTo>
                    <a:pt x="72" y="110"/>
                    <a:pt x="72" y="110"/>
                    <a:pt x="72" y="110"/>
                  </a:cubicBezTo>
                  <a:cubicBezTo>
                    <a:pt x="72" y="109"/>
                    <a:pt x="71" y="108"/>
                    <a:pt x="70" y="108"/>
                  </a:cubicBezTo>
                  <a:cubicBezTo>
                    <a:pt x="70" y="108"/>
                    <a:pt x="70" y="108"/>
                    <a:pt x="70" y="108"/>
                  </a:cubicBezTo>
                  <a:cubicBezTo>
                    <a:pt x="70" y="108"/>
                    <a:pt x="69" y="108"/>
                    <a:pt x="69" y="108"/>
                  </a:cubicBezTo>
                  <a:cubicBezTo>
                    <a:pt x="68" y="108"/>
                    <a:pt x="68" y="108"/>
                    <a:pt x="67" y="108"/>
                  </a:cubicBezTo>
                  <a:cubicBezTo>
                    <a:pt x="67" y="109"/>
                    <a:pt x="67" y="109"/>
                    <a:pt x="67" y="109"/>
                  </a:cubicBezTo>
                  <a:cubicBezTo>
                    <a:pt x="53" y="113"/>
                    <a:pt x="43" y="116"/>
                    <a:pt x="31" y="121"/>
                  </a:cubicBezTo>
                  <a:cubicBezTo>
                    <a:pt x="30" y="116"/>
                    <a:pt x="28" y="110"/>
                    <a:pt x="28" y="104"/>
                  </a:cubicBezTo>
                  <a:cubicBezTo>
                    <a:pt x="31" y="103"/>
                    <a:pt x="35" y="102"/>
                    <a:pt x="37" y="101"/>
                  </a:cubicBezTo>
                  <a:cubicBezTo>
                    <a:pt x="38" y="102"/>
                    <a:pt x="38" y="102"/>
                    <a:pt x="38" y="102"/>
                  </a:cubicBezTo>
                  <a:cubicBezTo>
                    <a:pt x="38" y="102"/>
                    <a:pt x="38" y="102"/>
                    <a:pt x="38" y="102"/>
                  </a:cubicBezTo>
                  <a:cubicBezTo>
                    <a:pt x="38" y="102"/>
                    <a:pt x="39" y="102"/>
                    <a:pt x="39" y="101"/>
                  </a:cubicBezTo>
                  <a:cubicBezTo>
                    <a:pt x="39" y="101"/>
                    <a:pt x="39" y="101"/>
                    <a:pt x="39" y="101"/>
                  </a:cubicBezTo>
                  <a:cubicBezTo>
                    <a:pt x="40" y="101"/>
                    <a:pt x="40" y="101"/>
                    <a:pt x="41" y="101"/>
                  </a:cubicBezTo>
                  <a:cubicBezTo>
                    <a:pt x="45" y="100"/>
                    <a:pt x="48" y="99"/>
                    <a:pt x="52" y="97"/>
                  </a:cubicBezTo>
                  <a:cubicBezTo>
                    <a:pt x="52" y="97"/>
                    <a:pt x="52" y="97"/>
                    <a:pt x="52" y="97"/>
                  </a:cubicBezTo>
                  <a:cubicBezTo>
                    <a:pt x="52" y="97"/>
                    <a:pt x="52" y="97"/>
                    <a:pt x="52" y="97"/>
                  </a:cubicBezTo>
                  <a:cubicBezTo>
                    <a:pt x="52" y="97"/>
                    <a:pt x="52" y="97"/>
                    <a:pt x="52" y="97"/>
                  </a:cubicBezTo>
                  <a:cubicBezTo>
                    <a:pt x="52" y="97"/>
                    <a:pt x="52" y="97"/>
                    <a:pt x="52" y="97"/>
                  </a:cubicBezTo>
                  <a:cubicBezTo>
                    <a:pt x="52" y="96"/>
                    <a:pt x="52" y="96"/>
                    <a:pt x="52" y="96"/>
                  </a:cubicBezTo>
                  <a:cubicBezTo>
                    <a:pt x="53" y="96"/>
                    <a:pt x="53" y="96"/>
                    <a:pt x="53" y="96"/>
                  </a:cubicBezTo>
                  <a:cubicBezTo>
                    <a:pt x="53" y="96"/>
                    <a:pt x="53" y="95"/>
                    <a:pt x="53" y="95"/>
                  </a:cubicBezTo>
                  <a:cubicBezTo>
                    <a:pt x="53" y="94"/>
                    <a:pt x="53" y="94"/>
                    <a:pt x="53" y="93"/>
                  </a:cubicBezTo>
                  <a:cubicBezTo>
                    <a:pt x="52" y="93"/>
                    <a:pt x="52" y="93"/>
                    <a:pt x="52" y="93"/>
                  </a:cubicBezTo>
                  <a:cubicBezTo>
                    <a:pt x="37" y="80"/>
                    <a:pt x="19" y="62"/>
                    <a:pt x="5" y="47"/>
                  </a:cubicBezTo>
                  <a:cubicBezTo>
                    <a:pt x="6" y="46"/>
                    <a:pt x="9" y="45"/>
                    <a:pt x="11" y="44"/>
                  </a:cubicBezTo>
                  <a:cubicBezTo>
                    <a:pt x="16" y="42"/>
                    <a:pt x="22" y="41"/>
                    <a:pt x="26" y="40"/>
                  </a:cubicBezTo>
                  <a:cubicBezTo>
                    <a:pt x="29" y="39"/>
                    <a:pt x="31" y="39"/>
                    <a:pt x="32" y="38"/>
                  </a:cubicBezTo>
                  <a:cubicBezTo>
                    <a:pt x="32" y="38"/>
                    <a:pt x="33" y="38"/>
                    <a:pt x="33" y="38"/>
                  </a:cubicBezTo>
                  <a:cubicBezTo>
                    <a:pt x="34" y="39"/>
                    <a:pt x="36" y="41"/>
                    <a:pt x="38" y="43"/>
                  </a:cubicBezTo>
                  <a:cubicBezTo>
                    <a:pt x="43" y="48"/>
                    <a:pt x="51" y="56"/>
                    <a:pt x="59" y="64"/>
                  </a:cubicBezTo>
                  <a:cubicBezTo>
                    <a:pt x="66" y="72"/>
                    <a:pt x="73" y="80"/>
                    <a:pt x="77" y="84"/>
                  </a:cubicBezTo>
                  <a:cubicBezTo>
                    <a:pt x="77" y="85"/>
                    <a:pt x="78" y="85"/>
                    <a:pt x="78" y="85"/>
                  </a:cubicBezTo>
                  <a:moveTo>
                    <a:pt x="124" y="0"/>
                  </a:moveTo>
                  <a:cubicBezTo>
                    <a:pt x="124" y="0"/>
                    <a:pt x="124" y="0"/>
                    <a:pt x="123" y="0"/>
                  </a:cubicBezTo>
                  <a:cubicBezTo>
                    <a:pt x="109" y="6"/>
                    <a:pt x="96" y="11"/>
                    <a:pt x="82" y="17"/>
                  </a:cubicBezTo>
                  <a:cubicBezTo>
                    <a:pt x="81" y="17"/>
                    <a:pt x="81" y="18"/>
                    <a:pt x="81" y="19"/>
                  </a:cubicBezTo>
                  <a:cubicBezTo>
                    <a:pt x="78" y="36"/>
                    <a:pt x="76" y="54"/>
                    <a:pt x="76" y="72"/>
                  </a:cubicBezTo>
                  <a:cubicBezTo>
                    <a:pt x="76" y="74"/>
                    <a:pt x="76" y="76"/>
                    <a:pt x="76" y="77"/>
                  </a:cubicBezTo>
                  <a:cubicBezTo>
                    <a:pt x="71" y="71"/>
                    <a:pt x="62" y="62"/>
                    <a:pt x="54" y="54"/>
                  </a:cubicBezTo>
                  <a:cubicBezTo>
                    <a:pt x="44" y="43"/>
                    <a:pt x="35" y="34"/>
                    <a:pt x="35" y="34"/>
                  </a:cubicBezTo>
                  <a:cubicBezTo>
                    <a:pt x="35" y="34"/>
                    <a:pt x="34" y="34"/>
                    <a:pt x="34" y="34"/>
                  </a:cubicBezTo>
                  <a:cubicBezTo>
                    <a:pt x="34" y="34"/>
                    <a:pt x="34" y="34"/>
                    <a:pt x="34" y="34"/>
                  </a:cubicBezTo>
                  <a:cubicBezTo>
                    <a:pt x="33" y="34"/>
                    <a:pt x="27" y="35"/>
                    <a:pt x="20" y="37"/>
                  </a:cubicBezTo>
                  <a:cubicBezTo>
                    <a:pt x="17" y="38"/>
                    <a:pt x="13" y="39"/>
                    <a:pt x="9" y="40"/>
                  </a:cubicBezTo>
                  <a:cubicBezTo>
                    <a:pt x="6" y="42"/>
                    <a:pt x="3" y="44"/>
                    <a:pt x="1" y="46"/>
                  </a:cubicBezTo>
                  <a:cubicBezTo>
                    <a:pt x="0" y="46"/>
                    <a:pt x="0" y="47"/>
                    <a:pt x="0" y="48"/>
                  </a:cubicBezTo>
                  <a:cubicBezTo>
                    <a:pt x="0" y="48"/>
                    <a:pt x="0" y="49"/>
                    <a:pt x="0" y="49"/>
                  </a:cubicBezTo>
                  <a:cubicBezTo>
                    <a:pt x="1" y="55"/>
                    <a:pt x="2" y="57"/>
                    <a:pt x="3" y="60"/>
                  </a:cubicBezTo>
                  <a:cubicBezTo>
                    <a:pt x="3" y="61"/>
                    <a:pt x="4" y="63"/>
                    <a:pt x="5" y="64"/>
                  </a:cubicBezTo>
                  <a:cubicBezTo>
                    <a:pt x="5" y="65"/>
                    <a:pt x="5" y="65"/>
                    <a:pt x="5" y="65"/>
                  </a:cubicBezTo>
                  <a:cubicBezTo>
                    <a:pt x="5" y="65"/>
                    <a:pt x="5" y="65"/>
                    <a:pt x="5" y="65"/>
                  </a:cubicBezTo>
                  <a:cubicBezTo>
                    <a:pt x="5" y="66"/>
                    <a:pt x="5" y="66"/>
                    <a:pt x="5" y="67"/>
                  </a:cubicBezTo>
                  <a:cubicBezTo>
                    <a:pt x="5" y="68"/>
                    <a:pt x="6" y="69"/>
                    <a:pt x="7" y="70"/>
                  </a:cubicBezTo>
                  <a:cubicBezTo>
                    <a:pt x="8" y="71"/>
                    <a:pt x="8" y="71"/>
                    <a:pt x="8" y="71"/>
                  </a:cubicBezTo>
                  <a:cubicBezTo>
                    <a:pt x="8" y="71"/>
                    <a:pt x="8" y="71"/>
                    <a:pt x="8" y="71"/>
                  </a:cubicBezTo>
                  <a:cubicBezTo>
                    <a:pt x="8" y="72"/>
                    <a:pt x="9" y="72"/>
                    <a:pt x="9" y="73"/>
                  </a:cubicBezTo>
                  <a:cubicBezTo>
                    <a:pt x="14" y="77"/>
                    <a:pt x="21" y="83"/>
                    <a:pt x="29" y="92"/>
                  </a:cubicBezTo>
                  <a:cubicBezTo>
                    <a:pt x="29" y="92"/>
                    <a:pt x="29" y="93"/>
                    <a:pt x="29" y="93"/>
                  </a:cubicBezTo>
                  <a:cubicBezTo>
                    <a:pt x="29" y="94"/>
                    <a:pt x="30" y="94"/>
                    <a:pt x="30" y="94"/>
                  </a:cubicBezTo>
                  <a:cubicBezTo>
                    <a:pt x="30" y="94"/>
                    <a:pt x="30" y="94"/>
                    <a:pt x="30" y="94"/>
                  </a:cubicBezTo>
                  <a:cubicBezTo>
                    <a:pt x="31" y="94"/>
                    <a:pt x="31" y="94"/>
                    <a:pt x="31" y="94"/>
                  </a:cubicBezTo>
                  <a:cubicBezTo>
                    <a:pt x="32" y="95"/>
                    <a:pt x="34" y="96"/>
                    <a:pt x="35" y="98"/>
                  </a:cubicBezTo>
                  <a:cubicBezTo>
                    <a:pt x="32" y="99"/>
                    <a:pt x="29" y="100"/>
                    <a:pt x="25" y="101"/>
                  </a:cubicBezTo>
                  <a:cubicBezTo>
                    <a:pt x="24" y="102"/>
                    <a:pt x="23" y="102"/>
                    <a:pt x="23" y="103"/>
                  </a:cubicBezTo>
                  <a:cubicBezTo>
                    <a:pt x="24" y="110"/>
                    <a:pt x="26" y="117"/>
                    <a:pt x="28" y="123"/>
                  </a:cubicBezTo>
                  <a:cubicBezTo>
                    <a:pt x="27" y="124"/>
                    <a:pt x="27" y="124"/>
                    <a:pt x="27" y="125"/>
                  </a:cubicBezTo>
                  <a:cubicBezTo>
                    <a:pt x="28" y="129"/>
                    <a:pt x="30" y="132"/>
                    <a:pt x="33" y="135"/>
                  </a:cubicBezTo>
                  <a:cubicBezTo>
                    <a:pt x="33" y="135"/>
                    <a:pt x="34" y="135"/>
                    <a:pt x="34" y="135"/>
                  </a:cubicBezTo>
                  <a:cubicBezTo>
                    <a:pt x="34" y="135"/>
                    <a:pt x="35" y="135"/>
                    <a:pt x="35" y="135"/>
                  </a:cubicBezTo>
                  <a:cubicBezTo>
                    <a:pt x="38" y="134"/>
                    <a:pt x="41" y="133"/>
                    <a:pt x="43" y="132"/>
                  </a:cubicBezTo>
                  <a:cubicBezTo>
                    <a:pt x="46" y="131"/>
                    <a:pt x="49" y="130"/>
                    <a:pt x="56" y="128"/>
                  </a:cubicBezTo>
                  <a:cubicBezTo>
                    <a:pt x="56" y="128"/>
                    <a:pt x="57" y="127"/>
                    <a:pt x="58" y="127"/>
                  </a:cubicBezTo>
                  <a:cubicBezTo>
                    <a:pt x="59" y="127"/>
                    <a:pt x="61" y="126"/>
                    <a:pt x="62" y="125"/>
                  </a:cubicBezTo>
                  <a:cubicBezTo>
                    <a:pt x="63" y="125"/>
                    <a:pt x="64" y="125"/>
                    <a:pt x="64" y="125"/>
                  </a:cubicBezTo>
                  <a:cubicBezTo>
                    <a:pt x="65" y="125"/>
                    <a:pt x="65" y="125"/>
                    <a:pt x="65" y="125"/>
                  </a:cubicBezTo>
                  <a:cubicBezTo>
                    <a:pt x="65" y="125"/>
                    <a:pt x="65" y="125"/>
                    <a:pt x="65" y="125"/>
                  </a:cubicBezTo>
                  <a:cubicBezTo>
                    <a:pt x="65" y="125"/>
                    <a:pt x="65" y="126"/>
                    <a:pt x="65" y="126"/>
                  </a:cubicBezTo>
                  <a:cubicBezTo>
                    <a:pt x="66" y="127"/>
                    <a:pt x="66" y="127"/>
                    <a:pt x="66" y="127"/>
                  </a:cubicBezTo>
                  <a:cubicBezTo>
                    <a:pt x="59" y="130"/>
                    <a:pt x="54" y="132"/>
                    <a:pt x="50" y="133"/>
                  </a:cubicBezTo>
                  <a:cubicBezTo>
                    <a:pt x="47" y="134"/>
                    <a:pt x="45" y="135"/>
                    <a:pt x="43" y="135"/>
                  </a:cubicBezTo>
                  <a:cubicBezTo>
                    <a:pt x="42" y="136"/>
                    <a:pt x="40" y="136"/>
                    <a:pt x="40" y="136"/>
                  </a:cubicBezTo>
                  <a:cubicBezTo>
                    <a:pt x="40" y="136"/>
                    <a:pt x="39" y="137"/>
                    <a:pt x="39" y="137"/>
                  </a:cubicBezTo>
                  <a:cubicBezTo>
                    <a:pt x="39" y="138"/>
                    <a:pt x="39" y="138"/>
                    <a:pt x="39" y="139"/>
                  </a:cubicBezTo>
                  <a:cubicBezTo>
                    <a:pt x="41" y="146"/>
                    <a:pt x="44" y="155"/>
                    <a:pt x="46" y="162"/>
                  </a:cubicBezTo>
                  <a:cubicBezTo>
                    <a:pt x="45" y="162"/>
                    <a:pt x="45" y="162"/>
                    <a:pt x="45" y="162"/>
                  </a:cubicBezTo>
                  <a:cubicBezTo>
                    <a:pt x="45" y="163"/>
                    <a:pt x="45" y="164"/>
                    <a:pt x="46" y="165"/>
                  </a:cubicBezTo>
                  <a:cubicBezTo>
                    <a:pt x="50" y="169"/>
                    <a:pt x="53" y="174"/>
                    <a:pt x="56" y="179"/>
                  </a:cubicBezTo>
                  <a:cubicBezTo>
                    <a:pt x="56" y="180"/>
                    <a:pt x="57" y="180"/>
                    <a:pt x="58" y="180"/>
                  </a:cubicBezTo>
                  <a:cubicBezTo>
                    <a:pt x="58" y="180"/>
                    <a:pt x="58" y="180"/>
                    <a:pt x="58" y="180"/>
                  </a:cubicBezTo>
                  <a:cubicBezTo>
                    <a:pt x="69" y="175"/>
                    <a:pt x="77" y="171"/>
                    <a:pt x="88" y="169"/>
                  </a:cubicBezTo>
                  <a:cubicBezTo>
                    <a:pt x="91" y="173"/>
                    <a:pt x="94" y="178"/>
                    <a:pt x="96" y="184"/>
                  </a:cubicBezTo>
                  <a:cubicBezTo>
                    <a:pt x="99" y="191"/>
                    <a:pt x="102" y="198"/>
                    <a:pt x="104" y="202"/>
                  </a:cubicBezTo>
                  <a:cubicBezTo>
                    <a:pt x="104" y="203"/>
                    <a:pt x="105" y="203"/>
                    <a:pt x="106" y="203"/>
                  </a:cubicBezTo>
                  <a:cubicBezTo>
                    <a:pt x="106" y="203"/>
                    <a:pt x="106" y="203"/>
                    <a:pt x="106" y="203"/>
                  </a:cubicBezTo>
                  <a:cubicBezTo>
                    <a:pt x="107" y="204"/>
                    <a:pt x="107" y="204"/>
                    <a:pt x="107" y="204"/>
                  </a:cubicBezTo>
                  <a:cubicBezTo>
                    <a:pt x="108" y="204"/>
                    <a:pt x="108" y="204"/>
                    <a:pt x="108" y="203"/>
                  </a:cubicBezTo>
                  <a:cubicBezTo>
                    <a:pt x="109" y="203"/>
                    <a:pt x="109" y="203"/>
                    <a:pt x="109" y="203"/>
                  </a:cubicBezTo>
                  <a:cubicBezTo>
                    <a:pt x="109" y="204"/>
                    <a:pt x="109" y="204"/>
                    <a:pt x="109" y="204"/>
                  </a:cubicBezTo>
                  <a:cubicBezTo>
                    <a:pt x="109" y="204"/>
                    <a:pt x="109" y="204"/>
                    <a:pt x="109" y="204"/>
                  </a:cubicBezTo>
                  <a:cubicBezTo>
                    <a:pt x="109" y="204"/>
                    <a:pt x="109" y="204"/>
                    <a:pt x="109" y="204"/>
                  </a:cubicBezTo>
                  <a:cubicBezTo>
                    <a:pt x="110" y="205"/>
                    <a:pt x="110" y="205"/>
                    <a:pt x="110" y="205"/>
                  </a:cubicBezTo>
                  <a:cubicBezTo>
                    <a:pt x="110" y="204"/>
                    <a:pt x="110" y="204"/>
                    <a:pt x="110" y="204"/>
                  </a:cubicBezTo>
                  <a:cubicBezTo>
                    <a:pt x="110" y="204"/>
                    <a:pt x="110" y="204"/>
                    <a:pt x="110" y="204"/>
                  </a:cubicBezTo>
                  <a:cubicBezTo>
                    <a:pt x="110" y="204"/>
                    <a:pt x="110" y="204"/>
                    <a:pt x="110" y="204"/>
                  </a:cubicBezTo>
                  <a:cubicBezTo>
                    <a:pt x="111" y="204"/>
                    <a:pt x="111" y="204"/>
                    <a:pt x="111" y="204"/>
                  </a:cubicBezTo>
                  <a:cubicBezTo>
                    <a:pt x="111" y="203"/>
                    <a:pt x="111" y="203"/>
                    <a:pt x="111" y="202"/>
                  </a:cubicBezTo>
                  <a:cubicBezTo>
                    <a:pt x="115" y="200"/>
                    <a:pt x="119" y="198"/>
                    <a:pt x="124" y="196"/>
                  </a:cubicBezTo>
                  <a:cubicBezTo>
                    <a:pt x="124" y="197"/>
                    <a:pt x="124" y="197"/>
                    <a:pt x="124" y="197"/>
                  </a:cubicBezTo>
                  <a:cubicBezTo>
                    <a:pt x="124" y="197"/>
                    <a:pt x="124" y="197"/>
                    <a:pt x="124" y="197"/>
                  </a:cubicBezTo>
                  <a:cubicBezTo>
                    <a:pt x="125" y="197"/>
                    <a:pt x="125" y="197"/>
                    <a:pt x="125" y="196"/>
                  </a:cubicBezTo>
                  <a:cubicBezTo>
                    <a:pt x="126" y="195"/>
                    <a:pt x="126" y="195"/>
                    <a:pt x="126" y="195"/>
                  </a:cubicBezTo>
                  <a:cubicBezTo>
                    <a:pt x="129" y="194"/>
                    <a:pt x="132" y="193"/>
                    <a:pt x="134" y="192"/>
                  </a:cubicBezTo>
                  <a:cubicBezTo>
                    <a:pt x="135" y="191"/>
                    <a:pt x="135" y="191"/>
                    <a:pt x="136" y="190"/>
                  </a:cubicBezTo>
                  <a:cubicBezTo>
                    <a:pt x="136" y="190"/>
                    <a:pt x="136" y="189"/>
                    <a:pt x="135" y="189"/>
                  </a:cubicBezTo>
                  <a:cubicBezTo>
                    <a:pt x="132" y="184"/>
                    <a:pt x="129" y="179"/>
                    <a:pt x="128" y="173"/>
                  </a:cubicBezTo>
                  <a:cubicBezTo>
                    <a:pt x="128" y="173"/>
                    <a:pt x="129" y="173"/>
                    <a:pt x="129" y="172"/>
                  </a:cubicBezTo>
                  <a:cubicBezTo>
                    <a:pt x="129" y="172"/>
                    <a:pt x="129" y="171"/>
                    <a:pt x="129" y="170"/>
                  </a:cubicBezTo>
                  <a:cubicBezTo>
                    <a:pt x="127" y="165"/>
                    <a:pt x="126" y="161"/>
                    <a:pt x="124" y="157"/>
                  </a:cubicBezTo>
                  <a:cubicBezTo>
                    <a:pt x="125" y="157"/>
                    <a:pt x="125" y="157"/>
                    <a:pt x="125" y="157"/>
                  </a:cubicBezTo>
                  <a:cubicBezTo>
                    <a:pt x="125" y="157"/>
                    <a:pt x="125" y="156"/>
                    <a:pt x="126" y="156"/>
                  </a:cubicBezTo>
                  <a:cubicBezTo>
                    <a:pt x="129" y="155"/>
                    <a:pt x="135" y="152"/>
                    <a:pt x="141" y="150"/>
                  </a:cubicBezTo>
                  <a:cubicBezTo>
                    <a:pt x="143" y="149"/>
                    <a:pt x="146" y="148"/>
                    <a:pt x="148" y="147"/>
                  </a:cubicBezTo>
                  <a:cubicBezTo>
                    <a:pt x="151" y="147"/>
                    <a:pt x="152" y="146"/>
                    <a:pt x="153" y="146"/>
                  </a:cubicBezTo>
                  <a:cubicBezTo>
                    <a:pt x="154" y="146"/>
                    <a:pt x="155" y="145"/>
                    <a:pt x="155" y="143"/>
                  </a:cubicBezTo>
                  <a:cubicBezTo>
                    <a:pt x="154" y="139"/>
                    <a:pt x="153" y="134"/>
                    <a:pt x="152" y="129"/>
                  </a:cubicBezTo>
                  <a:cubicBezTo>
                    <a:pt x="152" y="129"/>
                    <a:pt x="153" y="128"/>
                    <a:pt x="152" y="127"/>
                  </a:cubicBezTo>
                  <a:cubicBezTo>
                    <a:pt x="152" y="127"/>
                    <a:pt x="151" y="122"/>
                    <a:pt x="149" y="117"/>
                  </a:cubicBezTo>
                  <a:cubicBezTo>
                    <a:pt x="147" y="111"/>
                    <a:pt x="145" y="105"/>
                    <a:pt x="144" y="101"/>
                  </a:cubicBezTo>
                  <a:cubicBezTo>
                    <a:pt x="143" y="101"/>
                    <a:pt x="143" y="100"/>
                    <a:pt x="142" y="100"/>
                  </a:cubicBezTo>
                  <a:cubicBezTo>
                    <a:pt x="142" y="100"/>
                    <a:pt x="142" y="100"/>
                    <a:pt x="142" y="100"/>
                  </a:cubicBezTo>
                  <a:cubicBezTo>
                    <a:pt x="141" y="100"/>
                    <a:pt x="141" y="100"/>
                    <a:pt x="141" y="100"/>
                  </a:cubicBezTo>
                  <a:cubicBezTo>
                    <a:pt x="140" y="101"/>
                    <a:pt x="140" y="101"/>
                    <a:pt x="138" y="102"/>
                  </a:cubicBezTo>
                  <a:cubicBezTo>
                    <a:pt x="134" y="103"/>
                    <a:pt x="126" y="106"/>
                    <a:pt x="111" y="111"/>
                  </a:cubicBezTo>
                  <a:cubicBezTo>
                    <a:pt x="111" y="110"/>
                    <a:pt x="111" y="110"/>
                    <a:pt x="111" y="109"/>
                  </a:cubicBezTo>
                  <a:cubicBezTo>
                    <a:pt x="111" y="108"/>
                    <a:pt x="111" y="108"/>
                    <a:pt x="111" y="108"/>
                  </a:cubicBezTo>
                  <a:cubicBezTo>
                    <a:pt x="111" y="108"/>
                    <a:pt x="111" y="108"/>
                    <a:pt x="111" y="108"/>
                  </a:cubicBezTo>
                  <a:cubicBezTo>
                    <a:pt x="116" y="106"/>
                    <a:pt x="123" y="103"/>
                    <a:pt x="130" y="101"/>
                  </a:cubicBezTo>
                  <a:cubicBezTo>
                    <a:pt x="130" y="102"/>
                    <a:pt x="130" y="102"/>
                    <a:pt x="130" y="102"/>
                  </a:cubicBezTo>
                  <a:cubicBezTo>
                    <a:pt x="131" y="102"/>
                    <a:pt x="131" y="102"/>
                    <a:pt x="131" y="102"/>
                  </a:cubicBezTo>
                  <a:cubicBezTo>
                    <a:pt x="131" y="102"/>
                    <a:pt x="132" y="102"/>
                    <a:pt x="132" y="101"/>
                  </a:cubicBezTo>
                  <a:cubicBezTo>
                    <a:pt x="132" y="101"/>
                    <a:pt x="132" y="101"/>
                    <a:pt x="132" y="101"/>
                  </a:cubicBezTo>
                  <a:cubicBezTo>
                    <a:pt x="134" y="100"/>
                    <a:pt x="135" y="99"/>
                    <a:pt x="137" y="99"/>
                  </a:cubicBezTo>
                  <a:cubicBezTo>
                    <a:pt x="138" y="98"/>
                    <a:pt x="138" y="98"/>
                    <a:pt x="139" y="97"/>
                  </a:cubicBezTo>
                  <a:cubicBezTo>
                    <a:pt x="140" y="96"/>
                    <a:pt x="140" y="95"/>
                    <a:pt x="140" y="93"/>
                  </a:cubicBezTo>
                  <a:cubicBezTo>
                    <a:pt x="140" y="91"/>
                    <a:pt x="140" y="89"/>
                    <a:pt x="139" y="87"/>
                  </a:cubicBezTo>
                  <a:cubicBezTo>
                    <a:pt x="139" y="87"/>
                    <a:pt x="139" y="86"/>
                    <a:pt x="139" y="86"/>
                  </a:cubicBezTo>
                  <a:cubicBezTo>
                    <a:pt x="139" y="85"/>
                    <a:pt x="140" y="85"/>
                    <a:pt x="139" y="84"/>
                  </a:cubicBezTo>
                  <a:cubicBezTo>
                    <a:pt x="138" y="76"/>
                    <a:pt x="137" y="69"/>
                    <a:pt x="135" y="61"/>
                  </a:cubicBezTo>
                  <a:cubicBezTo>
                    <a:pt x="135" y="60"/>
                    <a:pt x="134" y="60"/>
                    <a:pt x="134" y="60"/>
                  </a:cubicBezTo>
                  <a:cubicBezTo>
                    <a:pt x="133" y="59"/>
                    <a:pt x="133" y="59"/>
                    <a:pt x="133" y="59"/>
                  </a:cubicBezTo>
                  <a:cubicBezTo>
                    <a:pt x="133" y="59"/>
                    <a:pt x="132" y="59"/>
                    <a:pt x="132" y="59"/>
                  </a:cubicBezTo>
                  <a:cubicBezTo>
                    <a:pt x="128" y="61"/>
                    <a:pt x="124" y="63"/>
                    <a:pt x="120" y="65"/>
                  </a:cubicBezTo>
                  <a:cubicBezTo>
                    <a:pt x="121" y="61"/>
                    <a:pt x="122" y="57"/>
                    <a:pt x="123" y="53"/>
                  </a:cubicBezTo>
                  <a:cubicBezTo>
                    <a:pt x="124" y="48"/>
                    <a:pt x="125" y="43"/>
                    <a:pt x="127" y="36"/>
                  </a:cubicBezTo>
                  <a:cubicBezTo>
                    <a:pt x="128" y="33"/>
                    <a:pt x="128" y="29"/>
                    <a:pt x="128" y="26"/>
                  </a:cubicBezTo>
                  <a:cubicBezTo>
                    <a:pt x="128" y="25"/>
                    <a:pt x="128" y="25"/>
                    <a:pt x="128" y="24"/>
                  </a:cubicBezTo>
                  <a:cubicBezTo>
                    <a:pt x="128" y="17"/>
                    <a:pt x="127" y="9"/>
                    <a:pt x="126" y="2"/>
                  </a:cubicBezTo>
                  <a:cubicBezTo>
                    <a:pt x="126" y="1"/>
                    <a:pt x="126" y="1"/>
                    <a:pt x="125" y="0"/>
                  </a:cubicBezTo>
                  <a:cubicBezTo>
                    <a:pt x="125" y="0"/>
                    <a:pt x="125" y="0"/>
                    <a:pt x="125" y="0"/>
                  </a:cubicBezTo>
                  <a:cubicBezTo>
                    <a:pt x="125" y="0"/>
                    <a:pt x="124" y="0"/>
                    <a:pt x="12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Rectangle 874"/>
            <p:cNvSpPr>
              <a:spLocks noChangeArrowheads="1"/>
            </p:cNvSpPr>
            <p:nvPr/>
          </p:nvSpPr>
          <p:spPr bwMode="auto">
            <a:xfrm>
              <a:off x="2862" y="2307"/>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1" name="Freeform 875"/>
            <p:cNvSpPr/>
            <p:nvPr/>
          </p:nvSpPr>
          <p:spPr bwMode="auto">
            <a:xfrm>
              <a:off x="2862" y="2307"/>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876"/>
            <p:cNvSpPr>
              <a:spLocks noEditPoints="1"/>
            </p:cNvSpPr>
            <p:nvPr/>
          </p:nvSpPr>
          <p:spPr bwMode="auto">
            <a:xfrm>
              <a:off x="4389" y="981"/>
              <a:ext cx="299" cy="417"/>
            </a:xfrm>
            <a:custGeom>
              <a:avLst/>
              <a:gdLst>
                <a:gd name="T0" fmla="*/ 96 w 126"/>
                <a:gd name="T1" fmla="*/ 172 h 176"/>
                <a:gd name="T2" fmla="*/ 94 w 126"/>
                <a:gd name="T3" fmla="*/ 160 h 176"/>
                <a:gd name="T4" fmla="*/ 80 w 126"/>
                <a:gd name="T5" fmla="*/ 170 h 176"/>
                <a:gd name="T6" fmla="*/ 70 w 126"/>
                <a:gd name="T7" fmla="*/ 155 h 176"/>
                <a:gd name="T8" fmla="*/ 121 w 126"/>
                <a:gd name="T9" fmla="*/ 158 h 176"/>
                <a:gd name="T10" fmla="*/ 63 w 126"/>
                <a:gd name="T11" fmla="*/ 164 h 176"/>
                <a:gd name="T12" fmla="*/ 50 w 126"/>
                <a:gd name="T13" fmla="*/ 157 h 176"/>
                <a:gd name="T14" fmla="*/ 49 w 126"/>
                <a:gd name="T15" fmla="*/ 154 h 176"/>
                <a:gd name="T16" fmla="*/ 45 w 126"/>
                <a:gd name="T17" fmla="*/ 141 h 176"/>
                <a:gd name="T18" fmla="*/ 37 w 126"/>
                <a:gd name="T19" fmla="*/ 143 h 176"/>
                <a:gd name="T20" fmla="*/ 30 w 126"/>
                <a:gd name="T21" fmla="*/ 119 h 176"/>
                <a:gd name="T22" fmla="*/ 28 w 126"/>
                <a:gd name="T23" fmla="*/ 118 h 176"/>
                <a:gd name="T24" fmla="*/ 9 w 126"/>
                <a:gd name="T25" fmla="*/ 119 h 176"/>
                <a:gd name="T26" fmla="*/ 20 w 126"/>
                <a:gd name="T27" fmla="*/ 106 h 176"/>
                <a:gd name="T28" fmla="*/ 74 w 126"/>
                <a:gd name="T29" fmla="*/ 104 h 176"/>
                <a:gd name="T30" fmla="*/ 65 w 126"/>
                <a:gd name="T31" fmla="*/ 104 h 176"/>
                <a:gd name="T32" fmla="*/ 75 w 126"/>
                <a:gd name="T33" fmla="*/ 115 h 176"/>
                <a:gd name="T34" fmla="*/ 87 w 126"/>
                <a:gd name="T35" fmla="*/ 114 h 176"/>
                <a:gd name="T36" fmla="*/ 89 w 126"/>
                <a:gd name="T37" fmla="*/ 115 h 176"/>
                <a:gd name="T38" fmla="*/ 5 w 126"/>
                <a:gd name="T39" fmla="*/ 101 h 176"/>
                <a:gd name="T40" fmla="*/ 6 w 126"/>
                <a:gd name="T41" fmla="*/ 81 h 176"/>
                <a:gd name="T42" fmla="*/ 81 w 126"/>
                <a:gd name="T43" fmla="*/ 76 h 176"/>
                <a:gd name="T44" fmla="*/ 67 w 126"/>
                <a:gd name="T45" fmla="*/ 83 h 176"/>
                <a:gd name="T46" fmla="*/ 91 w 126"/>
                <a:gd name="T47" fmla="*/ 76 h 176"/>
                <a:gd name="T48" fmla="*/ 59 w 126"/>
                <a:gd name="T49" fmla="*/ 81 h 176"/>
                <a:gd name="T50" fmla="*/ 64 w 126"/>
                <a:gd name="T51" fmla="*/ 83 h 176"/>
                <a:gd name="T52" fmla="*/ 102 w 126"/>
                <a:gd name="T53" fmla="*/ 75 h 176"/>
                <a:gd name="T54" fmla="*/ 99 w 126"/>
                <a:gd name="T55" fmla="*/ 76 h 176"/>
                <a:gd name="T56" fmla="*/ 22 w 126"/>
                <a:gd name="T57" fmla="*/ 75 h 176"/>
                <a:gd name="T58" fmla="*/ 4 w 126"/>
                <a:gd name="T59" fmla="*/ 76 h 176"/>
                <a:gd name="T60" fmla="*/ 67 w 126"/>
                <a:gd name="T61" fmla="*/ 44 h 176"/>
                <a:gd name="T62" fmla="*/ 112 w 126"/>
                <a:gd name="T63" fmla="*/ 46 h 176"/>
                <a:gd name="T64" fmla="*/ 116 w 126"/>
                <a:gd name="T65" fmla="*/ 37 h 176"/>
                <a:gd name="T66" fmla="*/ 105 w 126"/>
                <a:gd name="T67" fmla="*/ 42 h 176"/>
                <a:gd name="T68" fmla="*/ 85 w 126"/>
                <a:gd name="T69" fmla="*/ 33 h 176"/>
                <a:gd name="T70" fmla="*/ 103 w 126"/>
                <a:gd name="T71" fmla="*/ 33 h 176"/>
                <a:gd name="T72" fmla="*/ 88 w 126"/>
                <a:gd name="T73" fmla="*/ 39 h 176"/>
                <a:gd name="T74" fmla="*/ 120 w 126"/>
                <a:gd name="T75" fmla="*/ 24 h 176"/>
                <a:gd name="T76" fmla="*/ 75 w 126"/>
                <a:gd name="T77" fmla="*/ 56 h 176"/>
                <a:gd name="T78" fmla="*/ 51 w 126"/>
                <a:gd name="T79" fmla="*/ 72 h 176"/>
                <a:gd name="T80" fmla="*/ 50 w 126"/>
                <a:gd name="T81" fmla="*/ 85 h 176"/>
                <a:gd name="T82" fmla="*/ 78 w 126"/>
                <a:gd name="T83" fmla="*/ 100 h 176"/>
                <a:gd name="T84" fmla="*/ 62 w 126"/>
                <a:gd name="T85" fmla="*/ 118 h 176"/>
                <a:gd name="T86" fmla="*/ 97 w 126"/>
                <a:gd name="T87" fmla="*/ 156 h 176"/>
                <a:gd name="T88" fmla="*/ 10 w 126"/>
                <a:gd name="T89" fmla="*/ 101 h 176"/>
                <a:gd name="T90" fmla="*/ 25 w 126"/>
                <a:gd name="T91" fmla="*/ 84 h 176"/>
                <a:gd name="T92" fmla="*/ 23 w 126"/>
                <a:gd name="T93" fmla="*/ 71 h 176"/>
                <a:gd name="T94" fmla="*/ 66 w 126"/>
                <a:gd name="T95" fmla="*/ 6 h 176"/>
                <a:gd name="T96" fmla="*/ 6 w 126"/>
                <a:gd name="T97" fmla="*/ 54 h 176"/>
                <a:gd name="T98" fmla="*/ 0 w 126"/>
                <a:gd name="T99" fmla="*/ 85 h 176"/>
                <a:gd name="T100" fmla="*/ 8 w 126"/>
                <a:gd name="T101" fmla="*/ 86 h 176"/>
                <a:gd name="T102" fmla="*/ 1 w 126"/>
                <a:gd name="T103" fmla="*/ 122 h 176"/>
                <a:gd name="T104" fmla="*/ 6 w 126"/>
                <a:gd name="T105" fmla="*/ 123 h 176"/>
                <a:gd name="T106" fmla="*/ 102 w 126"/>
                <a:gd name="T107" fmla="*/ 176 h 176"/>
                <a:gd name="T108" fmla="*/ 124 w 126"/>
                <a:gd name="T109" fmla="*/ 173 h 176"/>
                <a:gd name="T110" fmla="*/ 125 w 126"/>
                <a:gd name="T111" fmla="*/ 123 h 176"/>
                <a:gd name="T112" fmla="*/ 71 w 126"/>
                <a:gd name="T113" fmla="*/ 124 h 176"/>
                <a:gd name="T114" fmla="*/ 104 w 126"/>
                <a:gd name="T115" fmla="*/ 82 h 176"/>
                <a:gd name="T116" fmla="*/ 105 w 126"/>
                <a:gd name="T117" fmla="*/ 54 h 176"/>
                <a:gd name="T118" fmla="*/ 112 w 126"/>
                <a:gd name="T119" fmla="*/ 51 h 176"/>
                <a:gd name="T120" fmla="*/ 93 w 126"/>
                <a:gd name="T12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76">
                  <a:moveTo>
                    <a:pt x="116" y="171"/>
                  </a:moveTo>
                  <a:cubicBezTo>
                    <a:pt x="117" y="168"/>
                    <a:pt x="119" y="164"/>
                    <a:pt x="120" y="161"/>
                  </a:cubicBezTo>
                  <a:cubicBezTo>
                    <a:pt x="120" y="163"/>
                    <a:pt x="120" y="166"/>
                    <a:pt x="120" y="168"/>
                  </a:cubicBezTo>
                  <a:cubicBezTo>
                    <a:pt x="120" y="169"/>
                    <a:pt x="120" y="170"/>
                    <a:pt x="120" y="171"/>
                  </a:cubicBezTo>
                  <a:cubicBezTo>
                    <a:pt x="119" y="171"/>
                    <a:pt x="117" y="171"/>
                    <a:pt x="116" y="171"/>
                  </a:cubicBezTo>
                  <a:moveTo>
                    <a:pt x="97" y="160"/>
                  </a:moveTo>
                  <a:cubicBezTo>
                    <a:pt x="99" y="160"/>
                    <a:pt x="101" y="160"/>
                    <a:pt x="102" y="160"/>
                  </a:cubicBezTo>
                  <a:cubicBezTo>
                    <a:pt x="100" y="163"/>
                    <a:pt x="97" y="167"/>
                    <a:pt x="96" y="172"/>
                  </a:cubicBezTo>
                  <a:cubicBezTo>
                    <a:pt x="94" y="172"/>
                    <a:pt x="92" y="171"/>
                    <a:pt x="90" y="171"/>
                  </a:cubicBezTo>
                  <a:cubicBezTo>
                    <a:pt x="91" y="167"/>
                    <a:pt x="93" y="163"/>
                    <a:pt x="96" y="160"/>
                  </a:cubicBezTo>
                  <a:cubicBezTo>
                    <a:pt x="97" y="160"/>
                    <a:pt x="97" y="160"/>
                    <a:pt x="97" y="160"/>
                  </a:cubicBezTo>
                  <a:moveTo>
                    <a:pt x="88" y="171"/>
                  </a:moveTo>
                  <a:cubicBezTo>
                    <a:pt x="86" y="171"/>
                    <a:pt x="84" y="170"/>
                    <a:pt x="82" y="170"/>
                  </a:cubicBezTo>
                  <a:cubicBezTo>
                    <a:pt x="83" y="166"/>
                    <a:pt x="85" y="163"/>
                    <a:pt x="87" y="160"/>
                  </a:cubicBezTo>
                  <a:cubicBezTo>
                    <a:pt x="87" y="159"/>
                    <a:pt x="87" y="159"/>
                    <a:pt x="87" y="159"/>
                  </a:cubicBezTo>
                  <a:cubicBezTo>
                    <a:pt x="89" y="159"/>
                    <a:pt x="91" y="160"/>
                    <a:pt x="94" y="160"/>
                  </a:cubicBezTo>
                  <a:cubicBezTo>
                    <a:pt x="91" y="163"/>
                    <a:pt x="89" y="167"/>
                    <a:pt x="88" y="171"/>
                  </a:cubicBezTo>
                  <a:moveTo>
                    <a:pt x="102" y="172"/>
                  </a:moveTo>
                  <a:cubicBezTo>
                    <a:pt x="100" y="172"/>
                    <a:pt x="99" y="172"/>
                    <a:pt x="98" y="172"/>
                  </a:cubicBezTo>
                  <a:cubicBezTo>
                    <a:pt x="100" y="167"/>
                    <a:pt x="102" y="163"/>
                    <a:pt x="105" y="159"/>
                  </a:cubicBezTo>
                  <a:cubicBezTo>
                    <a:pt x="107" y="159"/>
                    <a:pt x="110" y="159"/>
                    <a:pt x="113" y="158"/>
                  </a:cubicBezTo>
                  <a:cubicBezTo>
                    <a:pt x="110" y="162"/>
                    <a:pt x="107" y="167"/>
                    <a:pt x="105" y="172"/>
                  </a:cubicBezTo>
                  <a:cubicBezTo>
                    <a:pt x="104" y="172"/>
                    <a:pt x="103" y="172"/>
                    <a:pt x="102" y="172"/>
                  </a:cubicBezTo>
                  <a:moveTo>
                    <a:pt x="80" y="170"/>
                  </a:moveTo>
                  <a:cubicBezTo>
                    <a:pt x="78" y="169"/>
                    <a:pt x="75" y="169"/>
                    <a:pt x="73" y="168"/>
                  </a:cubicBezTo>
                  <a:cubicBezTo>
                    <a:pt x="73" y="168"/>
                    <a:pt x="73" y="168"/>
                    <a:pt x="73" y="168"/>
                  </a:cubicBezTo>
                  <a:cubicBezTo>
                    <a:pt x="75" y="164"/>
                    <a:pt x="77" y="161"/>
                    <a:pt x="79" y="158"/>
                  </a:cubicBezTo>
                  <a:cubicBezTo>
                    <a:pt x="81" y="158"/>
                    <a:pt x="83" y="159"/>
                    <a:pt x="85" y="159"/>
                  </a:cubicBezTo>
                  <a:cubicBezTo>
                    <a:pt x="83" y="162"/>
                    <a:pt x="81" y="166"/>
                    <a:pt x="80" y="170"/>
                  </a:cubicBezTo>
                  <a:moveTo>
                    <a:pt x="71" y="167"/>
                  </a:moveTo>
                  <a:cubicBezTo>
                    <a:pt x="69" y="167"/>
                    <a:pt x="67" y="166"/>
                    <a:pt x="65" y="165"/>
                  </a:cubicBezTo>
                  <a:cubicBezTo>
                    <a:pt x="66" y="162"/>
                    <a:pt x="68" y="159"/>
                    <a:pt x="70" y="155"/>
                  </a:cubicBezTo>
                  <a:cubicBezTo>
                    <a:pt x="72" y="156"/>
                    <a:pt x="74" y="157"/>
                    <a:pt x="77" y="157"/>
                  </a:cubicBezTo>
                  <a:cubicBezTo>
                    <a:pt x="75" y="161"/>
                    <a:pt x="73" y="164"/>
                    <a:pt x="71" y="167"/>
                  </a:cubicBezTo>
                  <a:cubicBezTo>
                    <a:pt x="71" y="167"/>
                    <a:pt x="71" y="167"/>
                    <a:pt x="71" y="167"/>
                  </a:cubicBezTo>
                  <a:cubicBezTo>
                    <a:pt x="71" y="167"/>
                    <a:pt x="71" y="167"/>
                    <a:pt x="71" y="167"/>
                  </a:cubicBezTo>
                  <a:moveTo>
                    <a:pt x="107" y="172"/>
                  </a:moveTo>
                  <a:cubicBezTo>
                    <a:pt x="110" y="167"/>
                    <a:pt x="112" y="162"/>
                    <a:pt x="115" y="157"/>
                  </a:cubicBezTo>
                  <a:cubicBezTo>
                    <a:pt x="117" y="157"/>
                    <a:pt x="119" y="156"/>
                    <a:pt x="121" y="155"/>
                  </a:cubicBezTo>
                  <a:cubicBezTo>
                    <a:pt x="121" y="156"/>
                    <a:pt x="121" y="157"/>
                    <a:pt x="121" y="158"/>
                  </a:cubicBezTo>
                  <a:cubicBezTo>
                    <a:pt x="120" y="158"/>
                    <a:pt x="120" y="158"/>
                    <a:pt x="120" y="158"/>
                  </a:cubicBezTo>
                  <a:cubicBezTo>
                    <a:pt x="117" y="162"/>
                    <a:pt x="115" y="167"/>
                    <a:pt x="113" y="171"/>
                  </a:cubicBezTo>
                  <a:cubicBezTo>
                    <a:pt x="111" y="171"/>
                    <a:pt x="109" y="172"/>
                    <a:pt x="107" y="172"/>
                  </a:cubicBezTo>
                  <a:moveTo>
                    <a:pt x="63" y="164"/>
                  </a:moveTo>
                  <a:cubicBezTo>
                    <a:pt x="61" y="163"/>
                    <a:pt x="60" y="163"/>
                    <a:pt x="58" y="162"/>
                  </a:cubicBezTo>
                  <a:cubicBezTo>
                    <a:pt x="60" y="159"/>
                    <a:pt x="62" y="156"/>
                    <a:pt x="64" y="153"/>
                  </a:cubicBezTo>
                  <a:cubicBezTo>
                    <a:pt x="65" y="154"/>
                    <a:pt x="67" y="154"/>
                    <a:pt x="68" y="155"/>
                  </a:cubicBezTo>
                  <a:cubicBezTo>
                    <a:pt x="66" y="158"/>
                    <a:pt x="65" y="161"/>
                    <a:pt x="63" y="164"/>
                  </a:cubicBezTo>
                  <a:cubicBezTo>
                    <a:pt x="63" y="164"/>
                    <a:pt x="63" y="164"/>
                    <a:pt x="63" y="164"/>
                  </a:cubicBezTo>
                  <a:moveTo>
                    <a:pt x="57" y="161"/>
                  </a:moveTo>
                  <a:cubicBezTo>
                    <a:pt x="55" y="160"/>
                    <a:pt x="53" y="159"/>
                    <a:pt x="52" y="158"/>
                  </a:cubicBezTo>
                  <a:cubicBezTo>
                    <a:pt x="53" y="155"/>
                    <a:pt x="55" y="153"/>
                    <a:pt x="57" y="150"/>
                  </a:cubicBezTo>
                  <a:cubicBezTo>
                    <a:pt x="57" y="150"/>
                    <a:pt x="57" y="150"/>
                    <a:pt x="57" y="150"/>
                  </a:cubicBezTo>
                  <a:cubicBezTo>
                    <a:pt x="59" y="151"/>
                    <a:pt x="60" y="152"/>
                    <a:pt x="62" y="152"/>
                  </a:cubicBezTo>
                  <a:cubicBezTo>
                    <a:pt x="60" y="155"/>
                    <a:pt x="58" y="158"/>
                    <a:pt x="57" y="161"/>
                  </a:cubicBezTo>
                  <a:moveTo>
                    <a:pt x="50" y="157"/>
                  </a:moveTo>
                  <a:cubicBezTo>
                    <a:pt x="48" y="155"/>
                    <a:pt x="45" y="153"/>
                    <a:pt x="43" y="151"/>
                  </a:cubicBezTo>
                  <a:cubicBezTo>
                    <a:pt x="43" y="150"/>
                    <a:pt x="43" y="150"/>
                    <a:pt x="43" y="150"/>
                  </a:cubicBezTo>
                  <a:cubicBezTo>
                    <a:pt x="44" y="147"/>
                    <a:pt x="45" y="145"/>
                    <a:pt x="47" y="142"/>
                  </a:cubicBezTo>
                  <a:cubicBezTo>
                    <a:pt x="48" y="144"/>
                    <a:pt x="49" y="145"/>
                    <a:pt x="51" y="146"/>
                  </a:cubicBezTo>
                  <a:cubicBezTo>
                    <a:pt x="52" y="146"/>
                    <a:pt x="52" y="146"/>
                    <a:pt x="52" y="146"/>
                  </a:cubicBezTo>
                  <a:cubicBezTo>
                    <a:pt x="50" y="148"/>
                    <a:pt x="48" y="151"/>
                    <a:pt x="48" y="153"/>
                  </a:cubicBezTo>
                  <a:cubicBezTo>
                    <a:pt x="47" y="154"/>
                    <a:pt x="48" y="154"/>
                    <a:pt x="48" y="154"/>
                  </a:cubicBezTo>
                  <a:cubicBezTo>
                    <a:pt x="48" y="154"/>
                    <a:pt x="48" y="154"/>
                    <a:pt x="49" y="154"/>
                  </a:cubicBezTo>
                  <a:cubicBezTo>
                    <a:pt x="49" y="154"/>
                    <a:pt x="49" y="154"/>
                    <a:pt x="49" y="154"/>
                  </a:cubicBezTo>
                  <a:cubicBezTo>
                    <a:pt x="50" y="151"/>
                    <a:pt x="52" y="149"/>
                    <a:pt x="53" y="148"/>
                  </a:cubicBezTo>
                  <a:cubicBezTo>
                    <a:pt x="54" y="148"/>
                    <a:pt x="55" y="149"/>
                    <a:pt x="56" y="149"/>
                  </a:cubicBezTo>
                  <a:cubicBezTo>
                    <a:pt x="54" y="151"/>
                    <a:pt x="52" y="154"/>
                    <a:pt x="50" y="157"/>
                  </a:cubicBezTo>
                  <a:moveTo>
                    <a:pt x="41" y="149"/>
                  </a:moveTo>
                  <a:cubicBezTo>
                    <a:pt x="40" y="147"/>
                    <a:pt x="39" y="146"/>
                    <a:pt x="38" y="145"/>
                  </a:cubicBezTo>
                  <a:cubicBezTo>
                    <a:pt x="39" y="142"/>
                    <a:pt x="41" y="140"/>
                    <a:pt x="42" y="137"/>
                  </a:cubicBezTo>
                  <a:cubicBezTo>
                    <a:pt x="43" y="139"/>
                    <a:pt x="44" y="140"/>
                    <a:pt x="45" y="141"/>
                  </a:cubicBezTo>
                  <a:cubicBezTo>
                    <a:pt x="44" y="143"/>
                    <a:pt x="42" y="146"/>
                    <a:pt x="41" y="149"/>
                  </a:cubicBezTo>
                  <a:moveTo>
                    <a:pt x="37" y="143"/>
                  </a:moveTo>
                  <a:cubicBezTo>
                    <a:pt x="35" y="142"/>
                    <a:pt x="34" y="140"/>
                    <a:pt x="34" y="139"/>
                  </a:cubicBezTo>
                  <a:cubicBezTo>
                    <a:pt x="34" y="139"/>
                    <a:pt x="34" y="138"/>
                    <a:pt x="34" y="138"/>
                  </a:cubicBezTo>
                  <a:cubicBezTo>
                    <a:pt x="34" y="138"/>
                    <a:pt x="34" y="138"/>
                    <a:pt x="34" y="138"/>
                  </a:cubicBezTo>
                  <a:cubicBezTo>
                    <a:pt x="35" y="136"/>
                    <a:pt x="36" y="134"/>
                    <a:pt x="37" y="132"/>
                  </a:cubicBezTo>
                  <a:cubicBezTo>
                    <a:pt x="38" y="133"/>
                    <a:pt x="39" y="134"/>
                    <a:pt x="40" y="136"/>
                  </a:cubicBezTo>
                  <a:cubicBezTo>
                    <a:pt x="39" y="138"/>
                    <a:pt x="38" y="141"/>
                    <a:pt x="37" y="143"/>
                  </a:cubicBezTo>
                  <a:moveTo>
                    <a:pt x="32" y="137"/>
                  </a:moveTo>
                  <a:cubicBezTo>
                    <a:pt x="31" y="135"/>
                    <a:pt x="30" y="133"/>
                    <a:pt x="29" y="131"/>
                  </a:cubicBezTo>
                  <a:cubicBezTo>
                    <a:pt x="30" y="129"/>
                    <a:pt x="31" y="126"/>
                    <a:pt x="32" y="124"/>
                  </a:cubicBezTo>
                  <a:cubicBezTo>
                    <a:pt x="33" y="126"/>
                    <a:pt x="34" y="128"/>
                    <a:pt x="36" y="130"/>
                  </a:cubicBezTo>
                  <a:cubicBezTo>
                    <a:pt x="35" y="132"/>
                    <a:pt x="33" y="134"/>
                    <a:pt x="32" y="137"/>
                  </a:cubicBezTo>
                  <a:moveTo>
                    <a:pt x="28" y="129"/>
                  </a:moveTo>
                  <a:cubicBezTo>
                    <a:pt x="27" y="128"/>
                    <a:pt x="27" y="127"/>
                    <a:pt x="27" y="126"/>
                  </a:cubicBezTo>
                  <a:cubicBezTo>
                    <a:pt x="27" y="123"/>
                    <a:pt x="28" y="121"/>
                    <a:pt x="30" y="119"/>
                  </a:cubicBezTo>
                  <a:cubicBezTo>
                    <a:pt x="30" y="120"/>
                    <a:pt x="31" y="121"/>
                    <a:pt x="31" y="122"/>
                  </a:cubicBezTo>
                  <a:cubicBezTo>
                    <a:pt x="31" y="123"/>
                    <a:pt x="31" y="123"/>
                    <a:pt x="31" y="123"/>
                  </a:cubicBezTo>
                  <a:cubicBezTo>
                    <a:pt x="30" y="125"/>
                    <a:pt x="29" y="127"/>
                    <a:pt x="28" y="129"/>
                  </a:cubicBezTo>
                  <a:moveTo>
                    <a:pt x="26" y="123"/>
                  </a:moveTo>
                  <a:cubicBezTo>
                    <a:pt x="25" y="122"/>
                    <a:pt x="25" y="121"/>
                    <a:pt x="25" y="120"/>
                  </a:cubicBezTo>
                  <a:cubicBezTo>
                    <a:pt x="25" y="115"/>
                    <a:pt x="25" y="112"/>
                    <a:pt x="25" y="109"/>
                  </a:cubicBezTo>
                  <a:cubicBezTo>
                    <a:pt x="26" y="112"/>
                    <a:pt x="27" y="115"/>
                    <a:pt x="29" y="117"/>
                  </a:cubicBezTo>
                  <a:cubicBezTo>
                    <a:pt x="28" y="118"/>
                    <a:pt x="28" y="118"/>
                    <a:pt x="28" y="118"/>
                  </a:cubicBezTo>
                  <a:cubicBezTo>
                    <a:pt x="27" y="119"/>
                    <a:pt x="26" y="121"/>
                    <a:pt x="26" y="123"/>
                  </a:cubicBezTo>
                  <a:moveTo>
                    <a:pt x="6" y="119"/>
                  </a:moveTo>
                  <a:cubicBezTo>
                    <a:pt x="9" y="105"/>
                    <a:pt x="9" y="105"/>
                    <a:pt x="9" y="105"/>
                  </a:cubicBezTo>
                  <a:cubicBezTo>
                    <a:pt x="9" y="105"/>
                    <a:pt x="10" y="105"/>
                    <a:pt x="10" y="105"/>
                  </a:cubicBezTo>
                  <a:cubicBezTo>
                    <a:pt x="11" y="105"/>
                    <a:pt x="12" y="105"/>
                    <a:pt x="12" y="105"/>
                  </a:cubicBezTo>
                  <a:cubicBezTo>
                    <a:pt x="10" y="110"/>
                    <a:pt x="8" y="114"/>
                    <a:pt x="7" y="119"/>
                  </a:cubicBezTo>
                  <a:cubicBezTo>
                    <a:pt x="6" y="119"/>
                    <a:pt x="6" y="119"/>
                    <a:pt x="6" y="119"/>
                  </a:cubicBezTo>
                  <a:moveTo>
                    <a:pt x="9" y="119"/>
                  </a:moveTo>
                  <a:cubicBezTo>
                    <a:pt x="10" y="114"/>
                    <a:pt x="12" y="110"/>
                    <a:pt x="14" y="106"/>
                  </a:cubicBezTo>
                  <a:cubicBezTo>
                    <a:pt x="14" y="105"/>
                    <a:pt x="14" y="105"/>
                    <a:pt x="14" y="105"/>
                  </a:cubicBezTo>
                  <a:cubicBezTo>
                    <a:pt x="16" y="105"/>
                    <a:pt x="17" y="105"/>
                    <a:pt x="18" y="105"/>
                  </a:cubicBezTo>
                  <a:cubicBezTo>
                    <a:pt x="18" y="105"/>
                    <a:pt x="18" y="105"/>
                    <a:pt x="18" y="105"/>
                  </a:cubicBezTo>
                  <a:cubicBezTo>
                    <a:pt x="16" y="110"/>
                    <a:pt x="14" y="114"/>
                    <a:pt x="12" y="119"/>
                  </a:cubicBezTo>
                  <a:cubicBezTo>
                    <a:pt x="9" y="119"/>
                    <a:pt x="9" y="119"/>
                    <a:pt x="9" y="119"/>
                  </a:cubicBezTo>
                  <a:moveTo>
                    <a:pt x="15" y="119"/>
                  </a:moveTo>
                  <a:cubicBezTo>
                    <a:pt x="16" y="114"/>
                    <a:pt x="18" y="110"/>
                    <a:pt x="20" y="106"/>
                  </a:cubicBezTo>
                  <a:cubicBezTo>
                    <a:pt x="20" y="105"/>
                    <a:pt x="20" y="105"/>
                    <a:pt x="19" y="105"/>
                  </a:cubicBezTo>
                  <a:cubicBezTo>
                    <a:pt x="20" y="104"/>
                    <a:pt x="20" y="104"/>
                    <a:pt x="20" y="104"/>
                  </a:cubicBezTo>
                  <a:cubicBezTo>
                    <a:pt x="21" y="104"/>
                    <a:pt x="21" y="104"/>
                    <a:pt x="22" y="104"/>
                  </a:cubicBezTo>
                  <a:cubicBezTo>
                    <a:pt x="22" y="110"/>
                    <a:pt x="21" y="113"/>
                    <a:pt x="21" y="118"/>
                  </a:cubicBezTo>
                  <a:cubicBezTo>
                    <a:pt x="15" y="119"/>
                    <a:pt x="15" y="119"/>
                    <a:pt x="15" y="119"/>
                  </a:cubicBezTo>
                  <a:moveTo>
                    <a:pt x="68" y="115"/>
                  </a:moveTo>
                  <a:cubicBezTo>
                    <a:pt x="68" y="115"/>
                    <a:pt x="68" y="115"/>
                    <a:pt x="68" y="115"/>
                  </a:cubicBezTo>
                  <a:cubicBezTo>
                    <a:pt x="69" y="111"/>
                    <a:pt x="71" y="107"/>
                    <a:pt x="74" y="104"/>
                  </a:cubicBezTo>
                  <a:cubicBezTo>
                    <a:pt x="74" y="104"/>
                    <a:pt x="74" y="104"/>
                    <a:pt x="74" y="104"/>
                  </a:cubicBezTo>
                  <a:cubicBezTo>
                    <a:pt x="75" y="104"/>
                    <a:pt x="77" y="104"/>
                    <a:pt x="78" y="104"/>
                  </a:cubicBezTo>
                  <a:cubicBezTo>
                    <a:pt x="79" y="104"/>
                    <a:pt x="79" y="104"/>
                    <a:pt x="79" y="104"/>
                  </a:cubicBezTo>
                  <a:cubicBezTo>
                    <a:pt x="76" y="108"/>
                    <a:pt x="74" y="111"/>
                    <a:pt x="73" y="115"/>
                  </a:cubicBezTo>
                  <a:cubicBezTo>
                    <a:pt x="68" y="115"/>
                    <a:pt x="68" y="115"/>
                    <a:pt x="68" y="115"/>
                  </a:cubicBezTo>
                  <a:moveTo>
                    <a:pt x="64" y="115"/>
                  </a:moveTo>
                  <a:cubicBezTo>
                    <a:pt x="63" y="113"/>
                    <a:pt x="62" y="112"/>
                    <a:pt x="61" y="111"/>
                  </a:cubicBezTo>
                  <a:cubicBezTo>
                    <a:pt x="62" y="109"/>
                    <a:pt x="64" y="106"/>
                    <a:pt x="65" y="104"/>
                  </a:cubicBezTo>
                  <a:cubicBezTo>
                    <a:pt x="67" y="104"/>
                    <a:pt x="69" y="104"/>
                    <a:pt x="72" y="104"/>
                  </a:cubicBezTo>
                  <a:cubicBezTo>
                    <a:pt x="69" y="107"/>
                    <a:pt x="67" y="111"/>
                    <a:pt x="66" y="115"/>
                  </a:cubicBezTo>
                  <a:cubicBezTo>
                    <a:pt x="64" y="115"/>
                    <a:pt x="64" y="115"/>
                    <a:pt x="64" y="115"/>
                  </a:cubicBezTo>
                  <a:moveTo>
                    <a:pt x="75" y="115"/>
                  </a:moveTo>
                  <a:cubicBezTo>
                    <a:pt x="77" y="111"/>
                    <a:pt x="79" y="108"/>
                    <a:pt x="81" y="104"/>
                  </a:cubicBezTo>
                  <a:cubicBezTo>
                    <a:pt x="83" y="104"/>
                    <a:pt x="85" y="104"/>
                    <a:pt x="87" y="104"/>
                  </a:cubicBezTo>
                  <a:cubicBezTo>
                    <a:pt x="84" y="107"/>
                    <a:pt x="82" y="111"/>
                    <a:pt x="80" y="115"/>
                  </a:cubicBezTo>
                  <a:cubicBezTo>
                    <a:pt x="75" y="115"/>
                    <a:pt x="75" y="115"/>
                    <a:pt x="75" y="115"/>
                  </a:cubicBezTo>
                  <a:moveTo>
                    <a:pt x="60" y="109"/>
                  </a:moveTo>
                  <a:cubicBezTo>
                    <a:pt x="60" y="107"/>
                    <a:pt x="59" y="106"/>
                    <a:pt x="58" y="104"/>
                  </a:cubicBezTo>
                  <a:cubicBezTo>
                    <a:pt x="60" y="104"/>
                    <a:pt x="61" y="104"/>
                    <a:pt x="63" y="104"/>
                  </a:cubicBezTo>
                  <a:cubicBezTo>
                    <a:pt x="62" y="106"/>
                    <a:pt x="61" y="107"/>
                    <a:pt x="60" y="109"/>
                  </a:cubicBezTo>
                  <a:moveTo>
                    <a:pt x="83" y="115"/>
                  </a:moveTo>
                  <a:cubicBezTo>
                    <a:pt x="84" y="111"/>
                    <a:pt x="87" y="107"/>
                    <a:pt x="90" y="104"/>
                  </a:cubicBezTo>
                  <a:cubicBezTo>
                    <a:pt x="91" y="104"/>
                    <a:pt x="92" y="104"/>
                    <a:pt x="94" y="104"/>
                  </a:cubicBezTo>
                  <a:cubicBezTo>
                    <a:pt x="91" y="107"/>
                    <a:pt x="89" y="111"/>
                    <a:pt x="87" y="114"/>
                  </a:cubicBezTo>
                  <a:cubicBezTo>
                    <a:pt x="87" y="115"/>
                    <a:pt x="87" y="115"/>
                    <a:pt x="87" y="115"/>
                  </a:cubicBezTo>
                  <a:cubicBezTo>
                    <a:pt x="87" y="115"/>
                    <a:pt x="87" y="115"/>
                    <a:pt x="87" y="115"/>
                  </a:cubicBezTo>
                  <a:cubicBezTo>
                    <a:pt x="83" y="115"/>
                    <a:pt x="83" y="115"/>
                    <a:pt x="83" y="115"/>
                  </a:cubicBezTo>
                  <a:moveTo>
                    <a:pt x="89" y="115"/>
                  </a:moveTo>
                  <a:cubicBezTo>
                    <a:pt x="91" y="111"/>
                    <a:pt x="93" y="107"/>
                    <a:pt x="96" y="104"/>
                  </a:cubicBezTo>
                  <a:cubicBezTo>
                    <a:pt x="98" y="104"/>
                    <a:pt x="99" y="104"/>
                    <a:pt x="101" y="104"/>
                  </a:cubicBezTo>
                  <a:cubicBezTo>
                    <a:pt x="99" y="107"/>
                    <a:pt x="96" y="111"/>
                    <a:pt x="94" y="115"/>
                  </a:cubicBezTo>
                  <a:cubicBezTo>
                    <a:pt x="89" y="115"/>
                    <a:pt x="89" y="115"/>
                    <a:pt x="89" y="115"/>
                  </a:cubicBezTo>
                  <a:moveTo>
                    <a:pt x="96" y="115"/>
                  </a:moveTo>
                  <a:cubicBezTo>
                    <a:pt x="98" y="111"/>
                    <a:pt x="101" y="108"/>
                    <a:pt x="103" y="104"/>
                  </a:cubicBezTo>
                  <a:cubicBezTo>
                    <a:pt x="104" y="104"/>
                    <a:pt x="104" y="104"/>
                    <a:pt x="104" y="104"/>
                  </a:cubicBezTo>
                  <a:cubicBezTo>
                    <a:pt x="101" y="115"/>
                    <a:pt x="101" y="115"/>
                    <a:pt x="101" y="115"/>
                  </a:cubicBezTo>
                  <a:cubicBezTo>
                    <a:pt x="96" y="115"/>
                    <a:pt x="96" y="115"/>
                    <a:pt x="96" y="115"/>
                  </a:cubicBezTo>
                  <a:moveTo>
                    <a:pt x="5" y="104"/>
                  </a:moveTo>
                  <a:cubicBezTo>
                    <a:pt x="5" y="101"/>
                    <a:pt x="5" y="101"/>
                    <a:pt x="5" y="101"/>
                  </a:cubicBezTo>
                  <a:cubicBezTo>
                    <a:pt x="5" y="101"/>
                    <a:pt x="5" y="101"/>
                    <a:pt x="5" y="101"/>
                  </a:cubicBezTo>
                  <a:cubicBezTo>
                    <a:pt x="5" y="101"/>
                    <a:pt x="5" y="102"/>
                    <a:pt x="5" y="103"/>
                  </a:cubicBezTo>
                  <a:cubicBezTo>
                    <a:pt x="5" y="104"/>
                    <a:pt x="5" y="104"/>
                    <a:pt x="5" y="104"/>
                  </a:cubicBezTo>
                  <a:moveTo>
                    <a:pt x="6" y="81"/>
                  </a:moveTo>
                  <a:cubicBezTo>
                    <a:pt x="9" y="77"/>
                    <a:pt x="9" y="77"/>
                    <a:pt x="9" y="77"/>
                  </a:cubicBezTo>
                  <a:cubicBezTo>
                    <a:pt x="9" y="77"/>
                    <a:pt x="10" y="77"/>
                    <a:pt x="11" y="77"/>
                  </a:cubicBezTo>
                  <a:cubicBezTo>
                    <a:pt x="10" y="78"/>
                    <a:pt x="9" y="79"/>
                    <a:pt x="8" y="81"/>
                  </a:cubicBezTo>
                  <a:cubicBezTo>
                    <a:pt x="8" y="81"/>
                    <a:pt x="8" y="81"/>
                    <a:pt x="8" y="81"/>
                  </a:cubicBezTo>
                  <a:cubicBezTo>
                    <a:pt x="6" y="81"/>
                    <a:pt x="6" y="81"/>
                    <a:pt x="6" y="81"/>
                  </a:cubicBezTo>
                  <a:moveTo>
                    <a:pt x="10" y="81"/>
                  </a:moveTo>
                  <a:cubicBezTo>
                    <a:pt x="11" y="80"/>
                    <a:pt x="13" y="78"/>
                    <a:pt x="14" y="76"/>
                  </a:cubicBezTo>
                  <a:cubicBezTo>
                    <a:pt x="15" y="76"/>
                    <a:pt x="16" y="76"/>
                    <a:pt x="17" y="76"/>
                  </a:cubicBezTo>
                  <a:cubicBezTo>
                    <a:pt x="16" y="78"/>
                    <a:pt x="15" y="79"/>
                    <a:pt x="14" y="81"/>
                  </a:cubicBezTo>
                  <a:cubicBezTo>
                    <a:pt x="10" y="81"/>
                    <a:pt x="10" y="81"/>
                    <a:pt x="10" y="81"/>
                  </a:cubicBezTo>
                  <a:moveTo>
                    <a:pt x="73" y="83"/>
                  </a:moveTo>
                  <a:cubicBezTo>
                    <a:pt x="74" y="80"/>
                    <a:pt x="76" y="78"/>
                    <a:pt x="77" y="76"/>
                  </a:cubicBezTo>
                  <a:cubicBezTo>
                    <a:pt x="79" y="76"/>
                    <a:pt x="80" y="76"/>
                    <a:pt x="81" y="76"/>
                  </a:cubicBezTo>
                  <a:cubicBezTo>
                    <a:pt x="81" y="76"/>
                    <a:pt x="82" y="76"/>
                    <a:pt x="83" y="76"/>
                  </a:cubicBezTo>
                  <a:cubicBezTo>
                    <a:pt x="81" y="78"/>
                    <a:pt x="80" y="80"/>
                    <a:pt x="78" y="82"/>
                  </a:cubicBezTo>
                  <a:cubicBezTo>
                    <a:pt x="78" y="83"/>
                    <a:pt x="78" y="83"/>
                    <a:pt x="78" y="83"/>
                  </a:cubicBezTo>
                  <a:cubicBezTo>
                    <a:pt x="77" y="83"/>
                    <a:pt x="75" y="83"/>
                    <a:pt x="74" y="83"/>
                  </a:cubicBezTo>
                  <a:cubicBezTo>
                    <a:pt x="73" y="83"/>
                    <a:pt x="73" y="83"/>
                    <a:pt x="73" y="83"/>
                  </a:cubicBezTo>
                  <a:moveTo>
                    <a:pt x="71" y="83"/>
                  </a:moveTo>
                  <a:cubicBezTo>
                    <a:pt x="69" y="83"/>
                    <a:pt x="68" y="83"/>
                    <a:pt x="67" y="83"/>
                  </a:cubicBezTo>
                  <a:cubicBezTo>
                    <a:pt x="67" y="83"/>
                    <a:pt x="67" y="83"/>
                    <a:pt x="67" y="83"/>
                  </a:cubicBezTo>
                  <a:cubicBezTo>
                    <a:pt x="68" y="80"/>
                    <a:pt x="70" y="78"/>
                    <a:pt x="72" y="76"/>
                  </a:cubicBezTo>
                  <a:cubicBezTo>
                    <a:pt x="72" y="76"/>
                    <a:pt x="72" y="76"/>
                    <a:pt x="72" y="76"/>
                  </a:cubicBezTo>
                  <a:cubicBezTo>
                    <a:pt x="73" y="76"/>
                    <a:pt x="74" y="76"/>
                    <a:pt x="75" y="76"/>
                  </a:cubicBezTo>
                  <a:cubicBezTo>
                    <a:pt x="74" y="78"/>
                    <a:pt x="72" y="80"/>
                    <a:pt x="71" y="82"/>
                  </a:cubicBezTo>
                  <a:cubicBezTo>
                    <a:pt x="71" y="83"/>
                    <a:pt x="71" y="83"/>
                    <a:pt x="71" y="83"/>
                  </a:cubicBezTo>
                  <a:moveTo>
                    <a:pt x="80" y="83"/>
                  </a:moveTo>
                  <a:cubicBezTo>
                    <a:pt x="82" y="80"/>
                    <a:pt x="83" y="78"/>
                    <a:pt x="85" y="76"/>
                  </a:cubicBezTo>
                  <a:cubicBezTo>
                    <a:pt x="87" y="76"/>
                    <a:pt x="89" y="76"/>
                    <a:pt x="91" y="76"/>
                  </a:cubicBezTo>
                  <a:cubicBezTo>
                    <a:pt x="89" y="78"/>
                    <a:pt x="87" y="80"/>
                    <a:pt x="85" y="82"/>
                  </a:cubicBezTo>
                  <a:cubicBezTo>
                    <a:pt x="85" y="83"/>
                    <a:pt x="85" y="83"/>
                    <a:pt x="85" y="83"/>
                  </a:cubicBezTo>
                  <a:cubicBezTo>
                    <a:pt x="83" y="83"/>
                    <a:pt x="82" y="83"/>
                    <a:pt x="80" y="83"/>
                  </a:cubicBezTo>
                  <a:moveTo>
                    <a:pt x="54" y="83"/>
                  </a:moveTo>
                  <a:cubicBezTo>
                    <a:pt x="54" y="82"/>
                    <a:pt x="54" y="82"/>
                    <a:pt x="54" y="81"/>
                  </a:cubicBezTo>
                  <a:cubicBezTo>
                    <a:pt x="55" y="79"/>
                    <a:pt x="57" y="77"/>
                    <a:pt x="58" y="76"/>
                  </a:cubicBezTo>
                  <a:cubicBezTo>
                    <a:pt x="59" y="76"/>
                    <a:pt x="61" y="76"/>
                    <a:pt x="62" y="76"/>
                  </a:cubicBezTo>
                  <a:cubicBezTo>
                    <a:pt x="61" y="77"/>
                    <a:pt x="59" y="79"/>
                    <a:pt x="59" y="81"/>
                  </a:cubicBezTo>
                  <a:cubicBezTo>
                    <a:pt x="58" y="82"/>
                    <a:pt x="59" y="82"/>
                    <a:pt x="59" y="83"/>
                  </a:cubicBezTo>
                  <a:cubicBezTo>
                    <a:pt x="59" y="83"/>
                    <a:pt x="59" y="83"/>
                    <a:pt x="59" y="83"/>
                  </a:cubicBezTo>
                  <a:cubicBezTo>
                    <a:pt x="60" y="83"/>
                    <a:pt x="60" y="82"/>
                    <a:pt x="60" y="82"/>
                  </a:cubicBezTo>
                  <a:cubicBezTo>
                    <a:pt x="61" y="80"/>
                    <a:pt x="63" y="78"/>
                    <a:pt x="64" y="76"/>
                  </a:cubicBezTo>
                  <a:cubicBezTo>
                    <a:pt x="66" y="76"/>
                    <a:pt x="68" y="76"/>
                    <a:pt x="70" y="76"/>
                  </a:cubicBezTo>
                  <a:cubicBezTo>
                    <a:pt x="68" y="77"/>
                    <a:pt x="66" y="80"/>
                    <a:pt x="65" y="82"/>
                  </a:cubicBezTo>
                  <a:cubicBezTo>
                    <a:pt x="65" y="83"/>
                    <a:pt x="65" y="83"/>
                    <a:pt x="65" y="83"/>
                  </a:cubicBezTo>
                  <a:cubicBezTo>
                    <a:pt x="65" y="83"/>
                    <a:pt x="65" y="83"/>
                    <a:pt x="64" y="83"/>
                  </a:cubicBezTo>
                  <a:cubicBezTo>
                    <a:pt x="60" y="83"/>
                    <a:pt x="57" y="83"/>
                    <a:pt x="54" y="83"/>
                  </a:cubicBezTo>
                  <a:moveTo>
                    <a:pt x="54" y="78"/>
                  </a:moveTo>
                  <a:cubicBezTo>
                    <a:pt x="54" y="77"/>
                    <a:pt x="54" y="76"/>
                    <a:pt x="54" y="76"/>
                  </a:cubicBezTo>
                  <a:cubicBezTo>
                    <a:pt x="54" y="76"/>
                    <a:pt x="55" y="76"/>
                    <a:pt x="56" y="76"/>
                  </a:cubicBezTo>
                  <a:cubicBezTo>
                    <a:pt x="55" y="76"/>
                    <a:pt x="54" y="77"/>
                    <a:pt x="54" y="78"/>
                  </a:cubicBezTo>
                  <a:moveTo>
                    <a:pt x="87" y="83"/>
                  </a:moveTo>
                  <a:cubicBezTo>
                    <a:pt x="89" y="80"/>
                    <a:pt x="92" y="78"/>
                    <a:pt x="94" y="76"/>
                  </a:cubicBezTo>
                  <a:cubicBezTo>
                    <a:pt x="97" y="76"/>
                    <a:pt x="99" y="76"/>
                    <a:pt x="102" y="75"/>
                  </a:cubicBezTo>
                  <a:cubicBezTo>
                    <a:pt x="100" y="81"/>
                    <a:pt x="100" y="81"/>
                    <a:pt x="100" y="81"/>
                  </a:cubicBezTo>
                  <a:cubicBezTo>
                    <a:pt x="99" y="82"/>
                    <a:pt x="99" y="82"/>
                    <a:pt x="99" y="82"/>
                  </a:cubicBezTo>
                  <a:cubicBezTo>
                    <a:pt x="98" y="82"/>
                    <a:pt x="96" y="83"/>
                    <a:pt x="95" y="83"/>
                  </a:cubicBezTo>
                  <a:cubicBezTo>
                    <a:pt x="96" y="81"/>
                    <a:pt x="97" y="79"/>
                    <a:pt x="98" y="78"/>
                  </a:cubicBezTo>
                  <a:cubicBezTo>
                    <a:pt x="99" y="77"/>
                    <a:pt x="99" y="77"/>
                    <a:pt x="99" y="77"/>
                  </a:cubicBezTo>
                  <a:cubicBezTo>
                    <a:pt x="100" y="77"/>
                    <a:pt x="100" y="77"/>
                    <a:pt x="100" y="76"/>
                  </a:cubicBezTo>
                  <a:cubicBezTo>
                    <a:pt x="100" y="76"/>
                    <a:pt x="100" y="76"/>
                    <a:pt x="99" y="76"/>
                  </a:cubicBezTo>
                  <a:cubicBezTo>
                    <a:pt x="99" y="76"/>
                    <a:pt x="99" y="76"/>
                    <a:pt x="99" y="76"/>
                  </a:cubicBezTo>
                  <a:cubicBezTo>
                    <a:pt x="99" y="76"/>
                    <a:pt x="98" y="76"/>
                    <a:pt x="98" y="76"/>
                  </a:cubicBezTo>
                  <a:cubicBezTo>
                    <a:pt x="97" y="76"/>
                    <a:pt x="97" y="76"/>
                    <a:pt x="97" y="76"/>
                  </a:cubicBezTo>
                  <a:cubicBezTo>
                    <a:pt x="95" y="78"/>
                    <a:pt x="94" y="80"/>
                    <a:pt x="92" y="83"/>
                  </a:cubicBezTo>
                  <a:cubicBezTo>
                    <a:pt x="92" y="83"/>
                    <a:pt x="92" y="83"/>
                    <a:pt x="92" y="83"/>
                  </a:cubicBezTo>
                  <a:cubicBezTo>
                    <a:pt x="90" y="83"/>
                    <a:pt x="88" y="83"/>
                    <a:pt x="87" y="83"/>
                  </a:cubicBezTo>
                  <a:moveTo>
                    <a:pt x="16" y="81"/>
                  </a:moveTo>
                  <a:cubicBezTo>
                    <a:pt x="17" y="79"/>
                    <a:pt x="18" y="77"/>
                    <a:pt x="19" y="75"/>
                  </a:cubicBezTo>
                  <a:cubicBezTo>
                    <a:pt x="20" y="75"/>
                    <a:pt x="21" y="75"/>
                    <a:pt x="22" y="75"/>
                  </a:cubicBezTo>
                  <a:cubicBezTo>
                    <a:pt x="22" y="77"/>
                    <a:pt x="22" y="79"/>
                    <a:pt x="21" y="81"/>
                  </a:cubicBezTo>
                  <a:cubicBezTo>
                    <a:pt x="16" y="81"/>
                    <a:pt x="16" y="81"/>
                    <a:pt x="16" y="81"/>
                  </a:cubicBezTo>
                  <a:moveTo>
                    <a:pt x="4" y="76"/>
                  </a:moveTo>
                  <a:cubicBezTo>
                    <a:pt x="4" y="68"/>
                    <a:pt x="4" y="68"/>
                    <a:pt x="4" y="68"/>
                  </a:cubicBezTo>
                  <a:cubicBezTo>
                    <a:pt x="5" y="66"/>
                    <a:pt x="5" y="66"/>
                    <a:pt x="5" y="66"/>
                  </a:cubicBezTo>
                  <a:cubicBezTo>
                    <a:pt x="5" y="67"/>
                    <a:pt x="5" y="68"/>
                    <a:pt x="5" y="69"/>
                  </a:cubicBezTo>
                  <a:cubicBezTo>
                    <a:pt x="5" y="71"/>
                    <a:pt x="5" y="73"/>
                    <a:pt x="5" y="74"/>
                  </a:cubicBezTo>
                  <a:cubicBezTo>
                    <a:pt x="4" y="76"/>
                    <a:pt x="4" y="76"/>
                    <a:pt x="4" y="76"/>
                  </a:cubicBezTo>
                  <a:moveTo>
                    <a:pt x="61" y="52"/>
                  </a:moveTo>
                  <a:cubicBezTo>
                    <a:pt x="60" y="52"/>
                    <a:pt x="60" y="52"/>
                    <a:pt x="60" y="52"/>
                  </a:cubicBezTo>
                  <a:cubicBezTo>
                    <a:pt x="61" y="50"/>
                    <a:pt x="62" y="49"/>
                    <a:pt x="62" y="48"/>
                  </a:cubicBezTo>
                  <a:cubicBezTo>
                    <a:pt x="62" y="49"/>
                    <a:pt x="62" y="50"/>
                    <a:pt x="61" y="51"/>
                  </a:cubicBezTo>
                  <a:cubicBezTo>
                    <a:pt x="61" y="52"/>
                    <a:pt x="61" y="52"/>
                    <a:pt x="61" y="52"/>
                  </a:cubicBezTo>
                  <a:moveTo>
                    <a:pt x="65" y="52"/>
                  </a:moveTo>
                  <a:cubicBezTo>
                    <a:pt x="64" y="52"/>
                    <a:pt x="64" y="52"/>
                    <a:pt x="63" y="52"/>
                  </a:cubicBezTo>
                  <a:cubicBezTo>
                    <a:pt x="64" y="49"/>
                    <a:pt x="65" y="47"/>
                    <a:pt x="67" y="44"/>
                  </a:cubicBezTo>
                  <a:cubicBezTo>
                    <a:pt x="67" y="43"/>
                    <a:pt x="67" y="43"/>
                    <a:pt x="67" y="43"/>
                  </a:cubicBezTo>
                  <a:cubicBezTo>
                    <a:pt x="68" y="42"/>
                    <a:pt x="69" y="41"/>
                    <a:pt x="71" y="40"/>
                  </a:cubicBezTo>
                  <a:cubicBezTo>
                    <a:pt x="70" y="43"/>
                    <a:pt x="69" y="46"/>
                    <a:pt x="67" y="48"/>
                  </a:cubicBezTo>
                  <a:cubicBezTo>
                    <a:pt x="67" y="48"/>
                    <a:pt x="67" y="48"/>
                    <a:pt x="67" y="48"/>
                  </a:cubicBezTo>
                  <a:cubicBezTo>
                    <a:pt x="67" y="49"/>
                    <a:pt x="66" y="50"/>
                    <a:pt x="65" y="51"/>
                  </a:cubicBezTo>
                  <a:cubicBezTo>
                    <a:pt x="65" y="52"/>
                    <a:pt x="65" y="52"/>
                    <a:pt x="65" y="52"/>
                  </a:cubicBezTo>
                  <a:cubicBezTo>
                    <a:pt x="65" y="52"/>
                    <a:pt x="65" y="52"/>
                    <a:pt x="65" y="52"/>
                  </a:cubicBezTo>
                  <a:moveTo>
                    <a:pt x="112" y="46"/>
                  </a:moveTo>
                  <a:cubicBezTo>
                    <a:pt x="112" y="46"/>
                    <a:pt x="111" y="46"/>
                    <a:pt x="111" y="45"/>
                  </a:cubicBezTo>
                  <a:cubicBezTo>
                    <a:pt x="113" y="43"/>
                    <a:pt x="115" y="41"/>
                    <a:pt x="118" y="38"/>
                  </a:cubicBezTo>
                  <a:cubicBezTo>
                    <a:pt x="118" y="39"/>
                    <a:pt x="119" y="39"/>
                    <a:pt x="119" y="40"/>
                  </a:cubicBezTo>
                  <a:cubicBezTo>
                    <a:pt x="117" y="42"/>
                    <a:pt x="114" y="44"/>
                    <a:pt x="112" y="46"/>
                  </a:cubicBezTo>
                  <a:moveTo>
                    <a:pt x="109" y="44"/>
                  </a:moveTo>
                  <a:cubicBezTo>
                    <a:pt x="108" y="44"/>
                    <a:pt x="107" y="43"/>
                    <a:pt x="106" y="43"/>
                  </a:cubicBezTo>
                  <a:cubicBezTo>
                    <a:pt x="109" y="40"/>
                    <a:pt x="110" y="38"/>
                    <a:pt x="112" y="35"/>
                  </a:cubicBezTo>
                  <a:cubicBezTo>
                    <a:pt x="113" y="36"/>
                    <a:pt x="115" y="37"/>
                    <a:pt x="116" y="37"/>
                  </a:cubicBezTo>
                  <a:cubicBezTo>
                    <a:pt x="114" y="40"/>
                    <a:pt x="112" y="42"/>
                    <a:pt x="109" y="44"/>
                  </a:cubicBezTo>
                  <a:moveTo>
                    <a:pt x="71" y="45"/>
                  </a:moveTo>
                  <a:cubicBezTo>
                    <a:pt x="72" y="43"/>
                    <a:pt x="73" y="41"/>
                    <a:pt x="73" y="38"/>
                  </a:cubicBezTo>
                  <a:cubicBezTo>
                    <a:pt x="73" y="38"/>
                    <a:pt x="73" y="38"/>
                    <a:pt x="73" y="38"/>
                  </a:cubicBezTo>
                  <a:cubicBezTo>
                    <a:pt x="75" y="37"/>
                    <a:pt x="77" y="36"/>
                    <a:pt x="79" y="35"/>
                  </a:cubicBezTo>
                  <a:cubicBezTo>
                    <a:pt x="77" y="38"/>
                    <a:pt x="76" y="40"/>
                    <a:pt x="75" y="43"/>
                  </a:cubicBezTo>
                  <a:cubicBezTo>
                    <a:pt x="74" y="43"/>
                    <a:pt x="72" y="44"/>
                    <a:pt x="71" y="45"/>
                  </a:cubicBezTo>
                  <a:moveTo>
                    <a:pt x="105" y="42"/>
                  </a:moveTo>
                  <a:cubicBezTo>
                    <a:pt x="103" y="41"/>
                    <a:pt x="102" y="41"/>
                    <a:pt x="100" y="40"/>
                  </a:cubicBezTo>
                  <a:cubicBezTo>
                    <a:pt x="102" y="38"/>
                    <a:pt x="104" y="35"/>
                    <a:pt x="105" y="33"/>
                  </a:cubicBezTo>
                  <a:cubicBezTo>
                    <a:pt x="107" y="33"/>
                    <a:pt x="109" y="34"/>
                    <a:pt x="110" y="35"/>
                  </a:cubicBezTo>
                  <a:cubicBezTo>
                    <a:pt x="109" y="37"/>
                    <a:pt x="107" y="40"/>
                    <a:pt x="105" y="42"/>
                  </a:cubicBezTo>
                  <a:moveTo>
                    <a:pt x="78" y="41"/>
                  </a:moveTo>
                  <a:cubicBezTo>
                    <a:pt x="79" y="39"/>
                    <a:pt x="80" y="37"/>
                    <a:pt x="81" y="35"/>
                  </a:cubicBezTo>
                  <a:cubicBezTo>
                    <a:pt x="81" y="34"/>
                    <a:pt x="81" y="34"/>
                    <a:pt x="81" y="34"/>
                  </a:cubicBezTo>
                  <a:cubicBezTo>
                    <a:pt x="83" y="34"/>
                    <a:pt x="84" y="33"/>
                    <a:pt x="85" y="33"/>
                  </a:cubicBezTo>
                  <a:cubicBezTo>
                    <a:pt x="86" y="33"/>
                    <a:pt x="87" y="33"/>
                    <a:pt x="87" y="33"/>
                  </a:cubicBezTo>
                  <a:cubicBezTo>
                    <a:pt x="86" y="35"/>
                    <a:pt x="85" y="37"/>
                    <a:pt x="83" y="40"/>
                  </a:cubicBezTo>
                  <a:cubicBezTo>
                    <a:pt x="81" y="40"/>
                    <a:pt x="79" y="41"/>
                    <a:pt x="78" y="41"/>
                  </a:cubicBezTo>
                  <a:moveTo>
                    <a:pt x="98" y="40"/>
                  </a:moveTo>
                  <a:cubicBezTo>
                    <a:pt x="97" y="39"/>
                    <a:pt x="95" y="39"/>
                    <a:pt x="94" y="39"/>
                  </a:cubicBezTo>
                  <a:cubicBezTo>
                    <a:pt x="95" y="37"/>
                    <a:pt x="97" y="35"/>
                    <a:pt x="99" y="32"/>
                  </a:cubicBezTo>
                  <a:cubicBezTo>
                    <a:pt x="99" y="32"/>
                    <a:pt x="99" y="32"/>
                    <a:pt x="99" y="32"/>
                  </a:cubicBezTo>
                  <a:cubicBezTo>
                    <a:pt x="100" y="32"/>
                    <a:pt x="102" y="32"/>
                    <a:pt x="103" y="33"/>
                  </a:cubicBezTo>
                  <a:cubicBezTo>
                    <a:pt x="102" y="35"/>
                    <a:pt x="100" y="38"/>
                    <a:pt x="98" y="40"/>
                  </a:cubicBezTo>
                  <a:moveTo>
                    <a:pt x="86" y="39"/>
                  </a:moveTo>
                  <a:cubicBezTo>
                    <a:pt x="87" y="37"/>
                    <a:pt x="89" y="35"/>
                    <a:pt x="90" y="32"/>
                  </a:cubicBezTo>
                  <a:cubicBezTo>
                    <a:pt x="92" y="32"/>
                    <a:pt x="94" y="32"/>
                    <a:pt x="96" y="32"/>
                  </a:cubicBezTo>
                  <a:cubicBezTo>
                    <a:pt x="96" y="32"/>
                    <a:pt x="96" y="32"/>
                    <a:pt x="96" y="32"/>
                  </a:cubicBezTo>
                  <a:cubicBezTo>
                    <a:pt x="95" y="34"/>
                    <a:pt x="93" y="37"/>
                    <a:pt x="91" y="39"/>
                  </a:cubicBezTo>
                  <a:cubicBezTo>
                    <a:pt x="90" y="39"/>
                    <a:pt x="90" y="39"/>
                    <a:pt x="90" y="39"/>
                  </a:cubicBezTo>
                  <a:cubicBezTo>
                    <a:pt x="90" y="39"/>
                    <a:pt x="89" y="39"/>
                    <a:pt x="88" y="39"/>
                  </a:cubicBezTo>
                  <a:cubicBezTo>
                    <a:pt x="87" y="39"/>
                    <a:pt x="86" y="39"/>
                    <a:pt x="86" y="39"/>
                  </a:cubicBezTo>
                  <a:moveTo>
                    <a:pt x="27" y="56"/>
                  </a:moveTo>
                  <a:cubicBezTo>
                    <a:pt x="28" y="56"/>
                    <a:pt x="28" y="55"/>
                    <a:pt x="29" y="54"/>
                  </a:cubicBezTo>
                  <a:cubicBezTo>
                    <a:pt x="33" y="40"/>
                    <a:pt x="43" y="21"/>
                    <a:pt x="68" y="9"/>
                  </a:cubicBezTo>
                  <a:cubicBezTo>
                    <a:pt x="76" y="5"/>
                    <a:pt x="84" y="4"/>
                    <a:pt x="93" y="4"/>
                  </a:cubicBezTo>
                  <a:cubicBezTo>
                    <a:pt x="93" y="4"/>
                    <a:pt x="93" y="4"/>
                    <a:pt x="93" y="4"/>
                  </a:cubicBezTo>
                  <a:cubicBezTo>
                    <a:pt x="103" y="4"/>
                    <a:pt x="112" y="6"/>
                    <a:pt x="121" y="10"/>
                  </a:cubicBezTo>
                  <a:cubicBezTo>
                    <a:pt x="120" y="15"/>
                    <a:pt x="120" y="19"/>
                    <a:pt x="120" y="24"/>
                  </a:cubicBezTo>
                  <a:cubicBezTo>
                    <a:pt x="120" y="28"/>
                    <a:pt x="120" y="32"/>
                    <a:pt x="120" y="35"/>
                  </a:cubicBezTo>
                  <a:cubicBezTo>
                    <a:pt x="113" y="30"/>
                    <a:pt x="104" y="28"/>
                    <a:pt x="96" y="28"/>
                  </a:cubicBezTo>
                  <a:cubicBezTo>
                    <a:pt x="92" y="28"/>
                    <a:pt x="88" y="28"/>
                    <a:pt x="84" y="29"/>
                  </a:cubicBezTo>
                  <a:cubicBezTo>
                    <a:pt x="72" y="32"/>
                    <a:pt x="61" y="41"/>
                    <a:pt x="55" y="53"/>
                  </a:cubicBezTo>
                  <a:cubicBezTo>
                    <a:pt x="55" y="54"/>
                    <a:pt x="55" y="55"/>
                    <a:pt x="56" y="55"/>
                  </a:cubicBezTo>
                  <a:cubicBezTo>
                    <a:pt x="56" y="55"/>
                    <a:pt x="56" y="55"/>
                    <a:pt x="56" y="55"/>
                  </a:cubicBezTo>
                  <a:cubicBezTo>
                    <a:pt x="57" y="55"/>
                    <a:pt x="57" y="55"/>
                    <a:pt x="57" y="55"/>
                  </a:cubicBezTo>
                  <a:cubicBezTo>
                    <a:pt x="63" y="56"/>
                    <a:pt x="69" y="56"/>
                    <a:pt x="75" y="56"/>
                  </a:cubicBezTo>
                  <a:cubicBezTo>
                    <a:pt x="83" y="57"/>
                    <a:pt x="89" y="57"/>
                    <a:pt x="102" y="57"/>
                  </a:cubicBezTo>
                  <a:cubicBezTo>
                    <a:pt x="103" y="61"/>
                    <a:pt x="103" y="67"/>
                    <a:pt x="103" y="72"/>
                  </a:cubicBezTo>
                  <a:cubicBezTo>
                    <a:pt x="95" y="72"/>
                    <a:pt x="88" y="72"/>
                    <a:pt x="81" y="72"/>
                  </a:cubicBezTo>
                  <a:cubicBezTo>
                    <a:pt x="71" y="72"/>
                    <a:pt x="62" y="72"/>
                    <a:pt x="52" y="72"/>
                  </a:cubicBezTo>
                  <a:cubicBezTo>
                    <a:pt x="52" y="72"/>
                    <a:pt x="52" y="72"/>
                    <a:pt x="52" y="72"/>
                  </a:cubicBezTo>
                  <a:cubicBezTo>
                    <a:pt x="51" y="72"/>
                    <a:pt x="51" y="72"/>
                    <a:pt x="51" y="72"/>
                  </a:cubicBezTo>
                  <a:cubicBezTo>
                    <a:pt x="51" y="72"/>
                    <a:pt x="51" y="72"/>
                    <a:pt x="51" y="72"/>
                  </a:cubicBezTo>
                  <a:cubicBezTo>
                    <a:pt x="51" y="72"/>
                    <a:pt x="51" y="72"/>
                    <a:pt x="51" y="72"/>
                  </a:cubicBezTo>
                  <a:cubicBezTo>
                    <a:pt x="51" y="72"/>
                    <a:pt x="51" y="72"/>
                    <a:pt x="51" y="72"/>
                  </a:cubicBezTo>
                  <a:cubicBezTo>
                    <a:pt x="50" y="73"/>
                    <a:pt x="50" y="73"/>
                    <a:pt x="50" y="73"/>
                  </a:cubicBezTo>
                  <a:cubicBezTo>
                    <a:pt x="50" y="73"/>
                    <a:pt x="50" y="73"/>
                    <a:pt x="50" y="73"/>
                  </a:cubicBezTo>
                  <a:cubicBezTo>
                    <a:pt x="50" y="74"/>
                    <a:pt x="50" y="74"/>
                    <a:pt x="50" y="74"/>
                  </a:cubicBezTo>
                  <a:cubicBezTo>
                    <a:pt x="50" y="75"/>
                    <a:pt x="50" y="77"/>
                    <a:pt x="50" y="79"/>
                  </a:cubicBezTo>
                  <a:cubicBezTo>
                    <a:pt x="50" y="81"/>
                    <a:pt x="50" y="83"/>
                    <a:pt x="50" y="85"/>
                  </a:cubicBezTo>
                  <a:cubicBezTo>
                    <a:pt x="50" y="85"/>
                    <a:pt x="50" y="85"/>
                    <a:pt x="50" y="85"/>
                  </a:cubicBezTo>
                  <a:cubicBezTo>
                    <a:pt x="50" y="85"/>
                    <a:pt x="50" y="85"/>
                    <a:pt x="50" y="85"/>
                  </a:cubicBezTo>
                  <a:cubicBezTo>
                    <a:pt x="50" y="86"/>
                    <a:pt x="51" y="87"/>
                    <a:pt x="52" y="87"/>
                  </a:cubicBezTo>
                  <a:cubicBezTo>
                    <a:pt x="52" y="87"/>
                    <a:pt x="52" y="87"/>
                    <a:pt x="52" y="87"/>
                  </a:cubicBezTo>
                  <a:cubicBezTo>
                    <a:pt x="55" y="87"/>
                    <a:pt x="59" y="87"/>
                    <a:pt x="64" y="87"/>
                  </a:cubicBezTo>
                  <a:cubicBezTo>
                    <a:pt x="67" y="87"/>
                    <a:pt x="70" y="87"/>
                    <a:pt x="74" y="87"/>
                  </a:cubicBezTo>
                  <a:cubicBezTo>
                    <a:pt x="80" y="87"/>
                    <a:pt x="87" y="87"/>
                    <a:pt x="92" y="87"/>
                  </a:cubicBezTo>
                  <a:cubicBezTo>
                    <a:pt x="97" y="86"/>
                    <a:pt x="100" y="86"/>
                    <a:pt x="103" y="86"/>
                  </a:cubicBezTo>
                  <a:cubicBezTo>
                    <a:pt x="104" y="90"/>
                    <a:pt x="104" y="95"/>
                    <a:pt x="105" y="100"/>
                  </a:cubicBezTo>
                  <a:cubicBezTo>
                    <a:pt x="94" y="100"/>
                    <a:pt x="86" y="100"/>
                    <a:pt x="78" y="100"/>
                  </a:cubicBezTo>
                  <a:cubicBezTo>
                    <a:pt x="72" y="100"/>
                    <a:pt x="65" y="100"/>
                    <a:pt x="57" y="100"/>
                  </a:cubicBezTo>
                  <a:cubicBezTo>
                    <a:pt x="57" y="100"/>
                    <a:pt x="57" y="100"/>
                    <a:pt x="57" y="100"/>
                  </a:cubicBezTo>
                  <a:cubicBezTo>
                    <a:pt x="55" y="101"/>
                    <a:pt x="55" y="101"/>
                    <a:pt x="55" y="101"/>
                  </a:cubicBezTo>
                  <a:cubicBezTo>
                    <a:pt x="55" y="101"/>
                    <a:pt x="54" y="101"/>
                    <a:pt x="54" y="102"/>
                  </a:cubicBezTo>
                  <a:cubicBezTo>
                    <a:pt x="54" y="102"/>
                    <a:pt x="54" y="103"/>
                    <a:pt x="54" y="103"/>
                  </a:cubicBezTo>
                  <a:cubicBezTo>
                    <a:pt x="55" y="108"/>
                    <a:pt x="57" y="112"/>
                    <a:pt x="60" y="116"/>
                  </a:cubicBezTo>
                  <a:cubicBezTo>
                    <a:pt x="60" y="117"/>
                    <a:pt x="60" y="117"/>
                    <a:pt x="60" y="117"/>
                  </a:cubicBezTo>
                  <a:cubicBezTo>
                    <a:pt x="60" y="118"/>
                    <a:pt x="61" y="118"/>
                    <a:pt x="62" y="118"/>
                  </a:cubicBezTo>
                  <a:cubicBezTo>
                    <a:pt x="64" y="121"/>
                    <a:pt x="66" y="124"/>
                    <a:pt x="69" y="127"/>
                  </a:cubicBezTo>
                  <a:cubicBezTo>
                    <a:pt x="75" y="133"/>
                    <a:pt x="84" y="136"/>
                    <a:pt x="94" y="136"/>
                  </a:cubicBezTo>
                  <a:cubicBezTo>
                    <a:pt x="94" y="136"/>
                    <a:pt x="94" y="136"/>
                    <a:pt x="94" y="136"/>
                  </a:cubicBezTo>
                  <a:cubicBezTo>
                    <a:pt x="100" y="136"/>
                    <a:pt x="106" y="135"/>
                    <a:pt x="111" y="134"/>
                  </a:cubicBezTo>
                  <a:cubicBezTo>
                    <a:pt x="115" y="132"/>
                    <a:pt x="118" y="130"/>
                    <a:pt x="121" y="127"/>
                  </a:cubicBezTo>
                  <a:cubicBezTo>
                    <a:pt x="121" y="135"/>
                    <a:pt x="121" y="143"/>
                    <a:pt x="122" y="151"/>
                  </a:cubicBezTo>
                  <a:cubicBezTo>
                    <a:pt x="115" y="154"/>
                    <a:pt x="106" y="156"/>
                    <a:pt x="97" y="156"/>
                  </a:cubicBezTo>
                  <a:cubicBezTo>
                    <a:pt x="97" y="156"/>
                    <a:pt x="97" y="156"/>
                    <a:pt x="97" y="156"/>
                  </a:cubicBezTo>
                  <a:cubicBezTo>
                    <a:pt x="80" y="156"/>
                    <a:pt x="62" y="150"/>
                    <a:pt x="53" y="143"/>
                  </a:cubicBezTo>
                  <a:cubicBezTo>
                    <a:pt x="40" y="133"/>
                    <a:pt x="31" y="118"/>
                    <a:pt x="27" y="102"/>
                  </a:cubicBezTo>
                  <a:cubicBezTo>
                    <a:pt x="27" y="102"/>
                    <a:pt x="27" y="102"/>
                    <a:pt x="27" y="102"/>
                  </a:cubicBezTo>
                  <a:cubicBezTo>
                    <a:pt x="28" y="101"/>
                    <a:pt x="27" y="100"/>
                    <a:pt x="26" y="100"/>
                  </a:cubicBezTo>
                  <a:cubicBezTo>
                    <a:pt x="26" y="100"/>
                    <a:pt x="26" y="100"/>
                    <a:pt x="26" y="100"/>
                  </a:cubicBezTo>
                  <a:cubicBezTo>
                    <a:pt x="25" y="100"/>
                    <a:pt x="25" y="100"/>
                    <a:pt x="25" y="100"/>
                  </a:cubicBezTo>
                  <a:cubicBezTo>
                    <a:pt x="22" y="100"/>
                    <a:pt x="16" y="101"/>
                    <a:pt x="10" y="101"/>
                  </a:cubicBezTo>
                  <a:cubicBezTo>
                    <a:pt x="10" y="101"/>
                    <a:pt x="10" y="101"/>
                    <a:pt x="10" y="101"/>
                  </a:cubicBezTo>
                  <a:cubicBezTo>
                    <a:pt x="10" y="101"/>
                    <a:pt x="10" y="101"/>
                    <a:pt x="10" y="101"/>
                  </a:cubicBezTo>
                  <a:cubicBezTo>
                    <a:pt x="10" y="101"/>
                    <a:pt x="10" y="101"/>
                    <a:pt x="9" y="101"/>
                  </a:cubicBezTo>
                  <a:cubicBezTo>
                    <a:pt x="9" y="100"/>
                    <a:pt x="9" y="99"/>
                    <a:pt x="9" y="98"/>
                  </a:cubicBezTo>
                  <a:cubicBezTo>
                    <a:pt x="9" y="95"/>
                    <a:pt x="9" y="93"/>
                    <a:pt x="10" y="90"/>
                  </a:cubicBezTo>
                  <a:cubicBezTo>
                    <a:pt x="14" y="89"/>
                    <a:pt x="18" y="89"/>
                    <a:pt x="23" y="88"/>
                  </a:cubicBezTo>
                  <a:cubicBezTo>
                    <a:pt x="23" y="88"/>
                    <a:pt x="23" y="88"/>
                    <a:pt x="23" y="88"/>
                  </a:cubicBezTo>
                  <a:cubicBezTo>
                    <a:pt x="24" y="88"/>
                    <a:pt x="25" y="88"/>
                    <a:pt x="25" y="86"/>
                  </a:cubicBezTo>
                  <a:cubicBezTo>
                    <a:pt x="25" y="86"/>
                    <a:pt x="25" y="85"/>
                    <a:pt x="25" y="84"/>
                  </a:cubicBezTo>
                  <a:cubicBezTo>
                    <a:pt x="25" y="83"/>
                    <a:pt x="25" y="83"/>
                    <a:pt x="25" y="83"/>
                  </a:cubicBezTo>
                  <a:cubicBezTo>
                    <a:pt x="25" y="83"/>
                    <a:pt x="25" y="83"/>
                    <a:pt x="25" y="83"/>
                  </a:cubicBezTo>
                  <a:cubicBezTo>
                    <a:pt x="25" y="82"/>
                    <a:pt x="25" y="82"/>
                    <a:pt x="25" y="82"/>
                  </a:cubicBezTo>
                  <a:cubicBezTo>
                    <a:pt x="25" y="79"/>
                    <a:pt x="25" y="76"/>
                    <a:pt x="26" y="73"/>
                  </a:cubicBezTo>
                  <a:cubicBezTo>
                    <a:pt x="26" y="72"/>
                    <a:pt x="25" y="71"/>
                    <a:pt x="24" y="71"/>
                  </a:cubicBezTo>
                  <a:cubicBezTo>
                    <a:pt x="24" y="71"/>
                    <a:pt x="24" y="71"/>
                    <a:pt x="24" y="71"/>
                  </a:cubicBezTo>
                  <a:cubicBezTo>
                    <a:pt x="23" y="71"/>
                    <a:pt x="23" y="71"/>
                    <a:pt x="23" y="71"/>
                  </a:cubicBezTo>
                  <a:cubicBezTo>
                    <a:pt x="23" y="71"/>
                    <a:pt x="23" y="71"/>
                    <a:pt x="23" y="71"/>
                  </a:cubicBezTo>
                  <a:cubicBezTo>
                    <a:pt x="18" y="71"/>
                    <a:pt x="13" y="72"/>
                    <a:pt x="9" y="73"/>
                  </a:cubicBezTo>
                  <a:cubicBezTo>
                    <a:pt x="9" y="72"/>
                    <a:pt x="9" y="70"/>
                    <a:pt x="9" y="69"/>
                  </a:cubicBezTo>
                  <a:cubicBezTo>
                    <a:pt x="9" y="65"/>
                    <a:pt x="9" y="60"/>
                    <a:pt x="10" y="57"/>
                  </a:cubicBezTo>
                  <a:cubicBezTo>
                    <a:pt x="16" y="56"/>
                    <a:pt x="21" y="56"/>
                    <a:pt x="26" y="56"/>
                  </a:cubicBezTo>
                  <a:cubicBezTo>
                    <a:pt x="27" y="56"/>
                    <a:pt x="27" y="56"/>
                    <a:pt x="27" y="56"/>
                  </a:cubicBezTo>
                  <a:cubicBezTo>
                    <a:pt x="27" y="56"/>
                    <a:pt x="27" y="56"/>
                    <a:pt x="27" y="56"/>
                  </a:cubicBezTo>
                  <a:moveTo>
                    <a:pt x="93" y="0"/>
                  </a:moveTo>
                  <a:cubicBezTo>
                    <a:pt x="84" y="0"/>
                    <a:pt x="75" y="2"/>
                    <a:pt x="66" y="6"/>
                  </a:cubicBezTo>
                  <a:cubicBezTo>
                    <a:pt x="41" y="18"/>
                    <a:pt x="30" y="37"/>
                    <a:pt x="25" y="52"/>
                  </a:cubicBezTo>
                  <a:cubicBezTo>
                    <a:pt x="20" y="52"/>
                    <a:pt x="14" y="53"/>
                    <a:pt x="8" y="53"/>
                  </a:cubicBezTo>
                  <a:cubicBezTo>
                    <a:pt x="7" y="53"/>
                    <a:pt x="7" y="53"/>
                    <a:pt x="7" y="53"/>
                  </a:cubicBezTo>
                  <a:cubicBezTo>
                    <a:pt x="7" y="53"/>
                    <a:pt x="7" y="53"/>
                    <a:pt x="7" y="53"/>
                  </a:cubicBezTo>
                  <a:cubicBezTo>
                    <a:pt x="7" y="53"/>
                    <a:pt x="7" y="53"/>
                    <a:pt x="7" y="53"/>
                  </a:cubicBezTo>
                  <a:cubicBezTo>
                    <a:pt x="7" y="53"/>
                    <a:pt x="7" y="53"/>
                    <a:pt x="7" y="53"/>
                  </a:cubicBezTo>
                  <a:cubicBezTo>
                    <a:pt x="6" y="54"/>
                    <a:pt x="6" y="54"/>
                    <a:pt x="6" y="54"/>
                  </a:cubicBezTo>
                  <a:cubicBezTo>
                    <a:pt x="6" y="54"/>
                    <a:pt x="6" y="54"/>
                    <a:pt x="6" y="54"/>
                  </a:cubicBezTo>
                  <a:cubicBezTo>
                    <a:pt x="1" y="67"/>
                    <a:pt x="1" y="67"/>
                    <a:pt x="1" y="67"/>
                  </a:cubicBezTo>
                  <a:cubicBezTo>
                    <a:pt x="1" y="68"/>
                    <a:pt x="1" y="68"/>
                    <a:pt x="1" y="68"/>
                  </a:cubicBezTo>
                  <a:cubicBezTo>
                    <a:pt x="0" y="83"/>
                    <a:pt x="0" y="83"/>
                    <a:pt x="0" y="83"/>
                  </a:cubicBezTo>
                  <a:cubicBezTo>
                    <a:pt x="0" y="83"/>
                    <a:pt x="0" y="83"/>
                    <a:pt x="0" y="83"/>
                  </a:cubicBezTo>
                  <a:cubicBezTo>
                    <a:pt x="0" y="84"/>
                    <a:pt x="0" y="84"/>
                    <a:pt x="0" y="84"/>
                  </a:cubicBezTo>
                  <a:cubicBezTo>
                    <a:pt x="0" y="84"/>
                    <a:pt x="0" y="84"/>
                    <a:pt x="0" y="84"/>
                  </a:cubicBezTo>
                  <a:cubicBezTo>
                    <a:pt x="0" y="84"/>
                    <a:pt x="0" y="84"/>
                    <a:pt x="0" y="84"/>
                  </a:cubicBezTo>
                  <a:cubicBezTo>
                    <a:pt x="0" y="85"/>
                    <a:pt x="0" y="85"/>
                    <a:pt x="0" y="85"/>
                  </a:cubicBezTo>
                  <a:cubicBezTo>
                    <a:pt x="1" y="85"/>
                    <a:pt x="1" y="85"/>
                    <a:pt x="1" y="85"/>
                  </a:cubicBezTo>
                  <a:cubicBezTo>
                    <a:pt x="1" y="85"/>
                    <a:pt x="1" y="85"/>
                    <a:pt x="1" y="85"/>
                  </a:cubicBezTo>
                  <a:cubicBezTo>
                    <a:pt x="2" y="85"/>
                    <a:pt x="2" y="85"/>
                    <a:pt x="2" y="85"/>
                  </a:cubicBezTo>
                  <a:cubicBezTo>
                    <a:pt x="2" y="85"/>
                    <a:pt x="2" y="85"/>
                    <a:pt x="2" y="85"/>
                  </a:cubicBezTo>
                  <a:cubicBezTo>
                    <a:pt x="2" y="85"/>
                    <a:pt x="2" y="85"/>
                    <a:pt x="2" y="85"/>
                  </a:cubicBezTo>
                  <a:cubicBezTo>
                    <a:pt x="21" y="85"/>
                    <a:pt x="21" y="85"/>
                    <a:pt x="21" y="85"/>
                  </a:cubicBezTo>
                  <a:cubicBezTo>
                    <a:pt x="21" y="85"/>
                    <a:pt x="21" y="85"/>
                    <a:pt x="21" y="85"/>
                  </a:cubicBezTo>
                  <a:cubicBezTo>
                    <a:pt x="17" y="85"/>
                    <a:pt x="12" y="86"/>
                    <a:pt x="8" y="86"/>
                  </a:cubicBezTo>
                  <a:cubicBezTo>
                    <a:pt x="8" y="86"/>
                    <a:pt x="8" y="86"/>
                    <a:pt x="8" y="86"/>
                  </a:cubicBezTo>
                  <a:cubicBezTo>
                    <a:pt x="7" y="87"/>
                    <a:pt x="7" y="87"/>
                    <a:pt x="7" y="87"/>
                  </a:cubicBezTo>
                  <a:cubicBezTo>
                    <a:pt x="7" y="87"/>
                    <a:pt x="7" y="87"/>
                    <a:pt x="7" y="87"/>
                  </a:cubicBezTo>
                  <a:cubicBezTo>
                    <a:pt x="6" y="87"/>
                    <a:pt x="6" y="87"/>
                    <a:pt x="6" y="87"/>
                  </a:cubicBezTo>
                  <a:cubicBezTo>
                    <a:pt x="2" y="100"/>
                    <a:pt x="2" y="100"/>
                    <a:pt x="2" y="100"/>
                  </a:cubicBezTo>
                  <a:cubicBezTo>
                    <a:pt x="1" y="100"/>
                    <a:pt x="1" y="100"/>
                    <a:pt x="1" y="100"/>
                  </a:cubicBezTo>
                  <a:cubicBezTo>
                    <a:pt x="1" y="121"/>
                    <a:pt x="1" y="121"/>
                    <a:pt x="1" y="121"/>
                  </a:cubicBezTo>
                  <a:cubicBezTo>
                    <a:pt x="1" y="122"/>
                    <a:pt x="1" y="122"/>
                    <a:pt x="1" y="122"/>
                  </a:cubicBezTo>
                  <a:cubicBezTo>
                    <a:pt x="2" y="122"/>
                    <a:pt x="2" y="122"/>
                    <a:pt x="2" y="122"/>
                  </a:cubicBezTo>
                  <a:cubicBezTo>
                    <a:pt x="2" y="122"/>
                    <a:pt x="2" y="122"/>
                    <a:pt x="2" y="122"/>
                  </a:cubicBezTo>
                  <a:cubicBezTo>
                    <a:pt x="2" y="123"/>
                    <a:pt x="2" y="123"/>
                    <a:pt x="2" y="123"/>
                  </a:cubicBezTo>
                  <a:cubicBezTo>
                    <a:pt x="2" y="123"/>
                    <a:pt x="2" y="123"/>
                    <a:pt x="2" y="123"/>
                  </a:cubicBezTo>
                  <a:cubicBezTo>
                    <a:pt x="2" y="123"/>
                    <a:pt x="3" y="123"/>
                    <a:pt x="3" y="123"/>
                  </a:cubicBezTo>
                  <a:cubicBezTo>
                    <a:pt x="3" y="123"/>
                    <a:pt x="3" y="123"/>
                    <a:pt x="3" y="123"/>
                  </a:cubicBezTo>
                  <a:cubicBezTo>
                    <a:pt x="3" y="123"/>
                    <a:pt x="3" y="123"/>
                    <a:pt x="3" y="123"/>
                  </a:cubicBezTo>
                  <a:cubicBezTo>
                    <a:pt x="6" y="123"/>
                    <a:pt x="6" y="123"/>
                    <a:pt x="6" y="123"/>
                  </a:cubicBezTo>
                  <a:cubicBezTo>
                    <a:pt x="6" y="124"/>
                    <a:pt x="6" y="124"/>
                    <a:pt x="6" y="124"/>
                  </a:cubicBezTo>
                  <a:cubicBezTo>
                    <a:pt x="6" y="124"/>
                    <a:pt x="6" y="124"/>
                    <a:pt x="6" y="124"/>
                  </a:cubicBezTo>
                  <a:cubicBezTo>
                    <a:pt x="7" y="124"/>
                    <a:pt x="7" y="124"/>
                    <a:pt x="7" y="123"/>
                  </a:cubicBezTo>
                  <a:cubicBezTo>
                    <a:pt x="8" y="123"/>
                    <a:pt x="8" y="123"/>
                    <a:pt x="8" y="123"/>
                  </a:cubicBezTo>
                  <a:cubicBezTo>
                    <a:pt x="21" y="122"/>
                    <a:pt x="21" y="122"/>
                    <a:pt x="21" y="122"/>
                  </a:cubicBezTo>
                  <a:cubicBezTo>
                    <a:pt x="24" y="129"/>
                    <a:pt x="29" y="142"/>
                    <a:pt x="40" y="153"/>
                  </a:cubicBezTo>
                  <a:cubicBezTo>
                    <a:pt x="53" y="165"/>
                    <a:pt x="72" y="176"/>
                    <a:pt x="102" y="176"/>
                  </a:cubicBezTo>
                  <a:cubicBezTo>
                    <a:pt x="102" y="176"/>
                    <a:pt x="102" y="176"/>
                    <a:pt x="102" y="176"/>
                  </a:cubicBezTo>
                  <a:cubicBezTo>
                    <a:pt x="108" y="176"/>
                    <a:pt x="115" y="175"/>
                    <a:pt x="122" y="174"/>
                  </a:cubicBezTo>
                  <a:cubicBezTo>
                    <a:pt x="122" y="174"/>
                    <a:pt x="122" y="174"/>
                    <a:pt x="122" y="174"/>
                  </a:cubicBezTo>
                  <a:cubicBezTo>
                    <a:pt x="122" y="174"/>
                    <a:pt x="122" y="174"/>
                    <a:pt x="122" y="174"/>
                  </a:cubicBezTo>
                  <a:cubicBezTo>
                    <a:pt x="122" y="174"/>
                    <a:pt x="122" y="174"/>
                    <a:pt x="122" y="174"/>
                  </a:cubicBezTo>
                  <a:cubicBezTo>
                    <a:pt x="123" y="174"/>
                    <a:pt x="123" y="174"/>
                    <a:pt x="123" y="174"/>
                  </a:cubicBezTo>
                  <a:cubicBezTo>
                    <a:pt x="123" y="174"/>
                    <a:pt x="123" y="174"/>
                    <a:pt x="123" y="174"/>
                  </a:cubicBezTo>
                  <a:cubicBezTo>
                    <a:pt x="123" y="174"/>
                    <a:pt x="123" y="174"/>
                    <a:pt x="123" y="174"/>
                  </a:cubicBezTo>
                  <a:cubicBezTo>
                    <a:pt x="124" y="173"/>
                    <a:pt x="124" y="173"/>
                    <a:pt x="124" y="173"/>
                  </a:cubicBezTo>
                  <a:cubicBezTo>
                    <a:pt x="124" y="173"/>
                    <a:pt x="124" y="173"/>
                    <a:pt x="124" y="173"/>
                  </a:cubicBezTo>
                  <a:cubicBezTo>
                    <a:pt x="124" y="173"/>
                    <a:pt x="124" y="173"/>
                    <a:pt x="124" y="173"/>
                  </a:cubicBezTo>
                  <a:cubicBezTo>
                    <a:pt x="124" y="172"/>
                    <a:pt x="124" y="172"/>
                    <a:pt x="124" y="172"/>
                  </a:cubicBezTo>
                  <a:cubicBezTo>
                    <a:pt x="124" y="172"/>
                    <a:pt x="124" y="172"/>
                    <a:pt x="124" y="172"/>
                  </a:cubicBezTo>
                  <a:cubicBezTo>
                    <a:pt x="124" y="171"/>
                    <a:pt x="124" y="169"/>
                    <a:pt x="124" y="168"/>
                  </a:cubicBezTo>
                  <a:cubicBezTo>
                    <a:pt x="124" y="163"/>
                    <a:pt x="125" y="158"/>
                    <a:pt x="125" y="153"/>
                  </a:cubicBezTo>
                  <a:cubicBezTo>
                    <a:pt x="125" y="153"/>
                    <a:pt x="126" y="152"/>
                    <a:pt x="126" y="152"/>
                  </a:cubicBezTo>
                  <a:cubicBezTo>
                    <a:pt x="125" y="142"/>
                    <a:pt x="125" y="133"/>
                    <a:pt x="125" y="123"/>
                  </a:cubicBezTo>
                  <a:cubicBezTo>
                    <a:pt x="125" y="122"/>
                    <a:pt x="125" y="122"/>
                    <a:pt x="125" y="122"/>
                  </a:cubicBezTo>
                  <a:cubicBezTo>
                    <a:pt x="125" y="121"/>
                    <a:pt x="124" y="121"/>
                    <a:pt x="124" y="120"/>
                  </a:cubicBezTo>
                  <a:cubicBezTo>
                    <a:pt x="123" y="120"/>
                    <a:pt x="123" y="120"/>
                    <a:pt x="123" y="120"/>
                  </a:cubicBezTo>
                  <a:cubicBezTo>
                    <a:pt x="122" y="120"/>
                    <a:pt x="122" y="121"/>
                    <a:pt x="121" y="121"/>
                  </a:cubicBezTo>
                  <a:cubicBezTo>
                    <a:pt x="119" y="125"/>
                    <a:pt x="115" y="128"/>
                    <a:pt x="110" y="130"/>
                  </a:cubicBezTo>
                  <a:cubicBezTo>
                    <a:pt x="105" y="132"/>
                    <a:pt x="100" y="132"/>
                    <a:pt x="94" y="132"/>
                  </a:cubicBezTo>
                  <a:cubicBezTo>
                    <a:pt x="94" y="132"/>
                    <a:pt x="94" y="132"/>
                    <a:pt x="94" y="132"/>
                  </a:cubicBezTo>
                  <a:cubicBezTo>
                    <a:pt x="85" y="132"/>
                    <a:pt x="77" y="129"/>
                    <a:pt x="71" y="124"/>
                  </a:cubicBezTo>
                  <a:cubicBezTo>
                    <a:pt x="69" y="122"/>
                    <a:pt x="68" y="120"/>
                    <a:pt x="66" y="118"/>
                  </a:cubicBezTo>
                  <a:cubicBezTo>
                    <a:pt x="102" y="118"/>
                    <a:pt x="102" y="118"/>
                    <a:pt x="102" y="118"/>
                  </a:cubicBezTo>
                  <a:cubicBezTo>
                    <a:pt x="103" y="118"/>
                    <a:pt x="104" y="118"/>
                    <a:pt x="104" y="117"/>
                  </a:cubicBezTo>
                  <a:cubicBezTo>
                    <a:pt x="108" y="102"/>
                    <a:pt x="108" y="102"/>
                    <a:pt x="108" y="102"/>
                  </a:cubicBezTo>
                  <a:cubicBezTo>
                    <a:pt x="108" y="102"/>
                    <a:pt x="108" y="102"/>
                    <a:pt x="108" y="102"/>
                  </a:cubicBezTo>
                  <a:cubicBezTo>
                    <a:pt x="108" y="102"/>
                    <a:pt x="108" y="102"/>
                    <a:pt x="108" y="102"/>
                  </a:cubicBezTo>
                  <a:cubicBezTo>
                    <a:pt x="108" y="95"/>
                    <a:pt x="108" y="89"/>
                    <a:pt x="106" y="83"/>
                  </a:cubicBezTo>
                  <a:cubicBezTo>
                    <a:pt x="106" y="83"/>
                    <a:pt x="105" y="82"/>
                    <a:pt x="104" y="82"/>
                  </a:cubicBezTo>
                  <a:cubicBezTo>
                    <a:pt x="104" y="82"/>
                    <a:pt x="104" y="82"/>
                    <a:pt x="104" y="82"/>
                  </a:cubicBezTo>
                  <a:cubicBezTo>
                    <a:pt x="103" y="82"/>
                    <a:pt x="103" y="82"/>
                    <a:pt x="103" y="82"/>
                  </a:cubicBezTo>
                  <a:cubicBezTo>
                    <a:pt x="107" y="74"/>
                    <a:pt x="107" y="74"/>
                    <a:pt x="107" y="74"/>
                  </a:cubicBezTo>
                  <a:cubicBezTo>
                    <a:pt x="107" y="74"/>
                    <a:pt x="107" y="74"/>
                    <a:pt x="107" y="74"/>
                  </a:cubicBezTo>
                  <a:cubicBezTo>
                    <a:pt x="107" y="74"/>
                    <a:pt x="107" y="74"/>
                    <a:pt x="107" y="74"/>
                  </a:cubicBezTo>
                  <a:cubicBezTo>
                    <a:pt x="107" y="73"/>
                    <a:pt x="107" y="73"/>
                    <a:pt x="107" y="73"/>
                  </a:cubicBezTo>
                  <a:cubicBezTo>
                    <a:pt x="107" y="73"/>
                    <a:pt x="107" y="73"/>
                    <a:pt x="107" y="73"/>
                  </a:cubicBezTo>
                  <a:cubicBezTo>
                    <a:pt x="107" y="68"/>
                    <a:pt x="107" y="60"/>
                    <a:pt x="105" y="54"/>
                  </a:cubicBezTo>
                  <a:cubicBezTo>
                    <a:pt x="105" y="53"/>
                    <a:pt x="104" y="53"/>
                    <a:pt x="103" y="53"/>
                  </a:cubicBezTo>
                  <a:cubicBezTo>
                    <a:pt x="90" y="53"/>
                    <a:pt x="83" y="53"/>
                    <a:pt x="76" y="52"/>
                  </a:cubicBezTo>
                  <a:cubicBezTo>
                    <a:pt x="73" y="52"/>
                    <a:pt x="71" y="52"/>
                    <a:pt x="69" y="52"/>
                  </a:cubicBezTo>
                  <a:cubicBezTo>
                    <a:pt x="74" y="47"/>
                    <a:pt x="81" y="43"/>
                    <a:pt x="88" y="43"/>
                  </a:cubicBezTo>
                  <a:cubicBezTo>
                    <a:pt x="89" y="43"/>
                    <a:pt x="90" y="43"/>
                    <a:pt x="90" y="43"/>
                  </a:cubicBezTo>
                  <a:cubicBezTo>
                    <a:pt x="90" y="43"/>
                    <a:pt x="90" y="43"/>
                    <a:pt x="90" y="43"/>
                  </a:cubicBezTo>
                  <a:cubicBezTo>
                    <a:pt x="98" y="43"/>
                    <a:pt x="106" y="45"/>
                    <a:pt x="111" y="50"/>
                  </a:cubicBezTo>
                  <a:cubicBezTo>
                    <a:pt x="111" y="51"/>
                    <a:pt x="112" y="51"/>
                    <a:pt x="112" y="51"/>
                  </a:cubicBezTo>
                  <a:cubicBezTo>
                    <a:pt x="112" y="51"/>
                    <a:pt x="113" y="51"/>
                    <a:pt x="113" y="50"/>
                  </a:cubicBezTo>
                  <a:cubicBezTo>
                    <a:pt x="117" y="47"/>
                    <a:pt x="120" y="45"/>
                    <a:pt x="123" y="42"/>
                  </a:cubicBezTo>
                  <a:cubicBezTo>
                    <a:pt x="123" y="41"/>
                    <a:pt x="123" y="41"/>
                    <a:pt x="123" y="41"/>
                  </a:cubicBezTo>
                  <a:cubicBezTo>
                    <a:pt x="124" y="41"/>
                    <a:pt x="124" y="40"/>
                    <a:pt x="124" y="39"/>
                  </a:cubicBezTo>
                  <a:cubicBezTo>
                    <a:pt x="124" y="34"/>
                    <a:pt x="124" y="29"/>
                    <a:pt x="124" y="24"/>
                  </a:cubicBezTo>
                  <a:cubicBezTo>
                    <a:pt x="124" y="19"/>
                    <a:pt x="124" y="14"/>
                    <a:pt x="125" y="9"/>
                  </a:cubicBezTo>
                  <a:cubicBezTo>
                    <a:pt x="125" y="8"/>
                    <a:pt x="124" y="8"/>
                    <a:pt x="124" y="7"/>
                  </a:cubicBezTo>
                  <a:cubicBezTo>
                    <a:pt x="114" y="2"/>
                    <a:pt x="104" y="0"/>
                    <a:pt x="9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877"/>
            <p:cNvSpPr>
              <a:spLocks noEditPoints="1"/>
            </p:cNvSpPr>
            <p:nvPr/>
          </p:nvSpPr>
          <p:spPr bwMode="auto">
            <a:xfrm>
              <a:off x="3565" y="707"/>
              <a:ext cx="609" cy="253"/>
            </a:xfrm>
            <a:custGeom>
              <a:avLst/>
              <a:gdLst>
                <a:gd name="T0" fmla="*/ 16 w 257"/>
                <a:gd name="T1" fmla="*/ 100 h 107"/>
                <a:gd name="T2" fmla="*/ 181 w 257"/>
                <a:gd name="T3" fmla="*/ 95 h 107"/>
                <a:gd name="T4" fmla="*/ 9 w 257"/>
                <a:gd name="T5" fmla="*/ 94 h 107"/>
                <a:gd name="T6" fmla="*/ 19 w 257"/>
                <a:gd name="T7" fmla="*/ 95 h 107"/>
                <a:gd name="T8" fmla="*/ 4 w 257"/>
                <a:gd name="T9" fmla="*/ 90 h 107"/>
                <a:gd name="T10" fmla="*/ 8 w 257"/>
                <a:gd name="T11" fmla="*/ 93 h 107"/>
                <a:gd name="T12" fmla="*/ 169 w 257"/>
                <a:gd name="T13" fmla="*/ 87 h 107"/>
                <a:gd name="T14" fmla="*/ 6 w 257"/>
                <a:gd name="T15" fmla="*/ 86 h 107"/>
                <a:gd name="T16" fmla="*/ 181 w 257"/>
                <a:gd name="T17" fmla="*/ 86 h 107"/>
                <a:gd name="T18" fmla="*/ 177 w 257"/>
                <a:gd name="T19" fmla="*/ 81 h 107"/>
                <a:gd name="T20" fmla="*/ 241 w 257"/>
                <a:gd name="T21" fmla="*/ 76 h 107"/>
                <a:gd name="T22" fmla="*/ 168 w 257"/>
                <a:gd name="T23" fmla="*/ 76 h 107"/>
                <a:gd name="T24" fmla="*/ 180 w 257"/>
                <a:gd name="T25" fmla="*/ 79 h 107"/>
                <a:gd name="T26" fmla="*/ 179 w 257"/>
                <a:gd name="T27" fmla="*/ 66 h 107"/>
                <a:gd name="T28" fmla="*/ 156 w 257"/>
                <a:gd name="T29" fmla="*/ 67 h 107"/>
                <a:gd name="T30" fmla="*/ 59 w 257"/>
                <a:gd name="T31" fmla="*/ 65 h 107"/>
                <a:gd name="T32" fmla="*/ 25 w 257"/>
                <a:gd name="T33" fmla="*/ 94 h 107"/>
                <a:gd name="T34" fmla="*/ 25 w 257"/>
                <a:gd name="T35" fmla="*/ 93 h 107"/>
                <a:gd name="T36" fmla="*/ 166 w 257"/>
                <a:gd name="T37" fmla="*/ 60 h 107"/>
                <a:gd name="T38" fmla="*/ 153 w 257"/>
                <a:gd name="T39" fmla="*/ 66 h 107"/>
                <a:gd name="T40" fmla="*/ 164 w 257"/>
                <a:gd name="T41" fmla="*/ 58 h 107"/>
                <a:gd name="T42" fmla="*/ 142 w 257"/>
                <a:gd name="T43" fmla="*/ 61 h 107"/>
                <a:gd name="T44" fmla="*/ 141 w 257"/>
                <a:gd name="T45" fmla="*/ 61 h 107"/>
                <a:gd name="T46" fmla="*/ 67 w 257"/>
                <a:gd name="T47" fmla="*/ 67 h 107"/>
                <a:gd name="T48" fmla="*/ 116 w 257"/>
                <a:gd name="T49" fmla="*/ 57 h 107"/>
                <a:gd name="T50" fmla="*/ 76 w 257"/>
                <a:gd name="T51" fmla="*/ 63 h 107"/>
                <a:gd name="T52" fmla="*/ 88 w 257"/>
                <a:gd name="T53" fmla="*/ 60 h 107"/>
                <a:gd name="T54" fmla="*/ 87 w 257"/>
                <a:gd name="T55" fmla="*/ 60 h 107"/>
                <a:gd name="T56" fmla="*/ 118 w 257"/>
                <a:gd name="T57" fmla="*/ 50 h 107"/>
                <a:gd name="T58" fmla="*/ 179 w 257"/>
                <a:gd name="T59" fmla="*/ 25 h 107"/>
                <a:gd name="T60" fmla="*/ 179 w 257"/>
                <a:gd name="T61" fmla="*/ 25 h 107"/>
                <a:gd name="T62" fmla="*/ 172 w 257"/>
                <a:gd name="T63" fmla="*/ 13 h 107"/>
                <a:gd name="T64" fmla="*/ 181 w 257"/>
                <a:gd name="T65" fmla="*/ 29 h 107"/>
                <a:gd name="T66" fmla="*/ 185 w 257"/>
                <a:gd name="T67" fmla="*/ 94 h 107"/>
                <a:gd name="T68" fmla="*/ 182 w 257"/>
                <a:gd name="T69" fmla="*/ 63 h 107"/>
                <a:gd name="T70" fmla="*/ 58 w 257"/>
                <a:gd name="T71" fmla="*/ 61 h 107"/>
                <a:gd name="T72" fmla="*/ 11 w 257"/>
                <a:gd name="T73" fmla="*/ 81 h 107"/>
                <a:gd name="T74" fmla="*/ 129 w 257"/>
                <a:gd name="T75" fmla="*/ 18 h 107"/>
                <a:gd name="T76" fmla="*/ 180 w 257"/>
                <a:gd name="T77" fmla="*/ 29 h 107"/>
                <a:gd name="T78" fmla="*/ 181 w 257"/>
                <a:gd name="T79" fmla="*/ 5 h 107"/>
                <a:gd name="T80" fmla="*/ 168 w 257"/>
                <a:gd name="T81" fmla="*/ 9 h 107"/>
                <a:gd name="T82" fmla="*/ 52 w 257"/>
                <a:gd name="T83" fmla="*/ 37 h 107"/>
                <a:gd name="T84" fmla="*/ 0 w 257"/>
                <a:gd name="T85" fmla="*/ 89 h 107"/>
                <a:gd name="T86" fmla="*/ 17 w 257"/>
                <a:gd name="T87" fmla="*/ 104 h 107"/>
                <a:gd name="T88" fmla="*/ 111 w 257"/>
                <a:gd name="T89" fmla="*/ 61 h 107"/>
                <a:gd name="T90" fmla="*/ 166 w 257"/>
                <a:gd name="T91" fmla="*/ 105 h 107"/>
                <a:gd name="T92" fmla="*/ 167 w 257"/>
                <a:gd name="T93" fmla="*/ 106 h 107"/>
                <a:gd name="T94" fmla="*/ 168 w 257"/>
                <a:gd name="T95" fmla="*/ 107 h 107"/>
                <a:gd name="T96" fmla="*/ 169 w 257"/>
                <a:gd name="T97" fmla="*/ 107 h 107"/>
                <a:gd name="T98" fmla="*/ 235 w 257"/>
                <a:gd name="T99" fmla="*/ 84 h 107"/>
                <a:gd name="T100" fmla="*/ 257 w 257"/>
                <a:gd name="T101"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7" h="107">
                  <a:moveTo>
                    <a:pt x="16" y="100"/>
                  </a:moveTo>
                  <a:cubicBezTo>
                    <a:pt x="16" y="100"/>
                    <a:pt x="15" y="99"/>
                    <a:pt x="14" y="98"/>
                  </a:cubicBezTo>
                  <a:cubicBezTo>
                    <a:pt x="15" y="98"/>
                    <a:pt x="17" y="98"/>
                    <a:pt x="18" y="97"/>
                  </a:cubicBezTo>
                  <a:cubicBezTo>
                    <a:pt x="17" y="98"/>
                    <a:pt x="17" y="99"/>
                    <a:pt x="16" y="100"/>
                  </a:cubicBezTo>
                  <a:moveTo>
                    <a:pt x="170" y="102"/>
                  </a:moveTo>
                  <a:cubicBezTo>
                    <a:pt x="170" y="100"/>
                    <a:pt x="169" y="97"/>
                    <a:pt x="169" y="95"/>
                  </a:cubicBezTo>
                  <a:cubicBezTo>
                    <a:pt x="173" y="95"/>
                    <a:pt x="177" y="95"/>
                    <a:pt x="181" y="95"/>
                  </a:cubicBezTo>
                  <a:cubicBezTo>
                    <a:pt x="181" y="95"/>
                    <a:pt x="181" y="95"/>
                    <a:pt x="181" y="95"/>
                  </a:cubicBezTo>
                  <a:cubicBezTo>
                    <a:pt x="178" y="97"/>
                    <a:pt x="173" y="100"/>
                    <a:pt x="170" y="102"/>
                  </a:cubicBezTo>
                  <a:moveTo>
                    <a:pt x="13" y="97"/>
                  </a:moveTo>
                  <a:cubicBezTo>
                    <a:pt x="12" y="96"/>
                    <a:pt x="11" y="95"/>
                    <a:pt x="10" y="95"/>
                  </a:cubicBezTo>
                  <a:cubicBezTo>
                    <a:pt x="9" y="94"/>
                    <a:pt x="9" y="94"/>
                    <a:pt x="9" y="94"/>
                  </a:cubicBezTo>
                  <a:cubicBezTo>
                    <a:pt x="12" y="94"/>
                    <a:pt x="14" y="93"/>
                    <a:pt x="16" y="91"/>
                  </a:cubicBezTo>
                  <a:cubicBezTo>
                    <a:pt x="17" y="92"/>
                    <a:pt x="18" y="92"/>
                    <a:pt x="19" y="93"/>
                  </a:cubicBezTo>
                  <a:cubicBezTo>
                    <a:pt x="19" y="93"/>
                    <a:pt x="20" y="93"/>
                    <a:pt x="20" y="94"/>
                  </a:cubicBezTo>
                  <a:cubicBezTo>
                    <a:pt x="20" y="94"/>
                    <a:pt x="20" y="95"/>
                    <a:pt x="19" y="95"/>
                  </a:cubicBezTo>
                  <a:cubicBezTo>
                    <a:pt x="17" y="96"/>
                    <a:pt x="15" y="96"/>
                    <a:pt x="13" y="97"/>
                  </a:cubicBezTo>
                  <a:cubicBezTo>
                    <a:pt x="13" y="97"/>
                    <a:pt x="13" y="97"/>
                    <a:pt x="13" y="97"/>
                  </a:cubicBezTo>
                  <a:moveTo>
                    <a:pt x="8" y="93"/>
                  </a:moveTo>
                  <a:cubicBezTo>
                    <a:pt x="6" y="92"/>
                    <a:pt x="5" y="91"/>
                    <a:pt x="4" y="90"/>
                  </a:cubicBezTo>
                  <a:cubicBezTo>
                    <a:pt x="7" y="89"/>
                    <a:pt x="9" y="88"/>
                    <a:pt x="12" y="87"/>
                  </a:cubicBezTo>
                  <a:cubicBezTo>
                    <a:pt x="12" y="88"/>
                    <a:pt x="13" y="89"/>
                    <a:pt x="14" y="90"/>
                  </a:cubicBezTo>
                  <a:cubicBezTo>
                    <a:pt x="15" y="90"/>
                    <a:pt x="15" y="90"/>
                    <a:pt x="15" y="90"/>
                  </a:cubicBezTo>
                  <a:cubicBezTo>
                    <a:pt x="13" y="91"/>
                    <a:pt x="10" y="92"/>
                    <a:pt x="8" y="93"/>
                  </a:cubicBezTo>
                  <a:cubicBezTo>
                    <a:pt x="8" y="93"/>
                    <a:pt x="8" y="93"/>
                    <a:pt x="8" y="93"/>
                  </a:cubicBezTo>
                  <a:moveTo>
                    <a:pt x="181" y="93"/>
                  </a:moveTo>
                  <a:cubicBezTo>
                    <a:pt x="177" y="93"/>
                    <a:pt x="173" y="93"/>
                    <a:pt x="169" y="93"/>
                  </a:cubicBezTo>
                  <a:cubicBezTo>
                    <a:pt x="169" y="91"/>
                    <a:pt x="169" y="89"/>
                    <a:pt x="169" y="87"/>
                  </a:cubicBezTo>
                  <a:cubicBezTo>
                    <a:pt x="173" y="87"/>
                    <a:pt x="177" y="87"/>
                    <a:pt x="181" y="88"/>
                  </a:cubicBezTo>
                  <a:cubicBezTo>
                    <a:pt x="181" y="89"/>
                    <a:pt x="181" y="91"/>
                    <a:pt x="181" y="93"/>
                  </a:cubicBezTo>
                  <a:moveTo>
                    <a:pt x="5" y="88"/>
                  </a:moveTo>
                  <a:cubicBezTo>
                    <a:pt x="5" y="87"/>
                    <a:pt x="5" y="87"/>
                    <a:pt x="6" y="86"/>
                  </a:cubicBezTo>
                  <a:cubicBezTo>
                    <a:pt x="6" y="85"/>
                    <a:pt x="7" y="84"/>
                    <a:pt x="8" y="83"/>
                  </a:cubicBezTo>
                  <a:cubicBezTo>
                    <a:pt x="8" y="84"/>
                    <a:pt x="9" y="85"/>
                    <a:pt x="10" y="86"/>
                  </a:cubicBezTo>
                  <a:cubicBezTo>
                    <a:pt x="8" y="87"/>
                    <a:pt x="6" y="87"/>
                    <a:pt x="5" y="88"/>
                  </a:cubicBezTo>
                  <a:moveTo>
                    <a:pt x="181" y="86"/>
                  </a:moveTo>
                  <a:cubicBezTo>
                    <a:pt x="177" y="85"/>
                    <a:pt x="173" y="85"/>
                    <a:pt x="170" y="85"/>
                  </a:cubicBezTo>
                  <a:cubicBezTo>
                    <a:pt x="169" y="85"/>
                    <a:pt x="169" y="85"/>
                    <a:pt x="169" y="85"/>
                  </a:cubicBezTo>
                  <a:cubicBezTo>
                    <a:pt x="169" y="84"/>
                    <a:pt x="168" y="83"/>
                    <a:pt x="168" y="82"/>
                  </a:cubicBezTo>
                  <a:cubicBezTo>
                    <a:pt x="171" y="81"/>
                    <a:pt x="174" y="81"/>
                    <a:pt x="177" y="81"/>
                  </a:cubicBezTo>
                  <a:cubicBezTo>
                    <a:pt x="178" y="81"/>
                    <a:pt x="179" y="81"/>
                    <a:pt x="180" y="81"/>
                  </a:cubicBezTo>
                  <a:cubicBezTo>
                    <a:pt x="181" y="82"/>
                    <a:pt x="181" y="84"/>
                    <a:pt x="181" y="86"/>
                  </a:cubicBezTo>
                  <a:moveTo>
                    <a:pt x="214" y="86"/>
                  </a:moveTo>
                  <a:cubicBezTo>
                    <a:pt x="223" y="82"/>
                    <a:pt x="233" y="79"/>
                    <a:pt x="241" y="76"/>
                  </a:cubicBezTo>
                  <a:cubicBezTo>
                    <a:pt x="239" y="78"/>
                    <a:pt x="236" y="79"/>
                    <a:pt x="234" y="81"/>
                  </a:cubicBezTo>
                  <a:cubicBezTo>
                    <a:pt x="227" y="82"/>
                    <a:pt x="220" y="84"/>
                    <a:pt x="214" y="86"/>
                  </a:cubicBezTo>
                  <a:moveTo>
                    <a:pt x="168" y="80"/>
                  </a:moveTo>
                  <a:cubicBezTo>
                    <a:pt x="168" y="79"/>
                    <a:pt x="168" y="78"/>
                    <a:pt x="168" y="76"/>
                  </a:cubicBezTo>
                  <a:cubicBezTo>
                    <a:pt x="168" y="76"/>
                    <a:pt x="168" y="75"/>
                    <a:pt x="168" y="75"/>
                  </a:cubicBezTo>
                  <a:cubicBezTo>
                    <a:pt x="172" y="75"/>
                    <a:pt x="176" y="74"/>
                    <a:pt x="180" y="74"/>
                  </a:cubicBezTo>
                  <a:cubicBezTo>
                    <a:pt x="180" y="75"/>
                    <a:pt x="180" y="76"/>
                    <a:pt x="180" y="77"/>
                  </a:cubicBezTo>
                  <a:cubicBezTo>
                    <a:pt x="180" y="78"/>
                    <a:pt x="180" y="79"/>
                    <a:pt x="180" y="79"/>
                  </a:cubicBezTo>
                  <a:cubicBezTo>
                    <a:pt x="179" y="79"/>
                    <a:pt x="178" y="79"/>
                    <a:pt x="177" y="79"/>
                  </a:cubicBezTo>
                  <a:cubicBezTo>
                    <a:pt x="174" y="79"/>
                    <a:pt x="171" y="79"/>
                    <a:pt x="168" y="80"/>
                  </a:cubicBezTo>
                  <a:moveTo>
                    <a:pt x="168" y="73"/>
                  </a:moveTo>
                  <a:cubicBezTo>
                    <a:pt x="172" y="71"/>
                    <a:pt x="176" y="68"/>
                    <a:pt x="179" y="66"/>
                  </a:cubicBezTo>
                  <a:cubicBezTo>
                    <a:pt x="179" y="68"/>
                    <a:pt x="180" y="70"/>
                    <a:pt x="180" y="72"/>
                  </a:cubicBezTo>
                  <a:cubicBezTo>
                    <a:pt x="176" y="72"/>
                    <a:pt x="172" y="73"/>
                    <a:pt x="168" y="73"/>
                  </a:cubicBezTo>
                  <a:moveTo>
                    <a:pt x="165" y="71"/>
                  </a:moveTo>
                  <a:cubicBezTo>
                    <a:pt x="162" y="69"/>
                    <a:pt x="159" y="68"/>
                    <a:pt x="156" y="67"/>
                  </a:cubicBezTo>
                  <a:cubicBezTo>
                    <a:pt x="162" y="66"/>
                    <a:pt x="168" y="65"/>
                    <a:pt x="174" y="65"/>
                  </a:cubicBezTo>
                  <a:cubicBezTo>
                    <a:pt x="171" y="67"/>
                    <a:pt x="168" y="69"/>
                    <a:pt x="165" y="71"/>
                  </a:cubicBezTo>
                  <a:moveTo>
                    <a:pt x="25" y="93"/>
                  </a:moveTo>
                  <a:cubicBezTo>
                    <a:pt x="32" y="84"/>
                    <a:pt x="43" y="73"/>
                    <a:pt x="59" y="65"/>
                  </a:cubicBezTo>
                  <a:cubicBezTo>
                    <a:pt x="60" y="64"/>
                    <a:pt x="61" y="64"/>
                    <a:pt x="62" y="63"/>
                  </a:cubicBezTo>
                  <a:cubicBezTo>
                    <a:pt x="54" y="70"/>
                    <a:pt x="45" y="77"/>
                    <a:pt x="39" y="84"/>
                  </a:cubicBezTo>
                  <a:cubicBezTo>
                    <a:pt x="34" y="87"/>
                    <a:pt x="29" y="91"/>
                    <a:pt x="24" y="94"/>
                  </a:cubicBezTo>
                  <a:cubicBezTo>
                    <a:pt x="25" y="94"/>
                    <a:pt x="25" y="94"/>
                    <a:pt x="25" y="94"/>
                  </a:cubicBezTo>
                  <a:cubicBezTo>
                    <a:pt x="25" y="93"/>
                    <a:pt x="25" y="93"/>
                    <a:pt x="25" y="93"/>
                  </a:cubicBezTo>
                  <a:cubicBezTo>
                    <a:pt x="25" y="93"/>
                    <a:pt x="25" y="93"/>
                    <a:pt x="25" y="93"/>
                  </a:cubicBezTo>
                  <a:cubicBezTo>
                    <a:pt x="25" y="93"/>
                    <a:pt x="25" y="93"/>
                    <a:pt x="25" y="93"/>
                  </a:cubicBezTo>
                  <a:cubicBezTo>
                    <a:pt x="25" y="93"/>
                    <a:pt x="25" y="93"/>
                    <a:pt x="25" y="93"/>
                  </a:cubicBezTo>
                  <a:moveTo>
                    <a:pt x="153" y="66"/>
                  </a:moveTo>
                  <a:cubicBezTo>
                    <a:pt x="151" y="65"/>
                    <a:pt x="148" y="64"/>
                    <a:pt x="145" y="63"/>
                  </a:cubicBezTo>
                  <a:cubicBezTo>
                    <a:pt x="149" y="63"/>
                    <a:pt x="152" y="62"/>
                    <a:pt x="155" y="62"/>
                  </a:cubicBezTo>
                  <a:cubicBezTo>
                    <a:pt x="158" y="61"/>
                    <a:pt x="162" y="60"/>
                    <a:pt x="166" y="60"/>
                  </a:cubicBezTo>
                  <a:cubicBezTo>
                    <a:pt x="167" y="59"/>
                    <a:pt x="167" y="59"/>
                    <a:pt x="167" y="59"/>
                  </a:cubicBezTo>
                  <a:cubicBezTo>
                    <a:pt x="170" y="61"/>
                    <a:pt x="173" y="62"/>
                    <a:pt x="176" y="63"/>
                  </a:cubicBezTo>
                  <a:cubicBezTo>
                    <a:pt x="168" y="63"/>
                    <a:pt x="161" y="64"/>
                    <a:pt x="154" y="65"/>
                  </a:cubicBezTo>
                  <a:cubicBezTo>
                    <a:pt x="153" y="66"/>
                    <a:pt x="153" y="66"/>
                    <a:pt x="153" y="66"/>
                  </a:cubicBezTo>
                  <a:moveTo>
                    <a:pt x="141" y="61"/>
                  </a:moveTo>
                  <a:cubicBezTo>
                    <a:pt x="138" y="61"/>
                    <a:pt x="135" y="60"/>
                    <a:pt x="132" y="59"/>
                  </a:cubicBezTo>
                  <a:cubicBezTo>
                    <a:pt x="139" y="58"/>
                    <a:pt x="145" y="56"/>
                    <a:pt x="152" y="54"/>
                  </a:cubicBezTo>
                  <a:cubicBezTo>
                    <a:pt x="156" y="55"/>
                    <a:pt x="160" y="57"/>
                    <a:pt x="164" y="58"/>
                  </a:cubicBezTo>
                  <a:cubicBezTo>
                    <a:pt x="161" y="59"/>
                    <a:pt x="157" y="59"/>
                    <a:pt x="154" y="60"/>
                  </a:cubicBezTo>
                  <a:cubicBezTo>
                    <a:pt x="151" y="60"/>
                    <a:pt x="147" y="61"/>
                    <a:pt x="144" y="61"/>
                  </a:cubicBezTo>
                  <a:cubicBezTo>
                    <a:pt x="143" y="61"/>
                    <a:pt x="143" y="61"/>
                    <a:pt x="142" y="61"/>
                  </a:cubicBezTo>
                  <a:cubicBezTo>
                    <a:pt x="142" y="61"/>
                    <a:pt x="142" y="61"/>
                    <a:pt x="142" y="61"/>
                  </a:cubicBezTo>
                  <a:cubicBezTo>
                    <a:pt x="142" y="61"/>
                    <a:pt x="142" y="61"/>
                    <a:pt x="142" y="61"/>
                  </a:cubicBezTo>
                  <a:cubicBezTo>
                    <a:pt x="142" y="61"/>
                    <a:pt x="142" y="61"/>
                    <a:pt x="141" y="61"/>
                  </a:cubicBezTo>
                  <a:cubicBezTo>
                    <a:pt x="141" y="61"/>
                    <a:pt x="141" y="61"/>
                    <a:pt x="141" y="61"/>
                  </a:cubicBezTo>
                  <a:cubicBezTo>
                    <a:pt x="141" y="61"/>
                    <a:pt x="141" y="61"/>
                    <a:pt x="141" y="61"/>
                  </a:cubicBezTo>
                  <a:moveTo>
                    <a:pt x="50" y="76"/>
                  </a:moveTo>
                  <a:cubicBezTo>
                    <a:pt x="56" y="70"/>
                    <a:pt x="64" y="64"/>
                    <a:pt x="70" y="60"/>
                  </a:cubicBezTo>
                  <a:cubicBezTo>
                    <a:pt x="76" y="57"/>
                    <a:pt x="82" y="55"/>
                    <a:pt x="89" y="53"/>
                  </a:cubicBezTo>
                  <a:cubicBezTo>
                    <a:pt x="82" y="58"/>
                    <a:pt x="74" y="63"/>
                    <a:pt x="67" y="67"/>
                  </a:cubicBezTo>
                  <a:cubicBezTo>
                    <a:pt x="67" y="67"/>
                    <a:pt x="67" y="67"/>
                    <a:pt x="67" y="67"/>
                  </a:cubicBezTo>
                  <a:cubicBezTo>
                    <a:pt x="61" y="70"/>
                    <a:pt x="55" y="73"/>
                    <a:pt x="50" y="76"/>
                  </a:cubicBezTo>
                  <a:moveTo>
                    <a:pt x="128" y="59"/>
                  </a:moveTo>
                  <a:cubicBezTo>
                    <a:pt x="124" y="58"/>
                    <a:pt x="120" y="58"/>
                    <a:pt x="116" y="57"/>
                  </a:cubicBezTo>
                  <a:cubicBezTo>
                    <a:pt x="122" y="55"/>
                    <a:pt x="127" y="53"/>
                    <a:pt x="133" y="51"/>
                  </a:cubicBezTo>
                  <a:cubicBezTo>
                    <a:pt x="138" y="51"/>
                    <a:pt x="143" y="52"/>
                    <a:pt x="148" y="53"/>
                  </a:cubicBezTo>
                  <a:cubicBezTo>
                    <a:pt x="141" y="55"/>
                    <a:pt x="135" y="57"/>
                    <a:pt x="128" y="59"/>
                  </a:cubicBezTo>
                  <a:moveTo>
                    <a:pt x="76" y="63"/>
                  </a:moveTo>
                  <a:cubicBezTo>
                    <a:pt x="83" y="60"/>
                    <a:pt x="89" y="55"/>
                    <a:pt x="95" y="52"/>
                  </a:cubicBezTo>
                  <a:cubicBezTo>
                    <a:pt x="100" y="51"/>
                    <a:pt x="105" y="50"/>
                    <a:pt x="111" y="50"/>
                  </a:cubicBezTo>
                  <a:cubicBezTo>
                    <a:pt x="103" y="53"/>
                    <a:pt x="96" y="56"/>
                    <a:pt x="89" y="59"/>
                  </a:cubicBezTo>
                  <a:cubicBezTo>
                    <a:pt x="88" y="60"/>
                    <a:pt x="88" y="60"/>
                    <a:pt x="88" y="60"/>
                  </a:cubicBezTo>
                  <a:cubicBezTo>
                    <a:pt x="88" y="60"/>
                    <a:pt x="88" y="60"/>
                    <a:pt x="88" y="60"/>
                  </a:cubicBezTo>
                  <a:cubicBezTo>
                    <a:pt x="88" y="60"/>
                    <a:pt x="88" y="60"/>
                    <a:pt x="88" y="60"/>
                  </a:cubicBezTo>
                  <a:cubicBezTo>
                    <a:pt x="87" y="60"/>
                    <a:pt x="87" y="60"/>
                    <a:pt x="87" y="60"/>
                  </a:cubicBezTo>
                  <a:cubicBezTo>
                    <a:pt x="87" y="60"/>
                    <a:pt x="87" y="60"/>
                    <a:pt x="87" y="60"/>
                  </a:cubicBezTo>
                  <a:cubicBezTo>
                    <a:pt x="83" y="61"/>
                    <a:pt x="80" y="62"/>
                    <a:pt x="76" y="63"/>
                  </a:cubicBezTo>
                  <a:moveTo>
                    <a:pt x="95" y="59"/>
                  </a:moveTo>
                  <a:cubicBezTo>
                    <a:pt x="102" y="56"/>
                    <a:pt x="109" y="53"/>
                    <a:pt x="116" y="50"/>
                  </a:cubicBezTo>
                  <a:cubicBezTo>
                    <a:pt x="117" y="50"/>
                    <a:pt x="117" y="50"/>
                    <a:pt x="118" y="50"/>
                  </a:cubicBezTo>
                  <a:cubicBezTo>
                    <a:pt x="122" y="50"/>
                    <a:pt x="125" y="50"/>
                    <a:pt x="129" y="50"/>
                  </a:cubicBezTo>
                  <a:cubicBezTo>
                    <a:pt x="123" y="53"/>
                    <a:pt x="117" y="55"/>
                    <a:pt x="111" y="57"/>
                  </a:cubicBezTo>
                  <a:cubicBezTo>
                    <a:pt x="106" y="57"/>
                    <a:pt x="100" y="58"/>
                    <a:pt x="95" y="59"/>
                  </a:cubicBezTo>
                  <a:moveTo>
                    <a:pt x="179" y="25"/>
                  </a:moveTo>
                  <a:cubicBezTo>
                    <a:pt x="176" y="24"/>
                    <a:pt x="173" y="22"/>
                    <a:pt x="170" y="21"/>
                  </a:cubicBezTo>
                  <a:cubicBezTo>
                    <a:pt x="170" y="20"/>
                    <a:pt x="170" y="19"/>
                    <a:pt x="170" y="18"/>
                  </a:cubicBezTo>
                  <a:cubicBezTo>
                    <a:pt x="173" y="19"/>
                    <a:pt x="176" y="20"/>
                    <a:pt x="180" y="20"/>
                  </a:cubicBezTo>
                  <a:cubicBezTo>
                    <a:pt x="179" y="22"/>
                    <a:pt x="179" y="23"/>
                    <a:pt x="179" y="25"/>
                  </a:cubicBezTo>
                  <a:moveTo>
                    <a:pt x="180" y="18"/>
                  </a:moveTo>
                  <a:cubicBezTo>
                    <a:pt x="177" y="18"/>
                    <a:pt x="174" y="18"/>
                    <a:pt x="171" y="17"/>
                  </a:cubicBezTo>
                  <a:cubicBezTo>
                    <a:pt x="171" y="15"/>
                    <a:pt x="171" y="14"/>
                    <a:pt x="171" y="13"/>
                  </a:cubicBezTo>
                  <a:cubicBezTo>
                    <a:pt x="172" y="13"/>
                    <a:pt x="172" y="13"/>
                    <a:pt x="172" y="13"/>
                  </a:cubicBezTo>
                  <a:cubicBezTo>
                    <a:pt x="175" y="13"/>
                    <a:pt x="178" y="13"/>
                    <a:pt x="180" y="14"/>
                  </a:cubicBezTo>
                  <a:cubicBezTo>
                    <a:pt x="180" y="15"/>
                    <a:pt x="180" y="17"/>
                    <a:pt x="180" y="18"/>
                  </a:cubicBezTo>
                  <a:moveTo>
                    <a:pt x="181" y="29"/>
                  </a:moveTo>
                  <a:cubicBezTo>
                    <a:pt x="181" y="29"/>
                    <a:pt x="181" y="29"/>
                    <a:pt x="181" y="29"/>
                  </a:cubicBezTo>
                  <a:cubicBezTo>
                    <a:pt x="182" y="29"/>
                    <a:pt x="182" y="28"/>
                    <a:pt x="182" y="28"/>
                  </a:cubicBezTo>
                  <a:cubicBezTo>
                    <a:pt x="183" y="19"/>
                    <a:pt x="184" y="14"/>
                    <a:pt x="185" y="6"/>
                  </a:cubicBezTo>
                  <a:cubicBezTo>
                    <a:pt x="208" y="24"/>
                    <a:pt x="232" y="52"/>
                    <a:pt x="252" y="69"/>
                  </a:cubicBezTo>
                  <a:cubicBezTo>
                    <a:pt x="234" y="74"/>
                    <a:pt x="207" y="83"/>
                    <a:pt x="185" y="94"/>
                  </a:cubicBezTo>
                  <a:cubicBezTo>
                    <a:pt x="184" y="86"/>
                    <a:pt x="184" y="79"/>
                    <a:pt x="184" y="74"/>
                  </a:cubicBezTo>
                  <a:cubicBezTo>
                    <a:pt x="183" y="71"/>
                    <a:pt x="183" y="68"/>
                    <a:pt x="183" y="66"/>
                  </a:cubicBezTo>
                  <a:cubicBezTo>
                    <a:pt x="183" y="65"/>
                    <a:pt x="183" y="64"/>
                    <a:pt x="182" y="64"/>
                  </a:cubicBezTo>
                  <a:cubicBezTo>
                    <a:pt x="182" y="63"/>
                    <a:pt x="182" y="63"/>
                    <a:pt x="182" y="63"/>
                  </a:cubicBezTo>
                  <a:cubicBezTo>
                    <a:pt x="182" y="62"/>
                    <a:pt x="181" y="62"/>
                    <a:pt x="181" y="62"/>
                  </a:cubicBezTo>
                  <a:cubicBezTo>
                    <a:pt x="159" y="50"/>
                    <a:pt x="137" y="46"/>
                    <a:pt x="118" y="46"/>
                  </a:cubicBezTo>
                  <a:cubicBezTo>
                    <a:pt x="118" y="46"/>
                    <a:pt x="118" y="46"/>
                    <a:pt x="118" y="46"/>
                  </a:cubicBezTo>
                  <a:cubicBezTo>
                    <a:pt x="95" y="46"/>
                    <a:pt x="74" y="53"/>
                    <a:pt x="58" y="61"/>
                  </a:cubicBezTo>
                  <a:cubicBezTo>
                    <a:pt x="42" y="70"/>
                    <a:pt x="29" y="81"/>
                    <a:pt x="23" y="91"/>
                  </a:cubicBezTo>
                  <a:cubicBezTo>
                    <a:pt x="22" y="90"/>
                    <a:pt x="22" y="90"/>
                    <a:pt x="22" y="90"/>
                  </a:cubicBezTo>
                  <a:cubicBezTo>
                    <a:pt x="20" y="90"/>
                    <a:pt x="17" y="87"/>
                    <a:pt x="14" y="85"/>
                  </a:cubicBezTo>
                  <a:cubicBezTo>
                    <a:pt x="13" y="84"/>
                    <a:pt x="11" y="82"/>
                    <a:pt x="11" y="81"/>
                  </a:cubicBezTo>
                  <a:cubicBezTo>
                    <a:pt x="10" y="81"/>
                    <a:pt x="10" y="80"/>
                    <a:pt x="10" y="80"/>
                  </a:cubicBezTo>
                  <a:cubicBezTo>
                    <a:pt x="10" y="80"/>
                    <a:pt x="10" y="80"/>
                    <a:pt x="10" y="80"/>
                  </a:cubicBezTo>
                  <a:cubicBezTo>
                    <a:pt x="17" y="68"/>
                    <a:pt x="33" y="52"/>
                    <a:pt x="53" y="40"/>
                  </a:cubicBezTo>
                  <a:cubicBezTo>
                    <a:pt x="74" y="27"/>
                    <a:pt x="101" y="18"/>
                    <a:pt x="129" y="18"/>
                  </a:cubicBezTo>
                  <a:cubicBezTo>
                    <a:pt x="141" y="18"/>
                    <a:pt x="154" y="20"/>
                    <a:pt x="167" y="24"/>
                  </a:cubicBezTo>
                  <a:cubicBezTo>
                    <a:pt x="168" y="25"/>
                    <a:pt x="168" y="25"/>
                    <a:pt x="168" y="25"/>
                  </a:cubicBezTo>
                  <a:cubicBezTo>
                    <a:pt x="168" y="25"/>
                    <a:pt x="168" y="25"/>
                    <a:pt x="168" y="25"/>
                  </a:cubicBezTo>
                  <a:cubicBezTo>
                    <a:pt x="172" y="26"/>
                    <a:pt x="176" y="27"/>
                    <a:pt x="180" y="29"/>
                  </a:cubicBezTo>
                  <a:cubicBezTo>
                    <a:pt x="180" y="29"/>
                    <a:pt x="180" y="29"/>
                    <a:pt x="181" y="29"/>
                  </a:cubicBezTo>
                  <a:moveTo>
                    <a:pt x="181" y="12"/>
                  </a:moveTo>
                  <a:cubicBezTo>
                    <a:pt x="178" y="11"/>
                    <a:pt x="175" y="11"/>
                    <a:pt x="172" y="11"/>
                  </a:cubicBezTo>
                  <a:cubicBezTo>
                    <a:pt x="175" y="9"/>
                    <a:pt x="178" y="7"/>
                    <a:pt x="181" y="5"/>
                  </a:cubicBezTo>
                  <a:cubicBezTo>
                    <a:pt x="181" y="8"/>
                    <a:pt x="181" y="10"/>
                    <a:pt x="181" y="12"/>
                  </a:cubicBezTo>
                  <a:moveTo>
                    <a:pt x="184" y="0"/>
                  </a:moveTo>
                  <a:cubicBezTo>
                    <a:pt x="183" y="0"/>
                    <a:pt x="183" y="0"/>
                    <a:pt x="183" y="0"/>
                  </a:cubicBezTo>
                  <a:cubicBezTo>
                    <a:pt x="178" y="3"/>
                    <a:pt x="173" y="6"/>
                    <a:pt x="168" y="9"/>
                  </a:cubicBezTo>
                  <a:cubicBezTo>
                    <a:pt x="168" y="9"/>
                    <a:pt x="168" y="10"/>
                    <a:pt x="167" y="10"/>
                  </a:cubicBezTo>
                  <a:cubicBezTo>
                    <a:pt x="167" y="14"/>
                    <a:pt x="167" y="17"/>
                    <a:pt x="167" y="20"/>
                  </a:cubicBezTo>
                  <a:cubicBezTo>
                    <a:pt x="154" y="16"/>
                    <a:pt x="141" y="14"/>
                    <a:pt x="129" y="14"/>
                  </a:cubicBezTo>
                  <a:cubicBezTo>
                    <a:pt x="100" y="14"/>
                    <a:pt x="73" y="24"/>
                    <a:pt x="52" y="37"/>
                  </a:cubicBezTo>
                  <a:cubicBezTo>
                    <a:pt x="30" y="49"/>
                    <a:pt x="14" y="65"/>
                    <a:pt x="6" y="78"/>
                  </a:cubicBezTo>
                  <a:cubicBezTo>
                    <a:pt x="6" y="78"/>
                    <a:pt x="6" y="78"/>
                    <a:pt x="6" y="78"/>
                  </a:cubicBezTo>
                  <a:cubicBezTo>
                    <a:pt x="5" y="81"/>
                    <a:pt x="3" y="83"/>
                    <a:pt x="3" y="84"/>
                  </a:cubicBezTo>
                  <a:cubicBezTo>
                    <a:pt x="2" y="86"/>
                    <a:pt x="1" y="87"/>
                    <a:pt x="0" y="89"/>
                  </a:cubicBezTo>
                  <a:cubicBezTo>
                    <a:pt x="0" y="90"/>
                    <a:pt x="0" y="90"/>
                    <a:pt x="1" y="91"/>
                  </a:cubicBezTo>
                  <a:cubicBezTo>
                    <a:pt x="2" y="92"/>
                    <a:pt x="4" y="95"/>
                    <a:pt x="7" y="97"/>
                  </a:cubicBezTo>
                  <a:cubicBezTo>
                    <a:pt x="10" y="100"/>
                    <a:pt x="13" y="103"/>
                    <a:pt x="16" y="104"/>
                  </a:cubicBezTo>
                  <a:cubicBezTo>
                    <a:pt x="16" y="104"/>
                    <a:pt x="16" y="104"/>
                    <a:pt x="17" y="104"/>
                  </a:cubicBezTo>
                  <a:cubicBezTo>
                    <a:pt x="17" y="104"/>
                    <a:pt x="18" y="104"/>
                    <a:pt x="18" y="104"/>
                  </a:cubicBezTo>
                  <a:cubicBezTo>
                    <a:pt x="18" y="104"/>
                    <a:pt x="18" y="104"/>
                    <a:pt x="18" y="104"/>
                  </a:cubicBezTo>
                  <a:cubicBezTo>
                    <a:pt x="41" y="86"/>
                    <a:pt x="71" y="61"/>
                    <a:pt x="111" y="61"/>
                  </a:cubicBezTo>
                  <a:cubicBezTo>
                    <a:pt x="111" y="61"/>
                    <a:pt x="111" y="61"/>
                    <a:pt x="111" y="61"/>
                  </a:cubicBezTo>
                  <a:cubicBezTo>
                    <a:pt x="127" y="61"/>
                    <a:pt x="144" y="65"/>
                    <a:pt x="164" y="74"/>
                  </a:cubicBezTo>
                  <a:cubicBezTo>
                    <a:pt x="164" y="74"/>
                    <a:pt x="164" y="75"/>
                    <a:pt x="164" y="75"/>
                  </a:cubicBezTo>
                  <a:cubicBezTo>
                    <a:pt x="165" y="81"/>
                    <a:pt x="166" y="97"/>
                    <a:pt x="166" y="105"/>
                  </a:cubicBezTo>
                  <a:cubicBezTo>
                    <a:pt x="166" y="105"/>
                    <a:pt x="166" y="105"/>
                    <a:pt x="166" y="105"/>
                  </a:cubicBezTo>
                  <a:cubicBezTo>
                    <a:pt x="166" y="106"/>
                    <a:pt x="166" y="106"/>
                    <a:pt x="166" y="106"/>
                  </a:cubicBezTo>
                  <a:cubicBezTo>
                    <a:pt x="167" y="106"/>
                    <a:pt x="167" y="106"/>
                    <a:pt x="167" y="106"/>
                  </a:cubicBezTo>
                  <a:cubicBezTo>
                    <a:pt x="167" y="106"/>
                    <a:pt x="167" y="106"/>
                    <a:pt x="167" y="106"/>
                  </a:cubicBezTo>
                  <a:cubicBezTo>
                    <a:pt x="167" y="106"/>
                    <a:pt x="167" y="106"/>
                    <a:pt x="167" y="106"/>
                  </a:cubicBezTo>
                  <a:cubicBezTo>
                    <a:pt x="167" y="106"/>
                    <a:pt x="167" y="106"/>
                    <a:pt x="167" y="106"/>
                  </a:cubicBezTo>
                  <a:cubicBezTo>
                    <a:pt x="167" y="107"/>
                    <a:pt x="167" y="107"/>
                    <a:pt x="167" y="107"/>
                  </a:cubicBezTo>
                  <a:cubicBezTo>
                    <a:pt x="168" y="107"/>
                    <a:pt x="168" y="107"/>
                    <a:pt x="168" y="107"/>
                  </a:cubicBezTo>
                  <a:cubicBezTo>
                    <a:pt x="168" y="107"/>
                    <a:pt x="168" y="107"/>
                    <a:pt x="168" y="107"/>
                  </a:cubicBezTo>
                  <a:cubicBezTo>
                    <a:pt x="168" y="107"/>
                    <a:pt x="168" y="107"/>
                    <a:pt x="168" y="107"/>
                  </a:cubicBezTo>
                  <a:cubicBezTo>
                    <a:pt x="168" y="107"/>
                    <a:pt x="168" y="107"/>
                    <a:pt x="168" y="107"/>
                  </a:cubicBezTo>
                  <a:cubicBezTo>
                    <a:pt x="169" y="107"/>
                    <a:pt x="169" y="107"/>
                    <a:pt x="169" y="107"/>
                  </a:cubicBezTo>
                  <a:cubicBezTo>
                    <a:pt x="169" y="107"/>
                    <a:pt x="169" y="107"/>
                    <a:pt x="169" y="107"/>
                  </a:cubicBezTo>
                  <a:cubicBezTo>
                    <a:pt x="169" y="107"/>
                    <a:pt x="169" y="107"/>
                    <a:pt x="169" y="107"/>
                  </a:cubicBezTo>
                  <a:cubicBezTo>
                    <a:pt x="169" y="106"/>
                    <a:pt x="170" y="106"/>
                    <a:pt x="170" y="106"/>
                  </a:cubicBezTo>
                  <a:cubicBezTo>
                    <a:pt x="191" y="96"/>
                    <a:pt x="214" y="88"/>
                    <a:pt x="235" y="85"/>
                  </a:cubicBezTo>
                  <a:cubicBezTo>
                    <a:pt x="235" y="84"/>
                    <a:pt x="235" y="84"/>
                    <a:pt x="235" y="84"/>
                  </a:cubicBezTo>
                  <a:cubicBezTo>
                    <a:pt x="241" y="80"/>
                    <a:pt x="248" y="76"/>
                    <a:pt x="254" y="73"/>
                  </a:cubicBezTo>
                  <a:cubicBezTo>
                    <a:pt x="254" y="72"/>
                    <a:pt x="255" y="72"/>
                    <a:pt x="256" y="72"/>
                  </a:cubicBezTo>
                  <a:cubicBezTo>
                    <a:pt x="256" y="72"/>
                    <a:pt x="257" y="71"/>
                    <a:pt x="257" y="71"/>
                  </a:cubicBezTo>
                  <a:cubicBezTo>
                    <a:pt x="257" y="70"/>
                    <a:pt x="257" y="69"/>
                    <a:pt x="257" y="69"/>
                  </a:cubicBezTo>
                  <a:cubicBezTo>
                    <a:pt x="237" y="51"/>
                    <a:pt x="211" y="21"/>
                    <a:pt x="186" y="2"/>
                  </a:cubicBezTo>
                  <a:cubicBezTo>
                    <a:pt x="185" y="1"/>
                    <a:pt x="185" y="1"/>
                    <a:pt x="185" y="1"/>
                  </a:cubicBezTo>
                  <a:cubicBezTo>
                    <a:pt x="185" y="0"/>
                    <a:pt x="184" y="0"/>
                    <a:pt x="18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878"/>
            <p:cNvSpPr>
              <a:spLocks noEditPoints="1"/>
            </p:cNvSpPr>
            <p:nvPr/>
          </p:nvSpPr>
          <p:spPr bwMode="auto">
            <a:xfrm>
              <a:off x="2372" y="3078"/>
              <a:ext cx="545" cy="564"/>
            </a:xfrm>
            <a:custGeom>
              <a:avLst/>
              <a:gdLst>
                <a:gd name="T0" fmla="*/ 216 w 230"/>
                <a:gd name="T1" fmla="*/ 232 h 238"/>
                <a:gd name="T2" fmla="*/ 216 w 230"/>
                <a:gd name="T3" fmla="*/ 232 h 238"/>
                <a:gd name="T4" fmla="*/ 217 w 230"/>
                <a:gd name="T5" fmla="*/ 220 h 238"/>
                <a:gd name="T6" fmla="*/ 225 w 230"/>
                <a:gd name="T7" fmla="*/ 222 h 238"/>
                <a:gd name="T8" fmla="*/ 218 w 230"/>
                <a:gd name="T9" fmla="*/ 212 h 238"/>
                <a:gd name="T10" fmla="*/ 226 w 230"/>
                <a:gd name="T11" fmla="*/ 214 h 238"/>
                <a:gd name="T12" fmla="*/ 226 w 230"/>
                <a:gd name="T13" fmla="*/ 214 h 238"/>
                <a:gd name="T14" fmla="*/ 214 w 230"/>
                <a:gd name="T15" fmla="*/ 207 h 238"/>
                <a:gd name="T16" fmla="*/ 212 w 230"/>
                <a:gd name="T17" fmla="*/ 207 h 238"/>
                <a:gd name="T18" fmla="*/ 146 w 230"/>
                <a:gd name="T19" fmla="*/ 190 h 238"/>
                <a:gd name="T20" fmla="*/ 155 w 230"/>
                <a:gd name="T21" fmla="*/ 187 h 238"/>
                <a:gd name="T22" fmla="*/ 104 w 230"/>
                <a:gd name="T23" fmla="*/ 158 h 238"/>
                <a:gd name="T24" fmla="*/ 133 w 230"/>
                <a:gd name="T25" fmla="*/ 173 h 238"/>
                <a:gd name="T26" fmla="*/ 100 w 230"/>
                <a:gd name="T27" fmla="*/ 153 h 238"/>
                <a:gd name="T28" fmla="*/ 19 w 230"/>
                <a:gd name="T29" fmla="*/ 128 h 238"/>
                <a:gd name="T30" fmla="*/ 108 w 230"/>
                <a:gd name="T31" fmla="*/ 147 h 238"/>
                <a:gd name="T32" fmla="*/ 108 w 230"/>
                <a:gd name="T33" fmla="*/ 147 h 238"/>
                <a:gd name="T34" fmla="*/ 27 w 230"/>
                <a:gd name="T35" fmla="*/ 126 h 238"/>
                <a:gd name="T36" fmla="*/ 28 w 230"/>
                <a:gd name="T37" fmla="*/ 111 h 238"/>
                <a:gd name="T38" fmla="*/ 77 w 230"/>
                <a:gd name="T39" fmla="*/ 115 h 238"/>
                <a:gd name="T40" fmla="*/ 92 w 230"/>
                <a:gd name="T41" fmla="*/ 119 h 238"/>
                <a:gd name="T42" fmla="*/ 97 w 230"/>
                <a:gd name="T43" fmla="*/ 130 h 238"/>
                <a:gd name="T44" fmla="*/ 86 w 230"/>
                <a:gd name="T45" fmla="*/ 101 h 238"/>
                <a:gd name="T46" fmla="*/ 71 w 230"/>
                <a:gd name="T47" fmla="*/ 96 h 238"/>
                <a:gd name="T48" fmla="*/ 90 w 230"/>
                <a:gd name="T49" fmla="*/ 114 h 238"/>
                <a:gd name="T50" fmla="*/ 83 w 230"/>
                <a:gd name="T51" fmla="*/ 84 h 238"/>
                <a:gd name="T52" fmla="*/ 80 w 230"/>
                <a:gd name="T53" fmla="*/ 68 h 238"/>
                <a:gd name="T54" fmla="*/ 91 w 230"/>
                <a:gd name="T55" fmla="*/ 77 h 238"/>
                <a:gd name="T56" fmla="*/ 93 w 230"/>
                <a:gd name="T57" fmla="*/ 74 h 238"/>
                <a:gd name="T58" fmla="*/ 87 w 230"/>
                <a:gd name="T59" fmla="*/ 61 h 238"/>
                <a:gd name="T60" fmla="*/ 103 w 230"/>
                <a:gd name="T61" fmla="*/ 67 h 238"/>
                <a:gd name="T62" fmla="*/ 103 w 230"/>
                <a:gd name="T63" fmla="*/ 67 h 238"/>
                <a:gd name="T64" fmla="*/ 60 w 230"/>
                <a:gd name="T65" fmla="*/ 31 h 238"/>
                <a:gd name="T66" fmla="*/ 90 w 230"/>
                <a:gd name="T67" fmla="*/ 52 h 238"/>
                <a:gd name="T68" fmla="*/ 62 w 230"/>
                <a:gd name="T69" fmla="*/ 79 h 238"/>
                <a:gd name="T70" fmla="*/ 209 w 230"/>
                <a:gd name="T71" fmla="*/ 212 h 238"/>
                <a:gd name="T72" fmla="*/ 212 w 230"/>
                <a:gd name="T73" fmla="*/ 230 h 238"/>
                <a:gd name="T74" fmla="*/ 199 w 230"/>
                <a:gd name="T75" fmla="*/ 233 h 238"/>
                <a:gd name="T76" fmla="*/ 32 w 230"/>
                <a:gd name="T77" fmla="*/ 107 h 238"/>
                <a:gd name="T78" fmla="*/ 5 w 230"/>
                <a:gd name="T79" fmla="*/ 120 h 238"/>
                <a:gd name="T80" fmla="*/ 0 w 230"/>
                <a:gd name="T81" fmla="*/ 118 h 238"/>
                <a:gd name="T82" fmla="*/ 21 w 230"/>
                <a:gd name="T83" fmla="*/ 134 h 238"/>
                <a:gd name="T84" fmla="*/ 103 w 230"/>
                <a:gd name="T85" fmla="*/ 208 h 238"/>
                <a:gd name="T86" fmla="*/ 221 w 230"/>
                <a:gd name="T87" fmla="*/ 236 h 238"/>
                <a:gd name="T88" fmla="*/ 230 w 230"/>
                <a:gd name="T89" fmla="*/ 213 h 238"/>
                <a:gd name="T90" fmla="*/ 227 w 230"/>
                <a:gd name="T91" fmla="*/ 206 h 238"/>
                <a:gd name="T92" fmla="*/ 101 w 230"/>
                <a:gd name="T93" fmla="*/ 75 h 238"/>
                <a:gd name="T94" fmla="*/ 116 w 230"/>
                <a:gd name="T95" fmla="*/ 61 h 238"/>
                <a:gd name="T96" fmla="*/ 116 w 230"/>
                <a:gd name="T97" fmla="*/ 60 h 238"/>
                <a:gd name="T98" fmla="*/ 115 w 230"/>
                <a:gd name="T99" fmla="*/ 58 h 238"/>
                <a:gd name="T100" fmla="*/ 113 w 230"/>
                <a:gd name="T101" fmla="*/ 57 h 238"/>
                <a:gd name="T102" fmla="*/ 15 w 230"/>
                <a:gd name="T103" fmla="*/ 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0" h="238">
                  <a:moveTo>
                    <a:pt x="211" y="233"/>
                  </a:moveTo>
                  <a:cubicBezTo>
                    <a:pt x="211" y="233"/>
                    <a:pt x="211" y="233"/>
                    <a:pt x="211" y="233"/>
                  </a:cubicBezTo>
                  <a:cubicBezTo>
                    <a:pt x="211" y="233"/>
                    <a:pt x="211" y="233"/>
                    <a:pt x="211" y="233"/>
                  </a:cubicBezTo>
                  <a:moveTo>
                    <a:pt x="216" y="232"/>
                  </a:moveTo>
                  <a:cubicBezTo>
                    <a:pt x="216" y="231"/>
                    <a:pt x="217" y="229"/>
                    <a:pt x="217" y="227"/>
                  </a:cubicBezTo>
                  <a:cubicBezTo>
                    <a:pt x="219" y="229"/>
                    <a:pt x="221" y="230"/>
                    <a:pt x="223" y="231"/>
                  </a:cubicBezTo>
                  <a:cubicBezTo>
                    <a:pt x="222" y="231"/>
                    <a:pt x="221" y="232"/>
                    <a:pt x="220" y="232"/>
                  </a:cubicBezTo>
                  <a:cubicBezTo>
                    <a:pt x="219" y="232"/>
                    <a:pt x="218" y="232"/>
                    <a:pt x="216" y="232"/>
                  </a:cubicBezTo>
                  <a:moveTo>
                    <a:pt x="225" y="230"/>
                  </a:moveTo>
                  <a:cubicBezTo>
                    <a:pt x="222" y="228"/>
                    <a:pt x="220" y="227"/>
                    <a:pt x="217" y="225"/>
                  </a:cubicBezTo>
                  <a:cubicBezTo>
                    <a:pt x="217" y="223"/>
                    <a:pt x="217" y="222"/>
                    <a:pt x="217" y="221"/>
                  </a:cubicBezTo>
                  <a:cubicBezTo>
                    <a:pt x="217" y="220"/>
                    <a:pt x="217" y="220"/>
                    <a:pt x="217" y="220"/>
                  </a:cubicBezTo>
                  <a:cubicBezTo>
                    <a:pt x="220" y="221"/>
                    <a:pt x="223" y="222"/>
                    <a:pt x="225" y="224"/>
                  </a:cubicBezTo>
                  <a:cubicBezTo>
                    <a:pt x="225" y="225"/>
                    <a:pt x="225" y="225"/>
                    <a:pt x="225" y="225"/>
                  </a:cubicBezTo>
                  <a:cubicBezTo>
                    <a:pt x="225" y="227"/>
                    <a:pt x="225" y="228"/>
                    <a:pt x="225" y="230"/>
                  </a:cubicBezTo>
                  <a:moveTo>
                    <a:pt x="225" y="222"/>
                  </a:moveTo>
                  <a:cubicBezTo>
                    <a:pt x="223" y="220"/>
                    <a:pt x="220" y="218"/>
                    <a:pt x="217" y="217"/>
                  </a:cubicBezTo>
                  <a:cubicBezTo>
                    <a:pt x="217" y="216"/>
                    <a:pt x="217" y="214"/>
                    <a:pt x="217" y="212"/>
                  </a:cubicBezTo>
                  <a:cubicBezTo>
                    <a:pt x="216" y="212"/>
                    <a:pt x="216" y="212"/>
                    <a:pt x="216" y="212"/>
                  </a:cubicBezTo>
                  <a:cubicBezTo>
                    <a:pt x="217" y="212"/>
                    <a:pt x="218" y="212"/>
                    <a:pt x="218" y="212"/>
                  </a:cubicBezTo>
                  <a:cubicBezTo>
                    <a:pt x="220" y="213"/>
                    <a:pt x="223" y="215"/>
                    <a:pt x="225" y="216"/>
                  </a:cubicBezTo>
                  <a:cubicBezTo>
                    <a:pt x="225" y="216"/>
                    <a:pt x="225" y="216"/>
                    <a:pt x="225" y="216"/>
                  </a:cubicBezTo>
                  <a:cubicBezTo>
                    <a:pt x="225" y="218"/>
                    <a:pt x="225" y="220"/>
                    <a:pt x="225" y="222"/>
                  </a:cubicBezTo>
                  <a:moveTo>
                    <a:pt x="226" y="214"/>
                  </a:moveTo>
                  <a:cubicBezTo>
                    <a:pt x="224" y="213"/>
                    <a:pt x="223" y="212"/>
                    <a:pt x="222" y="211"/>
                  </a:cubicBezTo>
                  <a:cubicBezTo>
                    <a:pt x="223" y="211"/>
                    <a:pt x="224" y="211"/>
                    <a:pt x="226" y="211"/>
                  </a:cubicBezTo>
                  <a:cubicBezTo>
                    <a:pt x="226" y="211"/>
                    <a:pt x="226" y="212"/>
                    <a:pt x="226" y="213"/>
                  </a:cubicBezTo>
                  <a:cubicBezTo>
                    <a:pt x="226" y="214"/>
                    <a:pt x="226" y="214"/>
                    <a:pt x="226" y="214"/>
                  </a:cubicBezTo>
                  <a:moveTo>
                    <a:pt x="209" y="207"/>
                  </a:moveTo>
                  <a:cubicBezTo>
                    <a:pt x="194" y="207"/>
                    <a:pt x="175" y="204"/>
                    <a:pt x="155" y="194"/>
                  </a:cubicBezTo>
                  <a:cubicBezTo>
                    <a:pt x="167" y="197"/>
                    <a:pt x="181" y="200"/>
                    <a:pt x="192" y="202"/>
                  </a:cubicBezTo>
                  <a:cubicBezTo>
                    <a:pt x="200" y="204"/>
                    <a:pt x="207" y="206"/>
                    <a:pt x="214" y="207"/>
                  </a:cubicBezTo>
                  <a:cubicBezTo>
                    <a:pt x="213" y="207"/>
                    <a:pt x="213" y="207"/>
                    <a:pt x="213" y="207"/>
                  </a:cubicBezTo>
                  <a:cubicBezTo>
                    <a:pt x="212" y="207"/>
                    <a:pt x="212" y="207"/>
                    <a:pt x="212" y="207"/>
                  </a:cubicBezTo>
                  <a:cubicBezTo>
                    <a:pt x="212" y="207"/>
                    <a:pt x="212" y="207"/>
                    <a:pt x="212" y="207"/>
                  </a:cubicBezTo>
                  <a:cubicBezTo>
                    <a:pt x="212" y="207"/>
                    <a:pt x="212" y="207"/>
                    <a:pt x="212" y="207"/>
                  </a:cubicBezTo>
                  <a:cubicBezTo>
                    <a:pt x="211" y="207"/>
                    <a:pt x="210" y="207"/>
                    <a:pt x="209" y="207"/>
                  </a:cubicBezTo>
                  <a:cubicBezTo>
                    <a:pt x="209" y="207"/>
                    <a:pt x="209" y="207"/>
                    <a:pt x="209" y="207"/>
                  </a:cubicBezTo>
                  <a:moveTo>
                    <a:pt x="177" y="197"/>
                  </a:moveTo>
                  <a:cubicBezTo>
                    <a:pt x="166" y="195"/>
                    <a:pt x="154" y="192"/>
                    <a:pt x="146" y="190"/>
                  </a:cubicBezTo>
                  <a:cubicBezTo>
                    <a:pt x="140" y="187"/>
                    <a:pt x="135" y="184"/>
                    <a:pt x="130" y="180"/>
                  </a:cubicBezTo>
                  <a:cubicBezTo>
                    <a:pt x="128" y="179"/>
                    <a:pt x="126" y="178"/>
                    <a:pt x="124" y="176"/>
                  </a:cubicBezTo>
                  <a:cubicBezTo>
                    <a:pt x="134" y="180"/>
                    <a:pt x="145" y="183"/>
                    <a:pt x="154" y="187"/>
                  </a:cubicBezTo>
                  <a:cubicBezTo>
                    <a:pt x="155" y="187"/>
                    <a:pt x="155" y="187"/>
                    <a:pt x="155" y="187"/>
                  </a:cubicBezTo>
                  <a:cubicBezTo>
                    <a:pt x="162" y="191"/>
                    <a:pt x="170" y="194"/>
                    <a:pt x="177" y="197"/>
                  </a:cubicBezTo>
                  <a:moveTo>
                    <a:pt x="144" y="181"/>
                  </a:moveTo>
                  <a:cubicBezTo>
                    <a:pt x="135" y="178"/>
                    <a:pt x="126" y="175"/>
                    <a:pt x="119" y="172"/>
                  </a:cubicBezTo>
                  <a:cubicBezTo>
                    <a:pt x="114" y="167"/>
                    <a:pt x="109" y="163"/>
                    <a:pt x="104" y="158"/>
                  </a:cubicBezTo>
                  <a:cubicBezTo>
                    <a:pt x="113" y="162"/>
                    <a:pt x="122" y="167"/>
                    <a:pt x="131" y="172"/>
                  </a:cubicBezTo>
                  <a:cubicBezTo>
                    <a:pt x="132" y="172"/>
                    <a:pt x="132" y="172"/>
                    <a:pt x="132" y="172"/>
                  </a:cubicBezTo>
                  <a:cubicBezTo>
                    <a:pt x="132" y="173"/>
                    <a:pt x="132" y="173"/>
                    <a:pt x="132" y="173"/>
                  </a:cubicBezTo>
                  <a:cubicBezTo>
                    <a:pt x="132" y="173"/>
                    <a:pt x="133" y="173"/>
                    <a:pt x="133" y="173"/>
                  </a:cubicBezTo>
                  <a:cubicBezTo>
                    <a:pt x="133" y="173"/>
                    <a:pt x="133" y="173"/>
                    <a:pt x="133" y="173"/>
                  </a:cubicBezTo>
                  <a:cubicBezTo>
                    <a:pt x="137" y="176"/>
                    <a:pt x="140" y="178"/>
                    <a:pt x="144" y="181"/>
                  </a:cubicBezTo>
                  <a:moveTo>
                    <a:pt x="125" y="166"/>
                  </a:moveTo>
                  <a:cubicBezTo>
                    <a:pt x="117" y="162"/>
                    <a:pt x="108" y="157"/>
                    <a:pt x="100" y="153"/>
                  </a:cubicBezTo>
                  <a:cubicBezTo>
                    <a:pt x="97" y="149"/>
                    <a:pt x="94" y="144"/>
                    <a:pt x="91" y="140"/>
                  </a:cubicBezTo>
                  <a:cubicBezTo>
                    <a:pt x="98" y="143"/>
                    <a:pt x="105" y="148"/>
                    <a:pt x="111" y="152"/>
                  </a:cubicBezTo>
                  <a:cubicBezTo>
                    <a:pt x="116" y="157"/>
                    <a:pt x="120" y="162"/>
                    <a:pt x="125" y="166"/>
                  </a:cubicBezTo>
                  <a:moveTo>
                    <a:pt x="19" y="128"/>
                  </a:moveTo>
                  <a:cubicBezTo>
                    <a:pt x="15" y="127"/>
                    <a:pt x="11" y="125"/>
                    <a:pt x="7" y="124"/>
                  </a:cubicBezTo>
                  <a:cubicBezTo>
                    <a:pt x="10" y="122"/>
                    <a:pt x="12" y="121"/>
                    <a:pt x="14" y="119"/>
                  </a:cubicBezTo>
                  <a:cubicBezTo>
                    <a:pt x="16" y="122"/>
                    <a:pt x="17" y="125"/>
                    <a:pt x="19" y="128"/>
                  </a:cubicBezTo>
                  <a:moveTo>
                    <a:pt x="108" y="147"/>
                  </a:moveTo>
                  <a:cubicBezTo>
                    <a:pt x="101" y="143"/>
                    <a:pt x="95" y="139"/>
                    <a:pt x="88" y="136"/>
                  </a:cubicBezTo>
                  <a:cubicBezTo>
                    <a:pt x="85" y="131"/>
                    <a:pt x="82" y="125"/>
                    <a:pt x="79" y="119"/>
                  </a:cubicBezTo>
                  <a:cubicBezTo>
                    <a:pt x="86" y="124"/>
                    <a:pt x="93" y="129"/>
                    <a:pt x="100" y="134"/>
                  </a:cubicBezTo>
                  <a:cubicBezTo>
                    <a:pt x="102" y="139"/>
                    <a:pt x="105" y="143"/>
                    <a:pt x="108" y="147"/>
                  </a:cubicBezTo>
                  <a:moveTo>
                    <a:pt x="22" y="128"/>
                  </a:moveTo>
                  <a:cubicBezTo>
                    <a:pt x="20" y="125"/>
                    <a:pt x="18" y="122"/>
                    <a:pt x="16" y="118"/>
                  </a:cubicBezTo>
                  <a:cubicBezTo>
                    <a:pt x="18" y="117"/>
                    <a:pt x="20" y="116"/>
                    <a:pt x="21" y="115"/>
                  </a:cubicBezTo>
                  <a:cubicBezTo>
                    <a:pt x="23" y="118"/>
                    <a:pt x="25" y="122"/>
                    <a:pt x="27" y="126"/>
                  </a:cubicBezTo>
                  <a:cubicBezTo>
                    <a:pt x="25" y="127"/>
                    <a:pt x="24" y="127"/>
                    <a:pt x="22" y="128"/>
                  </a:cubicBezTo>
                  <a:moveTo>
                    <a:pt x="28" y="124"/>
                  </a:moveTo>
                  <a:cubicBezTo>
                    <a:pt x="27" y="121"/>
                    <a:pt x="25" y="117"/>
                    <a:pt x="23" y="114"/>
                  </a:cubicBezTo>
                  <a:cubicBezTo>
                    <a:pt x="25" y="113"/>
                    <a:pt x="26" y="112"/>
                    <a:pt x="28" y="111"/>
                  </a:cubicBezTo>
                  <a:cubicBezTo>
                    <a:pt x="29" y="115"/>
                    <a:pt x="30" y="118"/>
                    <a:pt x="31" y="122"/>
                  </a:cubicBezTo>
                  <a:cubicBezTo>
                    <a:pt x="30" y="123"/>
                    <a:pt x="29" y="123"/>
                    <a:pt x="28" y="124"/>
                  </a:cubicBezTo>
                  <a:moveTo>
                    <a:pt x="97" y="130"/>
                  </a:moveTo>
                  <a:cubicBezTo>
                    <a:pt x="91" y="125"/>
                    <a:pt x="84" y="120"/>
                    <a:pt x="77" y="115"/>
                  </a:cubicBezTo>
                  <a:cubicBezTo>
                    <a:pt x="75" y="110"/>
                    <a:pt x="74" y="105"/>
                    <a:pt x="72" y="100"/>
                  </a:cubicBezTo>
                  <a:cubicBezTo>
                    <a:pt x="75" y="103"/>
                    <a:pt x="78" y="106"/>
                    <a:pt x="81" y="108"/>
                  </a:cubicBezTo>
                  <a:cubicBezTo>
                    <a:pt x="84" y="111"/>
                    <a:pt x="87" y="114"/>
                    <a:pt x="90" y="117"/>
                  </a:cubicBezTo>
                  <a:cubicBezTo>
                    <a:pt x="90" y="118"/>
                    <a:pt x="91" y="118"/>
                    <a:pt x="92" y="119"/>
                  </a:cubicBezTo>
                  <a:cubicBezTo>
                    <a:pt x="92" y="119"/>
                    <a:pt x="92" y="119"/>
                    <a:pt x="92" y="119"/>
                  </a:cubicBezTo>
                  <a:cubicBezTo>
                    <a:pt x="91" y="119"/>
                    <a:pt x="92" y="120"/>
                    <a:pt x="92" y="120"/>
                  </a:cubicBezTo>
                  <a:cubicBezTo>
                    <a:pt x="93" y="120"/>
                    <a:pt x="93" y="120"/>
                    <a:pt x="93" y="120"/>
                  </a:cubicBezTo>
                  <a:cubicBezTo>
                    <a:pt x="94" y="124"/>
                    <a:pt x="96" y="127"/>
                    <a:pt x="97" y="130"/>
                  </a:cubicBezTo>
                  <a:moveTo>
                    <a:pt x="86" y="101"/>
                  </a:moveTo>
                  <a:cubicBezTo>
                    <a:pt x="81" y="96"/>
                    <a:pt x="76" y="91"/>
                    <a:pt x="71" y="85"/>
                  </a:cubicBezTo>
                  <a:cubicBezTo>
                    <a:pt x="75" y="86"/>
                    <a:pt x="79" y="88"/>
                    <a:pt x="83" y="89"/>
                  </a:cubicBezTo>
                  <a:cubicBezTo>
                    <a:pt x="84" y="93"/>
                    <a:pt x="85" y="97"/>
                    <a:pt x="86" y="101"/>
                  </a:cubicBezTo>
                  <a:moveTo>
                    <a:pt x="90" y="114"/>
                  </a:moveTo>
                  <a:cubicBezTo>
                    <a:pt x="88" y="112"/>
                    <a:pt x="85" y="109"/>
                    <a:pt x="82" y="107"/>
                  </a:cubicBezTo>
                  <a:cubicBezTo>
                    <a:pt x="79" y="103"/>
                    <a:pt x="75" y="100"/>
                    <a:pt x="71" y="97"/>
                  </a:cubicBezTo>
                  <a:cubicBezTo>
                    <a:pt x="71" y="96"/>
                    <a:pt x="71" y="96"/>
                    <a:pt x="71" y="96"/>
                  </a:cubicBezTo>
                  <a:cubicBezTo>
                    <a:pt x="70" y="93"/>
                    <a:pt x="69" y="89"/>
                    <a:pt x="68" y="85"/>
                  </a:cubicBezTo>
                  <a:cubicBezTo>
                    <a:pt x="73" y="92"/>
                    <a:pt x="79" y="98"/>
                    <a:pt x="86" y="104"/>
                  </a:cubicBezTo>
                  <a:cubicBezTo>
                    <a:pt x="87" y="105"/>
                    <a:pt x="87" y="105"/>
                    <a:pt x="87" y="105"/>
                  </a:cubicBezTo>
                  <a:cubicBezTo>
                    <a:pt x="88" y="108"/>
                    <a:pt x="89" y="111"/>
                    <a:pt x="90" y="114"/>
                  </a:cubicBezTo>
                  <a:moveTo>
                    <a:pt x="83" y="84"/>
                  </a:moveTo>
                  <a:cubicBezTo>
                    <a:pt x="78" y="83"/>
                    <a:pt x="73" y="81"/>
                    <a:pt x="68" y="79"/>
                  </a:cubicBezTo>
                  <a:cubicBezTo>
                    <a:pt x="69" y="78"/>
                    <a:pt x="71" y="76"/>
                    <a:pt x="73" y="74"/>
                  </a:cubicBezTo>
                  <a:cubicBezTo>
                    <a:pt x="76" y="77"/>
                    <a:pt x="80" y="81"/>
                    <a:pt x="83" y="84"/>
                  </a:cubicBezTo>
                  <a:moveTo>
                    <a:pt x="85" y="83"/>
                  </a:moveTo>
                  <a:cubicBezTo>
                    <a:pt x="82" y="80"/>
                    <a:pt x="78" y="76"/>
                    <a:pt x="75" y="72"/>
                  </a:cubicBezTo>
                  <a:cubicBezTo>
                    <a:pt x="76" y="72"/>
                    <a:pt x="77" y="71"/>
                    <a:pt x="78" y="70"/>
                  </a:cubicBezTo>
                  <a:cubicBezTo>
                    <a:pt x="78" y="69"/>
                    <a:pt x="79" y="69"/>
                    <a:pt x="80" y="68"/>
                  </a:cubicBezTo>
                  <a:cubicBezTo>
                    <a:pt x="82" y="72"/>
                    <a:pt x="86" y="76"/>
                    <a:pt x="90" y="79"/>
                  </a:cubicBezTo>
                  <a:cubicBezTo>
                    <a:pt x="89" y="80"/>
                    <a:pt x="88" y="81"/>
                    <a:pt x="87" y="82"/>
                  </a:cubicBezTo>
                  <a:cubicBezTo>
                    <a:pt x="86" y="83"/>
                    <a:pt x="86" y="83"/>
                    <a:pt x="85" y="83"/>
                  </a:cubicBezTo>
                  <a:moveTo>
                    <a:pt x="91" y="77"/>
                  </a:moveTo>
                  <a:cubicBezTo>
                    <a:pt x="87" y="74"/>
                    <a:pt x="84" y="71"/>
                    <a:pt x="81" y="67"/>
                  </a:cubicBezTo>
                  <a:cubicBezTo>
                    <a:pt x="83" y="65"/>
                    <a:pt x="84" y="64"/>
                    <a:pt x="86" y="63"/>
                  </a:cubicBezTo>
                  <a:cubicBezTo>
                    <a:pt x="88" y="66"/>
                    <a:pt x="91" y="70"/>
                    <a:pt x="93" y="74"/>
                  </a:cubicBezTo>
                  <a:cubicBezTo>
                    <a:pt x="93" y="74"/>
                    <a:pt x="93" y="74"/>
                    <a:pt x="93" y="74"/>
                  </a:cubicBezTo>
                  <a:cubicBezTo>
                    <a:pt x="93" y="74"/>
                    <a:pt x="93" y="75"/>
                    <a:pt x="94" y="75"/>
                  </a:cubicBezTo>
                  <a:cubicBezTo>
                    <a:pt x="93" y="76"/>
                    <a:pt x="92" y="77"/>
                    <a:pt x="91" y="77"/>
                  </a:cubicBezTo>
                  <a:moveTo>
                    <a:pt x="96" y="73"/>
                  </a:moveTo>
                  <a:cubicBezTo>
                    <a:pt x="93" y="69"/>
                    <a:pt x="90" y="65"/>
                    <a:pt x="87" y="61"/>
                  </a:cubicBezTo>
                  <a:cubicBezTo>
                    <a:pt x="89" y="60"/>
                    <a:pt x="91" y="58"/>
                    <a:pt x="93" y="56"/>
                  </a:cubicBezTo>
                  <a:cubicBezTo>
                    <a:pt x="96" y="60"/>
                    <a:pt x="98" y="64"/>
                    <a:pt x="101" y="68"/>
                  </a:cubicBezTo>
                  <a:cubicBezTo>
                    <a:pt x="100" y="70"/>
                    <a:pt x="98" y="72"/>
                    <a:pt x="96" y="73"/>
                  </a:cubicBezTo>
                  <a:moveTo>
                    <a:pt x="103" y="67"/>
                  </a:moveTo>
                  <a:cubicBezTo>
                    <a:pt x="100" y="63"/>
                    <a:pt x="97" y="59"/>
                    <a:pt x="94" y="55"/>
                  </a:cubicBezTo>
                  <a:cubicBezTo>
                    <a:pt x="94" y="55"/>
                    <a:pt x="94" y="55"/>
                    <a:pt x="94" y="55"/>
                  </a:cubicBezTo>
                  <a:cubicBezTo>
                    <a:pt x="99" y="56"/>
                    <a:pt x="105" y="59"/>
                    <a:pt x="110" y="61"/>
                  </a:cubicBezTo>
                  <a:cubicBezTo>
                    <a:pt x="108" y="63"/>
                    <a:pt x="105" y="65"/>
                    <a:pt x="103" y="67"/>
                  </a:cubicBezTo>
                  <a:moveTo>
                    <a:pt x="60" y="31"/>
                  </a:moveTo>
                  <a:cubicBezTo>
                    <a:pt x="49" y="25"/>
                    <a:pt x="39" y="18"/>
                    <a:pt x="30" y="12"/>
                  </a:cubicBezTo>
                  <a:cubicBezTo>
                    <a:pt x="34" y="13"/>
                    <a:pt x="37" y="14"/>
                    <a:pt x="41" y="15"/>
                  </a:cubicBezTo>
                  <a:cubicBezTo>
                    <a:pt x="47" y="21"/>
                    <a:pt x="53" y="26"/>
                    <a:pt x="60" y="31"/>
                  </a:cubicBezTo>
                  <a:moveTo>
                    <a:pt x="5" y="120"/>
                  </a:moveTo>
                  <a:cubicBezTo>
                    <a:pt x="5" y="119"/>
                    <a:pt x="5" y="119"/>
                    <a:pt x="5" y="118"/>
                  </a:cubicBezTo>
                  <a:cubicBezTo>
                    <a:pt x="5" y="82"/>
                    <a:pt x="13" y="39"/>
                    <a:pt x="15" y="7"/>
                  </a:cubicBezTo>
                  <a:cubicBezTo>
                    <a:pt x="34" y="20"/>
                    <a:pt x="62" y="40"/>
                    <a:pt x="90" y="52"/>
                  </a:cubicBezTo>
                  <a:cubicBezTo>
                    <a:pt x="83" y="59"/>
                    <a:pt x="77" y="64"/>
                    <a:pt x="72" y="69"/>
                  </a:cubicBezTo>
                  <a:cubicBezTo>
                    <a:pt x="69" y="71"/>
                    <a:pt x="67" y="74"/>
                    <a:pt x="65" y="75"/>
                  </a:cubicBezTo>
                  <a:cubicBezTo>
                    <a:pt x="64" y="76"/>
                    <a:pt x="64" y="77"/>
                    <a:pt x="63" y="78"/>
                  </a:cubicBezTo>
                  <a:cubicBezTo>
                    <a:pt x="63" y="78"/>
                    <a:pt x="63" y="79"/>
                    <a:pt x="62" y="79"/>
                  </a:cubicBezTo>
                  <a:cubicBezTo>
                    <a:pt x="62" y="79"/>
                    <a:pt x="62" y="80"/>
                    <a:pt x="62" y="81"/>
                  </a:cubicBezTo>
                  <a:cubicBezTo>
                    <a:pt x="62" y="81"/>
                    <a:pt x="62" y="81"/>
                    <a:pt x="62" y="81"/>
                  </a:cubicBezTo>
                  <a:cubicBezTo>
                    <a:pt x="73" y="131"/>
                    <a:pt x="99" y="164"/>
                    <a:pt x="128" y="184"/>
                  </a:cubicBezTo>
                  <a:cubicBezTo>
                    <a:pt x="156" y="204"/>
                    <a:pt x="188" y="212"/>
                    <a:pt x="209" y="212"/>
                  </a:cubicBezTo>
                  <a:cubicBezTo>
                    <a:pt x="210" y="212"/>
                    <a:pt x="211" y="212"/>
                    <a:pt x="212" y="212"/>
                  </a:cubicBezTo>
                  <a:cubicBezTo>
                    <a:pt x="212" y="212"/>
                    <a:pt x="212" y="212"/>
                    <a:pt x="212" y="212"/>
                  </a:cubicBezTo>
                  <a:cubicBezTo>
                    <a:pt x="212" y="214"/>
                    <a:pt x="213" y="217"/>
                    <a:pt x="213" y="221"/>
                  </a:cubicBezTo>
                  <a:cubicBezTo>
                    <a:pt x="213" y="224"/>
                    <a:pt x="212" y="227"/>
                    <a:pt x="212" y="230"/>
                  </a:cubicBezTo>
                  <a:cubicBezTo>
                    <a:pt x="212" y="231"/>
                    <a:pt x="211" y="232"/>
                    <a:pt x="211" y="232"/>
                  </a:cubicBezTo>
                  <a:cubicBezTo>
                    <a:pt x="211" y="233"/>
                    <a:pt x="211" y="233"/>
                    <a:pt x="211" y="233"/>
                  </a:cubicBezTo>
                  <a:cubicBezTo>
                    <a:pt x="208" y="233"/>
                    <a:pt x="204" y="233"/>
                    <a:pt x="200" y="233"/>
                  </a:cubicBezTo>
                  <a:cubicBezTo>
                    <a:pt x="200" y="233"/>
                    <a:pt x="200" y="233"/>
                    <a:pt x="199" y="233"/>
                  </a:cubicBezTo>
                  <a:cubicBezTo>
                    <a:pt x="174" y="233"/>
                    <a:pt x="138" y="225"/>
                    <a:pt x="105" y="204"/>
                  </a:cubicBezTo>
                  <a:cubicBezTo>
                    <a:pt x="76" y="187"/>
                    <a:pt x="50" y="160"/>
                    <a:pt x="36" y="123"/>
                  </a:cubicBezTo>
                  <a:cubicBezTo>
                    <a:pt x="36" y="122"/>
                    <a:pt x="36" y="122"/>
                    <a:pt x="36" y="122"/>
                  </a:cubicBezTo>
                  <a:cubicBezTo>
                    <a:pt x="34" y="117"/>
                    <a:pt x="33" y="112"/>
                    <a:pt x="32" y="107"/>
                  </a:cubicBezTo>
                  <a:cubicBezTo>
                    <a:pt x="31" y="106"/>
                    <a:pt x="31" y="106"/>
                    <a:pt x="30" y="106"/>
                  </a:cubicBezTo>
                  <a:cubicBezTo>
                    <a:pt x="30" y="105"/>
                    <a:pt x="30" y="105"/>
                    <a:pt x="29" y="105"/>
                  </a:cubicBezTo>
                  <a:cubicBezTo>
                    <a:pt x="29" y="105"/>
                    <a:pt x="29" y="105"/>
                    <a:pt x="28" y="106"/>
                  </a:cubicBezTo>
                  <a:cubicBezTo>
                    <a:pt x="19" y="111"/>
                    <a:pt x="13" y="115"/>
                    <a:pt x="5" y="120"/>
                  </a:cubicBezTo>
                  <a:moveTo>
                    <a:pt x="13" y="0"/>
                  </a:moveTo>
                  <a:cubicBezTo>
                    <a:pt x="13" y="0"/>
                    <a:pt x="13" y="0"/>
                    <a:pt x="12" y="0"/>
                  </a:cubicBezTo>
                  <a:cubicBezTo>
                    <a:pt x="12" y="1"/>
                    <a:pt x="11" y="2"/>
                    <a:pt x="11" y="2"/>
                  </a:cubicBezTo>
                  <a:cubicBezTo>
                    <a:pt x="9" y="34"/>
                    <a:pt x="0" y="80"/>
                    <a:pt x="0" y="118"/>
                  </a:cubicBezTo>
                  <a:cubicBezTo>
                    <a:pt x="0" y="120"/>
                    <a:pt x="0" y="121"/>
                    <a:pt x="0" y="123"/>
                  </a:cubicBezTo>
                  <a:cubicBezTo>
                    <a:pt x="0" y="123"/>
                    <a:pt x="0" y="123"/>
                    <a:pt x="0" y="123"/>
                  </a:cubicBezTo>
                  <a:cubicBezTo>
                    <a:pt x="0" y="124"/>
                    <a:pt x="0" y="126"/>
                    <a:pt x="1" y="126"/>
                  </a:cubicBezTo>
                  <a:cubicBezTo>
                    <a:pt x="8" y="129"/>
                    <a:pt x="14" y="131"/>
                    <a:pt x="21" y="134"/>
                  </a:cubicBezTo>
                  <a:cubicBezTo>
                    <a:pt x="21" y="134"/>
                    <a:pt x="22" y="134"/>
                    <a:pt x="22" y="134"/>
                  </a:cubicBezTo>
                  <a:cubicBezTo>
                    <a:pt x="22" y="134"/>
                    <a:pt x="23" y="134"/>
                    <a:pt x="23" y="133"/>
                  </a:cubicBezTo>
                  <a:cubicBezTo>
                    <a:pt x="27" y="131"/>
                    <a:pt x="30" y="129"/>
                    <a:pt x="33" y="126"/>
                  </a:cubicBezTo>
                  <a:cubicBezTo>
                    <a:pt x="47" y="164"/>
                    <a:pt x="74" y="190"/>
                    <a:pt x="103" y="208"/>
                  </a:cubicBezTo>
                  <a:cubicBezTo>
                    <a:pt x="136" y="229"/>
                    <a:pt x="173" y="238"/>
                    <a:pt x="200" y="238"/>
                  </a:cubicBezTo>
                  <a:cubicBezTo>
                    <a:pt x="204" y="238"/>
                    <a:pt x="208" y="238"/>
                    <a:pt x="212" y="237"/>
                  </a:cubicBezTo>
                  <a:cubicBezTo>
                    <a:pt x="212" y="237"/>
                    <a:pt x="212" y="237"/>
                    <a:pt x="212" y="237"/>
                  </a:cubicBezTo>
                  <a:cubicBezTo>
                    <a:pt x="216" y="237"/>
                    <a:pt x="219" y="236"/>
                    <a:pt x="221" y="236"/>
                  </a:cubicBezTo>
                  <a:cubicBezTo>
                    <a:pt x="223" y="236"/>
                    <a:pt x="225" y="235"/>
                    <a:pt x="227" y="235"/>
                  </a:cubicBezTo>
                  <a:cubicBezTo>
                    <a:pt x="228" y="234"/>
                    <a:pt x="229" y="234"/>
                    <a:pt x="229" y="233"/>
                  </a:cubicBezTo>
                  <a:cubicBezTo>
                    <a:pt x="229" y="231"/>
                    <a:pt x="229" y="228"/>
                    <a:pt x="230" y="225"/>
                  </a:cubicBezTo>
                  <a:cubicBezTo>
                    <a:pt x="230" y="221"/>
                    <a:pt x="230" y="217"/>
                    <a:pt x="230" y="213"/>
                  </a:cubicBezTo>
                  <a:cubicBezTo>
                    <a:pt x="230" y="211"/>
                    <a:pt x="230" y="209"/>
                    <a:pt x="230" y="208"/>
                  </a:cubicBezTo>
                  <a:cubicBezTo>
                    <a:pt x="230" y="207"/>
                    <a:pt x="229" y="206"/>
                    <a:pt x="228" y="206"/>
                  </a:cubicBezTo>
                  <a:cubicBezTo>
                    <a:pt x="228" y="206"/>
                    <a:pt x="228" y="206"/>
                    <a:pt x="227" y="206"/>
                  </a:cubicBezTo>
                  <a:cubicBezTo>
                    <a:pt x="227" y="206"/>
                    <a:pt x="227" y="206"/>
                    <a:pt x="227" y="206"/>
                  </a:cubicBezTo>
                  <a:cubicBezTo>
                    <a:pt x="203" y="200"/>
                    <a:pt x="173" y="194"/>
                    <a:pt x="147" y="177"/>
                  </a:cubicBezTo>
                  <a:cubicBezTo>
                    <a:pt x="121" y="161"/>
                    <a:pt x="98" y="134"/>
                    <a:pt x="87" y="88"/>
                  </a:cubicBezTo>
                  <a:cubicBezTo>
                    <a:pt x="87" y="88"/>
                    <a:pt x="88" y="87"/>
                    <a:pt x="88" y="87"/>
                  </a:cubicBezTo>
                  <a:cubicBezTo>
                    <a:pt x="90" y="85"/>
                    <a:pt x="95" y="80"/>
                    <a:pt x="101" y="75"/>
                  </a:cubicBezTo>
                  <a:cubicBezTo>
                    <a:pt x="106" y="70"/>
                    <a:pt x="112" y="65"/>
                    <a:pt x="115" y="62"/>
                  </a:cubicBezTo>
                  <a:cubicBezTo>
                    <a:pt x="115" y="62"/>
                    <a:pt x="115" y="62"/>
                    <a:pt x="115" y="62"/>
                  </a:cubicBezTo>
                  <a:cubicBezTo>
                    <a:pt x="116" y="61"/>
                    <a:pt x="116" y="61"/>
                    <a:pt x="116" y="61"/>
                  </a:cubicBezTo>
                  <a:cubicBezTo>
                    <a:pt x="116" y="61"/>
                    <a:pt x="116" y="61"/>
                    <a:pt x="116" y="61"/>
                  </a:cubicBezTo>
                  <a:cubicBezTo>
                    <a:pt x="116" y="61"/>
                    <a:pt x="116" y="61"/>
                    <a:pt x="116" y="61"/>
                  </a:cubicBezTo>
                  <a:cubicBezTo>
                    <a:pt x="116" y="60"/>
                    <a:pt x="116" y="60"/>
                    <a:pt x="116" y="60"/>
                  </a:cubicBezTo>
                  <a:cubicBezTo>
                    <a:pt x="116" y="60"/>
                    <a:pt x="116" y="60"/>
                    <a:pt x="116" y="60"/>
                  </a:cubicBezTo>
                  <a:cubicBezTo>
                    <a:pt x="116" y="60"/>
                    <a:pt x="116" y="60"/>
                    <a:pt x="116" y="60"/>
                  </a:cubicBezTo>
                  <a:cubicBezTo>
                    <a:pt x="116" y="59"/>
                    <a:pt x="116" y="59"/>
                    <a:pt x="116" y="59"/>
                  </a:cubicBezTo>
                  <a:cubicBezTo>
                    <a:pt x="116" y="59"/>
                    <a:pt x="116" y="59"/>
                    <a:pt x="116" y="59"/>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4" y="58"/>
                    <a:pt x="114" y="58"/>
                    <a:pt x="113" y="57"/>
                  </a:cubicBezTo>
                  <a:cubicBezTo>
                    <a:pt x="87" y="45"/>
                    <a:pt x="62" y="29"/>
                    <a:pt x="43" y="11"/>
                  </a:cubicBezTo>
                  <a:cubicBezTo>
                    <a:pt x="42" y="11"/>
                    <a:pt x="42" y="11"/>
                    <a:pt x="42" y="11"/>
                  </a:cubicBezTo>
                  <a:cubicBezTo>
                    <a:pt x="34" y="8"/>
                    <a:pt x="25" y="5"/>
                    <a:pt x="17" y="2"/>
                  </a:cubicBezTo>
                  <a:cubicBezTo>
                    <a:pt x="16" y="2"/>
                    <a:pt x="15" y="1"/>
                    <a:pt x="15" y="1"/>
                  </a:cubicBezTo>
                  <a:cubicBezTo>
                    <a:pt x="14"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879"/>
            <p:cNvSpPr>
              <a:spLocks noEditPoints="1"/>
            </p:cNvSpPr>
            <p:nvPr/>
          </p:nvSpPr>
          <p:spPr bwMode="auto">
            <a:xfrm>
              <a:off x="4044" y="1022"/>
              <a:ext cx="236" cy="239"/>
            </a:xfrm>
            <a:custGeom>
              <a:avLst/>
              <a:gdLst>
                <a:gd name="T0" fmla="*/ 37 w 100"/>
                <a:gd name="T1" fmla="*/ 97 h 101"/>
                <a:gd name="T2" fmla="*/ 7 w 100"/>
                <a:gd name="T3" fmla="*/ 88 h 101"/>
                <a:gd name="T4" fmla="*/ 4 w 100"/>
                <a:gd name="T5" fmla="*/ 67 h 101"/>
                <a:gd name="T6" fmla="*/ 6 w 100"/>
                <a:gd name="T7" fmla="*/ 33 h 101"/>
                <a:gd name="T8" fmla="*/ 13 w 100"/>
                <a:gd name="T9" fmla="*/ 20 h 101"/>
                <a:gd name="T10" fmla="*/ 45 w 100"/>
                <a:gd name="T11" fmla="*/ 16 h 101"/>
                <a:gd name="T12" fmla="*/ 75 w 100"/>
                <a:gd name="T13" fmla="*/ 19 h 101"/>
                <a:gd name="T14" fmla="*/ 40 w 100"/>
                <a:gd name="T15" fmla="*/ 48 h 101"/>
                <a:gd name="T16" fmla="*/ 31 w 100"/>
                <a:gd name="T17" fmla="*/ 31 h 101"/>
                <a:gd name="T18" fmla="*/ 20 w 100"/>
                <a:gd name="T19" fmla="*/ 43 h 101"/>
                <a:gd name="T20" fmla="*/ 20 w 100"/>
                <a:gd name="T21" fmla="*/ 46 h 101"/>
                <a:gd name="T22" fmla="*/ 45 w 100"/>
                <a:gd name="T23" fmla="*/ 83 h 101"/>
                <a:gd name="T24" fmla="*/ 87 w 100"/>
                <a:gd name="T25" fmla="*/ 27 h 101"/>
                <a:gd name="T26" fmla="*/ 89 w 100"/>
                <a:gd name="T27" fmla="*/ 48 h 101"/>
                <a:gd name="T28" fmla="*/ 85 w 100"/>
                <a:gd name="T29" fmla="*/ 83 h 101"/>
                <a:gd name="T30" fmla="*/ 66 w 100"/>
                <a:gd name="T31" fmla="*/ 96 h 101"/>
                <a:gd name="T32" fmla="*/ 46 w 100"/>
                <a:gd name="T33" fmla="*/ 66 h 101"/>
                <a:gd name="T34" fmla="*/ 88 w 100"/>
                <a:gd name="T35" fmla="*/ 7 h 101"/>
                <a:gd name="T36" fmla="*/ 94 w 100"/>
                <a:gd name="T37" fmla="*/ 15 h 101"/>
                <a:gd name="T38" fmla="*/ 24 w 100"/>
                <a:gd name="T39" fmla="*/ 45 h 101"/>
                <a:gd name="T40" fmla="*/ 37 w 100"/>
                <a:gd name="T41" fmla="*/ 49 h 101"/>
                <a:gd name="T42" fmla="*/ 46 w 100"/>
                <a:gd name="T43" fmla="*/ 66 h 101"/>
                <a:gd name="T44" fmla="*/ 87 w 100"/>
                <a:gd name="T45" fmla="*/ 3 h 101"/>
                <a:gd name="T46" fmla="*/ 56 w 100"/>
                <a:gd name="T47" fmla="*/ 12 h 101"/>
                <a:gd name="T48" fmla="*/ 22 w 100"/>
                <a:gd name="T49" fmla="*/ 14 h 101"/>
                <a:gd name="T50" fmla="*/ 4 w 100"/>
                <a:gd name="T51" fmla="*/ 23 h 101"/>
                <a:gd name="T52" fmla="*/ 0 w 100"/>
                <a:gd name="T53" fmla="*/ 67 h 101"/>
                <a:gd name="T54" fmla="*/ 4 w 100"/>
                <a:gd name="T55" fmla="*/ 90 h 101"/>
                <a:gd name="T56" fmla="*/ 37 w 100"/>
                <a:gd name="T57" fmla="*/ 101 h 101"/>
                <a:gd name="T58" fmla="*/ 67 w 100"/>
                <a:gd name="T59" fmla="*/ 100 h 101"/>
                <a:gd name="T60" fmla="*/ 88 w 100"/>
                <a:gd name="T61" fmla="*/ 85 h 101"/>
                <a:gd name="T62" fmla="*/ 93 w 100"/>
                <a:gd name="T63" fmla="*/ 48 h 101"/>
                <a:gd name="T64" fmla="*/ 93 w 100"/>
                <a:gd name="T65" fmla="*/ 32 h 101"/>
                <a:gd name="T66" fmla="*/ 90 w 100"/>
                <a:gd name="T67" fmla="*/ 25 h 101"/>
                <a:gd name="T68" fmla="*/ 100 w 100"/>
                <a:gd name="T69" fmla="*/ 14 h 101"/>
                <a:gd name="T70" fmla="*/ 93 w 100"/>
                <a:gd name="T71" fmla="*/ 9 h 101"/>
                <a:gd name="T72" fmla="*/ 89 w 100"/>
                <a:gd name="T7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101">
                  <a:moveTo>
                    <a:pt x="50" y="97"/>
                  </a:moveTo>
                  <a:cubicBezTo>
                    <a:pt x="46" y="97"/>
                    <a:pt x="41" y="97"/>
                    <a:pt x="37" y="97"/>
                  </a:cubicBezTo>
                  <a:cubicBezTo>
                    <a:pt x="32" y="97"/>
                    <a:pt x="25" y="97"/>
                    <a:pt x="20" y="95"/>
                  </a:cubicBezTo>
                  <a:cubicBezTo>
                    <a:pt x="15" y="94"/>
                    <a:pt x="10" y="92"/>
                    <a:pt x="7" y="88"/>
                  </a:cubicBezTo>
                  <a:cubicBezTo>
                    <a:pt x="4" y="84"/>
                    <a:pt x="3" y="79"/>
                    <a:pt x="3" y="73"/>
                  </a:cubicBezTo>
                  <a:cubicBezTo>
                    <a:pt x="3" y="71"/>
                    <a:pt x="4" y="69"/>
                    <a:pt x="4" y="67"/>
                  </a:cubicBezTo>
                  <a:cubicBezTo>
                    <a:pt x="4" y="62"/>
                    <a:pt x="4" y="53"/>
                    <a:pt x="5" y="45"/>
                  </a:cubicBezTo>
                  <a:cubicBezTo>
                    <a:pt x="5" y="40"/>
                    <a:pt x="5" y="36"/>
                    <a:pt x="6" y="33"/>
                  </a:cubicBezTo>
                  <a:cubicBezTo>
                    <a:pt x="6" y="29"/>
                    <a:pt x="7" y="27"/>
                    <a:pt x="8" y="25"/>
                  </a:cubicBezTo>
                  <a:cubicBezTo>
                    <a:pt x="9" y="23"/>
                    <a:pt x="10" y="22"/>
                    <a:pt x="13" y="20"/>
                  </a:cubicBezTo>
                  <a:cubicBezTo>
                    <a:pt x="17" y="19"/>
                    <a:pt x="22" y="17"/>
                    <a:pt x="28" y="17"/>
                  </a:cubicBezTo>
                  <a:cubicBezTo>
                    <a:pt x="33" y="16"/>
                    <a:pt x="39" y="16"/>
                    <a:pt x="45" y="16"/>
                  </a:cubicBezTo>
                  <a:cubicBezTo>
                    <a:pt x="50" y="16"/>
                    <a:pt x="54" y="16"/>
                    <a:pt x="56" y="16"/>
                  </a:cubicBezTo>
                  <a:cubicBezTo>
                    <a:pt x="66" y="16"/>
                    <a:pt x="70" y="17"/>
                    <a:pt x="75" y="19"/>
                  </a:cubicBezTo>
                  <a:cubicBezTo>
                    <a:pt x="66" y="30"/>
                    <a:pt x="57" y="43"/>
                    <a:pt x="46" y="60"/>
                  </a:cubicBezTo>
                  <a:cubicBezTo>
                    <a:pt x="44" y="56"/>
                    <a:pt x="42" y="52"/>
                    <a:pt x="40" y="48"/>
                  </a:cubicBezTo>
                  <a:cubicBezTo>
                    <a:pt x="37" y="42"/>
                    <a:pt x="35" y="36"/>
                    <a:pt x="33" y="33"/>
                  </a:cubicBezTo>
                  <a:cubicBezTo>
                    <a:pt x="31" y="31"/>
                    <a:pt x="31" y="31"/>
                    <a:pt x="31" y="31"/>
                  </a:cubicBezTo>
                  <a:cubicBezTo>
                    <a:pt x="30" y="33"/>
                    <a:pt x="30" y="33"/>
                    <a:pt x="30" y="33"/>
                  </a:cubicBezTo>
                  <a:cubicBezTo>
                    <a:pt x="27" y="37"/>
                    <a:pt x="24" y="40"/>
                    <a:pt x="20" y="43"/>
                  </a:cubicBezTo>
                  <a:cubicBezTo>
                    <a:pt x="19" y="45"/>
                    <a:pt x="19" y="45"/>
                    <a:pt x="19" y="45"/>
                  </a:cubicBezTo>
                  <a:cubicBezTo>
                    <a:pt x="20" y="46"/>
                    <a:pt x="20" y="46"/>
                    <a:pt x="20" y="46"/>
                  </a:cubicBezTo>
                  <a:cubicBezTo>
                    <a:pt x="25" y="52"/>
                    <a:pt x="39" y="69"/>
                    <a:pt x="44" y="80"/>
                  </a:cubicBezTo>
                  <a:cubicBezTo>
                    <a:pt x="45" y="83"/>
                    <a:pt x="45" y="83"/>
                    <a:pt x="45" y="83"/>
                  </a:cubicBezTo>
                  <a:cubicBezTo>
                    <a:pt x="47" y="80"/>
                    <a:pt x="47" y="80"/>
                    <a:pt x="47" y="80"/>
                  </a:cubicBezTo>
                  <a:cubicBezTo>
                    <a:pt x="59" y="62"/>
                    <a:pt x="73" y="44"/>
                    <a:pt x="87" y="27"/>
                  </a:cubicBezTo>
                  <a:cubicBezTo>
                    <a:pt x="88" y="28"/>
                    <a:pt x="89" y="29"/>
                    <a:pt x="89" y="32"/>
                  </a:cubicBezTo>
                  <a:cubicBezTo>
                    <a:pt x="89" y="38"/>
                    <a:pt x="89" y="43"/>
                    <a:pt x="89" y="48"/>
                  </a:cubicBezTo>
                  <a:cubicBezTo>
                    <a:pt x="89" y="56"/>
                    <a:pt x="89" y="64"/>
                    <a:pt x="88" y="74"/>
                  </a:cubicBezTo>
                  <a:cubicBezTo>
                    <a:pt x="87" y="78"/>
                    <a:pt x="86" y="81"/>
                    <a:pt x="85" y="83"/>
                  </a:cubicBezTo>
                  <a:cubicBezTo>
                    <a:pt x="84" y="85"/>
                    <a:pt x="82" y="88"/>
                    <a:pt x="79" y="90"/>
                  </a:cubicBezTo>
                  <a:cubicBezTo>
                    <a:pt x="76" y="93"/>
                    <a:pt x="71" y="95"/>
                    <a:pt x="66" y="96"/>
                  </a:cubicBezTo>
                  <a:cubicBezTo>
                    <a:pt x="61" y="97"/>
                    <a:pt x="56" y="97"/>
                    <a:pt x="50" y="97"/>
                  </a:cubicBezTo>
                  <a:moveTo>
                    <a:pt x="46" y="66"/>
                  </a:moveTo>
                  <a:cubicBezTo>
                    <a:pt x="48" y="64"/>
                    <a:pt x="48" y="64"/>
                    <a:pt x="48" y="64"/>
                  </a:cubicBezTo>
                  <a:cubicBezTo>
                    <a:pt x="64" y="40"/>
                    <a:pt x="74" y="24"/>
                    <a:pt x="88" y="7"/>
                  </a:cubicBezTo>
                  <a:cubicBezTo>
                    <a:pt x="89" y="9"/>
                    <a:pt x="89" y="10"/>
                    <a:pt x="90" y="11"/>
                  </a:cubicBezTo>
                  <a:cubicBezTo>
                    <a:pt x="91" y="12"/>
                    <a:pt x="93" y="13"/>
                    <a:pt x="94" y="15"/>
                  </a:cubicBezTo>
                  <a:cubicBezTo>
                    <a:pt x="76" y="34"/>
                    <a:pt x="60" y="54"/>
                    <a:pt x="46" y="76"/>
                  </a:cubicBezTo>
                  <a:cubicBezTo>
                    <a:pt x="40" y="65"/>
                    <a:pt x="29" y="51"/>
                    <a:pt x="24" y="45"/>
                  </a:cubicBezTo>
                  <a:cubicBezTo>
                    <a:pt x="26" y="42"/>
                    <a:pt x="29" y="40"/>
                    <a:pt x="31" y="37"/>
                  </a:cubicBezTo>
                  <a:cubicBezTo>
                    <a:pt x="33" y="40"/>
                    <a:pt x="35" y="45"/>
                    <a:pt x="37" y="49"/>
                  </a:cubicBezTo>
                  <a:cubicBezTo>
                    <a:pt x="40" y="55"/>
                    <a:pt x="42" y="60"/>
                    <a:pt x="45" y="64"/>
                  </a:cubicBezTo>
                  <a:cubicBezTo>
                    <a:pt x="46" y="66"/>
                    <a:pt x="46" y="66"/>
                    <a:pt x="46" y="66"/>
                  </a:cubicBezTo>
                  <a:moveTo>
                    <a:pt x="89" y="0"/>
                  </a:moveTo>
                  <a:cubicBezTo>
                    <a:pt x="87" y="3"/>
                    <a:pt x="87" y="3"/>
                    <a:pt x="87" y="3"/>
                  </a:cubicBezTo>
                  <a:cubicBezTo>
                    <a:pt x="83" y="7"/>
                    <a:pt x="80" y="11"/>
                    <a:pt x="77" y="16"/>
                  </a:cubicBezTo>
                  <a:cubicBezTo>
                    <a:pt x="72" y="14"/>
                    <a:pt x="67" y="13"/>
                    <a:pt x="56" y="12"/>
                  </a:cubicBezTo>
                  <a:cubicBezTo>
                    <a:pt x="54" y="12"/>
                    <a:pt x="50" y="12"/>
                    <a:pt x="45" y="12"/>
                  </a:cubicBezTo>
                  <a:cubicBezTo>
                    <a:pt x="38" y="12"/>
                    <a:pt x="29" y="12"/>
                    <a:pt x="22" y="14"/>
                  </a:cubicBezTo>
                  <a:cubicBezTo>
                    <a:pt x="18" y="15"/>
                    <a:pt x="14" y="16"/>
                    <a:pt x="11" y="17"/>
                  </a:cubicBezTo>
                  <a:cubicBezTo>
                    <a:pt x="8" y="19"/>
                    <a:pt x="6" y="21"/>
                    <a:pt x="4" y="23"/>
                  </a:cubicBezTo>
                  <a:cubicBezTo>
                    <a:pt x="3" y="26"/>
                    <a:pt x="3" y="29"/>
                    <a:pt x="2" y="32"/>
                  </a:cubicBezTo>
                  <a:cubicBezTo>
                    <a:pt x="1" y="43"/>
                    <a:pt x="1" y="60"/>
                    <a:pt x="0" y="67"/>
                  </a:cubicBezTo>
                  <a:cubicBezTo>
                    <a:pt x="0" y="69"/>
                    <a:pt x="0" y="71"/>
                    <a:pt x="0" y="73"/>
                  </a:cubicBezTo>
                  <a:cubicBezTo>
                    <a:pt x="0" y="79"/>
                    <a:pt x="1" y="85"/>
                    <a:pt x="4" y="90"/>
                  </a:cubicBezTo>
                  <a:cubicBezTo>
                    <a:pt x="8" y="95"/>
                    <a:pt x="13" y="97"/>
                    <a:pt x="19" y="99"/>
                  </a:cubicBezTo>
                  <a:cubicBezTo>
                    <a:pt x="25" y="100"/>
                    <a:pt x="31" y="101"/>
                    <a:pt x="37" y="101"/>
                  </a:cubicBezTo>
                  <a:cubicBezTo>
                    <a:pt x="41" y="101"/>
                    <a:pt x="46" y="101"/>
                    <a:pt x="50" y="101"/>
                  </a:cubicBezTo>
                  <a:cubicBezTo>
                    <a:pt x="56" y="101"/>
                    <a:pt x="62" y="101"/>
                    <a:pt x="67" y="100"/>
                  </a:cubicBezTo>
                  <a:cubicBezTo>
                    <a:pt x="72" y="99"/>
                    <a:pt x="77" y="97"/>
                    <a:pt x="81" y="93"/>
                  </a:cubicBezTo>
                  <a:cubicBezTo>
                    <a:pt x="85" y="90"/>
                    <a:pt x="87" y="88"/>
                    <a:pt x="88" y="85"/>
                  </a:cubicBezTo>
                  <a:cubicBezTo>
                    <a:pt x="90" y="82"/>
                    <a:pt x="90" y="79"/>
                    <a:pt x="91" y="75"/>
                  </a:cubicBezTo>
                  <a:cubicBezTo>
                    <a:pt x="93" y="65"/>
                    <a:pt x="93" y="56"/>
                    <a:pt x="93" y="48"/>
                  </a:cubicBezTo>
                  <a:cubicBezTo>
                    <a:pt x="93" y="43"/>
                    <a:pt x="93" y="38"/>
                    <a:pt x="93" y="32"/>
                  </a:cubicBezTo>
                  <a:cubicBezTo>
                    <a:pt x="93" y="32"/>
                    <a:pt x="93" y="32"/>
                    <a:pt x="93" y="32"/>
                  </a:cubicBezTo>
                  <a:cubicBezTo>
                    <a:pt x="93" y="32"/>
                    <a:pt x="93" y="32"/>
                    <a:pt x="93" y="32"/>
                  </a:cubicBezTo>
                  <a:cubicBezTo>
                    <a:pt x="92" y="28"/>
                    <a:pt x="91" y="26"/>
                    <a:pt x="90" y="25"/>
                  </a:cubicBezTo>
                  <a:cubicBezTo>
                    <a:pt x="93" y="22"/>
                    <a:pt x="95" y="19"/>
                    <a:pt x="98" y="16"/>
                  </a:cubicBezTo>
                  <a:cubicBezTo>
                    <a:pt x="100" y="14"/>
                    <a:pt x="100" y="14"/>
                    <a:pt x="100" y="14"/>
                  </a:cubicBezTo>
                  <a:cubicBezTo>
                    <a:pt x="98" y="13"/>
                    <a:pt x="98" y="13"/>
                    <a:pt x="98" y="13"/>
                  </a:cubicBezTo>
                  <a:cubicBezTo>
                    <a:pt x="96" y="11"/>
                    <a:pt x="94" y="10"/>
                    <a:pt x="93" y="9"/>
                  </a:cubicBezTo>
                  <a:cubicBezTo>
                    <a:pt x="92" y="7"/>
                    <a:pt x="91" y="6"/>
                    <a:pt x="90" y="3"/>
                  </a:cubicBezTo>
                  <a:cubicBezTo>
                    <a:pt x="89" y="0"/>
                    <a:pt x="89" y="0"/>
                    <a:pt x="89"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880"/>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881"/>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882"/>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883"/>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884"/>
            <p:cNvSpPr>
              <a:spLocks noEditPoints="1"/>
            </p:cNvSpPr>
            <p:nvPr/>
          </p:nvSpPr>
          <p:spPr bwMode="auto">
            <a:xfrm>
              <a:off x="2803" y="724"/>
              <a:ext cx="277" cy="433"/>
            </a:xfrm>
            <a:custGeom>
              <a:avLst/>
              <a:gdLst>
                <a:gd name="T0" fmla="*/ 78 w 117"/>
                <a:gd name="T1" fmla="*/ 178 h 183"/>
                <a:gd name="T2" fmla="*/ 91 w 117"/>
                <a:gd name="T3" fmla="*/ 179 h 183"/>
                <a:gd name="T4" fmla="*/ 86 w 117"/>
                <a:gd name="T5" fmla="*/ 178 h 183"/>
                <a:gd name="T6" fmla="*/ 94 w 117"/>
                <a:gd name="T7" fmla="*/ 179 h 183"/>
                <a:gd name="T8" fmla="*/ 64 w 117"/>
                <a:gd name="T9" fmla="*/ 174 h 183"/>
                <a:gd name="T10" fmla="*/ 100 w 117"/>
                <a:gd name="T11" fmla="*/ 178 h 183"/>
                <a:gd name="T12" fmla="*/ 106 w 117"/>
                <a:gd name="T13" fmla="*/ 175 h 183"/>
                <a:gd name="T14" fmla="*/ 57 w 117"/>
                <a:gd name="T15" fmla="*/ 172 h 183"/>
                <a:gd name="T16" fmla="*/ 11 w 117"/>
                <a:gd name="T17" fmla="*/ 167 h 183"/>
                <a:gd name="T18" fmla="*/ 47 w 117"/>
                <a:gd name="T19" fmla="*/ 169 h 183"/>
                <a:gd name="T20" fmla="*/ 18 w 117"/>
                <a:gd name="T21" fmla="*/ 164 h 183"/>
                <a:gd name="T22" fmla="*/ 41 w 117"/>
                <a:gd name="T23" fmla="*/ 157 h 183"/>
                <a:gd name="T24" fmla="*/ 32 w 117"/>
                <a:gd name="T25" fmla="*/ 157 h 183"/>
                <a:gd name="T26" fmla="*/ 35 w 117"/>
                <a:gd name="T27" fmla="*/ 157 h 183"/>
                <a:gd name="T28" fmla="*/ 12 w 117"/>
                <a:gd name="T29" fmla="*/ 151 h 183"/>
                <a:gd name="T30" fmla="*/ 5 w 117"/>
                <a:gd name="T31" fmla="*/ 154 h 183"/>
                <a:gd name="T32" fmla="*/ 6 w 117"/>
                <a:gd name="T33" fmla="*/ 142 h 183"/>
                <a:gd name="T34" fmla="*/ 86 w 117"/>
                <a:gd name="T35" fmla="*/ 103 h 183"/>
                <a:gd name="T36" fmla="*/ 73 w 117"/>
                <a:gd name="T37" fmla="*/ 112 h 183"/>
                <a:gd name="T38" fmla="*/ 66 w 117"/>
                <a:gd name="T39" fmla="*/ 102 h 183"/>
                <a:gd name="T40" fmla="*/ 12 w 117"/>
                <a:gd name="T41" fmla="*/ 103 h 183"/>
                <a:gd name="T42" fmla="*/ 10 w 117"/>
                <a:gd name="T43" fmla="*/ 111 h 183"/>
                <a:gd name="T44" fmla="*/ 19 w 117"/>
                <a:gd name="T45" fmla="*/ 102 h 183"/>
                <a:gd name="T46" fmla="*/ 30 w 117"/>
                <a:gd name="T47" fmla="*/ 101 h 183"/>
                <a:gd name="T48" fmla="*/ 102 w 117"/>
                <a:gd name="T49" fmla="*/ 56 h 183"/>
                <a:gd name="T50" fmla="*/ 84 w 117"/>
                <a:gd name="T51" fmla="*/ 53 h 183"/>
                <a:gd name="T52" fmla="*/ 80 w 117"/>
                <a:gd name="T53" fmla="*/ 63 h 183"/>
                <a:gd name="T54" fmla="*/ 89 w 117"/>
                <a:gd name="T55" fmla="*/ 60 h 183"/>
                <a:gd name="T56" fmla="*/ 76 w 117"/>
                <a:gd name="T57" fmla="*/ 52 h 183"/>
                <a:gd name="T58" fmla="*/ 103 w 117"/>
                <a:gd name="T59" fmla="*/ 52 h 183"/>
                <a:gd name="T60" fmla="*/ 97 w 117"/>
                <a:gd name="T61" fmla="*/ 49 h 183"/>
                <a:gd name="T62" fmla="*/ 72 w 117"/>
                <a:gd name="T63" fmla="*/ 48 h 183"/>
                <a:gd name="T64" fmla="*/ 53 w 117"/>
                <a:gd name="T65" fmla="*/ 46 h 183"/>
                <a:gd name="T66" fmla="*/ 73 w 117"/>
                <a:gd name="T67" fmla="*/ 37 h 183"/>
                <a:gd name="T68" fmla="*/ 54 w 117"/>
                <a:gd name="T69" fmla="*/ 50 h 183"/>
                <a:gd name="T70" fmla="*/ 66 w 117"/>
                <a:gd name="T71" fmla="*/ 36 h 183"/>
                <a:gd name="T72" fmla="*/ 65 w 117"/>
                <a:gd name="T73" fmla="*/ 46 h 183"/>
                <a:gd name="T74" fmla="*/ 30 w 117"/>
                <a:gd name="T75" fmla="*/ 79 h 183"/>
                <a:gd name="T76" fmla="*/ 62 w 117"/>
                <a:gd name="T77" fmla="*/ 4 h 183"/>
                <a:gd name="T78" fmla="*/ 75 w 117"/>
                <a:gd name="T79" fmla="*/ 33 h 183"/>
                <a:gd name="T80" fmla="*/ 49 w 117"/>
                <a:gd name="T81" fmla="*/ 54 h 183"/>
                <a:gd name="T82" fmla="*/ 57 w 117"/>
                <a:gd name="T83" fmla="*/ 81 h 183"/>
                <a:gd name="T84" fmla="*/ 58 w 117"/>
                <a:gd name="T85" fmla="*/ 98 h 183"/>
                <a:gd name="T86" fmla="*/ 54 w 117"/>
                <a:gd name="T87" fmla="*/ 114 h 183"/>
                <a:gd name="T88" fmla="*/ 83 w 117"/>
                <a:gd name="T89" fmla="*/ 142 h 183"/>
                <a:gd name="T90" fmla="*/ 34 w 117"/>
                <a:gd name="T91" fmla="*/ 153 h 183"/>
                <a:gd name="T92" fmla="*/ 25 w 117"/>
                <a:gd name="T93" fmla="*/ 120 h 183"/>
                <a:gd name="T94" fmla="*/ 33 w 117"/>
                <a:gd name="T95" fmla="*/ 98 h 183"/>
                <a:gd name="T96" fmla="*/ 32 w 117"/>
                <a:gd name="T97" fmla="*/ 97 h 183"/>
                <a:gd name="T98" fmla="*/ 22 w 117"/>
                <a:gd name="T99" fmla="*/ 32 h 183"/>
                <a:gd name="T100" fmla="*/ 7 w 117"/>
                <a:gd name="T101" fmla="*/ 115 h 183"/>
                <a:gd name="T102" fmla="*/ 10 w 117"/>
                <a:gd name="T103" fmla="*/ 117 h 183"/>
                <a:gd name="T104" fmla="*/ 4 w 117"/>
                <a:gd name="T105" fmla="*/ 132 h 183"/>
                <a:gd name="T106" fmla="*/ 8 w 117"/>
                <a:gd name="T107" fmla="*/ 170 h 183"/>
                <a:gd name="T108" fmla="*/ 36 w 117"/>
                <a:gd name="T109" fmla="*/ 173 h 183"/>
                <a:gd name="T110" fmla="*/ 111 w 117"/>
                <a:gd name="T111" fmla="*/ 180 h 183"/>
                <a:gd name="T112" fmla="*/ 111 w 117"/>
                <a:gd name="T113" fmla="*/ 136 h 183"/>
                <a:gd name="T114" fmla="*/ 50 w 117"/>
                <a:gd name="T115" fmla="*/ 130 h 183"/>
                <a:gd name="T116" fmla="*/ 87 w 117"/>
                <a:gd name="T117" fmla="*/ 116 h 183"/>
                <a:gd name="T118" fmla="*/ 90 w 117"/>
                <a:gd name="T119" fmla="*/ 95 h 183"/>
                <a:gd name="T120" fmla="*/ 55 w 117"/>
                <a:gd name="T121" fmla="*/ 64 h 183"/>
                <a:gd name="T122" fmla="*/ 73 w 117"/>
                <a:gd name="T123" fmla="*/ 60 h 183"/>
                <a:gd name="T124" fmla="*/ 104 w 117"/>
                <a:gd name="T125" fmla="*/ 59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7" h="183">
                  <a:moveTo>
                    <a:pt x="78" y="178"/>
                  </a:moveTo>
                  <a:cubicBezTo>
                    <a:pt x="77" y="178"/>
                    <a:pt x="75" y="177"/>
                    <a:pt x="74" y="177"/>
                  </a:cubicBezTo>
                  <a:cubicBezTo>
                    <a:pt x="75" y="173"/>
                    <a:pt x="77" y="170"/>
                    <a:pt x="79" y="166"/>
                  </a:cubicBezTo>
                  <a:cubicBezTo>
                    <a:pt x="79" y="165"/>
                    <a:pt x="79" y="165"/>
                    <a:pt x="79" y="165"/>
                  </a:cubicBezTo>
                  <a:cubicBezTo>
                    <a:pt x="79" y="165"/>
                    <a:pt x="79" y="165"/>
                    <a:pt x="79" y="165"/>
                  </a:cubicBezTo>
                  <a:cubicBezTo>
                    <a:pt x="81" y="165"/>
                    <a:pt x="82" y="166"/>
                    <a:pt x="84" y="166"/>
                  </a:cubicBezTo>
                  <a:cubicBezTo>
                    <a:pt x="82" y="170"/>
                    <a:pt x="80" y="174"/>
                    <a:pt x="78" y="178"/>
                  </a:cubicBezTo>
                  <a:moveTo>
                    <a:pt x="86" y="178"/>
                  </a:moveTo>
                  <a:cubicBezTo>
                    <a:pt x="87" y="178"/>
                    <a:pt x="87" y="178"/>
                    <a:pt x="87" y="178"/>
                  </a:cubicBezTo>
                  <a:cubicBezTo>
                    <a:pt x="89" y="174"/>
                    <a:pt x="92" y="170"/>
                    <a:pt x="94" y="166"/>
                  </a:cubicBezTo>
                  <a:cubicBezTo>
                    <a:pt x="94" y="165"/>
                    <a:pt x="94" y="165"/>
                    <a:pt x="94" y="165"/>
                  </a:cubicBezTo>
                  <a:cubicBezTo>
                    <a:pt x="96" y="165"/>
                    <a:pt x="97" y="165"/>
                    <a:pt x="98" y="165"/>
                  </a:cubicBezTo>
                  <a:cubicBezTo>
                    <a:pt x="96" y="169"/>
                    <a:pt x="94" y="174"/>
                    <a:pt x="91" y="179"/>
                  </a:cubicBezTo>
                  <a:cubicBezTo>
                    <a:pt x="91" y="179"/>
                    <a:pt x="91" y="179"/>
                    <a:pt x="91" y="179"/>
                  </a:cubicBezTo>
                  <a:cubicBezTo>
                    <a:pt x="87" y="179"/>
                    <a:pt x="84" y="179"/>
                    <a:pt x="80" y="178"/>
                  </a:cubicBezTo>
                  <a:cubicBezTo>
                    <a:pt x="82" y="174"/>
                    <a:pt x="84" y="170"/>
                    <a:pt x="86" y="166"/>
                  </a:cubicBezTo>
                  <a:cubicBezTo>
                    <a:pt x="86" y="166"/>
                    <a:pt x="87" y="166"/>
                    <a:pt x="87" y="166"/>
                  </a:cubicBezTo>
                  <a:cubicBezTo>
                    <a:pt x="89" y="166"/>
                    <a:pt x="90" y="166"/>
                    <a:pt x="92" y="166"/>
                  </a:cubicBezTo>
                  <a:cubicBezTo>
                    <a:pt x="90" y="169"/>
                    <a:pt x="88" y="173"/>
                    <a:pt x="86" y="177"/>
                  </a:cubicBezTo>
                  <a:cubicBezTo>
                    <a:pt x="85" y="178"/>
                    <a:pt x="86" y="178"/>
                    <a:pt x="86" y="178"/>
                  </a:cubicBezTo>
                  <a:cubicBezTo>
                    <a:pt x="86" y="178"/>
                    <a:pt x="86" y="178"/>
                    <a:pt x="86" y="178"/>
                  </a:cubicBezTo>
                  <a:moveTo>
                    <a:pt x="72" y="176"/>
                  </a:moveTo>
                  <a:cubicBezTo>
                    <a:pt x="70" y="176"/>
                    <a:pt x="68" y="175"/>
                    <a:pt x="65" y="175"/>
                  </a:cubicBezTo>
                  <a:cubicBezTo>
                    <a:pt x="68" y="171"/>
                    <a:pt x="70" y="168"/>
                    <a:pt x="73" y="164"/>
                  </a:cubicBezTo>
                  <a:cubicBezTo>
                    <a:pt x="73" y="164"/>
                    <a:pt x="73" y="164"/>
                    <a:pt x="73" y="164"/>
                  </a:cubicBezTo>
                  <a:cubicBezTo>
                    <a:pt x="74" y="164"/>
                    <a:pt x="76" y="165"/>
                    <a:pt x="77" y="165"/>
                  </a:cubicBezTo>
                  <a:cubicBezTo>
                    <a:pt x="75" y="169"/>
                    <a:pt x="74" y="173"/>
                    <a:pt x="72" y="176"/>
                  </a:cubicBezTo>
                  <a:moveTo>
                    <a:pt x="94" y="179"/>
                  </a:moveTo>
                  <a:cubicBezTo>
                    <a:pt x="96" y="174"/>
                    <a:pt x="98" y="169"/>
                    <a:pt x="101" y="164"/>
                  </a:cubicBezTo>
                  <a:cubicBezTo>
                    <a:pt x="102" y="164"/>
                    <a:pt x="104" y="164"/>
                    <a:pt x="105" y="163"/>
                  </a:cubicBezTo>
                  <a:cubicBezTo>
                    <a:pt x="103" y="168"/>
                    <a:pt x="101" y="172"/>
                    <a:pt x="99" y="177"/>
                  </a:cubicBezTo>
                  <a:cubicBezTo>
                    <a:pt x="98" y="178"/>
                    <a:pt x="99" y="178"/>
                    <a:pt x="99" y="178"/>
                  </a:cubicBezTo>
                  <a:cubicBezTo>
                    <a:pt x="100" y="178"/>
                    <a:pt x="100" y="178"/>
                    <a:pt x="100" y="178"/>
                  </a:cubicBezTo>
                  <a:cubicBezTo>
                    <a:pt x="98" y="179"/>
                    <a:pt x="96" y="179"/>
                    <a:pt x="94" y="179"/>
                  </a:cubicBezTo>
                  <a:moveTo>
                    <a:pt x="64" y="174"/>
                  </a:moveTo>
                  <a:cubicBezTo>
                    <a:pt x="62" y="173"/>
                    <a:pt x="61" y="173"/>
                    <a:pt x="59" y="172"/>
                  </a:cubicBezTo>
                  <a:cubicBezTo>
                    <a:pt x="61" y="169"/>
                    <a:pt x="63" y="165"/>
                    <a:pt x="65" y="162"/>
                  </a:cubicBezTo>
                  <a:cubicBezTo>
                    <a:pt x="66" y="162"/>
                    <a:pt x="66" y="163"/>
                    <a:pt x="67" y="163"/>
                  </a:cubicBezTo>
                  <a:cubicBezTo>
                    <a:pt x="68" y="163"/>
                    <a:pt x="69" y="163"/>
                    <a:pt x="71" y="164"/>
                  </a:cubicBezTo>
                  <a:cubicBezTo>
                    <a:pt x="68" y="167"/>
                    <a:pt x="66" y="170"/>
                    <a:pt x="64" y="174"/>
                  </a:cubicBezTo>
                  <a:moveTo>
                    <a:pt x="100" y="178"/>
                  </a:moveTo>
                  <a:cubicBezTo>
                    <a:pt x="100" y="178"/>
                    <a:pt x="100" y="178"/>
                    <a:pt x="100" y="178"/>
                  </a:cubicBezTo>
                  <a:cubicBezTo>
                    <a:pt x="103" y="173"/>
                    <a:pt x="105" y="167"/>
                    <a:pt x="108" y="162"/>
                  </a:cubicBezTo>
                  <a:cubicBezTo>
                    <a:pt x="108" y="162"/>
                    <a:pt x="108" y="162"/>
                    <a:pt x="108" y="162"/>
                  </a:cubicBezTo>
                  <a:cubicBezTo>
                    <a:pt x="110" y="162"/>
                    <a:pt x="111" y="161"/>
                    <a:pt x="113" y="161"/>
                  </a:cubicBezTo>
                  <a:cubicBezTo>
                    <a:pt x="112" y="161"/>
                    <a:pt x="112" y="161"/>
                    <a:pt x="112" y="161"/>
                  </a:cubicBezTo>
                  <a:cubicBezTo>
                    <a:pt x="112" y="161"/>
                    <a:pt x="112" y="161"/>
                    <a:pt x="112" y="161"/>
                  </a:cubicBezTo>
                  <a:cubicBezTo>
                    <a:pt x="112" y="161"/>
                    <a:pt x="112" y="161"/>
                    <a:pt x="112" y="161"/>
                  </a:cubicBezTo>
                  <a:cubicBezTo>
                    <a:pt x="110" y="166"/>
                    <a:pt x="108" y="171"/>
                    <a:pt x="106" y="175"/>
                  </a:cubicBezTo>
                  <a:cubicBezTo>
                    <a:pt x="105" y="176"/>
                    <a:pt x="106" y="176"/>
                    <a:pt x="106" y="177"/>
                  </a:cubicBezTo>
                  <a:cubicBezTo>
                    <a:pt x="106" y="177"/>
                    <a:pt x="106" y="177"/>
                    <a:pt x="107" y="177"/>
                  </a:cubicBezTo>
                  <a:cubicBezTo>
                    <a:pt x="107" y="177"/>
                    <a:pt x="107" y="176"/>
                    <a:pt x="107" y="176"/>
                  </a:cubicBezTo>
                  <a:cubicBezTo>
                    <a:pt x="109" y="174"/>
                    <a:pt x="110" y="171"/>
                    <a:pt x="111" y="169"/>
                  </a:cubicBezTo>
                  <a:cubicBezTo>
                    <a:pt x="110" y="171"/>
                    <a:pt x="110" y="173"/>
                    <a:pt x="109" y="176"/>
                  </a:cubicBezTo>
                  <a:cubicBezTo>
                    <a:pt x="106" y="177"/>
                    <a:pt x="103" y="178"/>
                    <a:pt x="100" y="178"/>
                  </a:cubicBezTo>
                  <a:moveTo>
                    <a:pt x="57" y="172"/>
                  </a:moveTo>
                  <a:cubicBezTo>
                    <a:pt x="55" y="171"/>
                    <a:pt x="52" y="170"/>
                    <a:pt x="50" y="170"/>
                  </a:cubicBezTo>
                  <a:cubicBezTo>
                    <a:pt x="51" y="166"/>
                    <a:pt x="53" y="163"/>
                    <a:pt x="55" y="160"/>
                  </a:cubicBezTo>
                  <a:cubicBezTo>
                    <a:pt x="55" y="160"/>
                    <a:pt x="55" y="160"/>
                    <a:pt x="55" y="160"/>
                  </a:cubicBezTo>
                  <a:cubicBezTo>
                    <a:pt x="58" y="160"/>
                    <a:pt x="60" y="161"/>
                    <a:pt x="63" y="162"/>
                  </a:cubicBezTo>
                  <a:cubicBezTo>
                    <a:pt x="61" y="165"/>
                    <a:pt x="59" y="168"/>
                    <a:pt x="57" y="172"/>
                  </a:cubicBezTo>
                  <a:moveTo>
                    <a:pt x="13" y="172"/>
                  </a:moveTo>
                  <a:cubicBezTo>
                    <a:pt x="13" y="170"/>
                    <a:pt x="12" y="169"/>
                    <a:pt x="11" y="167"/>
                  </a:cubicBezTo>
                  <a:cubicBezTo>
                    <a:pt x="11" y="167"/>
                    <a:pt x="10" y="167"/>
                    <a:pt x="10" y="166"/>
                  </a:cubicBezTo>
                  <a:cubicBezTo>
                    <a:pt x="11" y="163"/>
                    <a:pt x="13" y="161"/>
                    <a:pt x="14" y="160"/>
                  </a:cubicBezTo>
                  <a:cubicBezTo>
                    <a:pt x="15" y="159"/>
                    <a:pt x="15" y="159"/>
                    <a:pt x="15" y="159"/>
                  </a:cubicBezTo>
                  <a:cubicBezTo>
                    <a:pt x="14" y="164"/>
                    <a:pt x="14" y="167"/>
                    <a:pt x="13" y="172"/>
                  </a:cubicBezTo>
                  <a:moveTo>
                    <a:pt x="48" y="169"/>
                  </a:moveTo>
                  <a:cubicBezTo>
                    <a:pt x="47" y="169"/>
                    <a:pt x="47" y="169"/>
                    <a:pt x="47" y="169"/>
                  </a:cubicBezTo>
                  <a:cubicBezTo>
                    <a:pt x="47" y="169"/>
                    <a:pt x="47" y="169"/>
                    <a:pt x="47" y="169"/>
                  </a:cubicBezTo>
                  <a:cubicBezTo>
                    <a:pt x="46" y="169"/>
                    <a:pt x="45" y="169"/>
                    <a:pt x="44" y="169"/>
                  </a:cubicBezTo>
                  <a:cubicBezTo>
                    <a:pt x="45" y="165"/>
                    <a:pt x="47" y="162"/>
                    <a:pt x="50" y="159"/>
                  </a:cubicBezTo>
                  <a:cubicBezTo>
                    <a:pt x="50" y="158"/>
                    <a:pt x="50" y="158"/>
                    <a:pt x="50" y="158"/>
                  </a:cubicBezTo>
                  <a:cubicBezTo>
                    <a:pt x="51" y="159"/>
                    <a:pt x="52" y="159"/>
                    <a:pt x="53" y="159"/>
                  </a:cubicBezTo>
                  <a:cubicBezTo>
                    <a:pt x="51" y="162"/>
                    <a:pt x="50" y="166"/>
                    <a:pt x="48" y="169"/>
                  </a:cubicBezTo>
                  <a:moveTo>
                    <a:pt x="17" y="174"/>
                  </a:moveTo>
                  <a:cubicBezTo>
                    <a:pt x="18" y="170"/>
                    <a:pt x="18" y="167"/>
                    <a:pt x="18" y="164"/>
                  </a:cubicBezTo>
                  <a:cubicBezTo>
                    <a:pt x="19" y="163"/>
                    <a:pt x="19" y="163"/>
                    <a:pt x="19" y="163"/>
                  </a:cubicBezTo>
                  <a:cubicBezTo>
                    <a:pt x="21" y="162"/>
                    <a:pt x="21" y="160"/>
                    <a:pt x="23" y="159"/>
                  </a:cubicBezTo>
                  <a:cubicBezTo>
                    <a:pt x="24" y="159"/>
                    <a:pt x="25" y="158"/>
                    <a:pt x="25" y="158"/>
                  </a:cubicBezTo>
                  <a:cubicBezTo>
                    <a:pt x="23" y="163"/>
                    <a:pt x="20" y="168"/>
                    <a:pt x="17" y="174"/>
                  </a:cubicBezTo>
                  <a:moveTo>
                    <a:pt x="35" y="169"/>
                  </a:moveTo>
                  <a:cubicBezTo>
                    <a:pt x="36" y="169"/>
                    <a:pt x="36" y="169"/>
                    <a:pt x="36" y="169"/>
                  </a:cubicBezTo>
                  <a:cubicBezTo>
                    <a:pt x="37" y="165"/>
                    <a:pt x="39" y="161"/>
                    <a:pt x="41" y="157"/>
                  </a:cubicBezTo>
                  <a:cubicBezTo>
                    <a:pt x="43" y="157"/>
                    <a:pt x="45" y="158"/>
                    <a:pt x="48" y="158"/>
                  </a:cubicBezTo>
                  <a:cubicBezTo>
                    <a:pt x="45" y="161"/>
                    <a:pt x="43" y="165"/>
                    <a:pt x="42" y="169"/>
                  </a:cubicBezTo>
                  <a:cubicBezTo>
                    <a:pt x="40" y="169"/>
                    <a:pt x="37" y="169"/>
                    <a:pt x="35" y="169"/>
                  </a:cubicBezTo>
                  <a:cubicBezTo>
                    <a:pt x="35" y="169"/>
                    <a:pt x="35" y="169"/>
                    <a:pt x="35" y="169"/>
                  </a:cubicBezTo>
                  <a:moveTo>
                    <a:pt x="20" y="173"/>
                  </a:moveTo>
                  <a:cubicBezTo>
                    <a:pt x="22" y="168"/>
                    <a:pt x="25" y="163"/>
                    <a:pt x="28" y="157"/>
                  </a:cubicBezTo>
                  <a:cubicBezTo>
                    <a:pt x="29" y="157"/>
                    <a:pt x="31" y="157"/>
                    <a:pt x="32" y="157"/>
                  </a:cubicBezTo>
                  <a:cubicBezTo>
                    <a:pt x="30" y="161"/>
                    <a:pt x="28" y="166"/>
                    <a:pt x="26" y="170"/>
                  </a:cubicBezTo>
                  <a:cubicBezTo>
                    <a:pt x="26" y="171"/>
                    <a:pt x="26" y="171"/>
                    <a:pt x="26" y="171"/>
                  </a:cubicBezTo>
                  <a:cubicBezTo>
                    <a:pt x="26" y="171"/>
                    <a:pt x="26" y="171"/>
                    <a:pt x="26" y="171"/>
                  </a:cubicBezTo>
                  <a:cubicBezTo>
                    <a:pt x="25" y="171"/>
                    <a:pt x="25" y="171"/>
                    <a:pt x="24" y="171"/>
                  </a:cubicBezTo>
                  <a:cubicBezTo>
                    <a:pt x="22" y="172"/>
                    <a:pt x="21" y="172"/>
                    <a:pt x="20" y="173"/>
                  </a:cubicBezTo>
                  <a:moveTo>
                    <a:pt x="28" y="170"/>
                  </a:moveTo>
                  <a:cubicBezTo>
                    <a:pt x="30" y="166"/>
                    <a:pt x="32" y="161"/>
                    <a:pt x="35" y="157"/>
                  </a:cubicBezTo>
                  <a:cubicBezTo>
                    <a:pt x="36" y="157"/>
                    <a:pt x="37" y="157"/>
                    <a:pt x="39" y="157"/>
                  </a:cubicBezTo>
                  <a:cubicBezTo>
                    <a:pt x="37" y="161"/>
                    <a:pt x="36" y="164"/>
                    <a:pt x="34" y="168"/>
                  </a:cubicBezTo>
                  <a:cubicBezTo>
                    <a:pt x="34" y="169"/>
                    <a:pt x="34" y="169"/>
                    <a:pt x="34" y="169"/>
                  </a:cubicBezTo>
                  <a:cubicBezTo>
                    <a:pt x="32" y="170"/>
                    <a:pt x="30" y="170"/>
                    <a:pt x="28" y="170"/>
                  </a:cubicBezTo>
                  <a:moveTo>
                    <a:pt x="9" y="164"/>
                  </a:moveTo>
                  <a:cubicBezTo>
                    <a:pt x="8" y="163"/>
                    <a:pt x="7" y="162"/>
                    <a:pt x="7" y="160"/>
                  </a:cubicBezTo>
                  <a:cubicBezTo>
                    <a:pt x="8" y="157"/>
                    <a:pt x="10" y="154"/>
                    <a:pt x="12" y="151"/>
                  </a:cubicBezTo>
                  <a:cubicBezTo>
                    <a:pt x="13" y="153"/>
                    <a:pt x="14" y="154"/>
                    <a:pt x="14" y="156"/>
                  </a:cubicBezTo>
                  <a:cubicBezTo>
                    <a:pt x="13" y="157"/>
                    <a:pt x="11" y="160"/>
                    <a:pt x="9" y="164"/>
                  </a:cubicBezTo>
                  <a:moveTo>
                    <a:pt x="6" y="158"/>
                  </a:moveTo>
                  <a:cubicBezTo>
                    <a:pt x="6" y="158"/>
                    <a:pt x="6" y="158"/>
                    <a:pt x="6" y="158"/>
                  </a:cubicBezTo>
                  <a:cubicBezTo>
                    <a:pt x="5" y="157"/>
                    <a:pt x="5" y="156"/>
                    <a:pt x="5" y="155"/>
                  </a:cubicBezTo>
                  <a:cubicBezTo>
                    <a:pt x="5" y="155"/>
                    <a:pt x="5" y="155"/>
                    <a:pt x="5" y="155"/>
                  </a:cubicBezTo>
                  <a:cubicBezTo>
                    <a:pt x="5" y="154"/>
                    <a:pt x="5" y="154"/>
                    <a:pt x="5" y="154"/>
                  </a:cubicBezTo>
                  <a:cubicBezTo>
                    <a:pt x="6" y="152"/>
                    <a:pt x="8" y="149"/>
                    <a:pt x="9" y="147"/>
                  </a:cubicBezTo>
                  <a:cubicBezTo>
                    <a:pt x="10" y="148"/>
                    <a:pt x="10" y="149"/>
                    <a:pt x="11" y="149"/>
                  </a:cubicBezTo>
                  <a:cubicBezTo>
                    <a:pt x="9" y="152"/>
                    <a:pt x="7" y="155"/>
                    <a:pt x="6" y="158"/>
                  </a:cubicBezTo>
                  <a:moveTo>
                    <a:pt x="4" y="152"/>
                  </a:moveTo>
                  <a:cubicBezTo>
                    <a:pt x="4" y="152"/>
                    <a:pt x="4" y="152"/>
                    <a:pt x="4" y="152"/>
                  </a:cubicBezTo>
                  <a:cubicBezTo>
                    <a:pt x="4" y="150"/>
                    <a:pt x="4" y="148"/>
                    <a:pt x="5" y="146"/>
                  </a:cubicBezTo>
                  <a:cubicBezTo>
                    <a:pt x="5" y="144"/>
                    <a:pt x="5" y="143"/>
                    <a:pt x="6" y="142"/>
                  </a:cubicBezTo>
                  <a:cubicBezTo>
                    <a:pt x="6" y="143"/>
                    <a:pt x="7" y="144"/>
                    <a:pt x="8" y="145"/>
                  </a:cubicBezTo>
                  <a:cubicBezTo>
                    <a:pt x="7" y="147"/>
                    <a:pt x="5" y="150"/>
                    <a:pt x="4" y="152"/>
                  </a:cubicBezTo>
                  <a:moveTo>
                    <a:pt x="85" y="112"/>
                  </a:moveTo>
                  <a:cubicBezTo>
                    <a:pt x="84" y="112"/>
                    <a:pt x="83" y="112"/>
                    <a:pt x="81" y="112"/>
                  </a:cubicBezTo>
                  <a:cubicBezTo>
                    <a:pt x="83" y="109"/>
                    <a:pt x="84" y="106"/>
                    <a:pt x="86" y="104"/>
                  </a:cubicBezTo>
                  <a:cubicBezTo>
                    <a:pt x="86" y="103"/>
                    <a:pt x="86" y="103"/>
                    <a:pt x="86" y="103"/>
                  </a:cubicBezTo>
                  <a:cubicBezTo>
                    <a:pt x="86" y="103"/>
                    <a:pt x="86" y="103"/>
                    <a:pt x="86" y="103"/>
                  </a:cubicBezTo>
                  <a:cubicBezTo>
                    <a:pt x="86" y="106"/>
                    <a:pt x="85" y="109"/>
                    <a:pt x="85" y="112"/>
                  </a:cubicBezTo>
                  <a:moveTo>
                    <a:pt x="79" y="112"/>
                  </a:moveTo>
                  <a:cubicBezTo>
                    <a:pt x="78" y="112"/>
                    <a:pt x="77" y="112"/>
                    <a:pt x="75" y="112"/>
                  </a:cubicBezTo>
                  <a:cubicBezTo>
                    <a:pt x="77" y="109"/>
                    <a:pt x="79" y="106"/>
                    <a:pt x="81" y="103"/>
                  </a:cubicBezTo>
                  <a:cubicBezTo>
                    <a:pt x="82" y="103"/>
                    <a:pt x="83" y="103"/>
                    <a:pt x="84" y="103"/>
                  </a:cubicBezTo>
                  <a:cubicBezTo>
                    <a:pt x="82" y="106"/>
                    <a:pt x="81" y="109"/>
                    <a:pt x="79" y="112"/>
                  </a:cubicBezTo>
                  <a:moveTo>
                    <a:pt x="73" y="112"/>
                  </a:moveTo>
                  <a:cubicBezTo>
                    <a:pt x="71" y="112"/>
                    <a:pt x="69" y="112"/>
                    <a:pt x="67" y="112"/>
                  </a:cubicBezTo>
                  <a:cubicBezTo>
                    <a:pt x="69" y="109"/>
                    <a:pt x="71" y="106"/>
                    <a:pt x="73" y="102"/>
                  </a:cubicBezTo>
                  <a:cubicBezTo>
                    <a:pt x="75" y="102"/>
                    <a:pt x="77" y="103"/>
                    <a:pt x="79" y="103"/>
                  </a:cubicBezTo>
                  <a:cubicBezTo>
                    <a:pt x="77" y="106"/>
                    <a:pt x="75" y="109"/>
                    <a:pt x="73" y="112"/>
                  </a:cubicBezTo>
                  <a:moveTo>
                    <a:pt x="65" y="112"/>
                  </a:moveTo>
                  <a:cubicBezTo>
                    <a:pt x="63" y="112"/>
                    <a:pt x="62" y="112"/>
                    <a:pt x="60" y="112"/>
                  </a:cubicBezTo>
                  <a:cubicBezTo>
                    <a:pt x="62" y="109"/>
                    <a:pt x="64" y="105"/>
                    <a:pt x="66" y="102"/>
                  </a:cubicBezTo>
                  <a:cubicBezTo>
                    <a:pt x="67" y="102"/>
                    <a:pt x="69" y="102"/>
                    <a:pt x="71" y="102"/>
                  </a:cubicBezTo>
                  <a:cubicBezTo>
                    <a:pt x="69" y="106"/>
                    <a:pt x="67" y="109"/>
                    <a:pt x="65" y="112"/>
                  </a:cubicBezTo>
                  <a:moveTo>
                    <a:pt x="10" y="107"/>
                  </a:moveTo>
                  <a:cubicBezTo>
                    <a:pt x="10" y="105"/>
                    <a:pt x="10" y="104"/>
                    <a:pt x="10" y="102"/>
                  </a:cubicBezTo>
                  <a:cubicBezTo>
                    <a:pt x="11" y="102"/>
                    <a:pt x="11" y="102"/>
                    <a:pt x="12" y="102"/>
                  </a:cubicBezTo>
                  <a:cubicBezTo>
                    <a:pt x="12" y="102"/>
                    <a:pt x="12" y="102"/>
                    <a:pt x="12" y="102"/>
                  </a:cubicBezTo>
                  <a:cubicBezTo>
                    <a:pt x="12" y="103"/>
                    <a:pt x="12" y="103"/>
                    <a:pt x="12" y="103"/>
                  </a:cubicBezTo>
                  <a:cubicBezTo>
                    <a:pt x="11" y="104"/>
                    <a:pt x="11" y="105"/>
                    <a:pt x="10" y="107"/>
                  </a:cubicBezTo>
                  <a:moveTo>
                    <a:pt x="59" y="109"/>
                  </a:moveTo>
                  <a:cubicBezTo>
                    <a:pt x="60" y="106"/>
                    <a:pt x="60" y="104"/>
                    <a:pt x="60" y="102"/>
                  </a:cubicBezTo>
                  <a:cubicBezTo>
                    <a:pt x="61" y="102"/>
                    <a:pt x="62" y="102"/>
                    <a:pt x="63" y="102"/>
                  </a:cubicBezTo>
                  <a:cubicBezTo>
                    <a:pt x="62" y="104"/>
                    <a:pt x="61" y="106"/>
                    <a:pt x="59" y="109"/>
                  </a:cubicBezTo>
                  <a:moveTo>
                    <a:pt x="10" y="113"/>
                  </a:moveTo>
                  <a:cubicBezTo>
                    <a:pt x="10" y="112"/>
                    <a:pt x="10" y="112"/>
                    <a:pt x="10" y="111"/>
                  </a:cubicBezTo>
                  <a:cubicBezTo>
                    <a:pt x="12" y="108"/>
                    <a:pt x="13" y="105"/>
                    <a:pt x="14" y="102"/>
                  </a:cubicBezTo>
                  <a:cubicBezTo>
                    <a:pt x="15" y="102"/>
                    <a:pt x="16" y="102"/>
                    <a:pt x="17" y="102"/>
                  </a:cubicBezTo>
                  <a:cubicBezTo>
                    <a:pt x="16" y="105"/>
                    <a:pt x="14" y="108"/>
                    <a:pt x="13" y="112"/>
                  </a:cubicBezTo>
                  <a:cubicBezTo>
                    <a:pt x="13" y="112"/>
                    <a:pt x="13" y="112"/>
                    <a:pt x="13" y="112"/>
                  </a:cubicBezTo>
                  <a:cubicBezTo>
                    <a:pt x="12" y="112"/>
                    <a:pt x="11" y="113"/>
                    <a:pt x="10" y="113"/>
                  </a:cubicBezTo>
                  <a:moveTo>
                    <a:pt x="15" y="112"/>
                  </a:moveTo>
                  <a:cubicBezTo>
                    <a:pt x="16" y="109"/>
                    <a:pt x="18" y="105"/>
                    <a:pt x="19" y="102"/>
                  </a:cubicBezTo>
                  <a:cubicBezTo>
                    <a:pt x="21" y="101"/>
                    <a:pt x="23" y="101"/>
                    <a:pt x="24" y="101"/>
                  </a:cubicBezTo>
                  <a:cubicBezTo>
                    <a:pt x="23" y="105"/>
                    <a:pt x="21" y="108"/>
                    <a:pt x="19" y="112"/>
                  </a:cubicBezTo>
                  <a:cubicBezTo>
                    <a:pt x="19" y="112"/>
                    <a:pt x="19" y="112"/>
                    <a:pt x="19" y="112"/>
                  </a:cubicBezTo>
                  <a:cubicBezTo>
                    <a:pt x="18" y="112"/>
                    <a:pt x="16" y="112"/>
                    <a:pt x="15" y="112"/>
                  </a:cubicBezTo>
                  <a:moveTo>
                    <a:pt x="21" y="112"/>
                  </a:moveTo>
                  <a:cubicBezTo>
                    <a:pt x="23" y="109"/>
                    <a:pt x="25" y="105"/>
                    <a:pt x="27" y="101"/>
                  </a:cubicBezTo>
                  <a:cubicBezTo>
                    <a:pt x="28" y="101"/>
                    <a:pt x="29" y="101"/>
                    <a:pt x="30" y="101"/>
                  </a:cubicBezTo>
                  <a:cubicBezTo>
                    <a:pt x="29" y="105"/>
                    <a:pt x="27" y="108"/>
                    <a:pt x="25" y="112"/>
                  </a:cubicBezTo>
                  <a:cubicBezTo>
                    <a:pt x="24" y="112"/>
                    <a:pt x="22" y="112"/>
                    <a:pt x="21" y="112"/>
                  </a:cubicBezTo>
                  <a:moveTo>
                    <a:pt x="27" y="75"/>
                  </a:moveTo>
                  <a:cubicBezTo>
                    <a:pt x="26" y="72"/>
                    <a:pt x="25" y="68"/>
                    <a:pt x="25" y="64"/>
                  </a:cubicBezTo>
                  <a:cubicBezTo>
                    <a:pt x="26" y="68"/>
                    <a:pt x="27" y="72"/>
                    <a:pt x="27" y="75"/>
                  </a:cubicBezTo>
                  <a:cubicBezTo>
                    <a:pt x="27" y="75"/>
                    <a:pt x="27" y="75"/>
                    <a:pt x="27" y="75"/>
                  </a:cubicBezTo>
                  <a:moveTo>
                    <a:pt x="102" y="56"/>
                  </a:moveTo>
                  <a:cubicBezTo>
                    <a:pt x="103" y="55"/>
                    <a:pt x="103" y="55"/>
                    <a:pt x="103" y="55"/>
                  </a:cubicBezTo>
                  <a:cubicBezTo>
                    <a:pt x="103" y="56"/>
                    <a:pt x="103" y="56"/>
                    <a:pt x="103" y="56"/>
                  </a:cubicBezTo>
                  <a:cubicBezTo>
                    <a:pt x="102" y="56"/>
                    <a:pt x="102" y="56"/>
                    <a:pt x="102" y="56"/>
                  </a:cubicBezTo>
                  <a:moveTo>
                    <a:pt x="80" y="60"/>
                  </a:moveTo>
                  <a:cubicBezTo>
                    <a:pt x="80" y="58"/>
                    <a:pt x="80" y="57"/>
                    <a:pt x="80" y="55"/>
                  </a:cubicBezTo>
                  <a:cubicBezTo>
                    <a:pt x="80" y="55"/>
                    <a:pt x="80" y="54"/>
                    <a:pt x="80" y="54"/>
                  </a:cubicBezTo>
                  <a:cubicBezTo>
                    <a:pt x="81" y="53"/>
                    <a:pt x="82" y="53"/>
                    <a:pt x="84" y="53"/>
                  </a:cubicBezTo>
                  <a:cubicBezTo>
                    <a:pt x="82" y="55"/>
                    <a:pt x="81" y="58"/>
                    <a:pt x="80" y="60"/>
                  </a:cubicBezTo>
                  <a:moveTo>
                    <a:pt x="80" y="63"/>
                  </a:moveTo>
                  <a:cubicBezTo>
                    <a:pt x="82" y="60"/>
                    <a:pt x="84" y="56"/>
                    <a:pt x="86" y="52"/>
                  </a:cubicBezTo>
                  <a:cubicBezTo>
                    <a:pt x="88" y="52"/>
                    <a:pt x="89" y="51"/>
                    <a:pt x="91" y="51"/>
                  </a:cubicBezTo>
                  <a:cubicBezTo>
                    <a:pt x="88" y="54"/>
                    <a:pt x="86" y="58"/>
                    <a:pt x="84" y="61"/>
                  </a:cubicBezTo>
                  <a:cubicBezTo>
                    <a:pt x="84" y="62"/>
                    <a:pt x="84" y="62"/>
                    <a:pt x="84" y="62"/>
                  </a:cubicBezTo>
                  <a:cubicBezTo>
                    <a:pt x="83" y="62"/>
                    <a:pt x="81" y="63"/>
                    <a:pt x="80" y="63"/>
                  </a:cubicBezTo>
                  <a:moveTo>
                    <a:pt x="87" y="61"/>
                  </a:moveTo>
                  <a:cubicBezTo>
                    <a:pt x="89" y="57"/>
                    <a:pt x="91" y="54"/>
                    <a:pt x="93" y="51"/>
                  </a:cubicBezTo>
                  <a:cubicBezTo>
                    <a:pt x="93" y="50"/>
                    <a:pt x="93" y="50"/>
                    <a:pt x="93" y="50"/>
                  </a:cubicBezTo>
                  <a:cubicBezTo>
                    <a:pt x="94" y="50"/>
                    <a:pt x="95" y="50"/>
                    <a:pt x="96" y="49"/>
                  </a:cubicBezTo>
                  <a:cubicBezTo>
                    <a:pt x="95" y="50"/>
                    <a:pt x="95" y="50"/>
                    <a:pt x="95" y="50"/>
                  </a:cubicBezTo>
                  <a:cubicBezTo>
                    <a:pt x="95" y="50"/>
                    <a:pt x="95" y="50"/>
                    <a:pt x="95" y="50"/>
                  </a:cubicBezTo>
                  <a:cubicBezTo>
                    <a:pt x="93" y="53"/>
                    <a:pt x="91" y="56"/>
                    <a:pt x="89" y="60"/>
                  </a:cubicBezTo>
                  <a:cubicBezTo>
                    <a:pt x="88" y="60"/>
                    <a:pt x="87" y="60"/>
                    <a:pt x="87" y="61"/>
                  </a:cubicBezTo>
                  <a:moveTo>
                    <a:pt x="76" y="55"/>
                  </a:moveTo>
                  <a:cubicBezTo>
                    <a:pt x="76" y="54"/>
                    <a:pt x="75" y="53"/>
                    <a:pt x="75" y="52"/>
                  </a:cubicBezTo>
                  <a:cubicBezTo>
                    <a:pt x="74" y="52"/>
                    <a:pt x="74" y="52"/>
                    <a:pt x="74" y="52"/>
                  </a:cubicBezTo>
                  <a:cubicBezTo>
                    <a:pt x="75" y="51"/>
                    <a:pt x="76" y="50"/>
                    <a:pt x="77" y="48"/>
                  </a:cubicBezTo>
                  <a:cubicBezTo>
                    <a:pt x="77" y="49"/>
                    <a:pt x="76" y="50"/>
                    <a:pt x="76" y="50"/>
                  </a:cubicBezTo>
                  <a:cubicBezTo>
                    <a:pt x="76" y="51"/>
                    <a:pt x="76" y="51"/>
                    <a:pt x="76" y="52"/>
                  </a:cubicBezTo>
                  <a:cubicBezTo>
                    <a:pt x="76" y="53"/>
                    <a:pt x="76" y="54"/>
                    <a:pt x="76" y="55"/>
                  </a:cubicBezTo>
                  <a:cubicBezTo>
                    <a:pt x="76" y="55"/>
                    <a:pt x="76" y="55"/>
                    <a:pt x="76" y="55"/>
                  </a:cubicBezTo>
                  <a:moveTo>
                    <a:pt x="98" y="57"/>
                  </a:moveTo>
                  <a:cubicBezTo>
                    <a:pt x="100" y="54"/>
                    <a:pt x="102" y="52"/>
                    <a:pt x="104" y="49"/>
                  </a:cubicBezTo>
                  <a:cubicBezTo>
                    <a:pt x="104" y="48"/>
                    <a:pt x="104" y="48"/>
                    <a:pt x="104" y="48"/>
                  </a:cubicBezTo>
                  <a:cubicBezTo>
                    <a:pt x="104" y="50"/>
                    <a:pt x="104" y="51"/>
                    <a:pt x="104" y="52"/>
                  </a:cubicBezTo>
                  <a:cubicBezTo>
                    <a:pt x="104" y="52"/>
                    <a:pt x="103" y="52"/>
                    <a:pt x="103" y="52"/>
                  </a:cubicBezTo>
                  <a:cubicBezTo>
                    <a:pt x="103" y="52"/>
                    <a:pt x="103" y="52"/>
                    <a:pt x="103" y="52"/>
                  </a:cubicBezTo>
                  <a:cubicBezTo>
                    <a:pt x="101" y="54"/>
                    <a:pt x="100" y="55"/>
                    <a:pt x="99" y="57"/>
                  </a:cubicBezTo>
                  <a:cubicBezTo>
                    <a:pt x="99" y="57"/>
                    <a:pt x="99" y="57"/>
                    <a:pt x="99" y="57"/>
                  </a:cubicBezTo>
                  <a:cubicBezTo>
                    <a:pt x="99" y="57"/>
                    <a:pt x="98" y="57"/>
                    <a:pt x="98" y="57"/>
                  </a:cubicBezTo>
                  <a:moveTo>
                    <a:pt x="92" y="59"/>
                  </a:moveTo>
                  <a:cubicBezTo>
                    <a:pt x="93" y="56"/>
                    <a:pt x="95" y="53"/>
                    <a:pt x="97" y="51"/>
                  </a:cubicBezTo>
                  <a:cubicBezTo>
                    <a:pt x="97" y="50"/>
                    <a:pt x="97" y="50"/>
                    <a:pt x="97" y="49"/>
                  </a:cubicBezTo>
                  <a:cubicBezTo>
                    <a:pt x="96" y="49"/>
                    <a:pt x="96" y="49"/>
                    <a:pt x="96" y="49"/>
                  </a:cubicBezTo>
                  <a:cubicBezTo>
                    <a:pt x="98" y="49"/>
                    <a:pt x="100" y="48"/>
                    <a:pt x="103" y="47"/>
                  </a:cubicBezTo>
                  <a:cubicBezTo>
                    <a:pt x="102" y="48"/>
                    <a:pt x="102" y="48"/>
                    <a:pt x="102" y="48"/>
                  </a:cubicBezTo>
                  <a:cubicBezTo>
                    <a:pt x="100" y="51"/>
                    <a:pt x="97" y="55"/>
                    <a:pt x="95" y="58"/>
                  </a:cubicBezTo>
                  <a:cubicBezTo>
                    <a:pt x="94" y="58"/>
                    <a:pt x="93" y="59"/>
                    <a:pt x="92" y="59"/>
                  </a:cubicBezTo>
                  <a:moveTo>
                    <a:pt x="73" y="50"/>
                  </a:moveTo>
                  <a:cubicBezTo>
                    <a:pt x="73" y="50"/>
                    <a:pt x="72" y="49"/>
                    <a:pt x="72" y="48"/>
                  </a:cubicBezTo>
                  <a:cubicBezTo>
                    <a:pt x="73" y="46"/>
                    <a:pt x="75" y="43"/>
                    <a:pt x="76" y="41"/>
                  </a:cubicBezTo>
                  <a:cubicBezTo>
                    <a:pt x="76" y="42"/>
                    <a:pt x="77" y="43"/>
                    <a:pt x="77" y="45"/>
                  </a:cubicBezTo>
                  <a:cubicBezTo>
                    <a:pt x="76" y="45"/>
                    <a:pt x="76" y="45"/>
                    <a:pt x="76" y="45"/>
                  </a:cubicBezTo>
                  <a:cubicBezTo>
                    <a:pt x="75" y="47"/>
                    <a:pt x="74" y="48"/>
                    <a:pt x="73" y="50"/>
                  </a:cubicBezTo>
                  <a:moveTo>
                    <a:pt x="52" y="50"/>
                  </a:moveTo>
                  <a:cubicBezTo>
                    <a:pt x="52" y="49"/>
                    <a:pt x="52" y="49"/>
                    <a:pt x="52" y="48"/>
                  </a:cubicBezTo>
                  <a:cubicBezTo>
                    <a:pt x="52" y="47"/>
                    <a:pt x="52" y="47"/>
                    <a:pt x="53" y="46"/>
                  </a:cubicBezTo>
                  <a:cubicBezTo>
                    <a:pt x="53" y="43"/>
                    <a:pt x="54" y="41"/>
                    <a:pt x="56" y="40"/>
                  </a:cubicBezTo>
                  <a:cubicBezTo>
                    <a:pt x="55" y="43"/>
                    <a:pt x="54" y="46"/>
                    <a:pt x="53" y="50"/>
                  </a:cubicBezTo>
                  <a:cubicBezTo>
                    <a:pt x="52" y="50"/>
                    <a:pt x="52" y="50"/>
                    <a:pt x="52" y="50"/>
                  </a:cubicBezTo>
                  <a:moveTo>
                    <a:pt x="70" y="47"/>
                  </a:moveTo>
                  <a:cubicBezTo>
                    <a:pt x="69" y="47"/>
                    <a:pt x="69" y="47"/>
                    <a:pt x="68" y="47"/>
                  </a:cubicBezTo>
                  <a:cubicBezTo>
                    <a:pt x="68" y="47"/>
                    <a:pt x="67" y="46"/>
                    <a:pt x="67" y="46"/>
                  </a:cubicBezTo>
                  <a:cubicBezTo>
                    <a:pt x="69" y="43"/>
                    <a:pt x="71" y="40"/>
                    <a:pt x="73" y="37"/>
                  </a:cubicBezTo>
                  <a:cubicBezTo>
                    <a:pt x="73" y="37"/>
                    <a:pt x="73" y="37"/>
                    <a:pt x="73" y="37"/>
                  </a:cubicBezTo>
                  <a:cubicBezTo>
                    <a:pt x="74" y="37"/>
                    <a:pt x="75" y="38"/>
                    <a:pt x="75" y="39"/>
                  </a:cubicBezTo>
                  <a:cubicBezTo>
                    <a:pt x="75" y="39"/>
                    <a:pt x="75" y="39"/>
                    <a:pt x="75" y="39"/>
                  </a:cubicBezTo>
                  <a:cubicBezTo>
                    <a:pt x="73" y="42"/>
                    <a:pt x="71" y="45"/>
                    <a:pt x="70" y="47"/>
                  </a:cubicBezTo>
                  <a:moveTo>
                    <a:pt x="53" y="54"/>
                  </a:moveTo>
                  <a:cubicBezTo>
                    <a:pt x="53" y="54"/>
                    <a:pt x="53" y="54"/>
                    <a:pt x="53" y="54"/>
                  </a:cubicBezTo>
                  <a:cubicBezTo>
                    <a:pt x="53" y="53"/>
                    <a:pt x="54" y="52"/>
                    <a:pt x="54" y="50"/>
                  </a:cubicBezTo>
                  <a:cubicBezTo>
                    <a:pt x="56" y="47"/>
                    <a:pt x="58" y="43"/>
                    <a:pt x="58" y="38"/>
                  </a:cubicBezTo>
                  <a:cubicBezTo>
                    <a:pt x="58" y="38"/>
                    <a:pt x="58" y="38"/>
                    <a:pt x="58" y="38"/>
                  </a:cubicBezTo>
                  <a:cubicBezTo>
                    <a:pt x="60" y="37"/>
                    <a:pt x="62" y="36"/>
                    <a:pt x="64" y="36"/>
                  </a:cubicBezTo>
                  <a:cubicBezTo>
                    <a:pt x="61" y="40"/>
                    <a:pt x="58" y="45"/>
                    <a:pt x="57" y="50"/>
                  </a:cubicBezTo>
                  <a:cubicBezTo>
                    <a:pt x="55" y="51"/>
                    <a:pt x="54" y="52"/>
                    <a:pt x="53" y="54"/>
                  </a:cubicBezTo>
                  <a:moveTo>
                    <a:pt x="59" y="48"/>
                  </a:moveTo>
                  <a:cubicBezTo>
                    <a:pt x="61" y="44"/>
                    <a:pt x="63" y="40"/>
                    <a:pt x="66" y="36"/>
                  </a:cubicBezTo>
                  <a:cubicBezTo>
                    <a:pt x="66" y="35"/>
                    <a:pt x="66" y="35"/>
                    <a:pt x="66" y="35"/>
                  </a:cubicBezTo>
                  <a:cubicBezTo>
                    <a:pt x="67" y="35"/>
                    <a:pt x="67" y="35"/>
                    <a:pt x="68" y="35"/>
                  </a:cubicBezTo>
                  <a:cubicBezTo>
                    <a:pt x="68" y="35"/>
                    <a:pt x="68" y="35"/>
                    <a:pt x="68" y="35"/>
                  </a:cubicBezTo>
                  <a:cubicBezTo>
                    <a:pt x="68" y="35"/>
                    <a:pt x="68" y="35"/>
                    <a:pt x="68" y="35"/>
                  </a:cubicBezTo>
                  <a:cubicBezTo>
                    <a:pt x="68" y="35"/>
                    <a:pt x="68" y="35"/>
                    <a:pt x="68" y="35"/>
                  </a:cubicBezTo>
                  <a:cubicBezTo>
                    <a:pt x="69" y="35"/>
                    <a:pt x="70" y="35"/>
                    <a:pt x="71" y="36"/>
                  </a:cubicBezTo>
                  <a:cubicBezTo>
                    <a:pt x="69" y="39"/>
                    <a:pt x="67" y="43"/>
                    <a:pt x="65" y="46"/>
                  </a:cubicBezTo>
                  <a:cubicBezTo>
                    <a:pt x="64" y="46"/>
                    <a:pt x="63" y="46"/>
                    <a:pt x="63" y="47"/>
                  </a:cubicBezTo>
                  <a:cubicBezTo>
                    <a:pt x="62" y="47"/>
                    <a:pt x="60" y="47"/>
                    <a:pt x="59" y="48"/>
                  </a:cubicBezTo>
                  <a:moveTo>
                    <a:pt x="10" y="98"/>
                  </a:moveTo>
                  <a:cubicBezTo>
                    <a:pt x="10" y="92"/>
                    <a:pt x="10" y="85"/>
                    <a:pt x="10" y="79"/>
                  </a:cubicBezTo>
                  <a:cubicBezTo>
                    <a:pt x="17" y="79"/>
                    <a:pt x="23" y="79"/>
                    <a:pt x="29" y="79"/>
                  </a:cubicBezTo>
                  <a:cubicBezTo>
                    <a:pt x="30" y="79"/>
                    <a:pt x="30" y="79"/>
                    <a:pt x="30" y="79"/>
                  </a:cubicBezTo>
                  <a:cubicBezTo>
                    <a:pt x="30" y="79"/>
                    <a:pt x="30" y="79"/>
                    <a:pt x="30" y="79"/>
                  </a:cubicBezTo>
                  <a:cubicBezTo>
                    <a:pt x="31" y="78"/>
                    <a:pt x="32" y="77"/>
                    <a:pt x="32" y="76"/>
                  </a:cubicBezTo>
                  <a:cubicBezTo>
                    <a:pt x="29" y="66"/>
                    <a:pt x="26" y="50"/>
                    <a:pt x="26" y="38"/>
                  </a:cubicBezTo>
                  <a:cubicBezTo>
                    <a:pt x="26" y="35"/>
                    <a:pt x="26" y="33"/>
                    <a:pt x="26" y="31"/>
                  </a:cubicBezTo>
                  <a:cubicBezTo>
                    <a:pt x="27" y="26"/>
                    <a:pt x="29" y="21"/>
                    <a:pt x="33" y="17"/>
                  </a:cubicBezTo>
                  <a:cubicBezTo>
                    <a:pt x="36" y="13"/>
                    <a:pt x="41" y="9"/>
                    <a:pt x="45" y="7"/>
                  </a:cubicBezTo>
                  <a:cubicBezTo>
                    <a:pt x="48" y="6"/>
                    <a:pt x="55" y="4"/>
                    <a:pt x="62" y="4"/>
                  </a:cubicBezTo>
                  <a:cubicBezTo>
                    <a:pt x="62" y="4"/>
                    <a:pt x="62" y="4"/>
                    <a:pt x="62" y="4"/>
                  </a:cubicBezTo>
                  <a:cubicBezTo>
                    <a:pt x="62" y="4"/>
                    <a:pt x="62" y="4"/>
                    <a:pt x="62" y="4"/>
                  </a:cubicBezTo>
                  <a:cubicBezTo>
                    <a:pt x="71" y="4"/>
                    <a:pt x="81" y="6"/>
                    <a:pt x="89" y="12"/>
                  </a:cubicBezTo>
                  <a:cubicBezTo>
                    <a:pt x="97" y="18"/>
                    <a:pt x="103" y="27"/>
                    <a:pt x="104" y="43"/>
                  </a:cubicBezTo>
                  <a:cubicBezTo>
                    <a:pt x="94" y="46"/>
                    <a:pt x="90" y="47"/>
                    <a:pt x="80" y="50"/>
                  </a:cubicBezTo>
                  <a:cubicBezTo>
                    <a:pt x="81" y="48"/>
                    <a:pt x="81" y="47"/>
                    <a:pt x="81" y="45"/>
                  </a:cubicBezTo>
                  <a:cubicBezTo>
                    <a:pt x="81" y="43"/>
                    <a:pt x="80" y="41"/>
                    <a:pt x="80" y="39"/>
                  </a:cubicBezTo>
                  <a:cubicBezTo>
                    <a:pt x="79" y="37"/>
                    <a:pt x="77" y="35"/>
                    <a:pt x="75" y="33"/>
                  </a:cubicBezTo>
                  <a:cubicBezTo>
                    <a:pt x="73" y="32"/>
                    <a:pt x="70" y="31"/>
                    <a:pt x="68" y="31"/>
                  </a:cubicBezTo>
                  <a:cubicBezTo>
                    <a:pt x="67" y="31"/>
                    <a:pt x="67" y="31"/>
                    <a:pt x="67" y="31"/>
                  </a:cubicBezTo>
                  <a:cubicBezTo>
                    <a:pt x="67" y="31"/>
                    <a:pt x="67" y="31"/>
                    <a:pt x="67" y="31"/>
                  </a:cubicBezTo>
                  <a:cubicBezTo>
                    <a:pt x="63" y="31"/>
                    <a:pt x="59" y="33"/>
                    <a:pt x="56" y="35"/>
                  </a:cubicBezTo>
                  <a:cubicBezTo>
                    <a:pt x="52" y="37"/>
                    <a:pt x="50" y="41"/>
                    <a:pt x="49" y="45"/>
                  </a:cubicBezTo>
                  <a:cubicBezTo>
                    <a:pt x="48" y="46"/>
                    <a:pt x="48" y="47"/>
                    <a:pt x="48" y="48"/>
                  </a:cubicBezTo>
                  <a:cubicBezTo>
                    <a:pt x="48" y="50"/>
                    <a:pt x="49" y="52"/>
                    <a:pt x="49" y="54"/>
                  </a:cubicBezTo>
                  <a:cubicBezTo>
                    <a:pt x="49" y="55"/>
                    <a:pt x="49" y="56"/>
                    <a:pt x="50" y="56"/>
                  </a:cubicBezTo>
                  <a:cubicBezTo>
                    <a:pt x="50" y="56"/>
                    <a:pt x="50" y="56"/>
                    <a:pt x="50" y="56"/>
                  </a:cubicBezTo>
                  <a:cubicBezTo>
                    <a:pt x="49" y="57"/>
                    <a:pt x="49" y="57"/>
                    <a:pt x="50" y="58"/>
                  </a:cubicBezTo>
                  <a:cubicBezTo>
                    <a:pt x="50" y="60"/>
                    <a:pt x="51" y="63"/>
                    <a:pt x="51" y="67"/>
                  </a:cubicBezTo>
                  <a:cubicBezTo>
                    <a:pt x="52" y="72"/>
                    <a:pt x="53" y="76"/>
                    <a:pt x="55" y="79"/>
                  </a:cubicBezTo>
                  <a:cubicBezTo>
                    <a:pt x="55" y="80"/>
                    <a:pt x="55" y="80"/>
                    <a:pt x="56" y="80"/>
                  </a:cubicBezTo>
                  <a:cubicBezTo>
                    <a:pt x="56" y="81"/>
                    <a:pt x="57" y="81"/>
                    <a:pt x="57" y="81"/>
                  </a:cubicBezTo>
                  <a:cubicBezTo>
                    <a:pt x="57" y="81"/>
                    <a:pt x="57" y="81"/>
                    <a:pt x="57" y="81"/>
                  </a:cubicBezTo>
                  <a:cubicBezTo>
                    <a:pt x="68" y="81"/>
                    <a:pt x="78" y="81"/>
                    <a:pt x="88" y="81"/>
                  </a:cubicBezTo>
                  <a:cubicBezTo>
                    <a:pt x="87" y="86"/>
                    <a:pt x="86" y="90"/>
                    <a:pt x="86" y="95"/>
                  </a:cubicBezTo>
                  <a:cubicBezTo>
                    <a:pt x="86" y="96"/>
                    <a:pt x="87" y="98"/>
                    <a:pt x="87" y="99"/>
                  </a:cubicBezTo>
                  <a:cubicBezTo>
                    <a:pt x="87" y="99"/>
                    <a:pt x="87" y="99"/>
                    <a:pt x="87" y="99"/>
                  </a:cubicBezTo>
                  <a:cubicBezTo>
                    <a:pt x="78" y="98"/>
                    <a:pt x="66" y="98"/>
                    <a:pt x="58" y="98"/>
                  </a:cubicBezTo>
                  <a:cubicBezTo>
                    <a:pt x="58" y="98"/>
                    <a:pt x="58" y="98"/>
                    <a:pt x="58" y="98"/>
                  </a:cubicBezTo>
                  <a:cubicBezTo>
                    <a:pt x="57" y="98"/>
                    <a:pt x="56" y="99"/>
                    <a:pt x="56" y="100"/>
                  </a:cubicBezTo>
                  <a:cubicBezTo>
                    <a:pt x="56" y="100"/>
                    <a:pt x="56" y="100"/>
                    <a:pt x="56" y="100"/>
                  </a:cubicBezTo>
                  <a:cubicBezTo>
                    <a:pt x="56" y="100"/>
                    <a:pt x="56" y="100"/>
                    <a:pt x="56" y="100"/>
                  </a:cubicBezTo>
                  <a:cubicBezTo>
                    <a:pt x="56" y="100"/>
                    <a:pt x="56" y="100"/>
                    <a:pt x="56" y="100"/>
                  </a:cubicBezTo>
                  <a:cubicBezTo>
                    <a:pt x="56" y="105"/>
                    <a:pt x="56" y="109"/>
                    <a:pt x="54" y="113"/>
                  </a:cubicBezTo>
                  <a:cubicBezTo>
                    <a:pt x="54" y="113"/>
                    <a:pt x="54" y="113"/>
                    <a:pt x="54" y="114"/>
                  </a:cubicBezTo>
                  <a:cubicBezTo>
                    <a:pt x="54" y="114"/>
                    <a:pt x="54" y="114"/>
                    <a:pt x="54" y="114"/>
                  </a:cubicBezTo>
                  <a:cubicBezTo>
                    <a:pt x="52" y="120"/>
                    <a:pt x="49" y="125"/>
                    <a:pt x="46" y="129"/>
                  </a:cubicBezTo>
                  <a:cubicBezTo>
                    <a:pt x="46" y="129"/>
                    <a:pt x="46" y="129"/>
                    <a:pt x="46" y="129"/>
                  </a:cubicBezTo>
                  <a:cubicBezTo>
                    <a:pt x="45" y="129"/>
                    <a:pt x="45" y="130"/>
                    <a:pt x="45" y="130"/>
                  </a:cubicBezTo>
                  <a:cubicBezTo>
                    <a:pt x="45" y="131"/>
                    <a:pt x="45" y="131"/>
                    <a:pt x="46" y="132"/>
                  </a:cubicBezTo>
                  <a:cubicBezTo>
                    <a:pt x="46" y="132"/>
                    <a:pt x="46" y="132"/>
                    <a:pt x="46" y="132"/>
                  </a:cubicBezTo>
                  <a:cubicBezTo>
                    <a:pt x="47" y="133"/>
                    <a:pt x="48" y="134"/>
                    <a:pt x="50" y="135"/>
                  </a:cubicBezTo>
                  <a:cubicBezTo>
                    <a:pt x="56" y="137"/>
                    <a:pt x="67" y="142"/>
                    <a:pt x="83" y="142"/>
                  </a:cubicBezTo>
                  <a:cubicBezTo>
                    <a:pt x="90" y="142"/>
                    <a:pt x="98" y="141"/>
                    <a:pt x="107" y="138"/>
                  </a:cubicBezTo>
                  <a:cubicBezTo>
                    <a:pt x="108" y="142"/>
                    <a:pt x="108" y="145"/>
                    <a:pt x="109" y="147"/>
                  </a:cubicBezTo>
                  <a:cubicBezTo>
                    <a:pt x="110" y="150"/>
                    <a:pt x="111" y="153"/>
                    <a:pt x="112" y="156"/>
                  </a:cubicBezTo>
                  <a:cubicBezTo>
                    <a:pt x="107" y="159"/>
                    <a:pt x="98" y="162"/>
                    <a:pt x="87" y="162"/>
                  </a:cubicBezTo>
                  <a:cubicBezTo>
                    <a:pt x="81" y="162"/>
                    <a:pt x="75" y="161"/>
                    <a:pt x="68" y="159"/>
                  </a:cubicBezTo>
                  <a:cubicBezTo>
                    <a:pt x="52" y="154"/>
                    <a:pt x="42" y="153"/>
                    <a:pt x="34" y="153"/>
                  </a:cubicBezTo>
                  <a:cubicBezTo>
                    <a:pt x="34" y="153"/>
                    <a:pt x="34" y="153"/>
                    <a:pt x="34" y="153"/>
                  </a:cubicBezTo>
                  <a:cubicBezTo>
                    <a:pt x="28" y="153"/>
                    <a:pt x="24" y="154"/>
                    <a:pt x="21" y="156"/>
                  </a:cubicBezTo>
                  <a:cubicBezTo>
                    <a:pt x="20" y="156"/>
                    <a:pt x="20" y="157"/>
                    <a:pt x="19" y="158"/>
                  </a:cubicBezTo>
                  <a:cubicBezTo>
                    <a:pt x="18" y="154"/>
                    <a:pt x="16" y="151"/>
                    <a:pt x="14" y="148"/>
                  </a:cubicBezTo>
                  <a:cubicBezTo>
                    <a:pt x="12" y="144"/>
                    <a:pt x="9" y="141"/>
                    <a:pt x="7" y="136"/>
                  </a:cubicBezTo>
                  <a:cubicBezTo>
                    <a:pt x="7" y="136"/>
                    <a:pt x="7" y="135"/>
                    <a:pt x="7" y="135"/>
                  </a:cubicBezTo>
                  <a:cubicBezTo>
                    <a:pt x="7" y="135"/>
                    <a:pt x="7" y="135"/>
                    <a:pt x="8" y="134"/>
                  </a:cubicBezTo>
                  <a:cubicBezTo>
                    <a:pt x="14" y="131"/>
                    <a:pt x="20" y="126"/>
                    <a:pt x="25" y="120"/>
                  </a:cubicBezTo>
                  <a:cubicBezTo>
                    <a:pt x="26" y="118"/>
                    <a:pt x="27" y="117"/>
                    <a:pt x="28" y="115"/>
                  </a:cubicBezTo>
                  <a:cubicBezTo>
                    <a:pt x="31" y="110"/>
                    <a:pt x="33" y="105"/>
                    <a:pt x="34" y="99"/>
                  </a:cubicBezTo>
                  <a:cubicBezTo>
                    <a:pt x="34" y="99"/>
                    <a:pt x="34" y="99"/>
                    <a:pt x="34" y="99"/>
                  </a:cubicBezTo>
                  <a:cubicBezTo>
                    <a:pt x="34" y="99"/>
                    <a:pt x="34" y="99"/>
                    <a:pt x="34" y="99"/>
                  </a:cubicBezTo>
                  <a:cubicBezTo>
                    <a:pt x="34" y="99"/>
                    <a:pt x="34" y="99"/>
                    <a:pt x="34" y="99"/>
                  </a:cubicBezTo>
                  <a:cubicBezTo>
                    <a:pt x="34" y="98"/>
                    <a:pt x="34" y="98"/>
                    <a:pt x="34" y="98"/>
                  </a:cubicBezTo>
                  <a:cubicBezTo>
                    <a:pt x="33" y="98"/>
                    <a:pt x="33" y="98"/>
                    <a:pt x="33" y="98"/>
                  </a:cubicBezTo>
                  <a:cubicBezTo>
                    <a:pt x="33" y="98"/>
                    <a:pt x="33" y="98"/>
                    <a:pt x="33" y="98"/>
                  </a:cubicBezTo>
                  <a:cubicBezTo>
                    <a:pt x="33" y="97"/>
                    <a:pt x="33" y="97"/>
                    <a:pt x="33" y="97"/>
                  </a:cubicBezTo>
                  <a:cubicBezTo>
                    <a:pt x="33" y="97"/>
                    <a:pt x="33" y="97"/>
                    <a:pt x="33" y="97"/>
                  </a:cubicBezTo>
                  <a:cubicBezTo>
                    <a:pt x="32" y="97"/>
                    <a:pt x="32" y="97"/>
                    <a:pt x="32" y="97"/>
                  </a:cubicBezTo>
                  <a:cubicBezTo>
                    <a:pt x="32" y="97"/>
                    <a:pt x="32" y="97"/>
                    <a:pt x="32" y="97"/>
                  </a:cubicBezTo>
                  <a:cubicBezTo>
                    <a:pt x="32" y="97"/>
                    <a:pt x="32" y="97"/>
                    <a:pt x="32" y="97"/>
                  </a:cubicBezTo>
                  <a:cubicBezTo>
                    <a:pt x="32" y="97"/>
                    <a:pt x="32" y="97"/>
                    <a:pt x="32" y="97"/>
                  </a:cubicBezTo>
                  <a:cubicBezTo>
                    <a:pt x="24" y="97"/>
                    <a:pt x="20" y="98"/>
                    <a:pt x="10" y="98"/>
                  </a:cubicBezTo>
                  <a:moveTo>
                    <a:pt x="62" y="0"/>
                  </a:moveTo>
                  <a:cubicBezTo>
                    <a:pt x="54" y="0"/>
                    <a:pt x="47" y="2"/>
                    <a:pt x="44" y="4"/>
                  </a:cubicBezTo>
                  <a:cubicBezTo>
                    <a:pt x="38" y="6"/>
                    <a:pt x="33" y="10"/>
                    <a:pt x="30" y="15"/>
                  </a:cubicBezTo>
                  <a:cubicBezTo>
                    <a:pt x="26" y="19"/>
                    <a:pt x="23" y="25"/>
                    <a:pt x="22" y="30"/>
                  </a:cubicBezTo>
                  <a:cubicBezTo>
                    <a:pt x="22" y="31"/>
                    <a:pt x="22" y="31"/>
                    <a:pt x="22" y="31"/>
                  </a:cubicBezTo>
                  <a:cubicBezTo>
                    <a:pt x="22" y="32"/>
                    <a:pt x="22" y="32"/>
                    <a:pt x="22" y="32"/>
                  </a:cubicBezTo>
                  <a:cubicBezTo>
                    <a:pt x="20" y="37"/>
                    <a:pt x="20" y="43"/>
                    <a:pt x="20" y="49"/>
                  </a:cubicBezTo>
                  <a:cubicBezTo>
                    <a:pt x="20" y="58"/>
                    <a:pt x="21" y="68"/>
                    <a:pt x="23" y="75"/>
                  </a:cubicBezTo>
                  <a:cubicBezTo>
                    <a:pt x="18" y="75"/>
                    <a:pt x="13" y="75"/>
                    <a:pt x="8" y="75"/>
                  </a:cubicBezTo>
                  <a:cubicBezTo>
                    <a:pt x="7" y="75"/>
                    <a:pt x="7" y="76"/>
                    <a:pt x="7" y="77"/>
                  </a:cubicBezTo>
                  <a:cubicBezTo>
                    <a:pt x="6" y="84"/>
                    <a:pt x="6" y="91"/>
                    <a:pt x="6" y="99"/>
                  </a:cubicBezTo>
                  <a:cubicBezTo>
                    <a:pt x="6" y="99"/>
                    <a:pt x="6" y="99"/>
                    <a:pt x="6" y="99"/>
                  </a:cubicBezTo>
                  <a:cubicBezTo>
                    <a:pt x="6" y="105"/>
                    <a:pt x="7" y="109"/>
                    <a:pt x="7" y="115"/>
                  </a:cubicBezTo>
                  <a:cubicBezTo>
                    <a:pt x="7" y="116"/>
                    <a:pt x="7" y="117"/>
                    <a:pt x="9" y="117"/>
                  </a:cubicBezTo>
                  <a:cubicBezTo>
                    <a:pt x="9" y="117"/>
                    <a:pt x="9" y="117"/>
                    <a:pt x="9" y="117"/>
                  </a:cubicBezTo>
                  <a:cubicBezTo>
                    <a:pt x="9" y="116"/>
                    <a:pt x="9" y="116"/>
                    <a:pt x="9" y="116"/>
                  </a:cubicBezTo>
                  <a:cubicBezTo>
                    <a:pt x="9" y="116"/>
                    <a:pt x="9" y="116"/>
                    <a:pt x="9" y="116"/>
                  </a:cubicBezTo>
                  <a:cubicBezTo>
                    <a:pt x="9" y="117"/>
                    <a:pt x="9" y="117"/>
                    <a:pt x="9" y="117"/>
                  </a:cubicBezTo>
                  <a:cubicBezTo>
                    <a:pt x="10" y="117"/>
                    <a:pt x="10" y="117"/>
                    <a:pt x="10" y="117"/>
                  </a:cubicBezTo>
                  <a:cubicBezTo>
                    <a:pt x="10" y="117"/>
                    <a:pt x="10" y="117"/>
                    <a:pt x="10" y="117"/>
                  </a:cubicBezTo>
                  <a:cubicBezTo>
                    <a:pt x="10" y="117"/>
                    <a:pt x="10" y="117"/>
                    <a:pt x="10" y="117"/>
                  </a:cubicBezTo>
                  <a:cubicBezTo>
                    <a:pt x="14" y="116"/>
                    <a:pt x="18" y="116"/>
                    <a:pt x="22" y="116"/>
                  </a:cubicBezTo>
                  <a:cubicBezTo>
                    <a:pt x="22" y="117"/>
                    <a:pt x="22" y="117"/>
                    <a:pt x="22" y="117"/>
                  </a:cubicBezTo>
                  <a:cubicBezTo>
                    <a:pt x="17" y="123"/>
                    <a:pt x="11" y="128"/>
                    <a:pt x="6" y="131"/>
                  </a:cubicBezTo>
                  <a:cubicBezTo>
                    <a:pt x="5" y="131"/>
                    <a:pt x="5" y="132"/>
                    <a:pt x="4" y="132"/>
                  </a:cubicBezTo>
                  <a:cubicBezTo>
                    <a:pt x="4" y="132"/>
                    <a:pt x="4" y="132"/>
                    <a:pt x="4" y="132"/>
                  </a:cubicBezTo>
                  <a:cubicBezTo>
                    <a:pt x="4" y="132"/>
                    <a:pt x="4" y="132"/>
                    <a:pt x="4" y="132"/>
                  </a:cubicBezTo>
                  <a:cubicBezTo>
                    <a:pt x="3" y="132"/>
                    <a:pt x="2" y="133"/>
                    <a:pt x="2" y="134"/>
                  </a:cubicBezTo>
                  <a:cubicBezTo>
                    <a:pt x="2" y="135"/>
                    <a:pt x="2" y="136"/>
                    <a:pt x="2" y="137"/>
                  </a:cubicBezTo>
                  <a:cubicBezTo>
                    <a:pt x="2" y="140"/>
                    <a:pt x="2" y="142"/>
                    <a:pt x="1" y="146"/>
                  </a:cubicBezTo>
                  <a:cubicBezTo>
                    <a:pt x="1" y="147"/>
                    <a:pt x="0" y="149"/>
                    <a:pt x="0" y="152"/>
                  </a:cubicBezTo>
                  <a:cubicBezTo>
                    <a:pt x="0" y="152"/>
                    <a:pt x="0" y="153"/>
                    <a:pt x="0" y="153"/>
                  </a:cubicBezTo>
                  <a:cubicBezTo>
                    <a:pt x="0" y="155"/>
                    <a:pt x="1" y="157"/>
                    <a:pt x="2" y="159"/>
                  </a:cubicBezTo>
                  <a:cubicBezTo>
                    <a:pt x="4" y="164"/>
                    <a:pt x="6" y="167"/>
                    <a:pt x="8" y="170"/>
                  </a:cubicBezTo>
                  <a:cubicBezTo>
                    <a:pt x="9" y="172"/>
                    <a:pt x="11" y="175"/>
                    <a:pt x="13" y="179"/>
                  </a:cubicBezTo>
                  <a:cubicBezTo>
                    <a:pt x="13" y="180"/>
                    <a:pt x="14" y="180"/>
                    <a:pt x="14" y="180"/>
                  </a:cubicBezTo>
                  <a:cubicBezTo>
                    <a:pt x="14" y="181"/>
                    <a:pt x="14" y="181"/>
                    <a:pt x="14" y="181"/>
                  </a:cubicBezTo>
                  <a:cubicBezTo>
                    <a:pt x="15" y="181"/>
                    <a:pt x="15" y="181"/>
                    <a:pt x="15" y="181"/>
                  </a:cubicBezTo>
                  <a:cubicBezTo>
                    <a:pt x="16" y="181"/>
                    <a:pt x="17" y="181"/>
                    <a:pt x="17" y="180"/>
                  </a:cubicBezTo>
                  <a:cubicBezTo>
                    <a:pt x="19" y="178"/>
                    <a:pt x="22" y="176"/>
                    <a:pt x="25" y="175"/>
                  </a:cubicBezTo>
                  <a:cubicBezTo>
                    <a:pt x="28" y="174"/>
                    <a:pt x="32" y="174"/>
                    <a:pt x="36" y="173"/>
                  </a:cubicBezTo>
                  <a:cubicBezTo>
                    <a:pt x="38" y="173"/>
                    <a:pt x="41" y="173"/>
                    <a:pt x="43" y="173"/>
                  </a:cubicBezTo>
                  <a:cubicBezTo>
                    <a:pt x="43" y="173"/>
                    <a:pt x="43" y="173"/>
                    <a:pt x="43" y="173"/>
                  </a:cubicBezTo>
                  <a:cubicBezTo>
                    <a:pt x="44" y="173"/>
                    <a:pt x="46" y="173"/>
                    <a:pt x="47" y="173"/>
                  </a:cubicBezTo>
                  <a:cubicBezTo>
                    <a:pt x="47" y="173"/>
                    <a:pt x="47" y="173"/>
                    <a:pt x="47" y="173"/>
                  </a:cubicBezTo>
                  <a:cubicBezTo>
                    <a:pt x="52" y="174"/>
                    <a:pt x="58" y="176"/>
                    <a:pt x="64" y="178"/>
                  </a:cubicBezTo>
                  <a:cubicBezTo>
                    <a:pt x="72" y="181"/>
                    <a:pt x="81" y="183"/>
                    <a:pt x="91" y="183"/>
                  </a:cubicBezTo>
                  <a:cubicBezTo>
                    <a:pt x="97" y="183"/>
                    <a:pt x="104" y="182"/>
                    <a:pt x="111" y="180"/>
                  </a:cubicBezTo>
                  <a:cubicBezTo>
                    <a:pt x="111" y="180"/>
                    <a:pt x="111" y="180"/>
                    <a:pt x="111" y="180"/>
                  </a:cubicBezTo>
                  <a:cubicBezTo>
                    <a:pt x="112" y="180"/>
                    <a:pt x="113" y="179"/>
                    <a:pt x="113" y="178"/>
                  </a:cubicBezTo>
                  <a:cubicBezTo>
                    <a:pt x="113" y="177"/>
                    <a:pt x="113" y="177"/>
                    <a:pt x="113" y="177"/>
                  </a:cubicBezTo>
                  <a:cubicBezTo>
                    <a:pt x="115" y="170"/>
                    <a:pt x="116" y="165"/>
                    <a:pt x="117" y="158"/>
                  </a:cubicBezTo>
                  <a:cubicBezTo>
                    <a:pt x="117" y="157"/>
                    <a:pt x="117" y="157"/>
                    <a:pt x="116" y="156"/>
                  </a:cubicBezTo>
                  <a:cubicBezTo>
                    <a:pt x="115" y="152"/>
                    <a:pt x="114" y="149"/>
                    <a:pt x="113" y="146"/>
                  </a:cubicBezTo>
                  <a:cubicBezTo>
                    <a:pt x="112" y="143"/>
                    <a:pt x="111" y="140"/>
                    <a:pt x="111" y="136"/>
                  </a:cubicBezTo>
                  <a:cubicBezTo>
                    <a:pt x="111" y="135"/>
                    <a:pt x="111" y="134"/>
                    <a:pt x="110" y="134"/>
                  </a:cubicBezTo>
                  <a:cubicBezTo>
                    <a:pt x="110" y="134"/>
                    <a:pt x="110" y="134"/>
                    <a:pt x="109" y="134"/>
                  </a:cubicBezTo>
                  <a:cubicBezTo>
                    <a:pt x="109" y="134"/>
                    <a:pt x="109" y="134"/>
                    <a:pt x="109" y="134"/>
                  </a:cubicBezTo>
                  <a:cubicBezTo>
                    <a:pt x="99" y="137"/>
                    <a:pt x="90" y="138"/>
                    <a:pt x="83" y="138"/>
                  </a:cubicBezTo>
                  <a:cubicBezTo>
                    <a:pt x="72" y="138"/>
                    <a:pt x="63" y="136"/>
                    <a:pt x="57" y="133"/>
                  </a:cubicBezTo>
                  <a:cubicBezTo>
                    <a:pt x="54" y="132"/>
                    <a:pt x="52" y="131"/>
                    <a:pt x="51" y="130"/>
                  </a:cubicBezTo>
                  <a:cubicBezTo>
                    <a:pt x="50" y="130"/>
                    <a:pt x="50" y="130"/>
                    <a:pt x="50" y="130"/>
                  </a:cubicBezTo>
                  <a:cubicBezTo>
                    <a:pt x="53" y="126"/>
                    <a:pt x="56" y="121"/>
                    <a:pt x="58" y="116"/>
                  </a:cubicBezTo>
                  <a:cubicBezTo>
                    <a:pt x="68" y="116"/>
                    <a:pt x="77" y="116"/>
                    <a:pt x="85" y="116"/>
                  </a:cubicBezTo>
                  <a:cubicBezTo>
                    <a:pt x="86" y="116"/>
                    <a:pt x="86" y="116"/>
                    <a:pt x="86" y="116"/>
                  </a:cubicBezTo>
                  <a:cubicBezTo>
                    <a:pt x="87" y="116"/>
                    <a:pt x="87" y="116"/>
                    <a:pt x="87" y="116"/>
                  </a:cubicBezTo>
                  <a:cubicBezTo>
                    <a:pt x="87" y="116"/>
                    <a:pt x="87" y="116"/>
                    <a:pt x="87" y="116"/>
                  </a:cubicBezTo>
                  <a:cubicBezTo>
                    <a:pt x="87" y="116"/>
                    <a:pt x="87" y="116"/>
                    <a:pt x="87" y="116"/>
                  </a:cubicBezTo>
                  <a:cubicBezTo>
                    <a:pt x="87" y="116"/>
                    <a:pt x="87" y="116"/>
                    <a:pt x="87" y="116"/>
                  </a:cubicBezTo>
                  <a:cubicBezTo>
                    <a:pt x="88" y="116"/>
                    <a:pt x="88" y="116"/>
                    <a:pt x="88" y="116"/>
                  </a:cubicBezTo>
                  <a:cubicBezTo>
                    <a:pt x="88" y="115"/>
                    <a:pt x="88" y="115"/>
                    <a:pt x="88" y="115"/>
                  </a:cubicBezTo>
                  <a:cubicBezTo>
                    <a:pt x="88" y="115"/>
                    <a:pt x="88" y="115"/>
                    <a:pt x="88" y="115"/>
                  </a:cubicBezTo>
                  <a:cubicBezTo>
                    <a:pt x="88" y="115"/>
                    <a:pt x="88" y="115"/>
                    <a:pt x="88" y="115"/>
                  </a:cubicBezTo>
                  <a:cubicBezTo>
                    <a:pt x="89" y="111"/>
                    <a:pt x="90" y="107"/>
                    <a:pt x="90" y="103"/>
                  </a:cubicBezTo>
                  <a:cubicBezTo>
                    <a:pt x="91" y="103"/>
                    <a:pt x="91" y="102"/>
                    <a:pt x="91" y="102"/>
                  </a:cubicBezTo>
                  <a:cubicBezTo>
                    <a:pt x="91" y="99"/>
                    <a:pt x="90" y="97"/>
                    <a:pt x="90" y="95"/>
                  </a:cubicBezTo>
                  <a:cubicBezTo>
                    <a:pt x="90" y="90"/>
                    <a:pt x="91" y="85"/>
                    <a:pt x="92" y="79"/>
                  </a:cubicBezTo>
                  <a:cubicBezTo>
                    <a:pt x="92" y="79"/>
                    <a:pt x="92" y="78"/>
                    <a:pt x="92" y="78"/>
                  </a:cubicBezTo>
                  <a:cubicBezTo>
                    <a:pt x="91" y="77"/>
                    <a:pt x="91" y="77"/>
                    <a:pt x="90" y="77"/>
                  </a:cubicBezTo>
                  <a:cubicBezTo>
                    <a:pt x="90" y="77"/>
                    <a:pt x="90" y="77"/>
                    <a:pt x="90" y="77"/>
                  </a:cubicBezTo>
                  <a:cubicBezTo>
                    <a:pt x="80" y="77"/>
                    <a:pt x="69" y="77"/>
                    <a:pt x="58" y="77"/>
                  </a:cubicBezTo>
                  <a:cubicBezTo>
                    <a:pt x="57" y="75"/>
                    <a:pt x="56" y="71"/>
                    <a:pt x="55" y="66"/>
                  </a:cubicBezTo>
                  <a:cubicBezTo>
                    <a:pt x="55" y="65"/>
                    <a:pt x="55" y="65"/>
                    <a:pt x="55" y="64"/>
                  </a:cubicBezTo>
                  <a:cubicBezTo>
                    <a:pt x="55" y="63"/>
                    <a:pt x="55" y="63"/>
                    <a:pt x="55" y="63"/>
                  </a:cubicBezTo>
                  <a:cubicBezTo>
                    <a:pt x="55" y="63"/>
                    <a:pt x="55" y="62"/>
                    <a:pt x="55" y="62"/>
                  </a:cubicBezTo>
                  <a:cubicBezTo>
                    <a:pt x="55" y="57"/>
                    <a:pt x="59" y="51"/>
                    <a:pt x="64" y="50"/>
                  </a:cubicBezTo>
                  <a:cubicBezTo>
                    <a:pt x="64" y="50"/>
                    <a:pt x="65" y="50"/>
                    <a:pt x="66" y="50"/>
                  </a:cubicBezTo>
                  <a:cubicBezTo>
                    <a:pt x="66" y="50"/>
                    <a:pt x="67" y="50"/>
                    <a:pt x="67" y="50"/>
                  </a:cubicBezTo>
                  <a:cubicBezTo>
                    <a:pt x="69" y="51"/>
                    <a:pt x="70" y="52"/>
                    <a:pt x="71" y="54"/>
                  </a:cubicBezTo>
                  <a:cubicBezTo>
                    <a:pt x="72" y="56"/>
                    <a:pt x="73" y="58"/>
                    <a:pt x="73" y="60"/>
                  </a:cubicBezTo>
                  <a:cubicBezTo>
                    <a:pt x="74" y="62"/>
                    <a:pt x="74" y="64"/>
                    <a:pt x="74" y="66"/>
                  </a:cubicBezTo>
                  <a:cubicBezTo>
                    <a:pt x="75" y="67"/>
                    <a:pt x="76" y="67"/>
                    <a:pt x="76" y="67"/>
                  </a:cubicBezTo>
                  <a:cubicBezTo>
                    <a:pt x="77" y="67"/>
                    <a:pt x="77" y="67"/>
                    <a:pt x="77" y="67"/>
                  </a:cubicBezTo>
                  <a:cubicBezTo>
                    <a:pt x="77" y="67"/>
                    <a:pt x="77" y="67"/>
                    <a:pt x="77" y="67"/>
                  </a:cubicBezTo>
                  <a:cubicBezTo>
                    <a:pt x="78" y="68"/>
                    <a:pt x="78" y="68"/>
                    <a:pt x="79" y="68"/>
                  </a:cubicBezTo>
                  <a:cubicBezTo>
                    <a:pt x="79" y="68"/>
                    <a:pt x="79" y="68"/>
                    <a:pt x="79" y="68"/>
                  </a:cubicBezTo>
                  <a:cubicBezTo>
                    <a:pt x="87" y="64"/>
                    <a:pt x="96" y="61"/>
                    <a:pt x="104" y="59"/>
                  </a:cubicBezTo>
                  <a:cubicBezTo>
                    <a:pt x="105" y="59"/>
                    <a:pt x="105" y="59"/>
                    <a:pt x="105" y="59"/>
                  </a:cubicBezTo>
                  <a:cubicBezTo>
                    <a:pt x="106" y="59"/>
                    <a:pt x="106" y="59"/>
                    <a:pt x="106" y="58"/>
                  </a:cubicBezTo>
                  <a:cubicBezTo>
                    <a:pt x="108" y="53"/>
                    <a:pt x="109" y="49"/>
                    <a:pt x="109" y="44"/>
                  </a:cubicBezTo>
                  <a:cubicBezTo>
                    <a:pt x="109" y="43"/>
                    <a:pt x="109" y="42"/>
                    <a:pt x="108" y="42"/>
                  </a:cubicBezTo>
                  <a:cubicBezTo>
                    <a:pt x="107" y="26"/>
                    <a:pt x="100" y="15"/>
                    <a:pt x="92" y="9"/>
                  </a:cubicBezTo>
                  <a:cubicBezTo>
                    <a:pt x="83" y="2"/>
                    <a:pt x="72" y="0"/>
                    <a:pt x="62"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41" name="组合 240"/>
          <p:cNvGrpSpPr/>
          <p:nvPr/>
        </p:nvGrpSpPr>
        <p:grpSpPr>
          <a:xfrm>
            <a:off x="415958" y="1522219"/>
            <a:ext cx="1791296" cy="1791296"/>
            <a:chOff x="5444044" y="1830654"/>
            <a:chExt cx="1850013" cy="1850013"/>
          </a:xfrm>
          <a:scene3d>
            <a:camera prst="isometricOffAxis2Left"/>
            <a:lightRig rig="threePt" dir="t"/>
          </a:scene3d>
        </p:grpSpPr>
        <p:sp>
          <p:nvSpPr>
            <p:cNvPr id="242" name="椭圆 241"/>
            <p:cNvSpPr/>
            <p:nvPr/>
          </p:nvSpPr>
          <p:spPr>
            <a:xfrm>
              <a:off x="5444044" y="1830654"/>
              <a:ext cx="1850013" cy="1850013"/>
            </a:xfrm>
            <a:prstGeom prst="ellipse">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3" name="椭圆 242"/>
            <p:cNvSpPr/>
            <p:nvPr/>
          </p:nvSpPr>
          <p:spPr>
            <a:xfrm>
              <a:off x="5576188" y="1962798"/>
              <a:ext cx="1585725" cy="1585725"/>
            </a:xfrm>
            <a:prstGeom prst="ellips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4" name="椭圆 243"/>
            <p:cNvSpPr/>
            <p:nvPr/>
          </p:nvSpPr>
          <p:spPr>
            <a:xfrm>
              <a:off x="5697987" y="2084597"/>
              <a:ext cx="1342126" cy="1342126"/>
            </a:xfrm>
            <a:prstGeom prst="ellipse">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5" name="椭圆 244"/>
            <p:cNvSpPr/>
            <p:nvPr/>
          </p:nvSpPr>
          <p:spPr>
            <a:xfrm>
              <a:off x="5861139" y="2247749"/>
              <a:ext cx="1015823" cy="1015823"/>
            </a:xfrm>
            <a:prstGeom prst="ellips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6" name="椭圆 245"/>
            <p:cNvSpPr/>
            <p:nvPr/>
          </p:nvSpPr>
          <p:spPr>
            <a:xfrm>
              <a:off x="5972810" y="2359420"/>
              <a:ext cx="792480" cy="792480"/>
            </a:xfrm>
            <a:prstGeom prst="ellipse">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7" name="椭圆 246"/>
            <p:cNvSpPr/>
            <p:nvPr/>
          </p:nvSpPr>
          <p:spPr>
            <a:xfrm>
              <a:off x="6171523" y="2558133"/>
              <a:ext cx="395054" cy="395054"/>
            </a:xfrm>
            <a:prstGeom prst="ellipse">
              <a:avLst/>
            </a:prstGeom>
            <a:solidFill>
              <a:srgbClr val="0068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8" name="组合 247"/>
          <p:cNvGrpSpPr/>
          <p:nvPr/>
        </p:nvGrpSpPr>
        <p:grpSpPr>
          <a:xfrm>
            <a:off x="1348801" y="897063"/>
            <a:ext cx="4644176" cy="4184029"/>
            <a:chOff x="2179402" y="1094484"/>
            <a:chExt cx="6192234" cy="5578705"/>
          </a:xfrm>
        </p:grpSpPr>
        <p:sp>
          <p:nvSpPr>
            <p:cNvPr id="249" name="矩形 1683"/>
            <p:cNvSpPr/>
            <p:nvPr/>
          </p:nvSpPr>
          <p:spPr>
            <a:xfrm rot="3786281">
              <a:off x="3548146" y="5941564"/>
              <a:ext cx="1285879" cy="177372"/>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 name="connsiteX0-41" fmla="*/ 101873 w 661515"/>
                <a:gd name="connsiteY0-42" fmla="*/ 4487 h 128302"/>
                <a:gd name="connsiteX1-43" fmla="*/ 661515 w 661515"/>
                <a:gd name="connsiteY1-44" fmla="*/ 0 h 128302"/>
                <a:gd name="connsiteX2-45" fmla="*/ 619681 w 661515"/>
                <a:gd name="connsiteY2-46" fmla="*/ 101361 h 128302"/>
                <a:gd name="connsiteX3-47" fmla="*/ 0 w 661515"/>
                <a:gd name="connsiteY3-48" fmla="*/ 128302 h 128302"/>
                <a:gd name="connsiteX4-49" fmla="*/ 101873 w 661515"/>
                <a:gd name="connsiteY4-50" fmla="*/ 4487 h 128302"/>
                <a:gd name="connsiteX0-51" fmla="*/ 120424 w 680066"/>
                <a:gd name="connsiteY0-52" fmla="*/ 4487 h 123974"/>
                <a:gd name="connsiteX1-53" fmla="*/ 680066 w 680066"/>
                <a:gd name="connsiteY1-54" fmla="*/ 0 h 123974"/>
                <a:gd name="connsiteX2-55" fmla="*/ 638232 w 680066"/>
                <a:gd name="connsiteY2-56" fmla="*/ 101361 h 123974"/>
                <a:gd name="connsiteX3-57" fmla="*/ 0 w 680066"/>
                <a:gd name="connsiteY3-58" fmla="*/ 123974 h 123974"/>
                <a:gd name="connsiteX4-59" fmla="*/ 120424 w 680066"/>
                <a:gd name="connsiteY4-60" fmla="*/ 4487 h 123974"/>
                <a:gd name="connsiteX0-61" fmla="*/ 120424 w 680066"/>
                <a:gd name="connsiteY0-62" fmla="*/ 4487 h 123974"/>
                <a:gd name="connsiteX1-63" fmla="*/ 680066 w 680066"/>
                <a:gd name="connsiteY1-64" fmla="*/ 0 h 123974"/>
                <a:gd name="connsiteX2-65" fmla="*/ 638232 w 680066"/>
                <a:gd name="connsiteY2-66" fmla="*/ 101361 h 123974"/>
                <a:gd name="connsiteX3-67" fmla="*/ 0 w 680066"/>
                <a:gd name="connsiteY3-68" fmla="*/ 123974 h 123974"/>
                <a:gd name="connsiteX4-69" fmla="*/ 120424 w 680066"/>
                <a:gd name="connsiteY4-70" fmla="*/ 4487 h 123974"/>
                <a:gd name="connsiteX0-71" fmla="*/ 153269 w 680066"/>
                <a:gd name="connsiteY0-72" fmla="*/ 8868 h 123974"/>
                <a:gd name="connsiteX1-73" fmla="*/ 680066 w 680066"/>
                <a:gd name="connsiteY1-74" fmla="*/ 0 h 123974"/>
                <a:gd name="connsiteX2-75" fmla="*/ 638232 w 680066"/>
                <a:gd name="connsiteY2-76" fmla="*/ 101361 h 123974"/>
                <a:gd name="connsiteX3-77" fmla="*/ 0 w 680066"/>
                <a:gd name="connsiteY3-78" fmla="*/ 123974 h 123974"/>
                <a:gd name="connsiteX4-79" fmla="*/ 153269 w 680066"/>
                <a:gd name="connsiteY4-80" fmla="*/ 8868 h 123974"/>
                <a:gd name="connsiteX0-81" fmla="*/ 153269 w 680066"/>
                <a:gd name="connsiteY0-82" fmla="*/ 8868 h 123974"/>
                <a:gd name="connsiteX1-83" fmla="*/ 680066 w 680066"/>
                <a:gd name="connsiteY1-84" fmla="*/ 0 h 123974"/>
                <a:gd name="connsiteX2-85" fmla="*/ 638232 w 680066"/>
                <a:gd name="connsiteY2-86" fmla="*/ 101361 h 123974"/>
                <a:gd name="connsiteX3-87" fmla="*/ 0 w 680066"/>
                <a:gd name="connsiteY3-88" fmla="*/ 123974 h 123974"/>
                <a:gd name="connsiteX4-89" fmla="*/ 153269 w 680066"/>
                <a:gd name="connsiteY4-90" fmla="*/ 8868 h 123974"/>
                <a:gd name="connsiteX0-91" fmla="*/ 66164 w 592961"/>
                <a:gd name="connsiteY0-92" fmla="*/ 8868 h 113416"/>
                <a:gd name="connsiteX1-93" fmla="*/ 592961 w 592961"/>
                <a:gd name="connsiteY1-94" fmla="*/ 0 h 113416"/>
                <a:gd name="connsiteX2-95" fmla="*/ 551127 w 592961"/>
                <a:gd name="connsiteY2-96" fmla="*/ 101361 h 113416"/>
                <a:gd name="connsiteX3-97" fmla="*/ 0 w 592961"/>
                <a:gd name="connsiteY3-98" fmla="*/ 113415 h 113416"/>
                <a:gd name="connsiteX4-99" fmla="*/ 66164 w 592961"/>
                <a:gd name="connsiteY4-100" fmla="*/ 8868 h 113416"/>
                <a:gd name="connsiteX0-101" fmla="*/ 36362 w 613552"/>
                <a:gd name="connsiteY0-102" fmla="*/ 0 h 117548"/>
                <a:gd name="connsiteX1-103" fmla="*/ 613552 w 613552"/>
                <a:gd name="connsiteY1-104" fmla="*/ 4134 h 117548"/>
                <a:gd name="connsiteX2-105" fmla="*/ 571718 w 613552"/>
                <a:gd name="connsiteY2-106" fmla="*/ 105495 h 117548"/>
                <a:gd name="connsiteX3-107" fmla="*/ 20591 w 613552"/>
                <a:gd name="connsiteY3-108" fmla="*/ 117549 h 117548"/>
                <a:gd name="connsiteX4-109" fmla="*/ 36362 w 613552"/>
                <a:gd name="connsiteY4-110" fmla="*/ 0 h 117548"/>
                <a:gd name="connsiteX0-111" fmla="*/ 15771 w 592961"/>
                <a:gd name="connsiteY0-112" fmla="*/ 0 h 117549"/>
                <a:gd name="connsiteX1-113" fmla="*/ 592961 w 592961"/>
                <a:gd name="connsiteY1-114" fmla="*/ 4134 h 117549"/>
                <a:gd name="connsiteX2-115" fmla="*/ 551127 w 592961"/>
                <a:gd name="connsiteY2-116" fmla="*/ 105495 h 117549"/>
                <a:gd name="connsiteX3-117" fmla="*/ 0 w 592961"/>
                <a:gd name="connsiteY3-118" fmla="*/ 117549 h 117549"/>
                <a:gd name="connsiteX4-119" fmla="*/ 15771 w 592961"/>
                <a:gd name="connsiteY4-120" fmla="*/ 0 h 117549"/>
                <a:gd name="connsiteX0-121" fmla="*/ 15771 w 593018"/>
                <a:gd name="connsiteY0-122" fmla="*/ 0 h 117549"/>
                <a:gd name="connsiteX1-123" fmla="*/ 592961 w 593018"/>
                <a:gd name="connsiteY1-124" fmla="*/ 4134 h 117549"/>
                <a:gd name="connsiteX2-125" fmla="*/ 574025 w 593018"/>
                <a:gd name="connsiteY2-126" fmla="*/ 110390 h 117549"/>
                <a:gd name="connsiteX3-127" fmla="*/ 0 w 593018"/>
                <a:gd name="connsiteY3-128" fmla="*/ 117549 h 117549"/>
                <a:gd name="connsiteX4-129" fmla="*/ 15771 w 593018"/>
                <a:gd name="connsiteY4-130" fmla="*/ 0 h 117549"/>
                <a:gd name="connsiteX0-131" fmla="*/ 15771 w 592961"/>
                <a:gd name="connsiteY0-132" fmla="*/ 0 h 117549"/>
                <a:gd name="connsiteX1-133" fmla="*/ 592961 w 592961"/>
                <a:gd name="connsiteY1-134" fmla="*/ 4134 h 117549"/>
                <a:gd name="connsiteX2-135" fmla="*/ 574025 w 592961"/>
                <a:gd name="connsiteY2-136" fmla="*/ 110390 h 117549"/>
                <a:gd name="connsiteX3-137" fmla="*/ 0 w 592961"/>
                <a:gd name="connsiteY3-138" fmla="*/ 117549 h 117549"/>
                <a:gd name="connsiteX4-139" fmla="*/ 15771 w 592961"/>
                <a:gd name="connsiteY4-140" fmla="*/ 0 h 117549"/>
                <a:gd name="connsiteX0-141" fmla="*/ 15771 w 593091"/>
                <a:gd name="connsiteY0-142" fmla="*/ 0 h 117549"/>
                <a:gd name="connsiteX1-143" fmla="*/ 592961 w 593091"/>
                <a:gd name="connsiteY1-144" fmla="*/ 4134 h 117549"/>
                <a:gd name="connsiteX2-145" fmla="*/ 582541 w 593091"/>
                <a:gd name="connsiteY2-146" fmla="*/ 109519 h 117549"/>
                <a:gd name="connsiteX3-147" fmla="*/ 0 w 593091"/>
                <a:gd name="connsiteY3-148" fmla="*/ 117549 h 117549"/>
                <a:gd name="connsiteX4-149" fmla="*/ 15771 w 593091"/>
                <a:gd name="connsiteY4-150" fmla="*/ 0 h 117549"/>
                <a:gd name="connsiteX0-151" fmla="*/ 15771 w 592961"/>
                <a:gd name="connsiteY0-152" fmla="*/ 0 h 117549"/>
                <a:gd name="connsiteX1-153" fmla="*/ 592961 w 592961"/>
                <a:gd name="connsiteY1-154" fmla="*/ 4134 h 117549"/>
                <a:gd name="connsiteX2-155" fmla="*/ 582541 w 592961"/>
                <a:gd name="connsiteY2-156" fmla="*/ 109519 h 117549"/>
                <a:gd name="connsiteX3-157" fmla="*/ 0 w 592961"/>
                <a:gd name="connsiteY3-158" fmla="*/ 117549 h 117549"/>
                <a:gd name="connsiteX4-159" fmla="*/ 15771 w 592961"/>
                <a:gd name="connsiteY4-160" fmla="*/ 0 h 11754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92961" h="117549">
                  <a:moveTo>
                    <a:pt x="15771" y="0"/>
                  </a:moveTo>
                  <a:lnTo>
                    <a:pt x="592961" y="4134"/>
                  </a:lnTo>
                  <a:cubicBezTo>
                    <a:pt x="592978" y="35710"/>
                    <a:pt x="589776" y="58913"/>
                    <a:pt x="582541" y="109519"/>
                  </a:cubicBezTo>
                  <a:lnTo>
                    <a:pt x="0" y="117549"/>
                  </a:lnTo>
                  <a:cubicBezTo>
                    <a:pt x="10042" y="90388"/>
                    <a:pt x="3970" y="22807"/>
                    <a:pt x="15771" y="0"/>
                  </a:cubicBezTo>
                  <a:close/>
                </a:path>
              </a:pathLst>
            </a:custGeom>
            <a:gradFill>
              <a:gsLst>
                <a:gs pos="0">
                  <a:schemeClr val="tx1">
                    <a:alpha val="60000"/>
                  </a:schemeClr>
                </a:gs>
                <a:gs pos="100000">
                  <a:srgbClr val="EFEFEF">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50" name="图片 249"/>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5585618" y="2890048"/>
              <a:ext cx="1362075" cy="119039"/>
            </a:xfrm>
            <a:prstGeom prst="rect">
              <a:avLst/>
            </a:prstGeom>
          </p:spPr>
        </p:pic>
        <p:pic>
          <p:nvPicPr>
            <p:cNvPr id="251" name="图片 250"/>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flipV="1">
              <a:off x="5585618" y="3375554"/>
              <a:ext cx="1362075" cy="119039"/>
            </a:xfrm>
            <a:prstGeom prst="rect">
              <a:avLst/>
            </a:prstGeom>
          </p:spPr>
        </p:pic>
        <p:pic>
          <p:nvPicPr>
            <p:cNvPr id="252" name="图片 251"/>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7676540" y="4082557"/>
              <a:ext cx="688210" cy="119039"/>
            </a:xfrm>
            <a:prstGeom prst="rect">
              <a:avLst/>
            </a:prstGeom>
          </p:spPr>
        </p:pic>
        <p:pic>
          <p:nvPicPr>
            <p:cNvPr id="253" name="图片 252"/>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7676540" y="3092470"/>
              <a:ext cx="688210" cy="119039"/>
            </a:xfrm>
            <a:prstGeom prst="rect">
              <a:avLst/>
            </a:prstGeom>
          </p:spPr>
        </p:pic>
        <p:pic>
          <p:nvPicPr>
            <p:cNvPr id="254" name="图片 253"/>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7676540" y="1301077"/>
              <a:ext cx="688210" cy="119039"/>
            </a:xfrm>
            <a:prstGeom prst="rect">
              <a:avLst/>
            </a:prstGeom>
          </p:spPr>
        </p:pic>
        <p:grpSp>
          <p:nvGrpSpPr>
            <p:cNvPr id="255" name="组合 254"/>
            <p:cNvGrpSpPr/>
            <p:nvPr/>
          </p:nvGrpSpPr>
          <p:grpSpPr>
            <a:xfrm>
              <a:off x="5310249" y="1388988"/>
              <a:ext cx="3056032" cy="1778165"/>
              <a:chOff x="6702251" y="-566700"/>
              <a:chExt cx="5307271" cy="3057482"/>
            </a:xfrm>
          </p:grpSpPr>
          <p:sp>
            <p:nvSpPr>
              <p:cNvPr id="333" name="Freeform 730"/>
              <p:cNvSpPr/>
              <p:nvPr/>
            </p:nvSpPr>
            <p:spPr bwMode="auto">
              <a:xfrm>
                <a:off x="6704097" y="-566700"/>
                <a:ext cx="5305425" cy="2884487"/>
              </a:xfrm>
              <a:custGeom>
                <a:avLst/>
                <a:gdLst>
                  <a:gd name="T0" fmla="*/ 0 w 1412"/>
                  <a:gd name="T1" fmla="*/ 766 h 766"/>
                  <a:gd name="T2" fmla="*/ 0 w 1412"/>
                  <a:gd name="T3" fmla="*/ 728 h 766"/>
                  <a:gd name="T4" fmla="*/ 693 w 1412"/>
                  <a:gd name="T5" fmla="*/ 728 h 766"/>
                  <a:gd name="T6" fmla="*/ 753 w 1412"/>
                  <a:gd name="T7" fmla="*/ 687 h 766"/>
                  <a:gd name="T8" fmla="*/ 990 w 1412"/>
                  <a:gd name="T9" fmla="*/ 87 h 766"/>
                  <a:gd name="T10" fmla="*/ 1117 w 1412"/>
                  <a:gd name="T11" fmla="*/ 0 h 766"/>
                  <a:gd name="T12" fmla="*/ 1412 w 1412"/>
                  <a:gd name="T13" fmla="*/ 0 h 766"/>
                  <a:gd name="T14" fmla="*/ 1412 w 1412"/>
                  <a:gd name="T15" fmla="*/ 359 h 766"/>
                  <a:gd name="T16" fmla="*/ 1094 w 1412"/>
                  <a:gd name="T17" fmla="*/ 359 h 766"/>
                  <a:gd name="T18" fmla="*/ 986 w 1412"/>
                  <a:gd name="T19" fmla="*/ 426 h 766"/>
                  <a:gd name="T20" fmla="*/ 756 w 1412"/>
                  <a:gd name="T21" fmla="*/ 739 h 766"/>
                  <a:gd name="T22" fmla="*/ 698 w 1412"/>
                  <a:gd name="T23" fmla="*/ 766 h 766"/>
                  <a:gd name="T24" fmla="*/ 0 w 1412"/>
                  <a:gd name="T25" fmla="*/ 766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2" h="766">
                    <a:moveTo>
                      <a:pt x="0" y="766"/>
                    </a:moveTo>
                    <a:cubicBezTo>
                      <a:pt x="0" y="728"/>
                      <a:pt x="0" y="728"/>
                      <a:pt x="0" y="728"/>
                    </a:cubicBezTo>
                    <a:cubicBezTo>
                      <a:pt x="693" y="728"/>
                      <a:pt x="693" y="728"/>
                      <a:pt x="693" y="728"/>
                    </a:cubicBezTo>
                    <a:cubicBezTo>
                      <a:pt x="719" y="728"/>
                      <a:pt x="743" y="712"/>
                      <a:pt x="753" y="687"/>
                    </a:cubicBezTo>
                    <a:cubicBezTo>
                      <a:pt x="990" y="87"/>
                      <a:pt x="990" y="87"/>
                      <a:pt x="990" y="87"/>
                    </a:cubicBezTo>
                    <a:cubicBezTo>
                      <a:pt x="1011" y="38"/>
                      <a:pt x="1054" y="0"/>
                      <a:pt x="1117" y="0"/>
                    </a:cubicBezTo>
                    <a:cubicBezTo>
                      <a:pt x="1412" y="0"/>
                      <a:pt x="1412" y="0"/>
                      <a:pt x="1412" y="0"/>
                    </a:cubicBezTo>
                    <a:cubicBezTo>
                      <a:pt x="1412" y="359"/>
                      <a:pt x="1412" y="359"/>
                      <a:pt x="1412" y="359"/>
                    </a:cubicBezTo>
                    <a:cubicBezTo>
                      <a:pt x="1094" y="359"/>
                      <a:pt x="1094" y="359"/>
                      <a:pt x="1094" y="359"/>
                    </a:cubicBezTo>
                    <a:cubicBezTo>
                      <a:pt x="1043" y="359"/>
                      <a:pt x="1010" y="390"/>
                      <a:pt x="986" y="426"/>
                    </a:cubicBezTo>
                    <a:cubicBezTo>
                      <a:pt x="756" y="739"/>
                      <a:pt x="756" y="739"/>
                      <a:pt x="756" y="739"/>
                    </a:cubicBezTo>
                    <a:cubicBezTo>
                      <a:pt x="744" y="756"/>
                      <a:pt x="719" y="766"/>
                      <a:pt x="698" y="766"/>
                    </a:cubicBezTo>
                    <a:lnTo>
                      <a:pt x="0" y="766"/>
                    </a:lnTo>
                    <a:close/>
                  </a:path>
                </a:pathLst>
              </a:custGeom>
              <a:solidFill>
                <a:srgbClr val="00682F"/>
              </a:solidFill>
              <a:ln>
                <a:noFill/>
              </a:ln>
              <a:scene3d>
                <a:camera prst="orthographicFront"/>
                <a:lightRig rig="threePt" dir="t"/>
              </a:scene3d>
              <a:sp3d>
                <a:bevelT w="19050" h="6350" prst="angle"/>
              </a:sp3d>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734"/>
              <p:cNvSpPr/>
              <p:nvPr/>
            </p:nvSpPr>
            <p:spPr bwMode="auto">
              <a:xfrm>
                <a:off x="6702251" y="874707"/>
                <a:ext cx="5305425" cy="1616075"/>
              </a:xfrm>
              <a:custGeom>
                <a:avLst/>
                <a:gdLst>
                  <a:gd name="T0" fmla="*/ 0 w 1412"/>
                  <a:gd name="T1" fmla="*/ 391 h 428"/>
                  <a:gd name="T2" fmla="*/ 697 w 1412"/>
                  <a:gd name="T3" fmla="*/ 391 h 428"/>
                  <a:gd name="T4" fmla="*/ 756 w 1412"/>
                  <a:gd name="T5" fmla="*/ 365 h 428"/>
                  <a:gd name="T6" fmla="*/ 986 w 1412"/>
                  <a:gd name="T7" fmla="*/ 67 h 428"/>
                  <a:gd name="T8" fmla="*/ 1094 w 1412"/>
                  <a:gd name="T9" fmla="*/ 0 h 428"/>
                  <a:gd name="T10" fmla="*/ 1412 w 1412"/>
                  <a:gd name="T11" fmla="*/ 0 h 428"/>
                  <a:gd name="T12" fmla="*/ 1412 w 1412"/>
                  <a:gd name="T13" fmla="*/ 428 h 428"/>
                  <a:gd name="T14" fmla="*/ 1050 w 1412"/>
                  <a:gd name="T15" fmla="*/ 428 h 428"/>
                  <a:gd name="T16" fmla="*/ 998 w 1412"/>
                  <a:gd name="T17" fmla="*/ 428 h 428"/>
                  <a:gd name="T18" fmla="*/ 942 w 1412"/>
                  <a:gd name="T19" fmla="*/ 428 h 428"/>
                  <a:gd name="T20" fmla="*/ 929 w 1412"/>
                  <a:gd name="T21" fmla="*/ 428 h 428"/>
                  <a:gd name="T22" fmla="*/ 737 w 1412"/>
                  <a:gd name="T23" fmla="*/ 428 h 428"/>
                  <a:gd name="T24" fmla="*/ 0 w 1412"/>
                  <a:gd name="T25" fmla="*/ 428 h 428"/>
                  <a:gd name="T26" fmla="*/ 0 w 1412"/>
                  <a:gd name="T27" fmla="*/ 391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12" h="428">
                    <a:moveTo>
                      <a:pt x="0" y="391"/>
                    </a:moveTo>
                    <a:cubicBezTo>
                      <a:pt x="697" y="391"/>
                      <a:pt x="697" y="391"/>
                      <a:pt x="697" y="391"/>
                    </a:cubicBezTo>
                    <a:cubicBezTo>
                      <a:pt x="715" y="391"/>
                      <a:pt x="744" y="381"/>
                      <a:pt x="756" y="365"/>
                    </a:cubicBezTo>
                    <a:cubicBezTo>
                      <a:pt x="986" y="67"/>
                      <a:pt x="986" y="67"/>
                      <a:pt x="986" y="67"/>
                    </a:cubicBezTo>
                    <a:cubicBezTo>
                      <a:pt x="1013" y="33"/>
                      <a:pt x="1042" y="0"/>
                      <a:pt x="1094" y="0"/>
                    </a:cubicBezTo>
                    <a:cubicBezTo>
                      <a:pt x="1412" y="0"/>
                      <a:pt x="1412" y="0"/>
                      <a:pt x="1412" y="0"/>
                    </a:cubicBezTo>
                    <a:cubicBezTo>
                      <a:pt x="1412" y="428"/>
                      <a:pt x="1412" y="428"/>
                      <a:pt x="1412" y="428"/>
                    </a:cubicBezTo>
                    <a:cubicBezTo>
                      <a:pt x="1050" y="428"/>
                      <a:pt x="1050" y="428"/>
                      <a:pt x="1050" y="428"/>
                    </a:cubicBezTo>
                    <a:cubicBezTo>
                      <a:pt x="1032" y="428"/>
                      <a:pt x="1032" y="428"/>
                      <a:pt x="998" y="428"/>
                    </a:cubicBezTo>
                    <a:cubicBezTo>
                      <a:pt x="942" y="428"/>
                      <a:pt x="942" y="428"/>
                      <a:pt x="942" y="428"/>
                    </a:cubicBezTo>
                    <a:cubicBezTo>
                      <a:pt x="929" y="428"/>
                      <a:pt x="929" y="428"/>
                      <a:pt x="929" y="428"/>
                    </a:cubicBezTo>
                    <a:cubicBezTo>
                      <a:pt x="737" y="428"/>
                      <a:pt x="737" y="428"/>
                      <a:pt x="737" y="428"/>
                    </a:cubicBezTo>
                    <a:cubicBezTo>
                      <a:pt x="0" y="428"/>
                      <a:pt x="0" y="428"/>
                      <a:pt x="0" y="428"/>
                    </a:cubicBezTo>
                    <a:lnTo>
                      <a:pt x="0" y="391"/>
                    </a:lnTo>
                    <a:close/>
                  </a:path>
                </a:pathLst>
              </a:custGeom>
              <a:solidFill>
                <a:srgbClr val="00682F"/>
              </a:solidFill>
              <a:ln>
                <a:noFill/>
              </a:ln>
              <a:scene3d>
                <a:camera prst="orthographicFront"/>
                <a:lightRig rig="threePt" dir="t"/>
              </a:scene3d>
              <a:sp3d>
                <a:bevelT w="12700" h="6350" prst="angle"/>
              </a:sp3d>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56" name="组合 255"/>
            <p:cNvGrpSpPr/>
            <p:nvPr/>
          </p:nvGrpSpPr>
          <p:grpSpPr>
            <a:xfrm flipV="1">
              <a:off x="5310249" y="3202524"/>
              <a:ext cx="3056032" cy="1778165"/>
              <a:chOff x="6702251" y="-566700"/>
              <a:chExt cx="5307271" cy="3057482"/>
            </a:xfrm>
            <a:gradFill>
              <a:gsLst>
                <a:gs pos="67000">
                  <a:srgbClr val="F79403"/>
                </a:gs>
                <a:gs pos="71000">
                  <a:srgbClr val="D47F02"/>
                </a:gs>
                <a:gs pos="55000">
                  <a:srgbClr val="FDB851"/>
                </a:gs>
                <a:gs pos="46000">
                  <a:srgbClr val="FCA82C"/>
                </a:gs>
                <a:gs pos="51000">
                  <a:srgbClr val="D88102"/>
                </a:gs>
                <a:gs pos="0">
                  <a:srgbClr val="FDB851"/>
                </a:gs>
                <a:gs pos="81000">
                  <a:srgbClr val="F79403"/>
                </a:gs>
                <a:gs pos="100000">
                  <a:srgbClr val="FDAE39"/>
                </a:gs>
              </a:gsLst>
              <a:lin ang="0" scaled="0"/>
            </a:gradFill>
          </p:grpSpPr>
          <p:sp>
            <p:nvSpPr>
              <p:cNvPr id="331" name="Freeform 730"/>
              <p:cNvSpPr/>
              <p:nvPr/>
            </p:nvSpPr>
            <p:spPr bwMode="auto">
              <a:xfrm>
                <a:off x="6704097" y="-566700"/>
                <a:ext cx="5305425" cy="2884487"/>
              </a:xfrm>
              <a:custGeom>
                <a:avLst/>
                <a:gdLst>
                  <a:gd name="T0" fmla="*/ 0 w 1412"/>
                  <a:gd name="T1" fmla="*/ 766 h 766"/>
                  <a:gd name="T2" fmla="*/ 0 w 1412"/>
                  <a:gd name="T3" fmla="*/ 728 h 766"/>
                  <a:gd name="T4" fmla="*/ 693 w 1412"/>
                  <a:gd name="T5" fmla="*/ 728 h 766"/>
                  <a:gd name="T6" fmla="*/ 753 w 1412"/>
                  <a:gd name="T7" fmla="*/ 687 h 766"/>
                  <a:gd name="T8" fmla="*/ 990 w 1412"/>
                  <a:gd name="T9" fmla="*/ 87 h 766"/>
                  <a:gd name="T10" fmla="*/ 1117 w 1412"/>
                  <a:gd name="T11" fmla="*/ 0 h 766"/>
                  <a:gd name="T12" fmla="*/ 1412 w 1412"/>
                  <a:gd name="T13" fmla="*/ 0 h 766"/>
                  <a:gd name="T14" fmla="*/ 1412 w 1412"/>
                  <a:gd name="T15" fmla="*/ 359 h 766"/>
                  <a:gd name="T16" fmla="*/ 1094 w 1412"/>
                  <a:gd name="T17" fmla="*/ 359 h 766"/>
                  <a:gd name="T18" fmla="*/ 986 w 1412"/>
                  <a:gd name="T19" fmla="*/ 426 h 766"/>
                  <a:gd name="T20" fmla="*/ 756 w 1412"/>
                  <a:gd name="T21" fmla="*/ 739 h 766"/>
                  <a:gd name="T22" fmla="*/ 698 w 1412"/>
                  <a:gd name="T23" fmla="*/ 766 h 766"/>
                  <a:gd name="T24" fmla="*/ 0 w 1412"/>
                  <a:gd name="T25" fmla="*/ 766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12" h="766">
                    <a:moveTo>
                      <a:pt x="0" y="766"/>
                    </a:moveTo>
                    <a:cubicBezTo>
                      <a:pt x="0" y="728"/>
                      <a:pt x="0" y="728"/>
                      <a:pt x="0" y="728"/>
                    </a:cubicBezTo>
                    <a:cubicBezTo>
                      <a:pt x="693" y="728"/>
                      <a:pt x="693" y="728"/>
                      <a:pt x="693" y="728"/>
                    </a:cubicBezTo>
                    <a:cubicBezTo>
                      <a:pt x="719" y="728"/>
                      <a:pt x="743" y="712"/>
                      <a:pt x="753" y="687"/>
                    </a:cubicBezTo>
                    <a:cubicBezTo>
                      <a:pt x="990" y="87"/>
                      <a:pt x="990" y="87"/>
                      <a:pt x="990" y="87"/>
                    </a:cubicBezTo>
                    <a:cubicBezTo>
                      <a:pt x="1011" y="38"/>
                      <a:pt x="1054" y="0"/>
                      <a:pt x="1117" y="0"/>
                    </a:cubicBezTo>
                    <a:cubicBezTo>
                      <a:pt x="1412" y="0"/>
                      <a:pt x="1412" y="0"/>
                      <a:pt x="1412" y="0"/>
                    </a:cubicBezTo>
                    <a:cubicBezTo>
                      <a:pt x="1412" y="359"/>
                      <a:pt x="1412" y="359"/>
                      <a:pt x="1412" y="359"/>
                    </a:cubicBezTo>
                    <a:cubicBezTo>
                      <a:pt x="1094" y="359"/>
                      <a:pt x="1094" y="359"/>
                      <a:pt x="1094" y="359"/>
                    </a:cubicBezTo>
                    <a:cubicBezTo>
                      <a:pt x="1043" y="359"/>
                      <a:pt x="1010" y="390"/>
                      <a:pt x="986" y="426"/>
                    </a:cubicBezTo>
                    <a:cubicBezTo>
                      <a:pt x="756" y="739"/>
                      <a:pt x="756" y="739"/>
                      <a:pt x="756" y="739"/>
                    </a:cubicBezTo>
                    <a:cubicBezTo>
                      <a:pt x="744" y="756"/>
                      <a:pt x="719" y="766"/>
                      <a:pt x="698" y="766"/>
                    </a:cubicBezTo>
                    <a:lnTo>
                      <a:pt x="0" y="766"/>
                    </a:lnTo>
                    <a:close/>
                  </a:path>
                </a:pathLst>
              </a:custGeom>
              <a:solidFill>
                <a:srgbClr val="00682F"/>
              </a:solidFill>
              <a:ln>
                <a:noFill/>
              </a:ln>
              <a:scene3d>
                <a:camera prst="orthographicFront"/>
                <a:lightRig rig="threePt" dir="t"/>
              </a:scene3d>
              <a:sp3d>
                <a:bevelT w="19050" h="6350" prst="angle"/>
              </a:sp3d>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734"/>
              <p:cNvSpPr/>
              <p:nvPr/>
            </p:nvSpPr>
            <p:spPr bwMode="auto">
              <a:xfrm>
                <a:off x="6702251" y="874707"/>
                <a:ext cx="5305425" cy="1616075"/>
              </a:xfrm>
              <a:custGeom>
                <a:avLst/>
                <a:gdLst>
                  <a:gd name="T0" fmla="*/ 0 w 1412"/>
                  <a:gd name="T1" fmla="*/ 391 h 428"/>
                  <a:gd name="T2" fmla="*/ 697 w 1412"/>
                  <a:gd name="T3" fmla="*/ 391 h 428"/>
                  <a:gd name="T4" fmla="*/ 756 w 1412"/>
                  <a:gd name="T5" fmla="*/ 365 h 428"/>
                  <a:gd name="T6" fmla="*/ 986 w 1412"/>
                  <a:gd name="T7" fmla="*/ 67 h 428"/>
                  <a:gd name="T8" fmla="*/ 1094 w 1412"/>
                  <a:gd name="T9" fmla="*/ 0 h 428"/>
                  <a:gd name="T10" fmla="*/ 1412 w 1412"/>
                  <a:gd name="T11" fmla="*/ 0 h 428"/>
                  <a:gd name="T12" fmla="*/ 1412 w 1412"/>
                  <a:gd name="T13" fmla="*/ 428 h 428"/>
                  <a:gd name="T14" fmla="*/ 1050 w 1412"/>
                  <a:gd name="T15" fmla="*/ 428 h 428"/>
                  <a:gd name="T16" fmla="*/ 998 w 1412"/>
                  <a:gd name="T17" fmla="*/ 428 h 428"/>
                  <a:gd name="T18" fmla="*/ 942 w 1412"/>
                  <a:gd name="T19" fmla="*/ 428 h 428"/>
                  <a:gd name="T20" fmla="*/ 929 w 1412"/>
                  <a:gd name="T21" fmla="*/ 428 h 428"/>
                  <a:gd name="T22" fmla="*/ 737 w 1412"/>
                  <a:gd name="T23" fmla="*/ 428 h 428"/>
                  <a:gd name="T24" fmla="*/ 0 w 1412"/>
                  <a:gd name="T25" fmla="*/ 428 h 428"/>
                  <a:gd name="T26" fmla="*/ 0 w 1412"/>
                  <a:gd name="T27" fmla="*/ 391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12" h="428">
                    <a:moveTo>
                      <a:pt x="0" y="391"/>
                    </a:moveTo>
                    <a:cubicBezTo>
                      <a:pt x="697" y="391"/>
                      <a:pt x="697" y="391"/>
                      <a:pt x="697" y="391"/>
                    </a:cubicBezTo>
                    <a:cubicBezTo>
                      <a:pt x="715" y="391"/>
                      <a:pt x="744" y="381"/>
                      <a:pt x="756" y="365"/>
                    </a:cubicBezTo>
                    <a:cubicBezTo>
                      <a:pt x="986" y="67"/>
                      <a:pt x="986" y="67"/>
                      <a:pt x="986" y="67"/>
                    </a:cubicBezTo>
                    <a:cubicBezTo>
                      <a:pt x="1013" y="33"/>
                      <a:pt x="1042" y="0"/>
                      <a:pt x="1094" y="0"/>
                    </a:cubicBezTo>
                    <a:cubicBezTo>
                      <a:pt x="1412" y="0"/>
                      <a:pt x="1412" y="0"/>
                      <a:pt x="1412" y="0"/>
                    </a:cubicBezTo>
                    <a:cubicBezTo>
                      <a:pt x="1412" y="428"/>
                      <a:pt x="1412" y="428"/>
                      <a:pt x="1412" y="428"/>
                    </a:cubicBezTo>
                    <a:cubicBezTo>
                      <a:pt x="1050" y="428"/>
                      <a:pt x="1050" y="428"/>
                      <a:pt x="1050" y="428"/>
                    </a:cubicBezTo>
                    <a:cubicBezTo>
                      <a:pt x="1032" y="428"/>
                      <a:pt x="1032" y="428"/>
                      <a:pt x="998" y="428"/>
                    </a:cubicBezTo>
                    <a:cubicBezTo>
                      <a:pt x="942" y="428"/>
                      <a:pt x="942" y="428"/>
                      <a:pt x="942" y="428"/>
                    </a:cubicBezTo>
                    <a:cubicBezTo>
                      <a:pt x="929" y="428"/>
                      <a:pt x="929" y="428"/>
                      <a:pt x="929" y="428"/>
                    </a:cubicBezTo>
                    <a:cubicBezTo>
                      <a:pt x="737" y="428"/>
                      <a:pt x="737" y="428"/>
                      <a:pt x="737" y="428"/>
                    </a:cubicBezTo>
                    <a:cubicBezTo>
                      <a:pt x="0" y="428"/>
                      <a:pt x="0" y="428"/>
                      <a:pt x="0" y="428"/>
                    </a:cubicBezTo>
                    <a:lnTo>
                      <a:pt x="0" y="391"/>
                    </a:lnTo>
                    <a:close/>
                  </a:path>
                </a:pathLst>
              </a:custGeom>
              <a:solidFill>
                <a:srgbClr val="00682F"/>
              </a:solidFill>
              <a:ln>
                <a:noFill/>
              </a:ln>
              <a:scene3d>
                <a:camera prst="orthographicFront"/>
                <a:lightRig rig="threePt" dir="t"/>
              </a:scene3d>
              <a:sp3d>
                <a:bevelT w="19050" h="6350" prst="angle"/>
              </a:sp3d>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257" name="图片 256"/>
            <p:cNvPicPr>
              <a:picLocks noChangeAspect="1"/>
            </p:cNvPicPr>
            <p:nvPr/>
          </p:nvPicPr>
          <p:blipFill rotWithShape="1">
            <a:blip r:embed="rId5"/>
            <a:srcRect t="27860"/>
            <a:stretch>
              <a:fillRect/>
            </a:stretch>
          </p:blipFill>
          <p:spPr>
            <a:xfrm>
              <a:off x="2224527" y="3091768"/>
              <a:ext cx="1458533" cy="397793"/>
            </a:xfrm>
            <a:prstGeom prst="rect">
              <a:avLst/>
            </a:prstGeom>
          </p:spPr>
        </p:pic>
        <p:pic>
          <p:nvPicPr>
            <p:cNvPr id="258" name="图片 257"/>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3468020">
              <a:off x="4330655" y="2834791"/>
              <a:ext cx="625645" cy="126307"/>
            </a:xfrm>
            <a:prstGeom prst="rect">
              <a:avLst/>
            </a:prstGeom>
          </p:spPr>
        </p:pic>
        <p:pic>
          <p:nvPicPr>
            <p:cNvPr id="259" name="图片 258"/>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3648733" y="2545814"/>
              <a:ext cx="625645" cy="126307"/>
            </a:xfrm>
            <a:prstGeom prst="rect">
              <a:avLst/>
            </a:prstGeom>
          </p:spPr>
        </p:pic>
        <p:sp>
          <p:nvSpPr>
            <p:cNvPr id="260" name="矩形 1683"/>
            <p:cNvSpPr/>
            <p:nvPr/>
          </p:nvSpPr>
          <p:spPr>
            <a:xfrm rot="17157560">
              <a:off x="3637498" y="3857550"/>
              <a:ext cx="1233911" cy="263370"/>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 name="connsiteX0-41" fmla="*/ 0 w 673777"/>
                <a:gd name="connsiteY0-42" fmla="*/ 0 h 178273"/>
                <a:gd name="connsiteX1-43" fmla="*/ 673777 w 673777"/>
                <a:gd name="connsiteY1-44" fmla="*/ 49971 h 178273"/>
                <a:gd name="connsiteX2-45" fmla="*/ 631943 w 673777"/>
                <a:gd name="connsiteY2-46" fmla="*/ 151332 h 178273"/>
                <a:gd name="connsiteX3-47" fmla="*/ 12262 w 673777"/>
                <a:gd name="connsiteY3-48" fmla="*/ 178273 h 178273"/>
                <a:gd name="connsiteX4-49" fmla="*/ 0 w 673777"/>
                <a:gd name="connsiteY4-50" fmla="*/ 0 h 178273"/>
                <a:gd name="connsiteX0-51" fmla="*/ 0 w 733378"/>
                <a:gd name="connsiteY0-52" fmla="*/ 0 h 156705"/>
                <a:gd name="connsiteX1-53" fmla="*/ 733378 w 733378"/>
                <a:gd name="connsiteY1-54" fmla="*/ 28403 h 156705"/>
                <a:gd name="connsiteX2-55" fmla="*/ 691544 w 733378"/>
                <a:gd name="connsiteY2-56" fmla="*/ 129764 h 156705"/>
                <a:gd name="connsiteX3-57" fmla="*/ 71863 w 733378"/>
                <a:gd name="connsiteY3-58" fmla="*/ 156705 h 156705"/>
                <a:gd name="connsiteX4-59" fmla="*/ 0 w 733378"/>
                <a:gd name="connsiteY4-60" fmla="*/ 0 h 156705"/>
                <a:gd name="connsiteX0-61" fmla="*/ 0 w 733378"/>
                <a:gd name="connsiteY0-62" fmla="*/ 0 h 151671"/>
                <a:gd name="connsiteX1-63" fmla="*/ 733378 w 733378"/>
                <a:gd name="connsiteY1-64" fmla="*/ 28403 h 151671"/>
                <a:gd name="connsiteX2-65" fmla="*/ 691544 w 733378"/>
                <a:gd name="connsiteY2-66" fmla="*/ 129764 h 151671"/>
                <a:gd name="connsiteX3-67" fmla="*/ 31260 w 733378"/>
                <a:gd name="connsiteY3-68" fmla="*/ 151671 h 151671"/>
                <a:gd name="connsiteX4-69" fmla="*/ 0 w 733378"/>
                <a:gd name="connsiteY4-70" fmla="*/ 0 h 151671"/>
                <a:gd name="connsiteX0-71" fmla="*/ 0 w 806362"/>
                <a:gd name="connsiteY0-72" fmla="*/ 28478 h 123268"/>
                <a:gd name="connsiteX1-73" fmla="*/ 806362 w 806362"/>
                <a:gd name="connsiteY1-74" fmla="*/ 0 h 123268"/>
                <a:gd name="connsiteX2-75" fmla="*/ 764528 w 806362"/>
                <a:gd name="connsiteY2-76" fmla="*/ 101361 h 123268"/>
                <a:gd name="connsiteX3-77" fmla="*/ 104244 w 806362"/>
                <a:gd name="connsiteY3-78" fmla="*/ 123268 h 123268"/>
                <a:gd name="connsiteX4-79" fmla="*/ 0 w 806362"/>
                <a:gd name="connsiteY4-80" fmla="*/ 28478 h 123268"/>
                <a:gd name="connsiteX0-81" fmla="*/ 0 w 806362"/>
                <a:gd name="connsiteY0-82" fmla="*/ 28478 h 123268"/>
                <a:gd name="connsiteX1-83" fmla="*/ 806362 w 806362"/>
                <a:gd name="connsiteY1-84" fmla="*/ 0 h 123268"/>
                <a:gd name="connsiteX2-85" fmla="*/ 773592 w 806362"/>
                <a:gd name="connsiteY2-86" fmla="*/ 74303 h 123268"/>
                <a:gd name="connsiteX3-87" fmla="*/ 104244 w 806362"/>
                <a:gd name="connsiteY3-88" fmla="*/ 123268 h 123268"/>
                <a:gd name="connsiteX4-89" fmla="*/ 0 w 806362"/>
                <a:gd name="connsiteY4-90" fmla="*/ 28478 h 123268"/>
                <a:gd name="connsiteX0-91" fmla="*/ 0 w 806362"/>
                <a:gd name="connsiteY0-92" fmla="*/ 28478 h 115936"/>
                <a:gd name="connsiteX1-93" fmla="*/ 806362 w 806362"/>
                <a:gd name="connsiteY1-94" fmla="*/ 0 h 115936"/>
                <a:gd name="connsiteX2-95" fmla="*/ 773592 w 806362"/>
                <a:gd name="connsiteY2-96" fmla="*/ 74303 h 115936"/>
                <a:gd name="connsiteX3-97" fmla="*/ 82646 w 806362"/>
                <a:gd name="connsiteY3-98" fmla="*/ 115936 h 115936"/>
                <a:gd name="connsiteX4-99" fmla="*/ 0 w 806362"/>
                <a:gd name="connsiteY4-100" fmla="*/ 28478 h 115936"/>
                <a:gd name="connsiteX0-101" fmla="*/ 0 w 756601"/>
                <a:gd name="connsiteY0-102" fmla="*/ 38371 h 115936"/>
                <a:gd name="connsiteX1-103" fmla="*/ 756601 w 756601"/>
                <a:gd name="connsiteY1-104" fmla="*/ 0 h 115936"/>
                <a:gd name="connsiteX2-105" fmla="*/ 723831 w 756601"/>
                <a:gd name="connsiteY2-106" fmla="*/ 74303 h 115936"/>
                <a:gd name="connsiteX3-107" fmla="*/ 32885 w 756601"/>
                <a:gd name="connsiteY3-108" fmla="*/ 115936 h 115936"/>
                <a:gd name="connsiteX4-109" fmla="*/ 0 w 756601"/>
                <a:gd name="connsiteY4-110" fmla="*/ 38371 h 115936"/>
                <a:gd name="connsiteX0-111" fmla="*/ 0 w 748644"/>
                <a:gd name="connsiteY0-112" fmla="*/ 77622 h 115936"/>
                <a:gd name="connsiteX1-113" fmla="*/ 748644 w 748644"/>
                <a:gd name="connsiteY1-114" fmla="*/ 0 h 115936"/>
                <a:gd name="connsiteX2-115" fmla="*/ 715874 w 748644"/>
                <a:gd name="connsiteY2-116" fmla="*/ 74303 h 115936"/>
                <a:gd name="connsiteX3-117" fmla="*/ 24928 w 748644"/>
                <a:gd name="connsiteY3-118" fmla="*/ 115936 h 115936"/>
                <a:gd name="connsiteX4-119" fmla="*/ 0 w 748644"/>
                <a:gd name="connsiteY4-120" fmla="*/ 77622 h 115936"/>
                <a:gd name="connsiteX0-121" fmla="*/ 0 w 753142"/>
                <a:gd name="connsiteY0-122" fmla="*/ 51210 h 115936"/>
                <a:gd name="connsiteX1-123" fmla="*/ 753142 w 753142"/>
                <a:gd name="connsiteY1-124" fmla="*/ 0 h 115936"/>
                <a:gd name="connsiteX2-125" fmla="*/ 720372 w 753142"/>
                <a:gd name="connsiteY2-126" fmla="*/ 74303 h 115936"/>
                <a:gd name="connsiteX3-127" fmla="*/ 29426 w 753142"/>
                <a:gd name="connsiteY3-128" fmla="*/ 115936 h 115936"/>
                <a:gd name="connsiteX4-129" fmla="*/ 0 w 753142"/>
                <a:gd name="connsiteY4-130" fmla="*/ 51210 h 115936"/>
                <a:gd name="connsiteX0-131" fmla="*/ 0 w 753486"/>
                <a:gd name="connsiteY0-132" fmla="*/ 59648 h 115936"/>
                <a:gd name="connsiteX1-133" fmla="*/ 753486 w 753486"/>
                <a:gd name="connsiteY1-134" fmla="*/ 0 h 115936"/>
                <a:gd name="connsiteX2-135" fmla="*/ 720716 w 753486"/>
                <a:gd name="connsiteY2-136" fmla="*/ 74303 h 115936"/>
                <a:gd name="connsiteX3-137" fmla="*/ 29770 w 753486"/>
                <a:gd name="connsiteY3-138" fmla="*/ 115936 h 115936"/>
                <a:gd name="connsiteX4-139" fmla="*/ 0 w 753486"/>
                <a:gd name="connsiteY4-140" fmla="*/ 59648 h 115936"/>
                <a:gd name="connsiteX0-141" fmla="*/ 0 w 728699"/>
                <a:gd name="connsiteY0-142" fmla="*/ 86785 h 143073"/>
                <a:gd name="connsiteX1-143" fmla="*/ 714779 w 728699"/>
                <a:gd name="connsiteY1-144" fmla="*/ 0 h 143073"/>
                <a:gd name="connsiteX2-145" fmla="*/ 720716 w 728699"/>
                <a:gd name="connsiteY2-146" fmla="*/ 101440 h 143073"/>
                <a:gd name="connsiteX3-147" fmla="*/ 29770 w 728699"/>
                <a:gd name="connsiteY3-148" fmla="*/ 143073 h 143073"/>
                <a:gd name="connsiteX4-149" fmla="*/ 0 w 728699"/>
                <a:gd name="connsiteY4-150" fmla="*/ 86785 h 143073"/>
                <a:gd name="connsiteX0-151" fmla="*/ 0 w 700363"/>
                <a:gd name="connsiteY0-152" fmla="*/ 94848 h 143073"/>
                <a:gd name="connsiteX1-153" fmla="*/ 686443 w 700363"/>
                <a:gd name="connsiteY1-154" fmla="*/ 0 h 143073"/>
                <a:gd name="connsiteX2-155" fmla="*/ 692380 w 700363"/>
                <a:gd name="connsiteY2-156" fmla="*/ 101440 h 143073"/>
                <a:gd name="connsiteX3-157" fmla="*/ 1434 w 700363"/>
                <a:gd name="connsiteY3-158" fmla="*/ 143073 h 143073"/>
                <a:gd name="connsiteX4-159" fmla="*/ 0 w 700363"/>
                <a:gd name="connsiteY4-160" fmla="*/ 94848 h 143073"/>
                <a:gd name="connsiteX0-161" fmla="*/ 0 w 702094"/>
                <a:gd name="connsiteY0-162" fmla="*/ 78707 h 143073"/>
                <a:gd name="connsiteX1-163" fmla="*/ 688174 w 702094"/>
                <a:gd name="connsiteY1-164" fmla="*/ 0 h 143073"/>
                <a:gd name="connsiteX2-165" fmla="*/ 694111 w 702094"/>
                <a:gd name="connsiteY2-166" fmla="*/ 101440 h 143073"/>
                <a:gd name="connsiteX3-167" fmla="*/ 3165 w 702094"/>
                <a:gd name="connsiteY3-168" fmla="*/ 143073 h 143073"/>
                <a:gd name="connsiteX4-169" fmla="*/ 0 w 702094"/>
                <a:gd name="connsiteY4-170" fmla="*/ 78707 h 143073"/>
                <a:gd name="connsiteX0-171" fmla="*/ 0 w 705544"/>
                <a:gd name="connsiteY0-172" fmla="*/ 104755 h 143073"/>
                <a:gd name="connsiteX1-173" fmla="*/ 691624 w 705544"/>
                <a:gd name="connsiteY1-174" fmla="*/ 0 h 143073"/>
                <a:gd name="connsiteX2-175" fmla="*/ 697561 w 705544"/>
                <a:gd name="connsiteY2-176" fmla="*/ 101440 h 143073"/>
                <a:gd name="connsiteX3-177" fmla="*/ 6615 w 705544"/>
                <a:gd name="connsiteY3-178" fmla="*/ 143073 h 143073"/>
                <a:gd name="connsiteX4-179" fmla="*/ 0 w 705544"/>
                <a:gd name="connsiteY4-180" fmla="*/ 104755 h 143073"/>
                <a:gd name="connsiteX0-181" fmla="*/ 0 w 702497"/>
                <a:gd name="connsiteY0-182" fmla="*/ 121991 h 160309"/>
                <a:gd name="connsiteX1-183" fmla="*/ 666050 w 702497"/>
                <a:gd name="connsiteY1-184" fmla="*/ 0 h 160309"/>
                <a:gd name="connsiteX2-185" fmla="*/ 697561 w 702497"/>
                <a:gd name="connsiteY2-186" fmla="*/ 118676 h 160309"/>
                <a:gd name="connsiteX3-187" fmla="*/ 6615 w 702497"/>
                <a:gd name="connsiteY3-188" fmla="*/ 160309 h 160309"/>
                <a:gd name="connsiteX4-189" fmla="*/ 0 w 702497"/>
                <a:gd name="connsiteY4-190" fmla="*/ 121991 h 160309"/>
                <a:gd name="connsiteX0-191" fmla="*/ 0 w 700427"/>
                <a:gd name="connsiteY0-192" fmla="*/ 110251 h 160309"/>
                <a:gd name="connsiteX1-193" fmla="*/ 663980 w 700427"/>
                <a:gd name="connsiteY1-194" fmla="*/ 0 h 160309"/>
                <a:gd name="connsiteX2-195" fmla="*/ 695491 w 700427"/>
                <a:gd name="connsiteY2-196" fmla="*/ 118676 h 160309"/>
                <a:gd name="connsiteX3-197" fmla="*/ 4545 w 700427"/>
                <a:gd name="connsiteY3-198" fmla="*/ 160309 h 160309"/>
                <a:gd name="connsiteX4-199" fmla="*/ 0 w 700427"/>
                <a:gd name="connsiteY4-200" fmla="*/ 110251 h 1603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00427" h="160309">
                  <a:moveTo>
                    <a:pt x="0" y="110251"/>
                  </a:moveTo>
                  <a:lnTo>
                    <a:pt x="663980" y="0"/>
                  </a:lnTo>
                  <a:cubicBezTo>
                    <a:pt x="663997" y="31576"/>
                    <a:pt x="716427" y="80416"/>
                    <a:pt x="695491" y="118676"/>
                  </a:cubicBezTo>
                  <a:lnTo>
                    <a:pt x="4545" y="160309"/>
                  </a:lnTo>
                  <a:lnTo>
                    <a:pt x="0" y="110251"/>
                  </a:lnTo>
                  <a:close/>
                </a:path>
              </a:pathLst>
            </a:custGeom>
            <a:solidFill>
              <a:schemeClr val="bg1"/>
            </a:solidFill>
            <a:ln>
              <a:noFill/>
            </a:ln>
            <a:effectLst>
              <a:outerShdw blurRad="457200" dist="546100" dir="11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矩形 1683"/>
            <p:cNvSpPr/>
            <p:nvPr/>
          </p:nvSpPr>
          <p:spPr>
            <a:xfrm rot="17157560">
              <a:off x="3697054" y="3853158"/>
              <a:ext cx="1420533" cy="190471"/>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 name="connsiteX0-41" fmla="*/ 0 w 673777"/>
                <a:gd name="connsiteY0-42" fmla="*/ 0 h 178273"/>
                <a:gd name="connsiteX1-43" fmla="*/ 673777 w 673777"/>
                <a:gd name="connsiteY1-44" fmla="*/ 49971 h 178273"/>
                <a:gd name="connsiteX2-45" fmla="*/ 631943 w 673777"/>
                <a:gd name="connsiteY2-46" fmla="*/ 151332 h 178273"/>
                <a:gd name="connsiteX3-47" fmla="*/ 12262 w 673777"/>
                <a:gd name="connsiteY3-48" fmla="*/ 178273 h 178273"/>
                <a:gd name="connsiteX4-49" fmla="*/ 0 w 673777"/>
                <a:gd name="connsiteY4-50" fmla="*/ 0 h 178273"/>
                <a:gd name="connsiteX0-51" fmla="*/ 0 w 733378"/>
                <a:gd name="connsiteY0-52" fmla="*/ 0 h 156705"/>
                <a:gd name="connsiteX1-53" fmla="*/ 733378 w 733378"/>
                <a:gd name="connsiteY1-54" fmla="*/ 28403 h 156705"/>
                <a:gd name="connsiteX2-55" fmla="*/ 691544 w 733378"/>
                <a:gd name="connsiteY2-56" fmla="*/ 129764 h 156705"/>
                <a:gd name="connsiteX3-57" fmla="*/ 71863 w 733378"/>
                <a:gd name="connsiteY3-58" fmla="*/ 156705 h 156705"/>
                <a:gd name="connsiteX4-59" fmla="*/ 0 w 733378"/>
                <a:gd name="connsiteY4-60" fmla="*/ 0 h 156705"/>
                <a:gd name="connsiteX0-61" fmla="*/ 0 w 733378"/>
                <a:gd name="connsiteY0-62" fmla="*/ 0 h 151671"/>
                <a:gd name="connsiteX1-63" fmla="*/ 733378 w 733378"/>
                <a:gd name="connsiteY1-64" fmla="*/ 28403 h 151671"/>
                <a:gd name="connsiteX2-65" fmla="*/ 691544 w 733378"/>
                <a:gd name="connsiteY2-66" fmla="*/ 129764 h 151671"/>
                <a:gd name="connsiteX3-67" fmla="*/ 31260 w 733378"/>
                <a:gd name="connsiteY3-68" fmla="*/ 151671 h 151671"/>
                <a:gd name="connsiteX4-69" fmla="*/ 0 w 733378"/>
                <a:gd name="connsiteY4-70" fmla="*/ 0 h 151671"/>
                <a:gd name="connsiteX0-71" fmla="*/ 0 w 806362"/>
                <a:gd name="connsiteY0-72" fmla="*/ 28478 h 123268"/>
                <a:gd name="connsiteX1-73" fmla="*/ 806362 w 806362"/>
                <a:gd name="connsiteY1-74" fmla="*/ 0 h 123268"/>
                <a:gd name="connsiteX2-75" fmla="*/ 764528 w 806362"/>
                <a:gd name="connsiteY2-76" fmla="*/ 101361 h 123268"/>
                <a:gd name="connsiteX3-77" fmla="*/ 104244 w 806362"/>
                <a:gd name="connsiteY3-78" fmla="*/ 123268 h 123268"/>
                <a:gd name="connsiteX4-79" fmla="*/ 0 w 806362"/>
                <a:gd name="connsiteY4-80" fmla="*/ 28478 h 123268"/>
                <a:gd name="connsiteX0-81" fmla="*/ 0 w 806362"/>
                <a:gd name="connsiteY0-82" fmla="*/ 28478 h 123268"/>
                <a:gd name="connsiteX1-83" fmla="*/ 806362 w 806362"/>
                <a:gd name="connsiteY1-84" fmla="*/ 0 h 123268"/>
                <a:gd name="connsiteX2-85" fmla="*/ 773592 w 806362"/>
                <a:gd name="connsiteY2-86" fmla="*/ 74303 h 123268"/>
                <a:gd name="connsiteX3-87" fmla="*/ 104244 w 806362"/>
                <a:gd name="connsiteY3-88" fmla="*/ 123268 h 123268"/>
                <a:gd name="connsiteX4-89" fmla="*/ 0 w 806362"/>
                <a:gd name="connsiteY4-90" fmla="*/ 28478 h 123268"/>
                <a:gd name="connsiteX0-91" fmla="*/ 0 w 806362"/>
                <a:gd name="connsiteY0-92" fmla="*/ 28478 h 115936"/>
                <a:gd name="connsiteX1-93" fmla="*/ 806362 w 806362"/>
                <a:gd name="connsiteY1-94" fmla="*/ 0 h 115936"/>
                <a:gd name="connsiteX2-95" fmla="*/ 773592 w 806362"/>
                <a:gd name="connsiteY2-96" fmla="*/ 74303 h 115936"/>
                <a:gd name="connsiteX3-97" fmla="*/ 82646 w 806362"/>
                <a:gd name="connsiteY3-98" fmla="*/ 115936 h 115936"/>
                <a:gd name="connsiteX4-99" fmla="*/ 0 w 806362"/>
                <a:gd name="connsiteY4-100" fmla="*/ 28478 h 1159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06362" h="115936">
                  <a:moveTo>
                    <a:pt x="0" y="28478"/>
                  </a:moveTo>
                  <a:lnTo>
                    <a:pt x="806362" y="0"/>
                  </a:lnTo>
                  <a:cubicBezTo>
                    <a:pt x="806379" y="31576"/>
                    <a:pt x="794528" y="36043"/>
                    <a:pt x="773592" y="74303"/>
                  </a:cubicBezTo>
                  <a:lnTo>
                    <a:pt x="82646" y="115936"/>
                  </a:lnTo>
                  <a:lnTo>
                    <a:pt x="0" y="28478"/>
                  </a:lnTo>
                  <a:close/>
                </a:path>
              </a:pathLst>
            </a:custGeom>
            <a:solidFill>
              <a:schemeClr val="bg1"/>
            </a:solidFill>
            <a:ln>
              <a:noFill/>
            </a:ln>
            <a:effectLst>
              <a:outerShdw blurRad="457200" dist="469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Freeform 706"/>
            <p:cNvSpPr/>
            <p:nvPr/>
          </p:nvSpPr>
          <p:spPr bwMode="auto">
            <a:xfrm>
              <a:off x="3455778" y="3066063"/>
              <a:ext cx="1310839" cy="2121640"/>
            </a:xfrm>
            <a:custGeom>
              <a:avLst/>
              <a:gdLst>
                <a:gd name="T0" fmla="*/ 324 w 606"/>
                <a:gd name="T1" fmla="*/ 18 h 970"/>
                <a:gd name="T2" fmla="*/ 278 w 606"/>
                <a:gd name="T3" fmla="*/ 121 h 970"/>
                <a:gd name="T4" fmla="*/ 147 w 606"/>
                <a:gd name="T5" fmla="*/ 33 h 970"/>
                <a:gd name="T6" fmla="*/ 37 w 606"/>
                <a:gd name="T7" fmla="*/ 43 h 970"/>
                <a:gd name="T8" fmla="*/ 36 w 606"/>
                <a:gd name="T9" fmla="*/ 45 h 970"/>
                <a:gd name="T10" fmla="*/ 31 w 606"/>
                <a:gd name="T11" fmla="*/ 166 h 970"/>
                <a:gd name="T12" fmla="*/ 198 w 606"/>
                <a:gd name="T13" fmla="*/ 311 h 970"/>
                <a:gd name="T14" fmla="*/ 131 w 606"/>
                <a:gd name="T15" fmla="*/ 571 h 970"/>
                <a:gd name="T16" fmla="*/ 175 w 606"/>
                <a:gd name="T17" fmla="*/ 781 h 970"/>
                <a:gd name="T18" fmla="*/ 294 w 606"/>
                <a:gd name="T19" fmla="*/ 970 h 970"/>
                <a:gd name="T20" fmla="*/ 545 w 606"/>
                <a:gd name="T21" fmla="*/ 809 h 970"/>
                <a:gd name="T22" fmla="*/ 514 w 606"/>
                <a:gd name="T23" fmla="*/ 680 h 970"/>
                <a:gd name="T24" fmla="*/ 523 w 606"/>
                <a:gd name="T25" fmla="*/ 571 h 970"/>
                <a:gd name="T26" fmla="*/ 597 w 606"/>
                <a:gd name="T27" fmla="*/ 146 h 970"/>
                <a:gd name="T28" fmla="*/ 566 w 606"/>
                <a:gd name="T29" fmla="*/ 0 h 970"/>
                <a:gd name="T30" fmla="*/ 324 w 606"/>
                <a:gd name="T31" fmla="*/ 18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6" h="970">
                  <a:moveTo>
                    <a:pt x="324" y="18"/>
                  </a:moveTo>
                  <a:cubicBezTo>
                    <a:pt x="278" y="121"/>
                    <a:pt x="278" y="121"/>
                    <a:pt x="278" y="121"/>
                  </a:cubicBezTo>
                  <a:cubicBezTo>
                    <a:pt x="147" y="33"/>
                    <a:pt x="147" y="33"/>
                    <a:pt x="147" y="33"/>
                  </a:cubicBezTo>
                  <a:cubicBezTo>
                    <a:pt x="113" y="11"/>
                    <a:pt x="67" y="15"/>
                    <a:pt x="37" y="43"/>
                  </a:cubicBezTo>
                  <a:cubicBezTo>
                    <a:pt x="36" y="45"/>
                    <a:pt x="36" y="45"/>
                    <a:pt x="36" y="45"/>
                  </a:cubicBezTo>
                  <a:cubicBezTo>
                    <a:pt x="2" y="77"/>
                    <a:pt x="0" y="131"/>
                    <a:pt x="31" y="166"/>
                  </a:cubicBezTo>
                  <a:cubicBezTo>
                    <a:pt x="198" y="311"/>
                    <a:pt x="198" y="311"/>
                    <a:pt x="198" y="311"/>
                  </a:cubicBezTo>
                  <a:cubicBezTo>
                    <a:pt x="131" y="571"/>
                    <a:pt x="131" y="571"/>
                    <a:pt x="131" y="571"/>
                  </a:cubicBezTo>
                  <a:cubicBezTo>
                    <a:pt x="119" y="635"/>
                    <a:pt x="139" y="726"/>
                    <a:pt x="175" y="781"/>
                  </a:cubicBezTo>
                  <a:cubicBezTo>
                    <a:pt x="294" y="970"/>
                    <a:pt x="294" y="970"/>
                    <a:pt x="294" y="970"/>
                  </a:cubicBezTo>
                  <a:cubicBezTo>
                    <a:pt x="545" y="809"/>
                    <a:pt x="545" y="809"/>
                    <a:pt x="545" y="809"/>
                  </a:cubicBezTo>
                  <a:cubicBezTo>
                    <a:pt x="514" y="680"/>
                    <a:pt x="514" y="680"/>
                    <a:pt x="514" y="680"/>
                  </a:cubicBezTo>
                  <a:cubicBezTo>
                    <a:pt x="497" y="649"/>
                    <a:pt x="519" y="606"/>
                    <a:pt x="523" y="571"/>
                  </a:cubicBezTo>
                  <a:cubicBezTo>
                    <a:pt x="597" y="146"/>
                    <a:pt x="597" y="146"/>
                    <a:pt x="597" y="146"/>
                  </a:cubicBezTo>
                  <a:cubicBezTo>
                    <a:pt x="606" y="95"/>
                    <a:pt x="594" y="42"/>
                    <a:pt x="566" y="0"/>
                  </a:cubicBezTo>
                  <a:cubicBezTo>
                    <a:pt x="324" y="18"/>
                    <a:pt x="324" y="18"/>
                    <a:pt x="324" y="18"/>
                  </a:cubicBezTo>
                </a:path>
              </a:pathLst>
            </a:custGeom>
            <a:solidFill>
              <a:srgbClr val="DBB5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707"/>
            <p:cNvSpPr/>
            <p:nvPr/>
          </p:nvSpPr>
          <p:spPr bwMode="auto">
            <a:xfrm>
              <a:off x="3079164" y="2904494"/>
              <a:ext cx="702954" cy="535488"/>
            </a:xfrm>
            <a:custGeom>
              <a:avLst/>
              <a:gdLst>
                <a:gd name="T0" fmla="*/ 17 w 325"/>
                <a:gd name="T1" fmla="*/ 199 h 245"/>
                <a:gd name="T2" fmla="*/ 17 w 325"/>
                <a:gd name="T3" fmla="*/ 198 h 245"/>
                <a:gd name="T4" fmla="*/ 47 w 325"/>
                <a:gd name="T5" fmla="*/ 108 h 245"/>
                <a:gd name="T6" fmla="*/ 265 w 325"/>
                <a:gd name="T7" fmla="*/ 0 h 245"/>
                <a:gd name="T8" fmla="*/ 325 w 325"/>
                <a:gd name="T9" fmla="*/ 121 h 245"/>
                <a:gd name="T10" fmla="*/ 107 w 325"/>
                <a:gd name="T11" fmla="*/ 229 h 245"/>
                <a:gd name="T12" fmla="*/ 17 w 325"/>
                <a:gd name="T13" fmla="*/ 199 h 245"/>
              </a:gdLst>
              <a:ahLst/>
              <a:cxnLst>
                <a:cxn ang="0">
                  <a:pos x="T0" y="T1"/>
                </a:cxn>
                <a:cxn ang="0">
                  <a:pos x="T2" y="T3"/>
                </a:cxn>
                <a:cxn ang="0">
                  <a:pos x="T4" y="T5"/>
                </a:cxn>
                <a:cxn ang="0">
                  <a:pos x="T6" y="T7"/>
                </a:cxn>
                <a:cxn ang="0">
                  <a:pos x="T8" y="T9"/>
                </a:cxn>
                <a:cxn ang="0">
                  <a:pos x="T10" y="T11"/>
                </a:cxn>
                <a:cxn ang="0">
                  <a:pos x="T12" y="T13"/>
                </a:cxn>
              </a:cxnLst>
              <a:rect l="0" t="0" r="r" b="b"/>
              <a:pathLst>
                <a:path w="325" h="245">
                  <a:moveTo>
                    <a:pt x="17" y="199"/>
                  </a:moveTo>
                  <a:cubicBezTo>
                    <a:pt x="17" y="198"/>
                    <a:pt x="17" y="198"/>
                    <a:pt x="17" y="198"/>
                  </a:cubicBezTo>
                  <a:cubicBezTo>
                    <a:pt x="0" y="165"/>
                    <a:pt x="14" y="125"/>
                    <a:pt x="47" y="108"/>
                  </a:cubicBezTo>
                  <a:cubicBezTo>
                    <a:pt x="265" y="0"/>
                    <a:pt x="265" y="0"/>
                    <a:pt x="265" y="0"/>
                  </a:cubicBezTo>
                  <a:cubicBezTo>
                    <a:pt x="325" y="121"/>
                    <a:pt x="325" y="121"/>
                    <a:pt x="325" y="121"/>
                  </a:cubicBezTo>
                  <a:cubicBezTo>
                    <a:pt x="107" y="229"/>
                    <a:pt x="107" y="229"/>
                    <a:pt x="107" y="229"/>
                  </a:cubicBezTo>
                  <a:cubicBezTo>
                    <a:pt x="74" y="245"/>
                    <a:pt x="34" y="232"/>
                    <a:pt x="17" y="199"/>
                  </a:cubicBezTo>
                  <a:close/>
                </a:path>
              </a:pathLst>
            </a:custGeom>
            <a:solidFill>
              <a:srgbClr val="F8D5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708"/>
            <p:cNvSpPr/>
            <p:nvPr/>
          </p:nvSpPr>
          <p:spPr bwMode="auto">
            <a:xfrm>
              <a:off x="3221766" y="3166698"/>
              <a:ext cx="705696" cy="520716"/>
            </a:xfrm>
            <a:custGeom>
              <a:avLst/>
              <a:gdLst>
                <a:gd name="T0" fmla="*/ 16 w 326"/>
                <a:gd name="T1" fmla="*/ 189 h 238"/>
                <a:gd name="T2" fmla="*/ 15 w 326"/>
                <a:gd name="T3" fmla="*/ 188 h 238"/>
                <a:gd name="T4" fmla="*/ 49 w 326"/>
                <a:gd name="T5" fmla="*/ 100 h 238"/>
                <a:gd name="T6" fmla="*/ 270 w 326"/>
                <a:gd name="T7" fmla="*/ 0 h 238"/>
                <a:gd name="T8" fmla="*/ 326 w 326"/>
                <a:gd name="T9" fmla="*/ 123 h 238"/>
                <a:gd name="T10" fmla="*/ 104 w 326"/>
                <a:gd name="T11" fmla="*/ 223 h 238"/>
                <a:gd name="T12" fmla="*/ 16 w 326"/>
                <a:gd name="T13" fmla="*/ 189 h 238"/>
              </a:gdLst>
              <a:ahLst/>
              <a:cxnLst>
                <a:cxn ang="0">
                  <a:pos x="T0" y="T1"/>
                </a:cxn>
                <a:cxn ang="0">
                  <a:pos x="T2" y="T3"/>
                </a:cxn>
                <a:cxn ang="0">
                  <a:pos x="T4" y="T5"/>
                </a:cxn>
                <a:cxn ang="0">
                  <a:pos x="T6" y="T7"/>
                </a:cxn>
                <a:cxn ang="0">
                  <a:pos x="T8" y="T9"/>
                </a:cxn>
                <a:cxn ang="0">
                  <a:pos x="T10" y="T11"/>
                </a:cxn>
                <a:cxn ang="0">
                  <a:pos x="T12" y="T13"/>
                </a:cxn>
              </a:cxnLst>
              <a:rect l="0" t="0" r="r" b="b"/>
              <a:pathLst>
                <a:path w="326" h="238">
                  <a:moveTo>
                    <a:pt x="16" y="189"/>
                  </a:moveTo>
                  <a:cubicBezTo>
                    <a:pt x="15" y="188"/>
                    <a:pt x="15" y="188"/>
                    <a:pt x="15" y="188"/>
                  </a:cubicBezTo>
                  <a:cubicBezTo>
                    <a:pt x="0" y="155"/>
                    <a:pt x="15" y="115"/>
                    <a:pt x="49" y="100"/>
                  </a:cubicBezTo>
                  <a:cubicBezTo>
                    <a:pt x="270" y="0"/>
                    <a:pt x="270" y="0"/>
                    <a:pt x="270" y="0"/>
                  </a:cubicBezTo>
                  <a:cubicBezTo>
                    <a:pt x="326" y="123"/>
                    <a:pt x="326" y="123"/>
                    <a:pt x="326" y="123"/>
                  </a:cubicBezTo>
                  <a:cubicBezTo>
                    <a:pt x="104" y="223"/>
                    <a:pt x="104" y="223"/>
                    <a:pt x="104" y="223"/>
                  </a:cubicBezTo>
                  <a:cubicBezTo>
                    <a:pt x="70" y="238"/>
                    <a:pt x="31" y="223"/>
                    <a:pt x="16" y="189"/>
                  </a:cubicBezTo>
                </a:path>
              </a:pathLst>
            </a:custGeom>
            <a:solidFill>
              <a:srgbClr val="F8D5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709"/>
            <p:cNvSpPr/>
            <p:nvPr/>
          </p:nvSpPr>
          <p:spPr bwMode="auto">
            <a:xfrm>
              <a:off x="3442981" y="3381817"/>
              <a:ext cx="704783" cy="519793"/>
            </a:xfrm>
            <a:custGeom>
              <a:avLst/>
              <a:gdLst>
                <a:gd name="T0" fmla="*/ 16 w 326"/>
                <a:gd name="T1" fmla="*/ 189 h 238"/>
                <a:gd name="T2" fmla="*/ 15 w 326"/>
                <a:gd name="T3" fmla="*/ 188 h 238"/>
                <a:gd name="T4" fmla="*/ 49 w 326"/>
                <a:gd name="T5" fmla="*/ 100 h 238"/>
                <a:gd name="T6" fmla="*/ 271 w 326"/>
                <a:gd name="T7" fmla="*/ 0 h 238"/>
                <a:gd name="T8" fmla="*/ 326 w 326"/>
                <a:gd name="T9" fmla="*/ 123 h 238"/>
                <a:gd name="T10" fmla="*/ 104 w 326"/>
                <a:gd name="T11" fmla="*/ 223 h 238"/>
                <a:gd name="T12" fmla="*/ 16 w 326"/>
                <a:gd name="T13" fmla="*/ 189 h 238"/>
              </a:gdLst>
              <a:ahLst/>
              <a:cxnLst>
                <a:cxn ang="0">
                  <a:pos x="T0" y="T1"/>
                </a:cxn>
                <a:cxn ang="0">
                  <a:pos x="T2" y="T3"/>
                </a:cxn>
                <a:cxn ang="0">
                  <a:pos x="T4" y="T5"/>
                </a:cxn>
                <a:cxn ang="0">
                  <a:pos x="T6" y="T7"/>
                </a:cxn>
                <a:cxn ang="0">
                  <a:pos x="T8" y="T9"/>
                </a:cxn>
                <a:cxn ang="0">
                  <a:pos x="T10" y="T11"/>
                </a:cxn>
                <a:cxn ang="0">
                  <a:pos x="T12" y="T13"/>
                </a:cxn>
              </a:cxnLst>
              <a:rect l="0" t="0" r="r" b="b"/>
              <a:pathLst>
                <a:path w="326" h="238">
                  <a:moveTo>
                    <a:pt x="16" y="189"/>
                  </a:moveTo>
                  <a:cubicBezTo>
                    <a:pt x="15" y="188"/>
                    <a:pt x="15" y="188"/>
                    <a:pt x="15" y="188"/>
                  </a:cubicBezTo>
                  <a:cubicBezTo>
                    <a:pt x="0" y="154"/>
                    <a:pt x="15" y="115"/>
                    <a:pt x="49" y="100"/>
                  </a:cubicBezTo>
                  <a:cubicBezTo>
                    <a:pt x="271" y="0"/>
                    <a:pt x="271" y="0"/>
                    <a:pt x="271" y="0"/>
                  </a:cubicBezTo>
                  <a:cubicBezTo>
                    <a:pt x="326" y="123"/>
                    <a:pt x="326" y="123"/>
                    <a:pt x="326" y="123"/>
                  </a:cubicBezTo>
                  <a:cubicBezTo>
                    <a:pt x="104" y="223"/>
                    <a:pt x="104" y="223"/>
                    <a:pt x="104" y="223"/>
                  </a:cubicBezTo>
                  <a:cubicBezTo>
                    <a:pt x="71" y="238"/>
                    <a:pt x="31" y="223"/>
                    <a:pt x="16" y="189"/>
                  </a:cubicBezTo>
                </a:path>
              </a:pathLst>
            </a:custGeom>
            <a:solidFill>
              <a:srgbClr val="F8D5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710"/>
            <p:cNvSpPr/>
            <p:nvPr/>
          </p:nvSpPr>
          <p:spPr bwMode="auto">
            <a:xfrm>
              <a:off x="3464006" y="3593242"/>
              <a:ext cx="683757" cy="308367"/>
            </a:xfrm>
            <a:custGeom>
              <a:avLst/>
              <a:gdLst>
                <a:gd name="T0" fmla="*/ 305 w 316"/>
                <a:gd name="T1" fmla="*/ 0 h 141"/>
                <a:gd name="T2" fmla="*/ 85 w 316"/>
                <a:gd name="T3" fmla="*/ 99 h 141"/>
                <a:gd name="T4" fmla="*/ 0 w 316"/>
                <a:gd name="T5" fmla="*/ 71 h 141"/>
                <a:gd name="T6" fmla="*/ 5 w 316"/>
                <a:gd name="T7" fmla="*/ 91 h 141"/>
                <a:gd name="T8" fmla="*/ 6 w 316"/>
                <a:gd name="T9" fmla="*/ 92 h 141"/>
                <a:gd name="T10" fmla="*/ 94 w 316"/>
                <a:gd name="T11" fmla="*/ 126 h 141"/>
                <a:gd name="T12" fmla="*/ 316 w 316"/>
                <a:gd name="T13" fmla="*/ 26 h 141"/>
                <a:gd name="T14" fmla="*/ 305 w 316"/>
                <a:gd name="T15" fmla="*/ 0 h 1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6" h="141">
                  <a:moveTo>
                    <a:pt x="305" y="0"/>
                  </a:moveTo>
                  <a:cubicBezTo>
                    <a:pt x="85" y="99"/>
                    <a:pt x="85" y="99"/>
                    <a:pt x="85" y="99"/>
                  </a:cubicBezTo>
                  <a:cubicBezTo>
                    <a:pt x="54" y="113"/>
                    <a:pt x="17" y="101"/>
                    <a:pt x="0" y="71"/>
                  </a:cubicBezTo>
                  <a:cubicBezTo>
                    <a:pt x="1" y="78"/>
                    <a:pt x="3" y="85"/>
                    <a:pt x="5" y="91"/>
                  </a:cubicBezTo>
                  <a:cubicBezTo>
                    <a:pt x="6" y="92"/>
                    <a:pt x="6" y="92"/>
                    <a:pt x="6" y="92"/>
                  </a:cubicBezTo>
                  <a:cubicBezTo>
                    <a:pt x="21" y="126"/>
                    <a:pt x="61" y="141"/>
                    <a:pt x="94" y="126"/>
                  </a:cubicBezTo>
                  <a:cubicBezTo>
                    <a:pt x="316" y="26"/>
                    <a:pt x="316" y="26"/>
                    <a:pt x="316" y="26"/>
                  </a:cubicBezTo>
                  <a:cubicBezTo>
                    <a:pt x="305" y="0"/>
                    <a:pt x="305" y="0"/>
                    <a:pt x="305" y="0"/>
                  </a:cubicBezTo>
                </a:path>
              </a:pathLst>
            </a:custGeom>
            <a:solidFill>
              <a:srgbClr val="ECC0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711"/>
            <p:cNvSpPr/>
            <p:nvPr/>
          </p:nvSpPr>
          <p:spPr bwMode="auto">
            <a:xfrm>
              <a:off x="3243704" y="3379047"/>
              <a:ext cx="683757" cy="308367"/>
            </a:xfrm>
            <a:custGeom>
              <a:avLst/>
              <a:gdLst>
                <a:gd name="T0" fmla="*/ 304 w 316"/>
                <a:gd name="T1" fmla="*/ 0 h 141"/>
                <a:gd name="T2" fmla="*/ 85 w 316"/>
                <a:gd name="T3" fmla="*/ 99 h 141"/>
                <a:gd name="T4" fmla="*/ 0 w 316"/>
                <a:gd name="T5" fmla="*/ 71 h 141"/>
                <a:gd name="T6" fmla="*/ 5 w 316"/>
                <a:gd name="T7" fmla="*/ 91 h 141"/>
                <a:gd name="T8" fmla="*/ 6 w 316"/>
                <a:gd name="T9" fmla="*/ 92 h 141"/>
                <a:gd name="T10" fmla="*/ 94 w 316"/>
                <a:gd name="T11" fmla="*/ 126 h 141"/>
                <a:gd name="T12" fmla="*/ 316 w 316"/>
                <a:gd name="T13" fmla="*/ 26 h 141"/>
                <a:gd name="T14" fmla="*/ 304 w 316"/>
                <a:gd name="T15" fmla="*/ 0 h 1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6" h="141">
                  <a:moveTo>
                    <a:pt x="304" y="0"/>
                  </a:moveTo>
                  <a:cubicBezTo>
                    <a:pt x="85" y="99"/>
                    <a:pt x="85" y="99"/>
                    <a:pt x="85" y="99"/>
                  </a:cubicBezTo>
                  <a:cubicBezTo>
                    <a:pt x="53" y="113"/>
                    <a:pt x="16" y="101"/>
                    <a:pt x="0" y="71"/>
                  </a:cubicBezTo>
                  <a:cubicBezTo>
                    <a:pt x="0" y="78"/>
                    <a:pt x="2" y="85"/>
                    <a:pt x="5" y="91"/>
                  </a:cubicBezTo>
                  <a:cubicBezTo>
                    <a:pt x="6" y="92"/>
                    <a:pt x="6" y="92"/>
                    <a:pt x="6" y="92"/>
                  </a:cubicBezTo>
                  <a:cubicBezTo>
                    <a:pt x="21" y="126"/>
                    <a:pt x="60" y="141"/>
                    <a:pt x="94" y="126"/>
                  </a:cubicBezTo>
                  <a:cubicBezTo>
                    <a:pt x="316" y="26"/>
                    <a:pt x="316" y="26"/>
                    <a:pt x="316" y="26"/>
                  </a:cubicBezTo>
                  <a:cubicBezTo>
                    <a:pt x="304" y="0"/>
                    <a:pt x="304" y="0"/>
                    <a:pt x="304" y="0"/>
                  </a:cubicBezTo>
                </a:path>
              </a:pathLst>
            </a:custGeom>
            <a:solidFill>
              <a:srgbClr val="ECC0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268" name="Picture 71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09179" y="3403975"/>
              <a:ext cx="26510" cy="3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9" name="Picture 71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09179" y="3403975"/>
              <a:ext cx="26510" cy="3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0" name="矩形 1683"/>
            <p:cNvSpPr/>
            <p:nvPr/>
          </p:nvSpPr>
          <p:spPr>
            <a:xfrm rot="19988958">
              <a:off x="3199139" y="3347662"/>
              <a:ext cx="445880" cy="100427"/>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 name="connsiteX0-41" fmla="*/ 101873 w 661515"/>
                <a:gd name="connsiteY0-42" fmla="*/ 4487 h 128302"/>
                <a:gd name="connsiteX1-43" fmla="*/ 661515 w 661515"/>
                <a:gd name="connsiteY1-44" fmla="*/ 0 h 128302"/>
                <a:gd name="connsiteX2-45" fmla="*/ 619681 w 661515"/>
                <a:gd name="connsiteY2-46" fmla="*/ 101361 h 128302"/>
                <a:gd name="connsiteX3-47" fmla="*/ 0 w 661515"/>
                <a:gd name="connsiteY3-48" fmla="*/ 128302 h 128302"/>
                <a:gd name="connsiteX4-49" fmla="*/ 101873 w 661515"/>
                <a:gd name="connsiteY4-50" fmla="*/ 4487 h 128302"/>
                <a:gd name="connsiteX0-51" fmla="*/ 120424 w 680066"/>
                <a:gd name="connsiteY0-52" fmla="*/ 4487 h 123974"/>
                <a:gd name="connsiteX1-53" fmla="*/ 680066 w 680066"/>
                <a:gd name="connsiteY1-54" fmla="*/ 0 h 123974"/>
                <a:gd name="connsiteX2-55" fmla="*/ 638232 w 680066"/>
                <a:gd name="connsiteY2-56" fmla="*/ 101361 h 123974"/>
                <a:gd name="connsiteX3-57" fmla="*/ 0 w 680066"/>
                <a:gd name="connsiteY3-58" fmla="*/ 123974 h 123974"/>
                <a:gd name="connsiteX4-59" fmla="*/ 120424 w 680066"/>
                <a:gd name="connsiteY4-60" fmla="*/ 4487 h 123974"/>
                <a:gd name="connsiteX0-61" fmla="*/ 120424 w 680066"/>
                <a:gd name="connsiteY0-62" fmla="*/ 4487 h 123974"/>
                <a:gd name="connsiteX1-63" fmla="*/ 680066 w 680066"/>
                <a:gd name="connsiteY1-64" fmla="*/ 0 h 123974"/>
                <a:gd name="connsiteX2-65" fmla="*/ 638232 w 680066"/>
                <a:gd name="connsiteY2-66" fmla="*/ 101361 h 123974"/>
                <a:gd name="connsiteX3-67" fmla="*/ 0 w 680066"/>
                <a:gd name="connsiteY3-68" fmla="*/ 123974 h 123974"/>
                <a:gd name="connsiteX4-69" fmla="*/ 120424 w 680066"/>
                <a:gd name="connsiteY4-70" fmla="*/ 4487 h 123974"/>
                <a:gd name="connsiteX0-71" fmla="*/ 153269 w 680066"/>
                <a:gd name="connsiteY0-72" fmla="*/ 8868 h 123974"/>
                <a:gd name="connsiteX1-73" fmla="*/ 680066 w 680066"/>
                <a:gd name="connsiteY1-74" fmla="*/ 0 h 123974"/>
                <a:gd name="connsiteX2-75" fmla="*/ 638232 w 680066"/>
                <a:gd name="connsiteY2-76" fmla="*/ 101361 h 123974"/>
                <a:gd name="connsiteX3-77" fmla="*/ 0 w 680066"/>
                <a:gd name="connsiteY3-78" fmla="*/ 123974 h 123974"/>
                <a:gd name="connsiteX4-79" fmla="*/ 153269 w 680066"/>
                <a:gd name="connsiteY4-80" fmla="*/ 8868 h 123974"/>
                <a:gd name="connsiteX0-81" fmla="*/ 153269 w 680066"/>
                <a:gd name="connsiteY0-82" fmla="*/ 8868 h 123974"/>
                <a:gd name="connsiteX1-83" fmla="*/ 680066 w 680066"/>
                <a:gd name="connsiteY1-84" fmla="*/ 0 h 123974"/>
                <a:gd name="connsiteX2-85" fmla="*/ 638232 w 680066"/>
                <a:gd name="connsiteY2-86" fmla="*/ 101361 h 123974"/>
                <a:gd name="connsiteX3-87" fmla="*/ 0 w 680066"/>
                <a:gd name="connsiteY3-88" fmla="*/ 123974 h 123974"/>
                <a:gd name="connsiteX4-89" fmla="*/ 153269 w 680066"/>
                <a:gd name="connsiteY4-90" fmla="*/ 8868 h 123974"/>
                <a:gd name="connsiteX0-91" fmla="*/ 153269 w 680066"/>
                <a:gd name="connsiteY0-92" fmla="*/ 8868 h 123974"/>
                <a:gd name="connsiteX1-93" fmla="*/ 680066 w 680066"/>
                <a:gd name="connsiteY1-94" fmla="*/ 0 h 123974"/>
                <a:gd name="connsiteX2-95" fmla="*/ 638232 w 680066"/>
                <a:gd name="connsiteY2-96" fmla="*/ 101361 h 123974"/>
                <a:gd name="connsiteX3-97" fmla="*/ 0 w 680066"/>
                <a:gd name="connsiteY3-98" fmla="*/ 123974 h 123974"/>
                <a:gd name="connsiteX4-99" fmla="*/ 153269 w 680066"/>
                <a:gd name="connsiteY4-100" fmla="*/ 8868 h 123974"/>
                <a:gd name="connsiteX0-101" fmla="*/ 153269 w 680066"/>
                <a:gd name="connsiteY0-102" fmla="*/ 8868 h 123974"/>
                <a:gd name="connsiteX1-103" fmla="*/ 680066 w 680066"/>
                <a:gd name="connsiteY1-104" fmla="*/ 0 h 123974"/>
                <a:gd name="connsiteX2-105" fmla="*/ 638232 w 680066"/>
                <a:gd name="connsiteY2-106" fmla="*/ 101361 h 123974"/>
                <a:gd name="connsiteX3-107" fmla="*/ 0 w 680066"/>
                <a:gd name="connsiteY3-108" fmla="*/ 123974 h 123974"/>
                <a:gd name="connsiteX4-109" fmla="*/ 153269 w 680066"/>
                <a:gd name="connsiteY4-110" fmla="*/ 8868 h 123974"/>
                <a:gd name="connsiteX0-111" fmla="*/ 143462 w 670259"/>
                <a:gd name="connsiteY0-112" fmla="*/ 8868 h 128234"/>
                <a:gd name="connsiteX1-113" fmla="*/ 670259 w 670259"/>
                <a:gd name="connsiteY1-114" fmla="*/ 0 h 128234"/>
                <a:gd name="connsiteX2-115" fmla="*/ 628425 w 670259"/>
                <a:gd name="connsiteY2-116" fmla="*/ 101361 h 128234"/>
                <a:gd name="connsiteX3-117" fmla="*/ 0 w 670259"/>
                <a:gd name="connsiteY3-118" fmla="*/ 128234 h 128234"/>
                <a:gd name="connsiteX4-119" fmla="*/ 143462 w 670259"/>
                <a:gd name="connsiteY4-120" fmla="*/ 8868 h 12823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70259" h="128234">
                  <a:moveTo>
                    <a:pt x="143462" y="8868"/>
                  </a:moveTo>
                  <a:lnTo>
                    <a:pt x="670259" y="0"/>
                  </a:lnTo>
                  <a:cubicBezTo>
                    <a:pt x="670276" y="31576"/>
                    <a:pt x="649361" y="63101"/>
                    <a:pt x="628425" y="101361"/>
                  </a:cubicBezTo>
                  <a:lnTo>
                    <a:pt x="0" y="128234"/>
                  </a:lnTo>
                  <a:cubicBezTo>
                    <a:pt x="59632" y="27474"/>
                    <a:pt x="58885" y="31676"/>
                    <a:pt x="143462" y="8868"/>
                  </a:cubicBezTo>
                  <a:close/>
                </a:path>
              </a:pathLst>
            </a:custGeom>
            <a:gradFill>
              <a:gsLst>
                <a:gs pos="0">
                  <a:srgbClr val="7B480B">
                    <a:alpha val="70000"/>
                  </a:srgbClr>
                </a:gs>
                <a:gs pos="100000">
                  <a:srgbClr val="F8D5AC">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Freeform 720"/>
            <p:cNvSpPr/>
            <p:nvPr/>
          </p:nvSpPr>
          <p:spPr bwMode="auto">
            <a:xfrm>
              <a:off x="3101103" y="3114996"/>
              <a:ext cx="681015" cy="324986"/>
            </a:xfrm>
            <a:custGeom>
              <a:avLst/>
              <a:gdLst>
                <a:gd name="T0" fmla="*/ 302 w 315"/>
                <a:gd name="T1" fmla="*/ 0 h 149"/>
                <a:gd name="T2" fmla="*/ 88 w 315"/>
                <a:gd name="T3" fmla="*/ 106 h 149"/>
                <a:gd name="T4" fmla="*/ 0 w 315"/>
                <a:gd name="T5" fmla="*/ 79 h 149"/>
                <a:gd name="T6" fmla="*/ 7 w 315"/>
                <a:gd name="T7" fmla="*/ 102 h 149"/>
                <a:gd name="T8" fmla="*/ 7 w 315"/>
                <a:gd name="T9" fmla="*/ 103 h 149"/>
                <a:gd name="T10" fmla="*/ 97 w 315"/>
                <a:gd name="T11" fmla="*/ 133 h 149"/>
                <a:gd name="T12" fmla="*/ 315 w 315"/>
                <a:gd name="T13" fmla="*/ 25 h 149"/>
                <a:gd name="T14" fmla="*/ 302 w 315"/>
                <a:gd name="T15" fmla="*/ 0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 h="149">
                  <a:moveTo>
                    <a:pt x="302" y="0"/>
                  </a:moveTo>
                  <a:cubicBezTo>
                    <a:pt x="88" y="106"/>
                    <a:pt x="88" y="106"/>
                    <a:pt x="88" y="106"/>
                  </a:cubicBezTo>
                  <a:cubicBezTo>
                    <a:pt x="56" y="122"/>
                    <a:pt x="18" y="110"/>
                    <a:pt x="0" y="79"/>
                  </a:cubicBezTo>
                  <a:cubicBezTo>
                    <a:pt x="1" y="87"/>
                    <a:pt x="3" y="94"/>
                    <a:pt x="7" y="102"/>
                  </a:cubicBezTo>
                  <a:cubicBezTo>
                    <a:pt x="7" y="103"/>
                    <a:pt x="7" y="103"/>
                    <a:pt x="7" y="103"/>
                  </a:cubicBezTo>
                  <a:cubicBezTo>
                    <a:pt x="24" y="136"/>
                    <a:pt x="64" y="149"/>
                    <a:pt x="97" y="133"/>
                  </a:cubicBezTo>
                  <a:cubicBezTo>
                    <a:pt x="315" y="25"/>
                    <a:pt x="315" y="25"/>
                    <a:pt x="315" y="25"/>
                  </a:cubicBezTo>
                  <a:lnTo>
                    <a:pt x="302" y="0"/>
                  </a:lnTo>
                  <a:close/>
                </a:path>
              </a:pathLst>
            </a:custGeom>
            <a:solidFill>
              <a:srgbClr val="ECC0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721"/>
            <p:cNvSpPr/>
            <p:nvPr/>
          </p:nvSpPr>
          <p:spPr bwMode="auto">
            <a:xfrm>
              <a:off x="3389049" y="2626594"/>
              <a:ext cx="1331864" cy="437623"/>
            </a:xfrm>
            <a:custGeom>
              <a:avLst/>
              <a:gdLst>
                <a:gd name="T0" fmla="*/ 77 w 616"/>
                <a:gd name="T1" fmla="*/ 0 h 200"/>
                <a:gd name="T2" fmla="*/ 371 w 616"/>
                <a:gd name="T3" fmla="*/ 0 h 200"/>
                <a:gd name="T4" fmla="*/ 494 w 616"/>
                <a:gd name="T5" fmla="*/ 51 h 200"/>
                <a:gd name="T6" fmla="*/ 616 w 616"/>
                <a:gd name="T7" fmla="*/ 181 h 200"/>
                <a:gd name="T8" fmla="*/ 367 w 616"/>
                <a:gd name="T9" fmla="*/ 200 h 200"/>
                <a:gd name="T10" fmla="*/ 322 w 616"/>
                <a:gd name="T11" fmla="*/ 166 h 200"/>
                <a:gd name="T12" fmla="*/ 261 w 616"/>
                <a:gd name="T13" fmla="*/ 146 h 200"/>
                <a:gd name="T14" fmla="*/ 101 w 616"/>
                <a:gd name="T15" fmla="*/ 147 h 200"/>
                <a:gd name="T16" fmla="*/ 9 w 616"/>
                <a:gd name="T17" fmla="*/ 52 h 200"/>
                <a:gd name="T18" fmla="*/ 10 w 616"/>
                <a:gd name="T19" fmla="*/ 50 h 200"/>
                <a:gd name="T20" fmla="*/ 77 w 616"/>
                <a:gd name="T2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6" h="200">
                  <a:moveTo>
                    <a:pt x="77" y="0"/>
                  </a:moveTo>
                  <a:cubicBezTo>
                    <a:pt x="371" y="0"/>
                    <a:pt x="371" y="0"/>
                    <a:pt x="371" y="0"/>
                  </a:cubicBezTo>
                  <a:cubicBezTo>
                    <a:pt x="419" y="0"/>
                    <a:pt x="464" y="19"/>
                    <a:pt x="494" y="51"/>
                  </a:cubicBezTo>
                  <a:cubicBezTo>
                    <a:pt x="616" y="181"/>
                    <a:pt x="616" y="181"/>
                    <a:pt x="616" y="181"/>
                  </a:cubicBezTo>
                  <a:cubicBezTo>
                    <a:pt x="367" y="200"/>
                    <a:pt x="367" y="200"/>
                    <a:pt x="367" y="200"/>
                  </a:cubicBezTo>
                  <a:cubicBezTo>
                    <a:pt x="322" y="166"/>
                    <a:pt x="322" y="166"/>
                    <a:pt x="322" y="166"/>
                  </a:cubicBezTo>
                  <a:cubicBezTo>
                    <a:pt x="305" y="153"/>
                    <a:pt x="283" y="146"/>
                    <a:pt x="261" y="146"/>
                  </a:cubicBezTo>
                  <a:cubicBezTo>
                    <a:pt x="101" y="147"/>
                    <a:pt x="101" y="147"/>
                    <a:pt x="101" y="147"/>
                  </a:cubicBezTo>
                  <a:cubicBezTo>
                    <a:pt x="43" y="147"/>
                    <a:pt x="0" y="102"/>
                    <a:pt x="9" y="52"/>
                  </a:cubicBezTo>
                  <a:cubicBezTo>
                    <a:pt x="10" y="50"/>
                    <a:pt x="10" y="50"/>
                    <a:pt x="10" y="50"/>
                  </a:cubicBezTo>
                  <a:cubicBezTo>
                    <a:pt x="15" y="21"/>
                    <a:pt x="44" y="0"/>
                    <a:pt x="77" y="0"/>
                  </a:cubicBezTo>
                  <a:close/>
                </a:path>
              </a:pathLst>
            </a:custGeom>
            <a:solidFill>
              <a:srgbClr val="F8D5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722"/>
            <p:cNvSpPr/>
            <p:nvPr/>
          </p:nvSpPr>
          <p:spPr bwMode="auto">
            <a:xfrm>
              <a:off x="3410073" y="2810322"/>
              <a:ext cx="908629" cy="253895"/>
            </a:xfrm>
            <a:custGeom>
              <a:avLst/>
              <a:gdLst>
                <a:gd name="T0" fmla="*/ 420 w 420"/>
                <a:gd name="T1" fmla="*/ 111 h 116"/>
                <a:gd name="T2" fmla="*/ 317 w 420"/>
                <a:gd name="T3" fmla="*/ 32 h 116"/>
                <a:gd name="T4" fmla="*/ 54 w 420"/>
                <a:gd name="T5" fmla="*/ 32 h 116"/>
                <a:gd name="T6" fmla="*/ 0 w 420"/>
                <a:gd name="T7" fmla="*/ 0 h 116"/>
                <a:gd name="T8" fmla="*/ 91 w 420"/>
                <a:gd name="T9" fmla="*/ 63 h 116"/>
                <a:gd name="T10" fmla="*/ 251 w 420"/>
                <a:gd name="T11" fmla="*/ 62 h 116"/>
                <a:gd name="T12" fmla="*/ 312 w 420"/>
                <a:gd name="T13" fmla="*/ 82 h 116"/>
                <a:gd name="T14" fmla="*/ 357 w 420"/>
                <a:gd name="T15" fmla="*/ 116 h 116"/>
                <a:gd name="T16" fmla="*/ 420 w 420"/>
                <a:gd name="T17" fmla="*/ 11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0" h="116">
                  <a:moveTo>
                    <a:pt x="420" y="111"/>
                  </a:moveTo>
                  <a:cubicBezTo>
                    <a:pt x="400" y="74"/>
                    <a:pt x="317" y="32"/>
                    <a:pt x="317" y="32"/>
                  </a:cubicBezTo>
                  <a:cubicBezTo>
                    <a:pt x="317" y="32"/>
                    <a:pt x="121" y="32"/>
                    <a:pt x="54" y="32"/>
                  </a:cubicBezTo>
                  <a:cubicBezTo>
                    <a:pt x="26" y="32"/>
                    <a:pt x="10" y="17"/>
                    <a:pt x="0" y="0"/>
                  </a:cubicBezTo>
                  <a:cubicBezTo>
                    <a:pt x="10" y="35"/>
                    <a:pt x="46" y="63"/>
                    <a:pt x="91" y="63"/>
                  </a:cubicBezTo>
                  <a:cubicBezTo>
                    <a:pt x="251" y="62"/>
                    <a:pt x="251" y="62"/>
                    <a:pt x="251" y="62"/>
                  </a:cubicBezTo>
                  <a:cubicBezTo>
                    <a:pt x="273" y="62"/>
                    <a:pt x="295" y="69"/>
                    <a:pt x="312" y="82"/>
                  </a:cubicBezTo>
                  <a:cubicBezTo>
                    <a:pt x="357" y="116"/>
                    <a:pt x="357" y="116"/>
                    <a:pt x="357" y="116"/>
                  </a:cubicBezTo>
                  <a:lnTo>
                    <a:pt x="420" y="111"/>
                  </a:lnTo>
                  <a:close/>
                </a:path>
              </a:pathLst>
            </a:custGeom>
            <a:solidFill>
              <a:srgbClr val="DBB5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274" name="组合 273"/>
            <p:cNvGrpSpPr/>
            <p:nvPr/>
          </p:nvGrpSpPr>
          <p:grpSpPr>
            <a:xfrm>
              <a:off x="2179402" y="2156646"/>
              <a:ext cx="4184816" cy="1936990"/>
              <a:chOff x="1620602" y="1680396"/>
              <a:chExt cx="4184816" cy="1936990"/>
            </a:xfrm>
          </p:grpSpPr>
          <p:sp>
            <p:nvSpPr>
              <p:cNvPr id="288" name="Freeform 649"/>
              <p:cNvSpPr/>
              <p:nvPr/>
            </p:nvSpPr>
            <p:spPr bwMode="auto">
              <a:xfrm>
                <a:off x="4603357" y="2085705"/>
                <a:ext cx="1156355" cy="520716"/>
              </a:xfrm>
              <a:custGeom>
                <a:avLst/>
                <a:gdLst>
                  <a:gd name="T0" fmla="*/ 0 w 535"/>
                  <a:gd name="T1" fmla="*/ 234 h 238"/>
                  <a:gd name="T2" fmla="*/ 165 w 535"/>
                  <a:gd name="T3" fmla="*/ 82 h 238"/>
                  <a:gd name="T4" fmla="*/ 488 w 535"/>
                  <a:gd name="T5" fmla="*/ 82 h 238"/>
                  <a:gd name="T6" fmla="*/ 402 w 535"/>
                  <a:gd name="T7" fmla="*/ 238 h 238"/>
                  <a:gd name="T8" fmla="*/ 0 w 535"/>
                  <a:gd name="T9" fmla="*/ 234 h 238"/>
                </a:gdLst>
                <a:ahLst/>
                <a:cxnLst>
                  <a:cxn ang="0">
                    <a:pos x="T0" y="T1"/>
                  </a:cxn>
                  <a:cxn ang="0">
                    <a:pos x="T2" y="T3"/>
                  </a:cxn>
                  <a:cxn ang="0">
                    <a:pos x="T4" y="T5"/>
                  </a:cxn>
                  <a:cxn ang="0">
                    <a:pos x="T6" y="T7"/>
                  </a:cxn>
                  <a:cxn ang="0">
                    <a:pos x="T8" y="T9"/>
                  </a:cxn>
                </a:cxnLst>
                <a:rect l="0" t="0" r="r" b="b"/>
                <a:pathLst>
                  <a:path w="535" h="238">
                    <a:moveTo>
                      <a:pt x="0" y="234"/>
                    </a:moveTo>
                    <a:cubicBezTo>
                      <a:pt x="0" y="234"/>
                      <a:pt x="123" y="119"/>
                      <a:pt x="165" y="82"/>
                    </a:cubicBezTo>
                    <a:cubicBezTo>
                      <a:pt x="245" y="11"/>
                      <a:pt x="431" y="0"/>
                      <a:pt x="488" y="82"/>
                    </a:cubicBezTo>
                    <a:cubicBezTo>
                      <a:pt x="535" y="149"/>
                      <a:pt x="402" y="238"/>
                      <a:pt x="402" y="238"/>
                    </a:cubicBezTo>
                    <a:lnTo>
                      <a:pt x="0" y="234"/>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Freeform 650"/>
              <p:cNvSpPr/>
              <p:nvPr/>
            </p:nvSpPr>
            <p:spPr bwMode="auto">
              <a:xfrm>
                <a:off x="4579591" y="2691361"/>
                <a:ext cx="1156355" cy="926025"/>
              </a:xfrm>
              <a:custGeom>
                <a:avLst/>
                <a:gdLst>
                  <a:gd name="T0" fmla="*/ 0 w 535"/>
                  <a:gd name="T1" fmla="*/ 8 h 423"/>
                  <a:gd name="T2" fmla="*/ 165 w 535"/>
                  <a:gd name="T3" fmla="*/ 277 h 423"/>
                  <a:gd name="T4" fmla="*/ 488 w 535"/>
                  <a:gd name="T5" fmla="*/ 277 h 423"/>
                  <a:gd name="T6" fmla="*/ 402 w 535"/>
                  <a:gd name="T7" fmla="*/ 0 h 423"/>
                  <a:gd name="T8" fmla="*/ 0 w 535"/>
                  <a:gd name="T9" fmla="*/ 8 h 423"/>
                </a:gdLst>
                <a:ahLst/>
                <a:cxnLst>
                  <a:cxn ang="0">
                    <a:pos x="T0" y="T1"/>
                  </a:cxn>
                  <a:cxn ang="0">
                    <a:pos x="T2" y="T3"/>
                  </a:cxn>
                  <a:cxn ang="0">
                    <a:pos x="T4" y="T5"/>
                  </a:cxn>
                  <a:cxn ang="0">
                    <a:pos x="T6" y="T7"/>
                  </a:cxn>
                  <a:cxn ang="0">
                    <a:pos x="T8" y="T9"/>
                  </a:cxn>
                </a:cxnLst>
                <a:rect l="0" t="0" r="r" b="b"/>
                <a:pathLst>
                  <a:path w="535" h="423">
                    <a:moveTo>
                      <a:pt x="0" y="8"/>
                    </a:moveTo>
                    <a:cubicBezTo>
                      <a:pt x="0" y="8"/>
                      <a:pt x="123" y="211"/>
                      <a:pt x="165" y="277"/>
                    </a:cubicBezTo>
                    <a:cubicBezTo>
                      <a:pt x="245" y="403"/>
                      <a:pt x="431" y="423"/>
                      <a:pt x="488" y="277"/>
                    </a:cubicBezTo>
                    <a:cubicBezTo>
                      <a:pt x="535" y="159"/>
                      <a:pt x="402" y="0"/>
                      <a:pt x="402" y="0"/>
                    </a:cubicBezTo>
                    <a:lnTo>
                      <a:pt x="0" y="8"/>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651"/>
              <p:cNvSpPr/>
              <p:nvPr/>
            </p:nvSpPr>
            <p:spPr bwMode="auto">
              <a:xfrm>
                <a:off x="4587818" y="2680282"/>
                <a:ext cx="1157269" cy="926025"/>
              </a:xfrm>
              <a:custGeom>
                <a:avLst/>
                <a:gdLst>
                  <a:gd name="T0" fmla="*/ 0 w 535"/>
                  <a:gd name="T1" fmla="*/ 8 h 423"/>
                  <a:gd name="T2" fmla="*/ 165 w 535"/>
                  <a:gd name="T3" fmla="*/ 277 h 423"/>
                  <a:gd name="T4" fmla="*/ 488 w 535"/>
                  <a:gd name="T5" fmla="*/ 277 h 423"/>
                  <a:gd name="T6" fmla="*/ 402 w 535"/>
                  <a:gd name="T7" fmla="*/ 0 h 423"/>
                  <a:gd name="T8" fmla="*/ 0 w 535"/>
                  <a:gd name="T9" fmla="*/ 8 h 423"/>
                </a:gdLst>
                <a:ahLst/>
                <a:cxnLst>
                  <a:cxn ang="0">
                    <a:pos x="T0" y="T1"/>
                  </a:cxn>
                  <a:cxn ang="0">
                    <a:pos x="T2" y="T3"/>
                  </a:cxn>
                  <a:cxn ang="0">
                    <a:pos x="T4" y="T5"/>
                  </a:cxn>
                  <a:cxn ang="0">
                    <a:pos x="T6" y="T7"/>
                  </a:cxn>
                  <a:cxn ang="0">
                    <a:pos x="T8" y="T9"/>
                  </a:cxn>
                </a:cxnLst>
                <a:rect l="0" t="0" r="r" b="b"/>
                <a:pathLst>
                  <a:path w="535" h="423">
                    <a:moveTo>
                      <a:pt x="0" y="8"/>
                    </a:moveTo>
                    <a:cubicBezTo>
                      <a:pt x="0" y="8"/>
                      <a:pt x="123" y="211"/>
                      <a:pt x="165" y="277"/>
                    </a:cubicBezTo>
                    <a:cubicBezTo>
                      <a:pt x="245" y="403"/>
                      <a:pt x="431" y="423"/>
                      <a:pt x="488" y="277"/>
                    </a:cubicBezTo>
                    <a:cubicBezTo>
                      <a:pt x="535" y="159"/>
                      <a:pt x="402" y="0"/>
                      <a:pt x="402" y="0"/>
                    </a:cubicBezTo>
                    <a:lnTo>
                      <a:pt x="0" y="8"/>
                    </a:lnTo>
                    <a:close/>
                  </a:path>
                </a:pathLst>
              </a:custGeom>
              <a:solidFill>
                <a:srgbClr val="00B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291" name="Freeform 652"/>
              <p:cNvSpPr/>
              <p:nvPr/>
            </p:nvSpPr>
            <p:spPr bwMode="auto">
              <a:xfrm>
                <a:off x="3696556" y="2538100"/>
                <a:ext cx="1909585" cy="212349"/>
              </a:xfrm>
              <a:custGeom>
                <a:avLst/>
                <a:gdLst>
                  <a:gd name="T0" fmla="*/ 883 w 883"/>
                  <a:gd name="T1" fmla="*/ 48 h 97"/>
                  <a:gd name="T2" fmla="*/ 842 w 883"/>
                  <a:gd name="T3" fmla="*/ 19 h 97"/>
                  <a:gd name="T4" fmla="*/ 9 w 883"/>
                  <a:gd name="T5" fmla="*/ 0 h 97"/>
                  <a:gd name="T6" fmla="*/ 8 w 883"/>
                  <a:gd name="T7" fmla="*/ 0 h 97"/>
                  <a:gd name="T8" fmla="*/ 0 w 883"/>
                  <a:gd name="T9" fmla="*/ 48 h 97"/>
                  <a:gd name="T10" fmla="*/ 8 w 883"/>
                  <a:gd name="T11" fmla="*/ 97 h 97"/>
                  <a:gd name="T12" fmla="*/ 9 w 883"/>
                  <a:gd name="T13" fmla="*/ 97 h 97"/>
                  <a:gd name="T14" fmla="*/ 842 w 883"/>
                  <a:gd name="T15" fmla="*/ 77 h 97"/>
                  <a:gd name="T16" fmla="*/ 883 w 883"/>
                  <a:gd name="T17" fmla="*/ 4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3" h="97">
                    <a:moveTo>
                      <a:pt x="883" y="48"/>
                    </a:moveTo>
                    <a:cubicBezTo>
                      <a:pt x="883" y="39"/>
                      <a:pt x="842" y="19"/>
                      <a:pt x="842" y="19"/>
                    </a:cubicBezTo>
                    <a:cubicBezTo>
                      <a:pt x="842" y="19"/>
                      <a:pt x="11" y="0"/>
                      <a:pt x="9" y="0"/>
                    </a:cubicBezTo>
                    <a:cubicBezTo>
                      <a:pt x="8" y="0"/>
                      <a:pt x="8" y="0"/>
                      <a:pt x="8" y="0"/>
                    </a:cubicBezTo>
                    <a:cubicBezTo>
                      <a:pt x="4" y="1"/>
                      <a:pt x="0" y="26"/>
                      <a:pt x="0" y="48"/>
                    </a:cubicBezTo>
                    <a:cubicBezTo>
                      <a:pt x="0" y="71"/>
                      <a:pt x="4" y="95"/>
                      <a:pt x="8" y="97"/>
                    </a:cubicBezTo>
                    <a:cubicBezTo>
                      <a:pt x="9" y="97"/>
                      <a:pt x="9" y="97"/>
                      <a:pt x="9" y="97"/>
                    </a:cubicBezTo>
                    <a:cubicBezTo>
                      <a:pt x="11" y="97"/>
                      <a:pt x="842" y="77"/>
                      <a:pt x="842" y="77"/>
                    </a:cubicBezTo>
                    <a:cubicBezTo>
                      <a:pt x="842" y="77"/>
                      <a:pt x="883" y="58"/>
                      <a:pt x="883" y="48"/>
                    </a:cubicBezTo>
                    <a:close/>
                  </a:path>
                </a:pathLst>
              </a:custGeom>
              <a:solidFill>
                <a:srgbClr val="00B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653"/>
              <p:cNvSpPr/>
              <p:nvPr/>
            </p:nvSpPr>
            <p:spPr bwMode="auto">
              <a:xfrm>
                <a:off x="1620602" y="2593496"/>
                <a:ext cx="1385798" cy="100635"/>
              </a:xfrm>
              <a:custGeom>
                <a:avLst/>
                <a:gdLst>
                  <a:gd name="T0" fmla="*/ 76 w 641"/>
                  <a:gd name="T1" fmla="*/ 0 h 46"/>
                  <a:gd name="T2" fmla="*/ 2 w 641"/>
                  <a:gd name="T3" fmla="*/ 21 h 46"/>
                  <a:gd name="T4" fmla="*/ 2 w 641"/>
                  <a:gd name="T5" fmla="*/ 25 h 46"/>
                  <a:gd name="T6" fmla="*/ 76 w 641"/>
                  <a:gd name="T7" fmla="*/ 46 h 46"/>
                  <a:gd name="T8" fmla="*/ 641 w 641"/>
                  <a:gd name="T9" fmla="*/ 46 h 46"/>
                  <a:gd name="T10" fmla="*/ 641 w 641"/>
                  <a:gd name="T11" fmla="*/ 0 h 46"/>
                  <a:gd name="T12" fmla="*/ 76 w 641"/>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641" h="46">
                    <a:moveTo>
                      <a:pt x="76" y="0"/>
                    </a:moveTo>
                    <a:cubicBezTo>
                      <a:pt x="2" y="21"/>
                      <a:pt x="2" y="21"/>
                      <a:pt x="2" y="21"/>
                    </a:cubicBezTo>
                    <a:cubicBezTo>
                      <a:pt x="0" y="22"/>
                      <a:pt x="0" y="24"/>
                      <a:pt x="2" y="25"/>
                    </a:cubicBezTo>
                    <a:cubicBezTo>
                      <a:pt x="76" y="46"/>
                      <a:pt x="76" y="46"/>
                      <a:pt x="76" y="46"/>
                    </a:cubicBezTo>
                    <a:cubicBezTo>
                      <a:pt x="641" y="46"/>
                      <a:pt x="641" y="46"/>
                      <a:pt x="641" y="46"/>
                    </a:cubicBezTo>
                    <a:cubicBezTo>
                      <a:pt x="641" y="0"/>
                      <a:pt x="641" y="0"/>
                      <a:pt x="641" y="0"/>
                    </a:cubicBezTo>
                    <a:lnTo>
                      <a:pt x="76" y="0"/>
                    </a:lnTo>
                    <a:close/>
                  </a:path>
                </a:pathLst>
              </a:custGeom>
              <a:gradFill>
                <a:gsLst>
                  <a:gs pos="0">
                    <a:schemeClr val="tx1"/>
                  </a:gs>
                  <a:gs pos="27000">
                    <a:srgbClr val="808080"/>
                  </a:gs>
                  <a:gs pos="11000">
                    <a:schemeClr val="bg1"/>
                  </a:gs>
                  <a:gs pos="87000">
                    <a:srgbClr val="000000"/>
                  </a:gs>
                  <a:gs pos="100000">
                    <a:schemeClr val="bg1"/>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654"/>
              <p:cNvSpPr/>
              <p:nvPr/>
            </p:nvSpPr>
            <p:spPr bwMode="auto">
              <a:xfrm>
                <a:off x="2498152" y="2448545"/>
                <a:ext cx="240412" cy="389614"/>
              </a:xfrm>
              <a:custGeom>
                <a:avLst/>
                <a:gdLst>
                  <a:gd name="T0" fmla="*/ 111 w 111"/>
                  <a:gd name="T1" fmla="*/ 0 h 178"/>
                  <a:gd name="T2" fmla="*/ 7 w 111"/>
                  <a:gd name="T3" fmla="*/ 55 h 178"/>
                  <a:gd name="T4" fmla="*/ 0 w 111"/>
                  <a:gd name="T5" fmla="*/ 89 h 178"/>
                  <a:gd name="T6" fmla="*/ 7 w 111"/>
                  <a:gd name="T7" fmla="*/ 124 h 178"/>
                  <a:gd name="T8" fmla="*/ 111 w 111"/>
                  <a:gd name="T9" fmla="*/ 178 h 178"/>
                  <a:gd name="T10" fmla="*/ 106 w 111"/>
                  <a:gd name="T11" fmla="*/ 89 h 178"/>
                  <a:gd name="T12" fmla="*/ 111 w 111"/>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111" h="178">
                    <a:moveTo>
                      <a:pt x="111" y="0"/>
                    </a:moveTo>
                    <a:cubicBezTo>
                      <a:pt x="91" y="4"/>
                      <a:pt x="40" y="40"/>
                      <a:pt x="7" y="55"/>
                    </a:cubicBezTo>
                    <a:cubicBezTo>
                      <a:pt x="3" y="64"/>
                      <a:pt x="0" y="70"/>
                      <a:pt x="0" y="89"/>
                    </a:cubicBezTo>
                    <a:cubicBezTo>
                      <a:pt x="0" y="109"/>
                      <a:pt x="3" y="115"/>
                      <a:pt x="7" y="124"/>
                    </a:cubicBezTo>
                    <a:cubicBezTo>
                      <a:pt x="34" y="136"/>
                      <a:pt x="91" y="175"/>
                      <a:pt x="111" y="178"/>
                    </a:cubicBezTo>
                    <a:cubicBezTo>
                      <a:pt x="108" y="164"/>
                      <a:pt x="106" y="123"/>
                      <a:pt x="106" y="89"/>
                    </a:cubicBezTo>
                    <a:cubicBezTo>
                      <a:pt x="106" y="55"/>
                      <a:pt x="108" y="14"/>
                      <a:pt x="111" y="0"/>
                    </a:cubicBezTo>
                    <a:close/>
                  </a:path>
                </a:pathLst>
              </a:custGeom>
              <a:gradFill>
                <a:gsLst>
                  <a:gs pos="0">
                    <a:srgbClr val="DBA652"/>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655"/>
              <p:cNvSpPr/>
              <p:nvPr/>
            </p:nvSpPr>
            <p:spPr bwMode="auto">
              <a:xfrm>
                <a:off x="2851000" y="2455007"/>
                <a:ext cx="45706" cy="378535"/>
              </a:xfrm>
              <a:custGeom>
                <a:avLst/>
                <a:gdLst>
                  <a:gd name="T0" fmla="*/ 21 w 21"/>
                  <a:gd name="T1" fmla="*/ 0 h 173"/>
                  <a:gd name="T2" fmla="*/ 15 w 21"/>
                  <a:gd name="T3" fmla="*/ 5 h 173"/>
                  <a:gd name="T4" fmla="*/ 9 w 21"/>
                  <a:gd name="T5" fmla="*/ 5 h 173"/>
                  <a:gd name="T6" fmla="*/ 0 w 21"/>
                  <a:gd name="T7" fmla="*/ 86 h 173"/>
                  <a:gd name="T8" fmla="*/ 9 w 21"/>
                  <a:gd name="T9" fmla="*/ 168 h 173"/>
                  <a:gd name="T10" fmla="*/ 15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9" y="2"/>
                      <a:pt x="16" y="5"/>
                      <a:pt x="15" y="5"/>
                    </a:cubicBezTo>
                    <a:cubicBezTo>
                      <a:pt x="15" y="5"/>
                      <a:pt x="12" y="5"/>
                      <a:pt x="9" y="5"/>
                    </a:cubicBezTo>
                    <a:cubicBezTo>
                      <a:pt x="4" y="5"/>
                      <a:pt x="0" y="47"/>
                      <a:pt x="0" y="86"/>
                    </a:cubicBezTo>
                    <a:cubicBezTo>
                      <a:pt x="0" y="125"/>
                      <a:pt x="4" y="168"/>
                      <a:pt x="9" y="168"/>
                    </a:cubicBezTo>
                    <a:cubicBezTo>
                      <a:pt x="12" y="168"/>
                      <a:pt x="15" y="168"/>
                      <a:pt x="15" y="168"/>
                    </a:cubicBezTo>
                    <a:cubicBezTo>
                      <a:pt x="16" y="168"/>
                      <a:pt x="19" y="170"/>
                      <a:pt x="21" y="173"/>
                    </a:cubicBezTo>
                    <a:cubicBezTo>
                      <a:pt x="16" y="163"/>
                      <a:pt x="12" y="122"/>
                      <a:pt x="12" y="86"/>
                    </a:cubicBezTo>
                    <a:cubicBezTo>
                      <a:pt x="12" y="51"/>
                      <a:pt x="16" y="10"/>
                      <a:pt x="21" y="0"/>
                    </a:cubicBezTo>
                    <a:close/>
                  </a:path>
                </a:pathLst>
              </a:custGeom>
              <a:gradFill>
                <a:gsLst>
                  <a:gs pos="10000">
                    <a:srgbClr val="EFD099"/>
                  </a:gs>
                  <a:gs pos="68000">
                    <a:srgbClr val="F4E3C4"/>
                  </a:gs>
                  <a:gs pos="49000">
                    <a:srgbClr val="DB9D53"/>
                  </a:gs>
                  <a:gs pos="28000">
                    <a:srgbClr val="F4E3C4"/>
                  </a:gs>
                  <a:gs pos="90000">
                    <a:srgbClr val="F4E3C4"/>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656"/>
              <p:cNvSpPr/>
              <p:nvPr/>
            </p:nvSpPr>
            <p:spPr bwMode="auto">
              <a:xfrm>
                <a:off x="2876595" y="2448545"/>
                <a:ext cx="54847" cy="392384"/>
              </a:xfrm>
              <a:custGeom>
                <a:avLst/>
                <a:gdLst>
                  <a:gd name="T0" fmla="*/ 14 w 25"/>
                  <a:gd name="T1" fmla="*/ 89 h 179"/>
                  <a:gd name="T2" fmla="*/ 25 w 25"/>
                  <a:gd name="T3" fmla="*/ 0 h 179"/>
                  <a:gd name="T4" fmla="*/ 15 w 25"/>
                  <a:gd name="T5" fmla="*/ 0 h 179"/>
                  <a:gd name="T6" fmla="*/ 9 w 25"/>
                  <a:gd name="T7" fmla="*/ 3 h 179"/>
                  <a:gd name="T8" fmla="*/ 0 w 25"/>
                  <a:gd name="T9" fmla="*/ 89 h 179"/>
                  <a:gd name="T10" fmla="*/ 9 w 25"/>
                  <a:gd name="T11" fmla="*/ 176 h 179"/>
                  <a:gd name="T12" fmla="*/ 15 w 25"/>
                  <a:gd name="T13" fmla="*/ 179 h 179"/>
                  <a:gd name="T14" fmla="*/ 25 w 25"/>
                  <a:gd name="T15" fmla="*/ 179 h 179"/>
                  <a:gd name="T16" fmla="*/ 14 w 25"/>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79">
                    <a:moveTo>
                      <a:pt x="14" y="89"/>
                    </a:moveTo>
                    <a:cubicBezTo>
                      <a:pt x="14" y="48"/>
                      <a:pt x="19" y="3"/>
                      <a:pt x="25"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25" y="179"/>
                      <a:pt x="25" y="179"/>
                      <a:pt x="25" y="179"/>
                    </a:cubicBezTo>
                    <a:cubicBezTo>
                      <a:pt x="19" y="176"/>
                      <a:pt x="14" y="130"/>
                      <a:pt x="14"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657"/>
              <p:cNvSpPr/>
              <p:nvPr/>
            </p:nvSpPr>
            <p:spPr bwMode="auto">
              <a:xfrm>
                <a:off x="2907675" y="2448545"/>
                <a:ext cx="47534"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658"/>
              <p:cNvSpPr/>
              <p:nvPr/>
            </p:nvSpPr>
            <p:spPr bwMode="auto">
              <a:xfrm>
                <a:off x="2842773" y="2464240"/>
                <a:ext cx="42963"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10000">
                    <a:srgbClr val="EFD099"/>
                  </a:gs>
                  <a:gs pos="68000">
                    <a:srgbClr val="F4E3C4"/>
                  </a:gs>
                  <a:gs pos="49000">
                    <a:srgbClr val="DB9D53"/>
                  </a:gs>
                  <a:gs pos="28000">
                    <a:srgbClr val="F4E3C4"/>
                  </a:gs>
                  <a:gs pos="90000">
                    <a:srgbClr val="F4E3C4"/>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659"/>
              <p:cNvSpPr/>
              <p:nvPr/>
            </p:nvSpPr>
            <p:spPr bwMode="auto">
              <a:xfrm>
                <a:off x="2935099" y="2455007"/>
                <a:ext cx="45706" cy="378535"/>
              </a:xfrm>
              <a:custGeom>
                <a:avLst/>
                <a:gdLst>
                  <a:gd name="T0" fmla="*/ 21 w 21"/>
                  <a:gd name="T1" fmla="*/ 0 h 173"/>
                  <a:gd name="T2" fmla="*/ 14 w 21"/>
                  <a:gd name="T3" fmla="*/ 5 h 173"/>
                  <a:gd name="T4" fmla="*/ 9 w 21"/>
                  <a:gd name="T5" fmla="*/ 5 h 173"/>
                  <a:gd name="T6" fmla="*/ 0 w 21"/>
                  <a:gd name="T7" fmla="*/ 86 h 173"/>
                  <a:gd name="T8" fmla="*/ 9 w 21"/>
                  <a:gd name="T9" fmla="*/ 168 h 173"/>
                  <a:gd name="T10" fmla="*/ 14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8" y="2"/>
                      <a:pt x="16" y="5"/>
                      <a:pt x="14" y="5"/>
                    </a:cubicBezTo>
                    <a:cubicBezTo>
                      <a:pt x="14" y="5"/>
                      <a:pt x="12" y="5"/>
                      <a:pt x="9" y="5"/>
                    </a:cubicBezTo>
                    <a:cubicBezTo>
                      <a:pt x="4" y="5"/>
                      <a:pt x="0" y="47"/>
                      <a:pt x="0" y="86"/>
                    </a:cubicBezTo>
                    <a:cubicBezTo>
                      <a:pt x="0" y="125"/>
                      <a:pt x="4" y="168"/>
                      <a:pt x="9" y="168"/>
                    </a:cubicBezTo>
                    <a:cubicBezTo>
                      <a:pt x="12" y="168"/>
                      <a:pt x="14" y="168"/>
                      <a:pt x="14" y="168"/>
                    </a:cubicBezTo>
                    <a:cubicBezTo>
                      <a:pt x="16" y="168"/>
                      <a:pt x="18" y="170"/>
                      <a:pt x="21" y="173"/>
                    </a:cubicBezTo>
                    <a:cubicBezTo>
                      <a:pt x="16" y="163"/>
                      <a:pt x="12" y="122"/>
                      <a:pt x="12" y="86"/>
                    </a:cubicBezTo>
                    <a:cubicBezTo>
                      <a:pt x="12" y="51"/>
                      <a:pt x="16" y="10"/>
                      <a:pt x="21" y="0"/>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299" name="Freeform 660"/>
              <p:cNvSpPr/>
              <p:nvPr/>
            </p:nvSpPr>
            <p:spPr bwMode="auto">
              <a:xfrm>
                <a:off x="2961608" y="2448545"/>
                <a:ext cx="53933" cy="392384"/>
              </a:xfrm>
              <a:custGeom>
                <a:avLst/>
                <a:gdLst>
                  <a:gd name="T0" fmla="*/ 14 w 25"/>
                  <a:gd name="T1" fmla="*/ 89 h 179"/>
                  <a:gd name="T2" fmla="*/ 25 w 25"/>
                  <a:gd name="T3" fmla="*/ 0 h 179"/>
                  <a:gd name="T4" fmla="*/ 15 w 25"/>
                  <a:gd name="T5" fmla="*/ 0 h 179"/>
                  <a:gd name="T6" fmla="*/ 9 w 25"/>
                  <a:gd name="T7" fmla="*/ 3 h 179"/>
                  <a:gd name="T8" fmla="*/ 0 w 25"/>
                  <a:gd name="T9" fmla="*/ 89 h 179"/>
                  <a:gd name="T10" fmla="*/ 9 w 25"/>
                  <a:gd name="T11" fmla="*/ 176 h 179"/>
                  <a:gd name="T12" fmla="*/ 15 w 25"/>
                  <a:gd name="T13" fmla="*/ 179 h 179"/>
                  <a:gd name="T14" fmla="*/ 25 w 25"/>
                  <a:gd name="T15" fmla="*/ 179 h 179"/>
                  <a:gd name="T16" fmla="*/ 14 w 25"/>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79">
                    <a:moveTo>
                      <a:pt x="14" y="89"/>
                    </a:moveTo>
                    <a:cubicBezTo>
                      <a:pt x="14" y="48"/>
                      <a:pt x="19" y="3"/>
                      <a:pt x="25"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25" y="179"/>
                      <a:pt x="25" y="179"/>
                      <a:pt x="25" y="179"/>
                    </a:cubicBezTo>
                    <a:cubicBezTo>
                      <a:pt x="19" y="176"/>
                      <a:pt x="14" y="130"/>
                      <a:pt x="14"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661"/>
              <p:cNvSpPr/>
              <p:nvPr/>
            </p:nvSpPr>
            <p:spPr bwMode="auto">
              <a:xfrm>
                <a:off x="2991774" y="2448545"/>
                <a:ext cx="47534"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01" name="Freeform 662"/>
              <p:cNvSpPr/>
              <p:nvPr/>
            </p:nvSpPr>
            <p:spPr bwMode="auto">
              <a:xfrm>
                <a:off x="2710226" y="2448545"/>
                <a:ext cx="136203" cy="392384"/>
              </a:xfrm>
              <a:custGeom>
                <a:avLst/>
                <a:gdLst>
                  <a:gd name="T0" fmla="*/ 52 w 63"/>
                  <a:gd name="T1" fmla="*/ 89 h 179"/>
                  <a:gd name="T2" fmla="*/ 63 w 63"/>
                  <a:gd name="T3" fmla="*/ 0 h 179"/>
                  <a:gd name="T4" fmla="*/ 15 w 63"/>
                  <a:gd name="T5" fmla="*/ 0 h 179"/>
                  <a:gd name="T6" fmla="*/ 9 w 63"/>
                  <a:gd name="T7" fmla="*/ 3 h 179"/>
                  <a:gd name="T8" fmla="*/ 0 w 63"/>
                  <a:gd name="T9" fmla="*/ 89 h 179"/>
                  <a:gd name="T10" fmla="*/ 9 w 63"/>
                  <a:gd name="T11" fmla="*/ 176 h 179"/>
                  <a:gd name="T12" fmla="*/ 15 w 63"/>
                  <a:gd name="T13" fmla="*/ 179 h 179"/>
                  <a:gd name="T14" fmla="*/ 63 w 63"/>
                  <a:gd name="T15" fmla="*/ 179 h 179"/>
                  <a:gd name="T16" fmla="*/ 52 w 63"/>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79">
                    <a:moveTo>
                      <a:pt x="52" y="89"/>
                    </a:moveTo>
                    <a:cubicBezTo>
                      <a:pt x="52" y="48"/>
                      <a:pt x="57" y="3"/>
                      <a:pt x="63"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63" y="179"/>
                      <a:pt x="63" y="179"/>
                      <a:pt x="63" y="179"/>
                    </a:cubicBezTo>
                    <a:cubicBezTo>
                      <a:pt x="57" y="176"/>
                      <a:pt x="52" y="130"/>
                      <a:pt x="52"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663"/>
              <p:cNvSpPr/>
              <p:nvPr/>
            </p:nvSpPr>
            <p:spPr bwMode="auto">
              <a:xfrm>
                <a:off x="2822663" y="2448545"/>
                <a:ext cx="47534"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10000">
                    <a:srgbClr val="D69B3A"/>
                  </a:gs>
                  <a:gs pos="70000">
                    <a:srgbClr val="EFD099"/>
                  </a:gs>
                  <a:gs pos="50000">
                    <a:srgbClr val="D58F39"/>
                  </a:gs>
                  <a:gs pos="28000">
                    <a:srgbClr val="EED5A8"/>
                  </a:gs>
                  <a:gs pos="84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664"/>
              <p:cNvSpPr/>
              <p:nvPr/>
            </p:nvSpPr>
            <p:spPr bwMode="auto">
              <a:xfrm>
                <a:off x="2926872" y="2464240"/>
                <a:ext cx="42963"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665"/>
              <p:cNvSpPr/>
              <p:nvPr/>
            </p:nvSpPr>
            <p:spPr bwMode="auto">
              <a:xfrm>
                <a:off x="3020111" y="2455007"/>
                <a:ext cx="44792" cy="378535"/>
              </a:xfrm>
              <a:custGeom>
                <a:avLst/>
                <a:gdLst>
                  <a:gd name="T0" fmla="*/ 21 w 21"/>
                  <a:gd name="T1" fmla="*/ 0 h 173"/>
                  <a:gd name="T2" fmla="*/ 14 w 21"/>
                  <a:gd name="T3" fmla="*/ 5 h 173"/>
                  <a:gd name="T4" fmla="*/ 9 w 21"/>
                  <a:gd name="T5" fmla="*/ 5 h 173"/>
                  <a:gd name="T6" fmla="*/ 0 w 21"/>
                  <a:gd name="T7" fmla="*/ 86 h 173"/>
                  <a:gd name="T8" fmla="*/ 9 w 21"/>
                  <a:gd name="T9" fmla="*/ 168 h 173"/>
                  <a:gd name="T10" fmla="*/ 14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8" y="2"/>
                      <a:pt x="16" y="5"/>
                      <a:pt x="14" y="5"/>
                    </a:cubicBezTo>
                    <a:cubicBezTo>
                      <a:pt x="14" y="5"/>
                      <a:pt x="12" y="5"/>
                      <a:pt x="9" y="5"/>
                    </a:cubicBezTo>
                    <a:cubicBezTo>
                      <a:pt x="4" y="5"/>
                      <a:pt x="0" y="47"/>
                      <a:pt x="0" y="86"/>
                    </a:cubicBezTo>
                    <a:cubicBezTo>
                      <a:pt x="0" y="125"/>
                      <a:pt x="4" y="168"/>
                      <a:pt x="9" y="168"/>
                    </a:cubicBezTo>
                    <a:cubicBezTo>
                      <a:pt x="12" y="168"/>
                      <a:pt x="14" y="168"/>
                      <a:pt x="14" y="168"/>
                    </a:cubicBezTo>
                    <a:cubicBezTo>
                      <a:pt x="16" y="168"/>
                      <a:pt x="18" y="170"/>
                      <a:pt x="21" y="173"/>
                    </a:cubicBezTo>
                    <a:cubicBezTo>
                      <a:pt x="16" y="163"/>
                      <a:pt x="12" y="122"/>
                      <a:pt x="12" y="86"/>
                    </a:cubicBezTo>
                    <a:cubicBezTo>
                      <a:pt x="12" y="51"/>
                      <a:pt x="16" y="10"/>
                      <a:pt x="21" y="0"/>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05" name="Freeform 666"/>
              <p:cNvSpPr/>
              <p:nvPr/>
            </p:nvSpPr>
            <p:spPr bwMode="auto">
              <a:xfrm>
                <a:off x="3045706" y="2448545"/>
                <a:ext cx="145344" cy="392384"/>
              </a:xfrm>
              <a:custGeom>
                <a:avLst/>
                <a:gdLst>
                  <a:gd name="T0" fmla="*/ 56 w 67"/>
                  <a:gd name="T1" fmla="*/ 89 h 179"/>
                  <a:gd name="T2" fmla="*/ 67 w 67"/>
                  <a:gd name="T3" fmla="*/ 0 h 179"/>
                  <a:gd name="T4" fmla="*/ 15 w 67"/>
                  <a:gd name="T5" fmla="*/ 0 h 179"/>
                  <a:gd name="T6" fmla="*/ 9 w 67"/>
                  <a:gd name="T7" fmla="*/ 3 h 179"/>
                  <a:gd name="T8" fmla="*/ 0 w 67"/>
                  <a:gd name="T9" fmla="*/ 89 h 179"/>
                  <a:gd name="T10" fmla="*/ 9 w 67"/>
                  <a:gd name="T11" fmla="*/ 176 h 179"/>
                  <a:gd name="T12" fmla="*/ 15 w 67"/>
                  <a:gd name="T13" fmla="*/ 179 h 179"/>
                  <a:gd name="T14" fmla="*/ 67 w 67"/>
                  <a:gd name="T15" fmla="*/ 179 h 179"/>
                  <a:gd name="T16" fmla="*/ 56 w 67"/>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79">
                    <a:moveTo>
                      <a:pt x="56" y="89"/>
                    </a:moveTo>
                    <a:cubicBezTo>
                      <a:pt x="56" y="48"/>
                      <a:pt x="61" y="3"/>
                      <a:pt x="67"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67" y="179"/>
                      <a:pt x="67" y="179"/>
                      <a:pt x="67" y="179"/>
                    </a:cubicBezTo>
                    <a:cubicBezTo>
                      <a:pt x="61" y="176"/>
                      <a:pt x="56" y="130"/>
                      <a:pt x="56"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667"/>
              <p:cNvSpPr/>
              <p:nvPr/>
            </p:nvSpPr>
            <p:spPr bwMode="auto">
              <a:xfrm>
                <a:off x="3166370" y="2448545"/>
                <a:ext cx="48448"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07" name="Freeform 668"/>
              <p:cNvSpPr/>
              <p:nvPr/>
            </p:nvSpPr>
            <p:spPr bwMode="auto">
              <a:xfrm>
                <a:off x="3010970" y="2464240"/>
                <a:ext cx="42963"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669"/>
              <p:cNvSpPr/>
              <p:nvPr/>
            </p:nvSpPr>
            <p:spPr bwMode="auto">
              <a:xfrm>
                <a:off x="3194707" y="2455007"/>
                <a:ext cx="45706" cy="378535"/>
              </a:xfrm>
              <a:custGeom>
                <a:avLst/>
                <a:gdLst>
                  <a:gd name="T0" fmla="*/ 21 w 21"/>
                  <a:gd name="T1" fmla="*/ 0 h 173"/>
                  <a:gd name="T2" fmla="*/ 14 w 21"/>
                  <a:gd name="T3" fmla="*/ 5 h 173"/>
                  <a:gd name="T4" fmla="*/ 9 w 21"/>
                  <a:gd name="T5" fmla="*/ 5 h 173"/>
                  <a:gd name="T6" fmla="*/ 0 w 21"/>
                  <a:gd name="T7" fmla="*/ 86 h 173"/>
                  <a:gd name="T8" fmla="*/ 9 w 21"/>
                  <a:gd name="T9" fmla="*/ 168 h 173"/>
                  <a:gd name="T10" fmla="*/ 14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8" y="2"/>
                      <a:pt x="16" y="5"/>
                      <a:pt x="14" y="5"/>
                    </a:cubicBezTo>
                    <a:cubicBezTo>
                      <a:pt x="14" y="5"/>
                      <a:pt x="12" y="5"/>
                      <a:pt x="9" y="5"/>
                    </a:cubicBezTo>
                    <a:cubicBezTo>
                      <a:pt x="4" y="5"/>
                      <a:pt x="0" y="47"/>
                      <a:pt x="0" y="86"/>
                    </a:cubicBezTo>
                    <a:cubicBezTo>
                      <a:pt x="0" y="125"/>
                      <a:pt x="4" y="168"/>
                      <a:pt x="9" y="168"/>
                    </a:cubicBezTo>
                    <a:cubicBezTo>
                      <a:pt x="12" y="168"/>
                      <a:pt x="14" y="168"/>
                      <a:pt x="14" y="168"/>
                    </a:cubicBezTo>
                    <a:cubicBezTo>
                      <a:pt x="16" y="168"/>
                      <a:pt x="18" y="170"/>
                      <a:pt x="21" y="173"/>
                    </a:cubicBezTo>
                    <a:cubicBezTo>
                      <a:pt x="16" y="163"/>
                      <a:pt x="12" y="122"/>
                      <a:pt x="12" y="86"/>
                    </a:cubicBezTo>
                    <a:cubicBezTo>
                      <a:pt x="12" y="51"/>
                      <a:pt x="16" y="10"/>
                      <a:pt x="21" y="0"/>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09" name="Freeform 670"/>
              <p:cNvSpPr/>
              <p:nvPr/>
            </p:nvSpPr>
            <p:spPr bwMode="auto">
              <a:xfrm>
                <a:off x="3221216" y="2448545"/>
                <a:ext cx="53933" cy="392384"/>
              </a:xfrm>
              <a:custGeom>
                <a:avLst/>
                <a:gdLst>
                  <a:gd name="T0" fmla="*/ 14 w 25"/>
                  <a:gd name="T1" fmla="*/ 89 h 179"/>
                  <a:gd name="T2" fmla="*/ 25 w 25"/>
                  <a:gd name="T3" fmla="*/ 0 h 179"/>
                  <a:gd name="T4" fmla="*/ 15 w 25"/>
                  <a:gd name="T5" fmla="*/ 0 h 179"/>
                  <a:gd name="T6" fmla="*/ 9 w 25"/>
                  <a:gd name="T7" fmla="*/ 3 h 179"/>
                  <a:gd name="T8" fmla="*/ 0 w 25"/>
                  <a:gd name="T9" fmla="*/ 89 h 179"/>
                  <a:gd name="T10" fmla="*/ 9 w 25"/>
                  <a:gd name="T11" fmla="*/ 176 h 179"/>
                  <a:gd name="T12" fmla="*/ 15 w 25"/>
                  <a:gd name="T13" fmla="*/ 179 h 179"/>
                  <a:gd name="T14" fmla="*/ 25 w 25"/>
                  <a:gd name="T15" fmla="*/ 179 h 179"/>
                  <a:gd name="T16" fmla="*/ 14 w 25"/>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79">
                    <a:moveTo>
                      <a:pt x="14" y="89"/>
                    </a:moveTo>
                    <a:cubicBezTo>
                      <a:pt x="14" y="48"/>
                      <a:pt x="19" y="3"/>
                      <a:pt x="25"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25" y="179"/>
                      <a:pt x="25" y="179"/>
                      <a:pt x="25" y="179"/>
                    </a:cubicBezTo>
                    <a:cubicBezTo>
                      <a:pt x="19" y="176"/>
                      <a:pt x="14" y="130"/>
                      <a:pt x="14" y="89"/>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10" name="Freeform 671"/>
              <p:cNvSpPr/>
              <p:nvPr/>
            </p:nvSpPr>
            <p:spPr bwMode="auto">
              <a:xfrm>
                <a:off x="3251382" y="2448545"/>
                <a:ext cx="47534"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672"/>
              <p:cNvSpPr/>
              <p:nvPr/>
            </p:nvSpPr>
            <p:spPr bwMode="auto">
              <a:xfrm>
                <a:off x="3186480" y="2464240"/>
                <a:ext cx="42963"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673"/>
              <p:cNvSpPr/>
              <p:nvPr/>
            </p:nvSpPr>
            <p:spPr bwMode="auto">
              <a:xfrm>
                <a:off x="3272407" y="2455007"/>
                <a:ext cx="45706" cy="378535"/>
              </a:xfrm>
              <a:custGeom>
                <a:avLst/>
                <a:gdLst>
                  <a:gd name="T0" fmla="*/ 21 w 21"/>
                  <a:gd name="T1" fmla="*/ 0 h 173"/>
                  <a:gd name="T2" fmla="*/ 15 w 21"/>
                  <a:gd name="T3" fmla="*/ 5 h 173"/>
                  <a:gd name="T4" fmla="*/ 9 w 21"/>
                  <a:gd name="T5" fmla="*/ 5 h 173"/>
                  <a:gd name="T6" fmla="*/ 0 w 21"/>
                  <a:gd name="T7" fmla="*/ 86 h 173"/>
                  <a:gd name="T8" fmla="*/ 9 w 21"/>
                  <a:gd name="T9" fmla="*/ 168 h 173"/>
                  <a:gd name="T10" fmla="*/ 15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9" y="2"/>
                      <a:pt x="16" y="5"/>
                      <a:pt x="15" y="5"/>
                    </a:cubicBezTo>
                    <a:cubicBezTo>
                      <a:pt x="15" y="5"/>
                      <a:pt x="12" y="5"/>
                      <a:pt x="9" y="5"/>
                    </a:cubicBezTo>
                    <a:cubicBezTo>
                      <a:pt x="4" y="5"/>
                      <a:pt x="0" y="47"/>
                      <a:pt x="0" y="86"/>
                    </a:cubicBezTo>
                    <a:cubicBezTo>
                      <a:pt x="0" y="125"/>
                      <a:pt x="4" y="168"/>
                      <a:pt x="9" y="168"/>
                    </a:cubicBezTo>
                    <a:cubicBezTo>
                      <a:pt x="12" y="168"/>
                      <a:pt x="15" y="168"/>
                      <a:pt x="15" y="168"/>
                    </a:cubicBezTo>
                    <a:cubicBezTo>
                      <a:pt x="16" y="168"/>
                      <a:pt x="19" y="170"/>
                      <a:pt x="21" y="173"/>
                    </a:cubicBezTo>
                    <a:cubicBezTo>
                      <a:pt x="16" y="163"/>
                      <a:pt x="12" y="122"/>
                      <a:pt x="12" y="86"/>
                    </a:cubicBezTo>
                    <a:cubicBezTo>
                      <a:pt x="12" y="51"/>
                      <a:pt x="16" y="10"/>
                      <a:pt x="21" y="0"/>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13" name="Freeform 674"/>
              <p:cNvSpPr/>
              <p:nvPr/>
            </p:nvSpPr>
            <p:spPr bwMode="auto">
              <a:xfrm>
                <a:off x="3298916" y="2448545"/>
                <a:ext cx="53933" cy="392384"/>
              </a:xfrm>
              <a:custGeom>
                <a:avLst/>
                <a:gdLst>
                  <a:gd name="T0" fmla="*/ 14 w 25"/>
                  <a:gd name="T1" fmla="*/ 89 h 179"/>
                  <a:gd name="T2" fmla="*/ 25 w 25"/>
                  <a:gd name="T3" fmla="*/ 0 h 179"/>
                  <a:gd name="T4" fmla="*/ 15 w 25"/>
                  <a:gd name="T5" fmla="*/ 0 h 179"/>
                  <a:gd name="T6" fmla="*/ 9 w 25"/>
                  <a:gd name="T7" fmla="*/ 3 h 179"/>
                  <a:gd name="T8" fmla="*/ 0 w 25"/>
                  <a:gd name="T9" fmla="*/ 89 h 179"/>
                  <a:gd name="T10" fmla="*/ 9 w 25"/>
                  <a:gd name="T11" fmla="*/ 176 h 179"/>
                  <a:gd name="T12" fmla="*/ 15 w 25"/>
                  <a:gd name="T13" fmla="*/ 179 h 179"/>
                  <a:gd name="T14" fmla="*/ 25 w 25"/>
                  <a:gd name="T15" fmla="*/ 179 h 179"/>
                  <a:gd name="T16" fmla="*/ 14 w 25"/>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79">
                    <a:moveTo>
                      <a:pt x="14" y="89"/>
                    </a:moveTo>
                    <a:cubicBezTo>
                      <a:pt x="14" y="48"/>
                      <a:pt x="19" y="3"/>
                      <a:pt x="25"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25" y="179"/>
                      <a:pt x="25" y="179"/>
                      <a:pt x="25" y="179"/>
                    </a:cubicBezTo>
                    <a:cubicBezTo>
                      <a:pt x="19" y="176"/>
                      <a:pt x="14" y="130"/>
                      <a:pt x="14" y="89"/>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675"/>
              <p:cNvSpPr/>
              <p:nvPr/>
            </p:nvSpPr>
            <p:spPr bwMode="auto">
              <a:xfrm>
                <a:off x="3329082" y="2448545"/>
                <a:ext cx="47534" cy="392384"/>
              </a:xfrm>
              <a:custGeom>
                <a:avLst/>
                <a:gdLst>
                  <a:gd name="T0" fmla="*/ 10 w 22"/>
                  <a:gd name="T1" fmla="*/ 89 h 179"/>
                  <a:gd name="T2" fmla="*/ 21 w 22"/>
                  <a:gd name="T3" fmla="*/ 7 h 179"/>
                  <a:gd name="T4" fmla="*/ 22 w 22"/>
                  <a:gd name="T5" fmla="*/ 7 h 179"/>
                  <a:gd name="T6" fmla="*/ 11 w 22"/>
                  <a:gd name="T7" fmla="*/ 0 h 179"/>
                  <a:gd name="T8" fmla="*/ 11 w 22"/>
                  <a:gd name="T9" fmla="*/ 0 h 179"/>
                  <a:gd name="T10" fmla="*/ 0 w 22"/>
                  <a:gd name="T11" fmla="*/ 89 h 179"/>
                  <a:gd name="T12" fmla="*/ 11 w 22"/>
                  <a:gd name="T13" fmla="*/ 179 h 179"/>
                  <a:gd name="T14" fmla="*/ 11 w 22"/>
                  <a:gd name="T15" fmla="*/ 179 h 179"/>
                  <a:gd name="T16" fmla="*/ 22 w 22"/>
                  <a:gd name="T17" fmla="*/ 171 h 179"/>
                  <a:gd name="T18" fmla="*/ 21 w 22"/>
                  <a:gd name="T19" fmla="*/ 171 h 179"/>
                  <a:gd name="T20" fmla="*/ 10 w 22"/>
                  <a:gd name="T21"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79">
                    <a:moveTo>
                      <a:pt x="10" y="89"/>
                    </a:moveTo>
                    <a:cubicBezTo>
                      <a:pt x="10" y="50"/>
                      <a:pt x="15" y="7"/>
                      <a:pt x="21" y="7"/>
                    </a:cubicBezTo>
                    <a:cubicBezTo>
                      <a:pt x="22" y="7"/>
                      <a:pt x="22" y="7"/>
                      <a:pt x="22" y="7"/>
                    </a:cubicBezTo>
                    <a:cubicBezTo>
                      <a:pt x="19" y="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9" y="172"/>
                      <a:pt x="22" y="171"/>
                    </a:cubicBezTo>
                    <a:cubicBezTo>
                      <a:pt x="21" y="171"/>
                      <a:pt x="21" y="171"/>
                      <a:pt x="21" y="171"/>
                    </a:cubicBezTo>
                    <a:cubicBezTo>
                      <a:pt x="15" y="171"/>
                      <a:pt x="10" y="128"/>
                      <a:pt x="10" y="89"/>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15" name="Freeform 676"/>
              <p:cNvSpPr/>
              <p:nvPr/>
            </p:nvSpPr>
            <p:spPr bwMode="auto">
              <a:xfrm>
                <a:off x="3264180" y="2464240"/>
                <a:ext cx="42963"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16" name="Freeform 677"/>
              <p:cNvSpPr/>
              <p:nvPr/>
            </p:nvSpPr>
            <p:spPr bwMode="auto">
              <a:xfrm>
                <a:off x="3357419" y="2455007"/>
                <a:ext cx="44792" cy="378535"/>
              </a:xfrm>
              <a:custGeom>
                <a:avLst/>
                <a:gdLst>
                  <a:gd name="T0" fmla="*/ 21 w 21"/>
                  <a:gd name="T1" fmla="*/ 0 h 173"/>
                  <a:gd name="T2" fmla="*/ 15 w 21"/>
                  <a:gd name="T3" fmla="*/ 5 h 173"/>
                  <a:gd name="T4" fmla="*/ 9 w 21"/>
                  <a:gd name="T5" fmla="*/ 5 h 173"/>
                  <a:gd name="T6" fmla="*/ 0 w 21"/>
                  <a:gd name="T7" fmla="*/ 86 h 173"/>
                  <a:gd name="T8" fmla="*/ 9 w 21"/>
                  <a:gd name="T9" fmla="*/ 168 h 173"/>
                  <a:gd name="T10" fmla="*/ 15 w 21"/>
                  <a:gd name="T11" fmla="*/ 168 h 173"/>
                  <a:gd name="T12" fmla="*/ 21 w 21"/>
                  <a:gd name="T13" fmla="*/ 173 h 173"/>
                  <a:gd name="T14" fmla="*/ 12 w 21"/>
                  <a:gd name="T15" fmla="*/ 86 h 173"/>
                  <a:gd name="T16" fmla="*/ 21 w 2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3">
                    <a:moveTo>
                      <a:pt x="21" y="0"/>
                    </a:moveTo>
                    <a:cubicBezTo>
                      <a:pt x="18" y="2"/>
                      <a:pt x="16" y="5"/>
                      <a:pt x="15" y="5"/>
                    </a:cubicBezTo>
                    <a:cubicBezTo>
                      <a:pt x="15" y="5"/>
                      <a:pt x="12" y="5"/>
                      <a:pt x="9" y="5"/>
                    </a:cubicBezTo>
                    <a:cubicBezTo>
                      <a:pt x="4" y="5"/>
                      <a:pt x="0" y="47"/>
                      <a:pt x="0" y="86"/>
                    </a:cubicBezTo>
                    <a:cubicBezTo>
                      <a:pt x="0" y="125"/>
                      <a:pt x="4" y="168"/>
                      <a:pt x="9" y="168"/>
                    </a:cubicBezTo>
                    <a:cubicBezTo>
                      <a:pt x="12" y="168"/>
                      <a:pt x="15" y="168"/>
                      <a:pt x="15" y="168"/>
                    </a:cubicBezTo>
                    <a:cubicBezTo>
                      <a:pt x="16" y="168"/>
                      <a:pt x="18" y="170"/>
                      <a:pt x="21" y="173"/>
                    </a:cubicBezTo>
                    <a:cubicBezTo>
                      <a:pt x="16" y="163"/>
                      <a:pt x="12" y="122"/>
                      <a:pt x="12" y="86"/>
                    </a:cubicBezTo>
                    <a:cubicBezTo>
                      <a:pt x="12" y="51"/>
                      <a:pt x="16" y="10"/>
                      <a:pt x="21" y="0"/>
                    </a:cubicBezTo>
                    <a:close/>
                  </a:path>
                </a:pathLst>
              </a:custGeom>
              <a:gradFill>
                <a:gsLst>
                  <a:gs pos="26000">
                    <a:srgbClr val="D69B3A"/>
                  </a:gs>
                  <a:gs pos="64500">
                    <a:srgbClr val="EFD099"/>
                  </a:gs>
                  <a:gs pos="53000">
                    <a:srgbClr val="D58F39"/>
                  </a:gs>
                  <a:gs pos="41000">
                    <a:srgbClr val="EED5A8"/>
                  </a:gs>
                  <a:gs pos="90000">
                    <a:srgbClr val="E6B764"/>
                  </a:gs>
                  <a:gs pos="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678"/>
              <p:cNvSpPr/>
              <p:nvPr/>
            </p:nvSpPr>
            <p:spPr bwMode="auto">
              <a:xfrm>
                <a:off x="3383015" y="2448545"/>
                <a:ext cx="118835" cy="392384"/>
              </a:xfrm>
              <a:custGeom>
                <a:avLst/>
                <a:gdLst>
                  <a:gd name="T0" fmla="*/ 44 w 55"/>
                  <a:gd name="T1" fmla="*/ 89 h 179"/>
                  <a:gd name="T2" fmla="*/ 55 w 55"/>
                  <a:gd name="T3" fmla="*/ 0 h 179"/>
                  <a:gd name="T4" fmla="*/ 15 w 55"/>
                  <a:gd name="T5" fmla="*/ 0 h 179"/>
                  <a:gd name="T6" fmla="*/ 9 w 55"/>
                  <a:gd name="T7" fmla="*/ 3 h 179"/>
                  <a:gd name="T8" fmla="*/ 0 w 55"/>
                  <a:gd name="T9" fmla="*/ 89 h 179"/>
                  <a:gd name="T10" fmla="*/ 9 w 55"/>
                  <a:gd name="T11" fmla="*/ 176 h 179"/>
                  <a:gd name="T12" fmla="*/ 15 w 55"/>
                  <a:gd name="T13" fmla="*/ 179 h 179"/>
                  <a:gd name="T14" fmla="*/ 55 w 55"/>
                  <a:gd name="T15" fmla="*/ 179 h 179"/>
                  <a:gd name="T16" fmla="*/ 44 w 55"/>
                  <a:gd name="T17" fmla="*/ 8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179">
                    <a:moveTo>
                      <a:pt x="44" y="89"/>
                    </a:moveTo>
                    <a:cubicBezTo>
                      <a:pt x="44" y="48"/>
                      <a:pt x="49" y="3"/>
                      <a:pt x="55" y="0"/>
                    </a:cubicBezTo>
                    <a:cubicBezTo>
                      <a:pt x="15" y="0"/>
                      <a:pt x="15" y="0"/>
                      <a:pt x="15" y="0"/>
                    </a:cubicBezTo>
                    <a:cubicBezTo>
                      <a:pt x="13" y="0"/>
                      <a:pt x="11" y="1"/>
                      <a:pt x="9" y="3"/>
                    </a:cubicBezTo>
                    <a:cubicBezTo>
                      <a:pt x="4" y="13"/>
                      <a:pt x="0" y="54"/>
                      <a:pt x="0" y="89"/>
                    </a:cubicBezTo>
                    <a:cubicBezTo>
                      <a:pt x="0" y="125"/>
                      <a:pt x="4" y="166"/>
                      <a:pt x="9" y="176"/>
                    </a:cubicBezTo>
                    <a:cubicBezTo>
                      <a:pt x="11" y="177"/>
                      <a:pt x="13" y="179"/>
                      <a:pt x="15" y="179"/>
                    </a:cubicBezTo>
                    <a:cubicBezTo>
                      <a:pt x="55" y="179"/>
                      <a:pt x="55" y="179"/>
                      <a:pt x="55" y="179"/>
                    </a:cubicBezTo>
                    <a:cubicBezTo>
                      <a:pt x="49" y="176"/>
                      <a:pt x="44" y="130"/>
                      <a:pt x="44" y="89"/>
                    </a:cubicBez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679"/>
              <p:cNvSpPr/>
              <p:nvPr/>
            </p:nvSpPr>
            <p:spPr bwMode="auto">
              <a:xfrm>
                <a:off x="3348278" y="2464240"/>
                <a:ext cx="43877" cy="359146"/>
              </a:xfrm>
              <a:custGeom>
                <a:avLst/>
                <a:gdLst>
                  <a:gd name="T0" fmla="*/ 20 w 20"/>
                  <a:gd name="T1" fmla="*/ 164 h 164"/>
                  <a:gd name="T2" fmla="*/ 9 w 20"/>
                  <a:gd name="T3" fmla="*/ 82 h 164"/>
                  <a:gd name="T4" fmla="*/ 20 w 20"/>
                  <a:gd name="T5" fmla="*/ 0 h 164"/>
                  <a:gd name="T6" fmla="*/ 11 w 20"/>
                  <a:gd name="T7" fmla="*/ 0 h 164"/>
                  <a:gd name="T8" fmla="*/ 0 w 20"/>
                  <a:gd name="T9" fmla="*/ 82 h 164"/>
                  <a:gd name="T10" fmla="*/ 11 w 20"/>
                  <a:gd name="T11" fmla="*/ 164 h 164"/>
                  <a:gd name="T12" fmla="*/ 20 w 20"/>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0" h="164">
                    <a:moveTo>
                      <a:pt x="20" y="164"/>
                    </a:moveTo>
                    <a:cubicBezTo>
                      <a:pt x="14" y="164"/>
                      <a:pt x="9" y="121"/>
                      <a:pt x="9" y="82"/>
                    </a:cubicBezTo>
                    <a:cubicBezTo>
                      <a:pt x="9" y="43"/>
                      <a:pt x="14" y="0"/>
                      <a:pt x="20" y="0"/>
                    </a:cubicBezTo>
                    <a:cubicBezTo>
                      <a:pt x="11" y="0"/>
                      <a:pt x="11" y="0"/>
                      <a:pt x="11" y="0"/>
                    </a:cubicBezTo>
                    <a:cubicBezTo>
                      <a:pt x="5" y="0"/>
                      <a:pt x="0" y="43"/>
                      <a:pt x="0" y="82"/>
                    </a:cubicBezTo>
                    <a:cubicBezTo>
                      <a:pt x="0" y="121"/>
                      <a:pt x="5" y="164"/>
                      <a:pt x="11" y="164"/>
                    </a:cubicBezTo>
                    <a:lnTo>
                      <a:pt x="20" y="164"/>
                    </a:lnTo>
                    <a:close/>
                  </a:path>
                </a:pathLst>
              </a:custGeom>
              <a:gradFill>
                <a:gsLst>
                  <a:gs pos="10000">
                    <a:srgbClr val="D69B3A"/>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19" name="Freeform 680"/>
              <p:cNvSpPr/>
              <p:nvPr/>
            </p:nvSpPr>
            <p:spPr bwMode="auto">
              <a:xfrm>
                <a:off x="2701999" y="2448545"/>
                <a:ext cx="36565" cy="389614"/>
              </a:xfrm>
              <a:custGeom>
                <a:avLst/>
                <a:gdLst>
                  <a:gd name="T0" fmla="*/ 8 w 17"/>
                  <a:gd name="T1" fmla="*/ 89 h 178"/>
                  <a:gd name="T2" fmla="*/ 17 w 17"/>
                  <a:gd name="T3" fmla="*/ 0 h 178"/>
                  <a:gd name="T4" fmla="*/ 9 w 17"/>
                  <a:gd name="T5" fmla="*/ 2 h 178"/>
                  <a:gd name="T6" fmla="*/ 8 w 17"/>
                  <a:gd name="T7" fmla="*/ 3 h 178"/>
                  <a:gd name="T8" fmla="*/ 0 w 17"/>
                  <a:gd name="T9" fmla="*/ 89 h 178"/>
                  <a:gd name="T10" fmla="*/ 8 w 17"/>
                  <a:gd name="T11" fmla="*/ 176 h 178"/>
                  <a:gd name="T12" fmla="*/ 9 w 17"/>
                  <a:gd name="T13" fmla="*/ 176 h 178"/>
                  <a:gd name="T14" fmla="*/ 17 w 17"/>
                  <a:gd name="T15" fmla="*/ 178 h 178"/>
                  <a:gd name="T16" fmla="*/ 8 w 17"/>
                  <a:gd name="T17" fmla="*/ 8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78">
                    <a:moveTo>
                      <a:pt x="8" y="89"/>
                    </a:moveTo>
                    <a:cubicBezTo>
                      <a:pt x="8" y="55"/>
                      <a:pt x="13" y="11"/>
                      <a:pt x="17" y="0"/>
                    </a:cubicBezTo>
                    <a:cubicBezTo>
                      <a:pt x="15" y="0"/>
                      <a:pt x="12" y="1"/>
                      <a:pt x="9" y="2"/>
                    </a:cubicBezTo>
                    <a:cubicBezTo>
                      <a:pt x="9" y="2"/>
                      <a:pt x="9" y="3"/>
                      <a:pt x="8" y="3"/>
                    </a:cubicBezTo>
                    <a:cubicBezTo>
                      <a:pt x="3" y="13"/>
                      <a:pt x="0" y="54"/>
                      <a:pt x="0" y="89"/>
                    </a:cubicBezTo>
                    <a:cubicBezTo>
                      <a:pt x="0" y="125"/>
                      <a:pt x="3" y="166"/>
                      <a:pt x="8" y="176"/>
                    </a:cubicBezTo>
                    <a:cubicBezTo>
                      <a:pt x="9" y="176"/>
                      <a:pt x="9" y="176"/>
                      <a:pt x="9" y="176"/>
                    </a:cubicBezTo>
                    <a:cubicBezTo>
                      <a:pt x="12" y="177"/>
                      <a:pt x="15" y="178"/>
                      <a:pt x="17" y="178"/>
                    </a:cubicBezTo>
                    <a:cubicBezTo>
                      <a:pt x="13" y="167"/>
                      <a:pt x="8" y="123"/>
                      <a:pt x="8" y="89"/>
                    </a:cubicBezTo>
                    <a:close/>
                  </a:path>
                </a:pathLst>
              </a:custGeom>
              <a:gradFill>
                <a:gsLst>
                  <a:gs pos="10000">
                    <a:srgbClr val="EFD099"/>
                  </a:gs>
                  <a:gs pos="68000">
                    <a:srgbClr val="F4E3C4"/>
                  </a:gs>
                  <a:gs pos="49000">
                    <a:srgbClr val="DB9D53"/>
                  </a:gs>
                  <a:gs pos="28000">
                    <a:srgbClr val="F4E3C4"/>
                  </a:gs>
                  <a:gs pos="90000">
                    <a:srgbClr val="F4E3C4"/>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681"/>
              <p:cNvSpPr/>
              <p:nvPr/>
            </p:nvSpPr>
            <p:spPr bwMode="auto">
              <a:xfrm>
                <a:off x="3465285" y="2448545"/>
                <a:ext cx="39307" cy="389614"/>
              </a:xfrm>
              <a:custGeom>
                <a:avLst/>
                <a:gdLst>
                  <a:gd name="T0" fmla="*/ 9 w 18"/>
                  <a:gd name="T1" fmla="*/ 89 h 178"/>
                  <a:gd name="T2" fmla="*/ 18 w 18"/>
                  <a:gd name="T3" fmla="*/ 0 h 178"/>
                  <a:gd name="T4" fmla="*/ 10 w 18"/>
                  <a:gd name="T5" fmla="*/ 2 h 178"/>
                  <a:gd name="T6" fmla="*/ 9 w 18"/>
                  <a:gd name="T7" fmla="*/ 3 h 178"/>
                  <a:gd name="T8" fmla="*/ 0 w 18"/>
                  <a:gd name="T9" fmla="*/ 89 h 178"/>
                  <a:gd name="T10" fmla="*/ 9 w 18"/>
                  <a:gd name="T11" fmla="*/ 176 h 178"/>
                  <a:gd name="T12" fmla="*/ 10 w 18"/>
                  <a:gd name="T13" fmla="*/ 176 h 178"/>
                  <a:gd name="T14" fmla="*/ 18 w 18"/>
                  <a:gd name="T15" fmla="*/ 178 h 178"/>
                  <a:gd name="T16" fmla="*/ 9 w 18"/>
                  <a:gd name="T17" fmla="*/ 8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8">
                    <a:moveTo>
                      <a:pt x="9" y="89"/>
                    </a:moveTo>
                    <a:cubicBezTo>
                      <a:pt x="9" y="55"/>
                      <a:pt x="13" y="11"/>
                      <a:pt x="18" y="0"/>
                    </a:cubicBezTo>
                    <a:cubicBezTo>
                      <a:pt x="16" y="0"/>
                      <a:pt x="13" y="1"/>
                      <a:pt x="10" y="2"/>
                    </a:cubicBezTo>
                    <a:cubicBezTo>
                      <a:pt x="10" y="2"/>
                      <a:pt x="9" y="3"/>
                      <a:pt x="9" y="3"/>
                    </a:cubicBezTo>
                    <a:cubicBezTo>
                      <a:pt x="4" y="13"/>
                      <a:pt x="0" y="54"/>
                      <a:pt x="0" y="89"/>
                    </a:cubicBezTo>
                    <a:cubicBezTo>
                      <a:pt x="0" y="125"/>
                      <a:pt x="4" y="166"/>
                      <a:pt x="9" y="176"/>
                    </a:cubicBezTo>
                    <a:cubicBezTo>
                      <a:pt x="9" y="176"/>
                      <a:pt x="10" y="176"/>
                      <a:pt x="10" y="176"/>
                    </a:cubicBezTo>
                    <a:cubicBezTo>
                      <a:pt x="13" y="177"/>
                      <a:pt x="16" y="178"/>
                      <a:pt x="18" y="178"/>
                    </a:cubicBezTo>
                    <a:cubicBezTo>
                      <a:pt x="14" y="167"/>
                      <a:pt x="9" y="123"/>
                      <a:pt x="9" y="89"/>
                    </a:cubicBezTo>
                    <a:close/>
                  </a:path>
                </a:pathLst>
              </a:custGeom>
              <a:gradFill>
                <a:gsLst>
                  <a:gs pos="10000">
                    <a:srgbClr val="EFD099"/>
                  </a:gs>
                  <a:gs pos="68000">
                    <a:srgbClr val="F4E3C4"/>
                  </a:gs>
                  <a:gs pos="49000">
                    <a:srgbClr val="DB9D53"/>
                  </a:gs>
                  <a:gs pos="28000">
                    <a:srgbClr val="F4E3C4"/>
                  </a:gs>
                  <a:gs pos="90000">
                    <a:srgbClr val="F4E3C4"/>
                  </a:gs>
                </a:gsLst>
                <a:lin ang="5400000" scaled="0"/>
              </a:gradFill>
              <a:ln>
                <a:noFill/>
              </a:ln>
            </p:spPr>
            <p:txBody>
              <a:bodyPr vert="horz" wrap="square" lIns="91440" tIns="45720" rIns="91440" bIns="45720" numCol="1" anchor="t" anchorCtr="0" compatLnSpc="1"/>
              <a:lstStyle/>
              <a:p>
                <a:endParaRPr lang="zh-CN" altLang="en-US"/>
              </a:p>
            </p:txBody>
          </p:sp>
          <p:sp>
            <p:nvSpPr>
              <p:cNvPr id="321" name="Freeform 682"/>
              <p:cNvSpPr/>
              <p:nvPr/>
            </p:nvSpPr>
            <p:spPr bwMode="auto">
              <a:xfrm>
                <a:off x="3478083" y="2448545"/>
                <a:ext cx="248639" cy="392384"/>
              </a:xfrm>
              <a:custGeom>
                <a:avLst/>
                <a:gdLst>
                  <a:gd name="T0" fmla="*/ 115 w 115"/>
                  <a:gd name="T1" fmla="*/ 36 h 179"/>
                  <a:gd name="T2" fmla="*/ 11 w 115"/>
                  <a:gd name="T3" fmla="*/ 0 h 179"/>
                  <a:gd name="T4" fmla="*/ 11 w 115"/>
                  <a:gd name="T5" fmla="*/ 0 h 179"/>
                  <a:gd name="T6" fmla="*/ 0 w 115"/>
                  <a:gd name="T7" fmla="*/ 89 h 179"/>
                  <a:gd name="T8" fmla="*/ 11 w 115"/>
                  <a:gd name="T9" fmla="*/ 179 h 179"/>
                  <a:gd name="T10" fmla="*/ 11 w 115"/>
                  <a:gd name="T11" fmla="*/ 179 h 179"/>
                  <a:gd name="T12" fmla="*/ 115 w 115"/>
                  <a:gd name="T13" fmla="*/ 142 h 179"/>
                  <a:gd name="T14" fmla="*/ 113 w 115"/>
                  <a:gd name="T15" fmla="*/ 89 h 179"/>
                  <a:gd name="T16" fmla="*/ 115 w 115"/>
                  <a:gd name="T17"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79">
                    <a:moveTo>
                      <a:pt x="115" y="36"/>
                    </a:moveTo>
                    <a:cubicBezTo>
                      <a:pt x="115" y="36"/>
                      <a:pt x="15" y="0"/>
                      <a:pt x="11" y="0"/>
                    </a:cubicBezTo>
                    <a:cubicBezTo>
                      <a:pt x="11" y="0"/>
                      <a:pt x="11" y="0"/>
                      <a:pt x="11" y="0"/>
                    </a:cubicBezTo>
                    <a:cubicBezTo>
                      <a:pt x="5" y="3"/>
                      <a:pt x="0" y="48"/>
                      <a:pt x="0" y="89"/>
                    </a:cubicBezTo>
                    <a:cubicBezTo>
                      <a:pt x="0" y="130"/>
                      <a:pt x="5" y="176"/>
                      <a:pt x="11" y="179"/>
                    </a:cubicBezTo>
                    <a:cubicBezTo>
                      <a:pt x="11" y="179"/>
                      <a:pt x="11" y="179"/>
                      <a:pt x="11" y="179"/>
                    </a:cubicBezTo>
                    <a:cubicBezTo>
                      <a:pt x="15" y="179"/>
                      <a:pt x="115" y="142"/>
                      <a:pt x="115" y="142"/>
                    </a:cubicBezTo>
                    <a:cubicBezTo>
                      <a:pt x="115" y="142"/>
                      <a:pt x="113" y="107"/>
                      <a:pt x="113" y="89"/>
                    </a:cubicBezTo>
                    <a:cubicBezTo>
                      <a:pt x="113" y="71"/>
                      <a:pt x="115" y="36"/>
                      <a:pt x="115" y="36"/>
                    </a:cubicBezTo>
                    <a:close/>
                  </a:path>
                </a:pathLst>
              </a:custGeom>
              <a:gradFill>
                <a:gsLst>
                  <a:gs pos="0">
                    <a:srgbClr val="DBA652"/>
                  </a:gs>
                  <a:gs pos="64500">
                    <a:srgbClr val="EFD099"/>
                  </a:gs>
                  <a:gs pos="42000">
                    <a:srgbClr val="D58F39"/>
                  </a:gs>
                  <a:gs pos="20000">
                    <a:srgbClr val="EED5A8"/>
                  </a:gs>
                  <a:gs pos="90000">
                    <a:srgbClr val="E6B764"/>
                  </a:gs>
                  <a:gs pos="100000">
                    <a:srgbClr val="975F1C"/>
                  </a:gs>
                </a:gsLst>
                <a:lin ang="54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683"/>
              <p:cNvSpPr/>
              <p:nvPr/>
            </p:nvSpPr>
            <p:spPr bwMode="auto">
              <a:xfrm>
                <a:off x="3712096" y="2523328"/>
                <a:ext cx="14626" cy="240970"/>
              </a:xfrm>
              <a:custGeom>
                <a:avLst/>
                <a:gdLst>
                  <a:gd name="T0" fmla="*/ 5 w 7"/>
                  <a:gd name="T1" fmla="*/ 55 h 110"/>
                  <a:gd name="T2" fmla="*/ 7 w 7"/>
                  <a:gd name="T3" fmla="*/ 2 h 110"/>
                  <a:gd name="T4" fmla="*/ 3 w 7"/>
                  <a:gd name="T5" fmla="*/ 0 h 110"/>
                  <a:gd name="T6" fmla="*/ 0 w 7"/>
                  <a:gd name="T7" fmla="*/ 55 h 110"/>
                  <a:gd name="T8" fmla="*/ 3 w 7"/>
                  <a:gd name="T9" fmla="*/ 110 h 110"/>
                  <a:gd name="T10" fmla="*/ 7 w 7"/>
                  <a:gd name="T11" fmla="*/ 108 h 110"/>
                  <a:gd name="T12" fmla="*/ 5 w 7"/>
                  <a:gd name="T13" fmla="*/ 55 h 110"/>
                </a:gdLst>
                <a:ahLst/>
                <a:cxnLst>
                  <a:cxn ang="0">
                    <a:pos x="T0" y="T1"/>
                  </a:cxn>
                  <a:cxn ang="0">
                    <a:pos x="T2" y="T3"/>
                  </a:cxn>
                  <a:cxn ang="0">
                    <a:pos x="T4" y="T5"/>
                  </a:cxn>
                  <a:cxn ang="0">
                    <a:pos x="T6" y="T7"/>
                  </a:cxn>
                  <a:cxn ang="0">
                    <a:pos x="T8" y="T9"/>
                  </a:cxn>
                  <a:cxn ang="0">
                    <a:pos x="T10" y="T11"/>
                  </a:cxn>
                  <a:cxn ang="0">
                    <a:pos x="T12" y="T13"/>
                  </a:cxn>
                </a:cxnLst>
                <a:rect l="0" t="0" r="r" b="b"/>
                <a:pathLst>
                  <a:path w="7" h="110">
                    <a:moveTo>
                      <a:pt x="5" y="55"/>
                    </a:moveTo>
                    <a:cubicBezTo>
                      <a:pt x="5" y="37"/>
                      <a:pt x="7" y="2"/>
                      <a:pt x="7" y="2"/>
                    </a:cubicBezTo>
                    <a:cubicBezTo>
                      <a:pt x="7" y="2"/>
                      <a:pt x="6" y="1"/>
                      <a:pt x="3" y="0"/>
                    </a:cubicBezTo>
                    <a:cubicBezTo>
                      <a:pt x="1" y="17"/>
                      <a:pt x="0" y="37"/>
                      <a:pt x="0" y="55"/>
                    </a:cubicBezTo>
                    <a:cubicBezTo>
                      <a:pt x="0" y="74"/>
                      <a:pt x="1" y="94"/>
                      <a:pt x="3" y="110"/>
                    </a:cubicBezTo>
                    <a:cubicBezTo>
                      <a:pt x="6" y="109"/>
                      <a:pt x="7" y="108"/>
                      <a:pt x="7" y="108"/>
                    </a:cubicBezTo>
                    <a:cubicBezTo>
                      <a:pt x="7" y="108"/>
                      <a:pt x="5" y="73"/>
                      <a:pt x="5" y="55"/>
                    </a:cubicBezTo>
                    <a:close/>
                  </a:path>
                </a:pathLst>
              </a:custGeom>
              <a:gradFill>
                <a:gsLst>
                  <a:gs pos="0">
                    <a:srgbClr val="DBA652"/>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23" name="Freeform 684"/>
              <p:cNvSpPr/>
              <p:nvPr/>
            </p:nvSpPr>
            <p:spPr bwMode="auto">
              <a:xfrm>
                <a:off x="3718495" y="2538100"/>
                <a:ext cx="14626" cy="212349"/>
              </a:xfrm>
              <a:custGeom>
                <a:avLst/>
                <a:gdLst>
                  <a:gd name="T0" fmla="*/ 5 w 7"/>
                  <a:gd name="T1" fmla="*/ 48 h 97"/>
                  <a:gd name="T2" fmla="*/ 7 w 7"/>
                  <a:gd name="T3" fmla="*/ 0 h 97"/>
                  <a:gd name="T4" fmla="*/ 2 w 7"/>
                  <a:gd name="T5" fmla="*/ 0 h 97"/>
                  <a:gd name="T6" fmla="*/ 0 w 7"/>
                  <a:gd name="T7" fmla="*/ 48 h 97"/>
                  <a:gd name="T8" fmla="*/ 2 w 7"/>
                  <a:gd name="T9" fmla="*/ 97 h 97"/>
                  <a:gd name="T10" fmla="*/ 7 w 7"/>
                  <a:gd name="T11" fmla="*/ 97 h 97"/>
                  <a:gd name="T12" fmla="*/ 5 w 7"/>
                  <a:gd name="T13" fmla="*/ 48 h 97"/>
                </a:gdLst>
                <a:ahLst/>
                <a:cxnLst>
                  <a:cxn ang="0">
                    <a:pos x="T0" y="T1"/>
                  </a:cxn>
                  <a:cxn ang="0">
                    <a:pos x="T2" y="T3"/>
                  </a:cxn>
                  <a:cxn ang="0">
                    <a:pos x="T4" y="T5"/>
                  </a:cxn>
                  <a:cxn ang="0">
                    <a:pos x="T6" y="T7"/>
                  </a:cxn>
                  <a:cxn ang="0">
                    <a:pos x="T8" y="T9"/>
                  </a:cxn>
                  <a:cxn ang="0">
                    <a:pos x="T10" y="T11"/>
                  </a:cxn>
                  <a:cxn ang="0">
                    <a:pos x="T12" y="T13"/>
                  </a:cxn>
                </a:cxnLst>
                <a:rect l="0" t="0" r="r" b="b"/>
                <a:pathLst>
                  <a:path w="7" h="97">
                    <a:moveTo>
                      <a:pt x="5" y="48"/>
                    </a:moveTo>
                    <a:cubicBezTo>
                      <a:pt x="5" y="34"/>
                      <a:pt x="6" y="10"/>
                      <a:pt x="7" y="0"/>
                    </a:cubicBezTo>
                    <a:cubicBezTo>
                      <a:pt x="5" y="0"/>
                      <a:pt x="3" y="0"/>
                      <a:pt x="2" y="0"/>
                    </a:cubicBezTo>
                    <a:cubicBezTo>
                      <a:pt x="1" y="15"/>
                      <a:pt x="0" y="32"/>
                      <a:pt x="0" y="48"/>
                    </a:cubicBezTo>
                    <a:cubicBezTo>
                      <a:pt x="0" y="64"/>
                      <a:pt x="1" y="82"/>
                      <a:pt x="2" y="97"/>
                    </a:cubicBezTo>
                    <a:cubicBezTo>
                      <a:pt x="3" y="97"/>
                      <a:pt x="5" y="97"/>
                      <a:pt x="7" y="97"/>
                    </a:cubicBezTo>
                    <a:cubicBezTo>
                      <a:pt x="6" y="86"/>
                      <a:pt x="5" y="62"/>
                      <a:pt x="5" y="48"/>
                    </a:cubicBezTo>
                    <a:close/>
                  </a:path>
                </a:pathLst>
              </a:custGeom>
              <a:gradFill>
                <a:gsLst>
                  <a:gs pos="10000">
                    <a:srgbClr val="EFD099"/>
                  </a:gs>
                  <a:gs pos="68000">
                    <a:srgbClr val="F4E3C4"/>
                  </a:gs>
                  <a:gs pos="49000">
                    <a:srgbClr val="DB9D53"/>
                  </a:gs>
                  <a:gs pos="28000">
                    <a:srgbClr val="F4E3C4"/>
                  </a:gs>
                  <a:gs pos="90000">
                    <a:srgbClr val="F4E3C4"/>
                  </a:gs>
                </a:gsLst>
                <a:lin ang="5400000" scaled="0"/>
              </a:gradFill>
              <a:ln>
                <a:noFill/>
              </a:ln>
            </p:spPr>
            <p:txBody>
              <a:bodyPr vert="horz" wrap="square" lIns="91440" tIns="45720" rIns="91440" bIns="45720" numCol="1" anchor="t" anchorCtr="0" compatLnSpc="1"/>
              <a:lstStyle/>
              <a:p>
                <a:endParaRPr lang="zh-CN" altLang="en-US"/>
              </a:p>
            </p:txBody>
          </p:sp>
          <p:sp>
            <p:nvSpPr>
              <p:cNvPr id="324" name="Freeform 685"/>
              <p:cNvSpPr/>
              <p:nvPr/>
            </p:nvSpPr>
            <p:spPr bwMode="auto">
              <a:xfrm>
                <a:off x="2498152" y="2566721"/>
                <a:ext cx="17368" cy="156030"/>
              </a:xfrm>
              <a:custGeom>
                <a:avLst/>
                <a:gdLst>
                  <a:gd name="T0" fmla="*/ 8 w 8"/>
                  <a:gd name="T1" fmla="*/ 0 h 71"/>
                  <a:gd name="T2" fmla="*/ 7 w 8"/>
                  <a:gd name="T3" fmla="*/ 1 h 71"/>
                  <a:gd name="T4" fmla="*/ 0 w 8"/>
                  <a:gd name="T5" fmla="*/ 35 h 71"/>
                  <a:gd name="T6" fmla="*/ 7 w 8"/>
                  <a:gd name="T7" fmla="*/ 70 h 71"/>
                  <a:gd name="T8" fmla="*/ 8 w 8"/>
                  <a:gd name="T9" fmla="*/ 71 h 71"/>
                  <a:gd name="T10" fmla="*/ 3 w 8"/>
                  <a:gd name="T11" fmla="*/ 35 h 71"/>
                  <a:gd name="T12" fmla="*/ 8 w 8"/>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8" h="71">
                    <a:moveTo>
                      <a:pt x="8" y="0"/>
                    </a:moveTo>
                    <a:cubicBezTo>
                      <a:pt x="8" y="0"/>
                      <a:pt x="7" y="0"/>
                      <a:pt x="7" y="1"/>
                    </a:cubicBezTo>
                    <a:cubicBezTo>
                      <a:pt x="3" y="10"/>
                      <a:pt x="0" y="15"/>
                      <a:pt x="0" y="35"/>
                    </a:cubicBezTo>
                    <a:cubicBezTo>
                      <a:pt x="0" y="55"/>
                      <a:pt x="3" y="61"/>
                      <a:pt x="7" y="70"/>
                    </a:cubicBezTo>
                    <a:cubicBezTo>
                      <a:pt x="7" y="70"/>
                      <a:pt x="8" y="70"/>
                      <a:pt x="8" y="71"/>
                    </a:cubicBezTo>
                    <a:cubicBezTo>
                      <a:pt x="5" y="62"/>
                      <a:pt x="3" y="47"/>
                      <a:pt x="3" y="35"/>
                    </a:cubicBezTo>
                    <a:cubicBezTo>
                      <a:pt x="3" y="23"/>
                      <a:pt x="5" y="8"/>
                      <a:pt x="8" y="0"/>
                    </a:cubicBezTo>
                    <a:close/>
                  </a:path>
                </a:pathLst>
              </a:custGeom>
              <a:gradFill>
                <a:gsLst>
                  <a:gs pos="0">
                    <a:srgbClr val="DBA652"/>
                  </a:gs>
                  <a:gs pos="64500">
                    <a:srgbClr val="EFD099"/>
                  </a:gs>
                  <a:gs pos="42000">
                    <a:srgbClr val="D58F39"/>
                  </a:gs>
                  <a:gs pos="20000">
                    <a:srgbClr val="EED5A8"/>
                  </a:gs>
                  <a:gs pos="90000">
                    <a:srgbClr val="E6B764"/>
                  </a:gs>
                  <a:gs pos="100000">
                    <a:srgbClr val="975F1C"/>
                  </a:gs>
                </a:gsLst>
                <a:lin ang="5400000" scaled="0"/>
              </a:gradFill>
              <a:ln>
                <a:noFill/>
              </a:ln>
            </p:spPr>
            <p:txBody>
              <a:bodyPr vert="horz" wrap="square" lIns="91440" tIns="45720" rIns="91440" bIns="45720" numCol="1" anchor="t" anchorCtr="0" compatLnSpc="1"/>
              <a:lstStyle/>
              <a:p>
                <a:endParaRPr lang="zh-CN" altLang="en-US"/>
              </a:p>
            </p:txBody>
          </p:sp>
          <p:sp>
            <p:nvSpPr>
              <p:cNvPr id="325" name="Freeform 686"/>
              <p:cNvSpPr/>
              <p:nvPr/>
            </p:nvSpPr>
            <p:spPr bwMode="auto">
              <a:xfrm>
                <a:off x="4585989" y="1680396"/>
                <a:ext cx="1156355" cy="926025"/>
              </a:xfrm>
              <a:custGeom>
                <a:avLst/>
                <a:gdLst>
                  <a:gd name="T0" fmla="*/ 0 w 535"/>
                  <a:gd name="T1" fmla="*/ 416 h 423"/>
                  <a:gd name="T2" fmla="*/ 165 w 535"/>
                  <a:gd name="T3" fmla="*/ 146 h 423"/>
                  <a:gd name="T4" fmla="*/ 488 w 535"/>
                  <a:gd name="T5" fmla="*/ 146 h 423"/>
                  <a:gd name="T6" fmla="*/ 402 w 535"/>
                  <a:gd name="T7" fmla="*/ 423 h 423"/>
                  <a:gd name="T8" fmla="*/ 0 w 535"/>
                  <a:gd name="T9" fmla="*/ 416 h 423"/>
                </a:gdLst>
                <a:ahLst/>
                <a:cxnLst>
                  <a:cxn ang="0">
                    <a:pos x="T0" y="T1"/>
                  </a:cxn>
                  <a:cxn ang="0">
                    <a:pos x="T2" y="T3"/>
                  </a:cxn>
                  <a:cxn ang="0">
                    <a:pos x="T4" y="T5"/>
                  </a:cxn>
                  <a:cxn ang="0">
                    <a:pos x="T6" y="T7"/>
                  </a:cxn>
                  <a:cxn ang="0">
                    <a:pos x="T8" y="T9"/>
                  </a:cxn>
                </a:cxnLst>
                <a:rect l="0" t="0" r="r" b="b"/>
                <a:pathLst>
                  <a:path w="535" h="423">
                    <a:moveTo>
                      <a:pt x="0" y="416"/>
                    </a:moveTo>
                    <a:cubicBezTo>
                      <a:pt x="0" y="416"/>
                      <a:pt x="123" y="212"/>
                      <a:pt x="165" y="146"/>
                    </a:cubicBezTo>
                    <a:cubicBezTo>
                      <a:pt x="245" y="21"/>
                      <a:pt x="431" y="0"/>
                      <a:pt x="488" y="146"/>
                    </a:cubicBezTo>
                    <a:cubicBezTo>
                      <a:pt x="535" y="265"/>
                      <a:pt x="402" y="423"/>
                      <a:pt x="402" y="423"/>
                    </a:cubicBezTo>
                    <a:lnTo>
                      <a:pt x="0" y="416"/>
                    </a:lnTo>
                    <a:close/>
                  </a:path>
                </a:pathLst>
              </a:custGeom>
              <a:solidFill>
                <a:srgbClr val="00B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687"/>
              <p:cNvSpPr/>
              <p:nvPr/>
            </p:nvSpPr>
            <p:spPr bwMode="auto">
              <a:xfrm>
                <a:off x="4600615" y="1680396"/>
                <a:ext cx="1157269" cy="926025"/>
              </a:xfrm>
              <a:custGeom>
                <a:avLst/>
                <a:gdLst>
                  <a:gd name="T0" fmla="*/ 0 w 535"/>
                  <a:gd name="T1" fmla="*/ 416 h 423"/>
                  <a:gd name="T2" fmla="*/ 165 w 535"/>
                  <a:gd name="T3" fmla="*/ 146 h 423"/>
                  <a:gd name="T4" fmla="*/ 488 w 535"/>
                  <a:gd name="T5" fmla="*/ 146 h 423"/>
                  <a:gd name="T6" fmla="*/ 402 w 535"/>
                  <a:gd name="T7" fmla="*/ 423 h 423"/>
                  <a:gd name="T8" fmla="*/ 0 w 535"/>
                  <a:gd name="T9" fmla="*/ 416 h 423"/>
                </a:gdLst>
                <a:ahLst/>
                <a:cxnLst>
                  <a:cxn ang="0">
                    <a:pos x="T0" y="T1"/>
                  </a:cxn>
                  <a:cxn ang="0">
                    <a:pos x="T2" y="T3"/>
                  </a:cxn>
                  <a:cxn ang="0">
                    <a:pos x="T4" y="T5"/>
                  </a:cxn>
                  <a:cxn ang="0">
                    <a:pos x="T6" y="T7"/>
                  </a:cxn>
                  <a:cxn ang="0">
                    <a:pos x="T8" y="T9"/>
                  </a:cxn>
                </a:cxnLst>
                <a:rect l="0" t="0" r="r" b="b"/>
                <a:pathLst>
                  <a:path w="535" h="423">
                    <a:moveTo>
                      <a:pt x="0" y="416"/>
                    </a:moveTo>
                    <a:cubicBezTo>
                      <a:pt x="0" y="416"/>
                      <a:pt x="123" y="212"/>
                      <a:pt x="165" y="146"/>
                    </a:cubicBezTo>
                    <a:cubicBezTo>
                      <a:pt x="245" y="21"/>
                      <a:pt x="431" y="0"/>
                      <a:pt x="488" y="146"/>
                    </a:cubicBezTo>
                    <a:cubicBezTo>
                      <a:pt x="535" y="265"/>
                      <a:pt x="402" y="423"/>
                      <a:pt x="402" y="423"/>
                    </a:cubicBezTo>
                    <a:lnTo>
                      <a:pt x="0" y="416"/>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688"/>
              <p:cNvSpPr/>
              <p:nvPr/>
            </p:nvSpPr>
            <p:spPr bwMode="auto">
              <a:xfrm>
                <a:off x="4587818" y="2643351"/>
                <a:ext cx="1141729" cy="194807"/>
              </a:xfrm>
              <a:custGeom>
                <a:avLst/>
                <a:gdLst>
                  <a:gd name="T0" fmla="*/ 0 w 528"/>
                  <a:gd name="T1" fmla="*/ 13 h 89"/>
                  <a:gd name="T2" fmla="*/ 488 w 528"/>
                  <a:gd name="T3" fmla="*/ 76 h 89"/>
                  <a:gd name="T4" fmla="*/ 523 w 528"/>
                  <a:gd name="T5" fmla="*/ 48 h 89"/>
                  <a:gd name="T6" fmla="*/ 402 w 528"/>
                  <a:gd name="T7" fmla="*/ 13 h 89"/>
                  <a:gd name="T8" fmla="*/ 0 w 528"/>
                  <a:gd name="T9" fmla="*/ 0 h 89"/>
                  <a:gd name="T10" fmla="*/ 0 w 528"/>
                  <a:gd name="T11" fmla="*/ 13 h 89"/>
                </a:gdLst>
                <a:ahLst/>
                <a:cxnLst>
                  <a:cxn ang="0">
                    <a:pos x="T0" y="T1"/>
                  </a:cxn>
                  <a:cxn ang="0">
                    <a:pos x="T2" y="T3"/>
                  </a:cxn>
                  <a:cxn ang="0">
                    <a:pos x="T4" y="T5"/>
                  </a:cxn>
                  <a:cxn ang="0">
                    <a:pos x="T6" y="T7"/>
                  </a:cxn>
                  <a:cxn ang="0">
                    <a:pos x="T8" y="T9"/>
                  </a:cxn>
                  <a:cxn ang="0">
                    <a:pos x="T10" y="T11"/>
                  </a:cxn>
                </a:cxnLst>
                <a:rect l="0" t="0" r="r" b="b"/>
                <a:pathLst>
                  <a:path w="528" h="89">
                    <a:moveTo>
                      <a:pt x="0" y="13"/>
                    </a:moveTo>
                    <a:cubicBezTo>
                      <a:pt x="1" y="14"/>
                      <a:pt x="406" y="89"/>
                      <a:pt x="488" y="76"/>
                    </a:cubicBezTo>
                    <a:cubicBezTo>
                      <a:pt x="522" y="70"/>
                      <a:pt x="528" y="60"/>
                      <a:pt x="523" y="48"/>
                    </a:cubicBezTo>
                    <a:cubicBezTo>
                      <a:pt x="512" y="24"/>
                      <a:pt x="402" y="13"/>
                      <a:pt x="402" y="13"/>
                    </a:cubicBezTo>
                    <a:cubicBezTo>
                      <a:pt x="0" y="0"/>
                      <a:pt x="0" y="0"/>
                      <a:pt x="0" y="0"/>
                    </a:cubicBezTo>
                    <a:lnTo>
                      <a:pt x="0" y="13"/>
                    </a:lnTo>
                    <a:close/>
                  </a:path>
                </a:pathLst>
              </a:custGeom>
              <a:solidFill>
                <a:srgbClr val="00B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689"/>
              <p:cNvSpPr/>
              <p:nvPr/>
            </p:nvSpPr>
            <p:spPr bwMode="auto">
              <a:xfrm>
                <a:off x="4587818" y="2643351"/>
                <a:ext cx="1217600" cy="215119"/>
              </a:xfrm>
              <a:custGeom>
                <a:avLst/>
                <a:gdLst>
                  <a:gd name="T0" fmla="*/ 0 w 563"/>
                  <a:gd name="T1" fmla="*/ 0 h 98"/>
                  <a:gd name="T2" fmla="*/ 222 w 563"/>
                  <a:gd name="T3" fmla="*/ 43 h 98"/>
                  <a:gd name="T4" fmla="*/ 518 w 563"/>
                  <a:gd name="T5" fmla="*/ 39 h 98"/>
                  <a:gd name="T6" fmla="*/ 402 w 563"/>
                  <a:gd name="T7" fmla="*/ 0 h 98"/>
                  <a:gd name="T8" fmla="*/ 0 w 563"/>
                  <a:gd name="T9" fmla="*/ 0 h 98"/>
                </a:gdLst>
                <a:ahLst/>
                <a:cxnLst>
                  <a:cxn ang="0">
                    <a:pos x="T0" y="T1"/>
                  </a:cxn>
                  <a:cxn ang="0">
                    <a:pos x="T2" y="T3"/>
                  </a:cxn>
                  <a:cxn ang="0">
                    <a:pos x="T4" y="T5"/>
                  </a:cxn>
                  <a:cxn ang="0">
                    <a:pos x="T6" y="T7"/>
                  </a:cxn>
                  <a:cxn ang="0">
                    <a:pos x="T8" y="T9"/>
                  </a:cxn>
                </a:cxnLst>
                <a:rect l="0" t="0" r="r" b="b"/>
                <a:pathLst>
                  <a:path w="563" h="98">
                    <a:moveTo>
                      <a:pt x="0" y="0"/>
                    </a:moveTo>
                    <a:cubicBezTo>
                      <a:pt x="0" y="0"/>
                      <a:pt x="154" y="33"/>
                      <a:pt x="222" y="43"/>
                    </a:cubicBezTo>
                    <a:cubicBezTo>
                      <a:pt x="354" y="62"/>
                      <a:pt x="563" y="98"/>
                      <a:pt x="518" y="39"/>
                    </a:cubicBezTo>
                    <a:cubicBezTo>
                      <a:pt x="503" y="19"/>
                      <a:pt x="402" y="0"/>
                      <a:pt x="402" y="0"/>
                    </a:cubicBezTo>
                    <a:lnTo>
                      <a:pt x="0" y="0"/>
                    </a:ln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690"/>
              <p:cNvSpPr/>
              <p:nvPr/>
            </p:nvSpPr>
            <p:spPr bwMode="auto">
              <a:xfrm>
                <a:off x="4637180" y="2085705"/>
                <a:ext cx="1019238" cy="501328"/>
              </a:xfrm>
              <a:custGeom>
                <a:avLst/>
                <a:gdLst>
                  <a:gd name="T0" fmla="*/ 387 w 471"/>
                  <a:gd name="T1" fmla="*/ 226 h 229"/>
                  <a:gd name="T2" fmla="*/ 393 w 471"/>
                  <a:gd name="T3" fmla="*/ 229 h 229"/>
                  <a:gd name="T4" fmla="*/ 471 w 471"/>
                  <a:gd name="T5" fmla="*/ 82 h 229"/>
                  <a:gd name="T6" fmla="*/ 148 w 471"/>
                  <a:gd name="T7" fmla="*/ 82 h 229"/>
                  <a:gd name="T8" fmla="*/ 0 w 471"/>
                  <a:gd name="T9" fmla="*/ 218 h 229"/>
                  <a:gd name="T10" fmla="*/ 387 w 471"/>
                  <a:gd name="T11" fmla="*/ 226 h 229"/>
                </a:gdLst>
                <a:ahLst/>
                <a:cxnLst>
                  <a:cxn ang="0">
                    <a:pos x="T0" y="T1"/>
                  </a:cxn>
                  <a:cxn ang="0">
                    <a:pos x="T2" y="T3"/>
                  </a:cxn>
                  <a:cxn ang="0">
                    <a:pos x="T4" y="T5"/>
                  </a:cxn>
                  <a:cxn ang="0">
                    <a:pos x="T6" y="T7"/>
                  </a:cxn>
                  <a:cxn ang="0">
                    <a:pos x="T8" y="T9"/>
                  </a:cxn>
                  <a:cxn ang="0">
                    <a:pos x="T10" y="T11"/>
                  </a:cxn>
                </a:cxnLst>
                <a:rect l="0" t="0" r="r" b="b"/>
                <a:pathLst>
                  <a:path w="471" h="229">
                    <a:moveTo>
                      <a:pt x="387" y="226"/>
                    </a:moveTo>
                    <a:cubicBezTo>
                      <a:pt x="387" y="226"/>
                      <a:pt x="389" y="227"/>
                      <a:pt x="393" y="229"/>
                    </a:cubicBezTo>
                    <a:cubicBezTo>
                      <a:pt x="410" y="206"/>
                      <a:pt x="452" y="147"/>
                      <a:pt x="471" y="82"/>
                    </a:cubicBezTo>
                    <a:cubicBezTo>
                      <a:pt x="413" y="0"/>
                      <a:pt x="228" y="12"/>
                      <a:pt x="148" y="82"/>
                    </a:cubicBezTo>
                    <a:cubicBezTo>
                      <a:pt x="116" y="111"/>
                      <a:pt x="35" y="186"/>
                      <a:pt x="0" y="218"/>
                    </a:cubicBezTo>
                    <a:cubicBezTo>
                      <a:pt x="205" y="223"/>
                      <a:pt x="387" y="226"/>
                      <a:pt x="387" y="226"/>
                    </a:cubicBezTo>
                    <a:close/>
                  </a:path>
                </a:pathLst>
              </a:custGeom>
              <a:solidFill>
                <a:srgbClr val="00B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00682F"/>
                  </a:solidFill>
                </a:endParaRPr>
              </a:p>
            </p:txBody>
          </p:sp>
          <p:sp>
            <p:nvSpPr>
              <p:cNvPr id="330" name="Freeform 652"/>
              <p:cNvSpPr/>
              <p:nvPr/>
            </p:nvSpPr>
            <p:spPr bwMode="auto">
              <a:xfrm>
                <a:off x="3727636" y="2542717"/>
                <a:ext cx="1909585" cy="179112"/>
              </a:xfrm>
              <a:custGeom>
                <a:avLst/>
                <a:gdLst>
                  <a:gd name="T0" fmla="*/ 883 w 883"/>
                  <a:gd name="T1" fmla="*/ 48 h 97"/>
                  <a:gd name="T2" fmla="*/ 842 w 883"/>
                  <a:gd name="T3" fmla="*/ 19 h 97"/>
                  <a:gd name="T4" fmla="*/ 9 w 883"/>
                  <a:gd name="T5" fmla="*/ 0 h 97"/>
                  <a:gd name="T6" fmla="*/ 8 w 883"/>
                  <a:gd name="T7" fmla="*/ 0 h 97"/>
                  <a:gd name="T8" fmla="*/ 0 w 883"/>
                  <a:gd name="T9" fmla="*/ 48 h 97"/>
                  <a:gd name="T10" fmla="*/ 8 w 883"/>
                  <a:gd name="T11" fmla="*/ 97 h 97"/>
                  <a:gd name="T12" fmla="*/ 9 w 883"/>
                  <a:gd name="T13" fmla="*/ 97 h 97"/>
                  <a:gd name="T14" fmla="*/ 842 w 883"/>
                  <a:gd name="T15" fmla="*/ 77 h 97"/>
                  <a:gd name="T16" fmla="*/ 883 w 883"/>
                  <a:gd name="T17" fmla="*/ 4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3" h="97">
                    <a:moveTo>
                      <a:pt x="883" y="48"/>
                    </a:moveTo>
                    <a:cubicBezTo>
                      <a:pt x="883" y="39"/>
                      <a:pt x="842" y="19"/>
                      <a:pt x="842" y="19"/>
                    </a:cubicBezTo>
                    <a:cubicBezTo>
                      <a:pt x="842" y="19"/>
                      <a:pt x="11" y="0"/>
                      <a:pt x="9" y="0"/>
                    </a:cubicBezTo>
                    <a:cubicBezTo>
                      <a:pt x="8" y="0"/>
                      <a:pt x="8" y="0"/>
                      <a:pt x="8" y="0"/>
                    </a:cubicBezTo>
                    <a:cubicBezTo>
                      <a:pt x="4" y="1"/>
                      <a:pt x="0" y="26"/>
                      <a:pt x="0" y="48"/>
                    </a:cubicBezTo>
                    <a:cubicBezTo>
                      <a:pt x="0" y="71"/>
                      <a:pt x="4" y="95"/>
                      <a:pt x="8" y="97"/>
                    </a:cubicBezTo>
                    <a:cubicBezTo>
                      <a:pt x="9" y="97"/>
                      <a:pt x="9" y="97"/>
                      <a:pt x="9" y="97"/>
                    </a:cubicBezTo>
                    <a:cubicBezTo>
                      <a:pt x="11" y="97"/>
                      <a:pt x="842" y="77"/>
                      <a:pt x="842" y="77"/>
                    </a:cubicBezTo>
                    <a:cubicBezTo>
                      <a:pt x="842" y="77"/>
                      <a:pt x="883" y="58"/>
                      <a:pt x="883" y="48"/>
                    </a:cubicBezTo>
                    <a:close/>
                  </a:path>
                </a:pathLst>
              </a:custGeom>
              <a:solidFill>
                <a:srgbClr val="0068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5" name="Freeform 723"/>
            <p:cNvSpPr/>
            <p:nvPr/>
          </p:nvSpPr>
          <p:spPr bwMode="auto">
            <a:xfrm>
              <a:off x="3600209" y="3174085"/>
              <a:ext cx="1313582" cy="2120718"/>
            </a:xfrm>
            <a:custGeom>
              <a:avLst/>
              <a:gdLst>
                <a:gd name="T0" fmla="*/ 358 w 607"/>
                <a:gd name="T1" fmla="*/ 23 h 970"/>
                <a:gd name="T2" fmla="*/ 367 w 607"/>
                <a:gd name="T3" fmla="*/ 51 h 970"/>
                <a:gd name="T4" fmla="*/ 327 w 607"/>
                <a:gd name="T5" fmla="*/ 177 h 970"/>
                <a:gd name="T6" fmla="*/ 278 w 607"/>
                <a:gd name="T7" fmla="*/ 122 h 970"/>
                <a:gd name="T8" fmla="*/ 154 w 607"/>
                <a:gd name="T9" fmla="*/ 25 h 970"/>
                <a:gd name="T10" fmla="*/ 43 w 607"/>
                <a:gd name="T11" fmla="*/ 27 h 970"/>
                <a:gd name="T12" fmla="*/ 42 w 607"/>
                <a:gd name="T13" fmla="*/ 28 h 970"/>
                <a:gd name="T14" fmla="*/ 28 w 607"/>
                <a:gd name="T15" fmla="*/ 149 h 970"/>
                <a:gd name="T16" fmla="*/ 184 w 607"/>
                <a:gd name="T17" fmla="*/ 306 h 970"/>
                <a:gd name="T18" fmla="*/ 98 w 607"/>
                <a:gd name="T19" fmla="*/ 560 h 970"/>
                <a:gd name="T20" fmla="*/ 126 w 607"/>
                <a:gd name="T21" fmla="*/ 773 h 970"/>
                <a:gd name="T22" fmla="*/ 231 w 607"/>
                <a:gd name="T23" fmla="*/ 970 h 970"/>
                <a:gd name="T24" fmla="*/ 545 w 607"/>
                <a:gd name="T25" fmla="*/ 796 h 970"/>
                <a:gd name="T26" fmla="*/ 500 w 607"/>
                <a:gd name="T27" fmla="*/ 693 h 970"/>
                <a:gd name="T28" fmla="*/ 489 w 607"/>
                <a:gd name="T29" fmla="*/ 589 h 970"/>
                <a:gd name="T30" fmla="*/ 594 w 607"/>
                <a:gd name="T31" fmla="*/ 170 h 970"/>
                <a:gd name="T32" fmla="*/ 571 w 607"/>
                <a:gd name="T33" fmla="*/ 17 h 970"/>
                <a:gd name="T34" fmla="*/ 358 w 607"/>
                <a:gd name="T35" fmla="*/ 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7" h="970">
                  <a:moveTo>
                    <a:pt x="358" y="23"/>
                  </a:moveTo>
                  <a:cubicBezTo>
                    <a:pt x="367" y="51"/>
                    <a:pt x="367" y="51"/>
                    <a:pt x="367" y="51"/>
                  </a:cubicBezTo>
                  <a:cubicBezTo>
                    <a:pt x="327" y="177"/>
                    <a:pt x="327" y="177"/>
                    <a:pt x="327" y="177"/>
                  </a:cubicBezTo>
                  <a:cubicBezTo>
                    <a:pt x="278" y="122"/>
                    <a:pt x="278" y="122"/>
                    <a:pt x="278" y="122"/>
                  </a:cubicBezTo>
                  <a:cubicBezTo>
                    <a:pt x="154" y="25"/>
                    <a:pt x="154" y="25"/>
                    <a:pt x="154" y="25"/>
                  </a:cubicBezTo>
                  <a:cubicBezTo>
                    <a:pt x="121" y="0"/>
                    <a:pt x="75" y="1"/>
                    <a:pt x="43" y="27"/>
                  </a:cubicBezTo>
                  <a:cubicBezTo>
                    <a:pt x="42" y="28"/>
                    <a:pt x="42" y="28"/>
                    <a:pt x="42" y="28"/>
                  </a:cubicBezTo>
                  <a:cubicBezTo>
                    <a:pt x="6" y="58"/>
                    <a:pt x="0" y="112"/>
                    <a:pt x="28" y="149"/>
                  </a:cubicBezTo>
                  <a:cubicBezTo>
                    <a:pt x="184" y="306"/>
                    <a:pt x="184" y="306"/>
                    <a:pt x="184" y="306"/>
                  </a:cubicBezTo>
                  <a:cubicBezTo>
                    <a:pt x="98" y="560"/>
                    <a:pt x="98" y="560"/>
                    <a:pt x="98" y="560"/>
                  </a:cubicBezTo>
                  <a:cubicBezTo>
                    <a:pt x="81" y="624"/>
                    <a:pt x="95" y="715"/>
                    <a:pt x="126" y="773"/>
                  </a:cubicBezTo>
                  <a:cubicBezTo>
                    <a:pt x="231" y="970"/>
                    <a:pt x="231" y="970"/>
                    <a:pt x="231" y="970"/>
                  </a:cubicBezTo>
                  <a:cubicBezTo>
                    <a:pt x="545" y="796"/>
                    <a:pt x="545" y="796"/>
                    <a:pt x="545" y="796"/>
                  </a:cubicBezTo>
                  <a:cubicBezTo>
                    <a:pt x="500" y="693"/>
                    <a:pt x="500" y="693"/>
                    <a:pt x="500" y="693"/>
                  </a:cubicBezTo>
                  <a:cubicBezTo>
                    <a:pt x="486" y="660"/>
                    <a:pt x="482" y="624"/>
                    <a:pt x="489" y="589"/>
                  </a:cubicBezTo>
                  <a:cubicBezTo>
                    <a:pt x="594" y="170"/>
                    <a:pt x="594" y="170"/>
                    <a:pt x="594" y="170"/>
                  </a:cubicBezTo>
                  <a:cubicBezTo>
                    <a:pt x="607" y="120"/>
                    <a:pt x="597" y="61"/>
                    <a:pt x="571" y="17"/>
                  </a:cubicBezTo>
                  <a:lnTo>
                    <a:pt x="358" y="23"/>
                  </a:lnTo>
                  <a:close/>
                </a:path>
              </a:pathLst>
            </a:custGeom>
            <a:solidFill>
              <a:srgbClr val="F8D5A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724"/>
            <p:cNvSpPr/>
            <p:nvPr/>
          </p:nvSpPr>
          <p:spPr bwMode="auto">
            <a:xfrm>
              <a:off x="3689791" y="3230403"/>
              <a:ext cx="250467" cy="247432"/>
            </a:xfrm>
            <a:custGeom>
              <a:avLst/>
              <a:gdLst>
                <a:gd name="T0" fmla="*/ 83 w 116"/>
                <a:gd name="T1" fmla="*/ 13 h 113"/>
                <a:gd name="T2" fmla="*/ 23 w 116"/>
                <a:gd name="T3" fmla="*/ 14 h 113"/>
                <a:gd name="T4" fmla="*/ 22 w 116"/>
                <a:gd name="T5" fmla="*/ 15 h 113"/>
                <a:gd name="T6" fmla="*/ 15 w 116"/>
                <a:gd name="T7" fmla="*/ 80 h 113"/>
                <a:gd name="T8" fmla="*/ 38 w 116"/>
                <a:gd name="T9" fmla="*/ 104 h 113"/>
                <a:gd name="T10" fmla="*/ 70 w 116"/>
                <a:gd name="T11" fmla="*/ 103 h 113"/>
                <a:gd name="T12" fmla="*/ 107 w 116"/>
                <a:gd name="T13" fmla="*/ 62 h 113"/>
                <a:gd name="T14" fmla="*/ 104 w 116"/>
                <a:gd name="T15" fmla="*/ 30 h 113"/>
                <a:gd name="T16" fmla="*/ 83 w 116"/>
                <a:gd name="T17" fmla="*/ 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3">
                  <a:moveTo>
                    <a:pt x="83" y="13"/>
                  </a:moveTo>
                  <a:cubicBezTo>
                    <a:pt x="65" y="0"/>
                    <a:pt x="40" y="0"/>
                    <a:pt x="23" y="14"/>
                  </a:cubicBezTo>
                  <a:cubicBezTo>
                    <a:pt x="22" y="15"/>
                    <a:pt x="22" y="15"/>
                    <a:pt x="22" y="15"/>
                  </a:cubicBezTo>
                  <a:cubicBezTo>
                    <a:pt x="3" y="31"/>
                    <a:pt x="0" y="60"/>
                    <a:pt x="15" y="80"/>
                  </a:cubicBezTo>
                  <a:cubicBezTo>
                    <a:pt x="38" y="104"/>
                    <a:pt x="38" y="104"/>
                    <a:pt x="38" y="104"/>
                  </a:cubicBezTo>
                  <a:cubicBezTo>
                    <a:pt x="47" y="113"/>
                    <a:pt x="62" y="113"/>
                    <a:pt x="70" y="103"/>
                  </a:cubicBezTo>
                  <a:cubicBezTo>
                    <a:pt x="107" y="62"/>
                    <a:pt x="107" y="62"/>
                    <a:pt x="107" y="62"/>
                  </a:cubicBezTo>
                  <a:cubicBezTo>
                    <a:pt x="116" y="53"/>
                    <a:pt x="114" y="38"/>
                    <a:pt x="104" y="30"/>
                  </a:cubicBezTo>
                  <a:lnTo>
                    <a:pt x="83" y="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矩形 1683"/>
            <p:cNvSpPr/>
            <p:nvPr/>
          </p:nvSpPr>
          <p:spPr>
            <a:xfrm rot="2691279">
              <a:off x="3597134" y="3632580"/>
              <a:ext cx="367644" cy="74617"/>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1515" h="128302">
                  <a:moveTo>
                    <a:pt x="40445" y="0"/>
                  </a:moveTo>
                  <a:lnTo>
                    <a:pt x="661515" y="0"/>
                  </a:lnTo>
                  <a:cubicBezTo>
                    <a:pt x="661532" y="31576"/>
                    <a:pt x="640617" y="63101"/>
                    <a:pt x="619681" y="101361"/>
                  </a:cubicBezTo>
                  <a:lnTo>
                    <a:pt x="0" y="128302"/>
                  </a:lnTo>
                  <a:lnTo>
                    <a:pt x="40445" y="0"/>
                  </a:lnTo>
                  <a:close/>
                </a:path>
              </a:pathLst>
            </a:custGeom>
            <a:gradFill>
              <a:gsLst>
                <a:gs pos="0">
                  <a:srgbClr val="7B480B">
                    <a:alpha val="70000"/>
                  </a:srgbClr>
                </a:gs>
                <a:gs pos="100000">
                  <a:srgbClr val="F8D5AC">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Freeform 725"/>
            <p:cNvSpPr/>
            <p:nvPr/>
          </p:nvSpPr>
          <p:spPr bwMode="auto">
            <a:xfrm>
              <a:off x="3490515" y="2626594"/>
              <a:ext cx="259608" cy="87709"/>
            </a:xfrm>
            <a:custGeom>
              <a:avLst/>
              <a:gdLst>
                <a:gd name="T0" fmla="*/ 120 w 120"/>
                <a:gd name="T1" fmla="*/ 0 h 40"/>
                <a:gd name="T2" fmla="*/ 26 w 120"/>
                <a:gd name="T3" fmla="*/ 0 h 40"/>
                <a:gd name="T4" fmla="*/ 0 w 120"/>
                <a:gd name="T5" fmla="*/ 7 h 40"/>
                <a:gd name="T6" fmla="*/ 38 w 120"/>
                <a:gd name="T7" fmla="*/ 40 h 40"/>
                <a:gd name="T8" fmla="*/ 120 w 120"/>
                <a:gd name="T9" fmla="*/ 40 h 40"/>
                <a:gd name="T10" fmla="*/ 120 w 120"/>
                <a:gd name="T11" fmla="*/ 0 h 40"/>
              </a:gdLst>
              <a:ahLst/>
              <a:cxnLst>
                <a:cxn ang="0">
                  <a:pos x="T0" y="T1"/>
                </a:cxn>
                <a:cxn ang="0">
                  <a:pos x="T2" y="T3"/>
                </a:cxn>
                <a:cxn ang="0">
                  <a:pos x="T4" y="T5"/>
                </a:cxn>
                <a:cxn ang="0">
                  <a:pos x="T6" y="T7"/>
                </a:cxn>
                <a:cxn ang="0">
                  <a:pos x="T8" y="T9"/>
                </a:cxn>
                <a:cxn ang="0">
                  <a:pos x="T10" y="T11"/>
                </a:cxn>
              </a:cxnLst>
              <a:rect l="0" t="0" r="r" b="b"/>
              <a:pathLst>
                <a:path w="120" h="40">
                  <a:moveTo>
                    <a:pt x="120" y="0"/>
                  </a:moveTo>
                  <a:cubicBezTo>
                    <a:pt x="26" y="0"/>
                    <a:pt x="26" y="0"/>
                    <a:pt x="26" y="0"/>
                  </a:cubicBezTo>
                  <a:cubicBezTo>
                    <a:pt x="17" y="0"/>
                    <a:pt x="8" y="2"/>
                    <a:pt x="0" y="7"/>
                  </a:cubicBezTo>
                  <a:cubicBezTo>
                    <a:pt x="5" y="21"/>
                    <a:pt x="16" y="40"/>
                    <a:pt x="38" y="40"/>
                  </a:cubicBezTo>
                  <a:cubicBezTo>
                    <a:pt x="73" y="40"/>
                    <a:pt x="120" y="40"/>
                    <a:pt x="120" y="40"/>
                  </a:cubicBezTo>
                  <a:lnTo>
                    <a:pt x="12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726"/>
            <p:cNvSpPr/>
            <p:nvPr/>
          </p:nvSpPr>
          <p:spPr bwMode="auto">
            <a:xfrm>
              <a:off x="3611178" y="3278412"/>
              <a:ext cx="406781" cy="750607"/>
            </a:xfrm>
            <a:custGeom>
              <a:avLst/>
              <a:gdLst>
                <a:gd name="T0" fmla="*/ 121 w 188"/>
                <a:gd name="T1" fmla="*/ 285 h 343"/>
                <a:gd name="T2" fmla="*/ 144 w 188"/>
                <a:gd name="T3" fmla="*/ 343 h 343"/>
                <a:gd name="T4" fmla="*/ 188 w 188"/>
                <a:gd name="T5" fmla="*/ 240 h 343"/>
                <a:gd name="T6" fmla="*/ 32 w 188"/>
                <a:gd name="T7" fmla="*/ 83 h 343"/>
                <a:gd name="T8" fmla="*/ 20 w 188"/>
                <a:gd name="T9" fmla="*/ 0 h 343"/>
                <a:gd name="T10" fmla="*/ 23 w 188"/>
                <a:gd name="T11" fmla="*/ 101 h 343"/>
                <a:gd name="T12" fmla="*/ 153 w 188"/>
                <a:gd name="T13" fmla="*/ 236 h 343"/>
                <a:gd name="T14" fmla="*/ 121 w 188"/>
                <a:gd name="T15" fmla="*/ 285 h 3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343">
                  <a:moveTo>
                    <a:pt x="121" y="285"/>
                  </a:moveTo>
                  <a:cubicBezTo>
                    <a:pt x="122" y="285"/>
                    <a:pt x="143" y="343"/>
                    <a:pt x="144" y="343"/>
                  </a:cubicBezTo>
                  <a:cubicBezTo>
                    <a:pt x="188" y="240"/>
                    <a:pt x="188" y="240"/>
                    <a:pt x="188" y="240"/>
                  </a:cubicBezTo>
                  <a:cubicBezTo>
                    <a:pt x="32" y="83"/>
                    <a:pt x="32" y="83"/>
                    <a:pt x="32" y="83"/>
                  </a:cubicBezTo>
                  <a:cubicBezTo>
                    <a:pt x="14" y="58"/>
                    <a:pt x="10" y="27"/>
                    <a:pt x="20" y="0"/>
                  </a:cubicBezTo>
                  <a:cubicBezTo>
                    <a:pt x="0" y="30"/>
                    <a:pt x="0" y="71"/>
                    <a:pt x="23" y="101"/>
                  </a:cubicBezTo>
                  <a:cubicBezTo>
                    <a:pt x="153" y="236"/>
                    <a:pt x="153" y="236"/>
                    <a:pt x="153" y="236"/>
                  </a:cubicBezTo>
                  <a:lnTo>
                    <a:pt x="121" y="285"/>
                  </a:lnTo>
                  <a:close/>
                </a:path>
              </a:pathLst>
            </a:custGeom>
            <a:solidFill>
              <a:srgbClr val="DBB5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609"/>
            <p:cNvSpPr/>
            <p:nvPr/>
          </p:nvSpPr>
          <p:spPr bwMode="auto">
            <a:xfrm>
              <a:off x="4006004" y="4736689"/>
              <a:ext cx="823617" cy="624121"/>
            </a:xfrm>
            <a:custGeom>
              <a:avLst/>
              <a:gdLst>
                <a:gd name="T0" fmla="*/ 381 w 381"/>
                <a:gd name="T1" fmla="*/ 112 h 286"/>
                <a:gd name="T2" fmla="*/ 336 w 381"/>
                <a:gd name="T3" fmla="*/ 9 h 286"/>
                <a:gd name="T4" fmla="*/ 0 w 381"/>
                <a:gd name="T5" fmla="*/ 160 h 286"/>
                <a:gd name="T6" fmla="*/ 67 w 381"/>
                <a:gd name="T7" fmla="*/ 286 h 286"/>
                <a:gd name="T8" fmla="*/ 381 w 381"/>
                <a:gd name="T9" fmla="*/ 112 h 286"/>
              </a:gdLst>
              <a:ahLst/>
              <a:cxnLst>
                <a:cxn ang="0">
                  <a:pos x="T0" y="T1"/>
                </a:cxn>
                <a:cxn ang="0">
                  <a:pos x="T2" y="T3"/>
                </a:cxn>
                <a:cxn ang="0">
                  <a:pos x="T4" y="T5"/>
                </a:cxn>
                <a:cxn ang="0">
                  <a:pos x="T6" y="T7"/>
                </a:cxn>
                <a:cxn ang="0">
                  <a:pos x="T8" y="T9"/>
                </a:cxn>
              </a:cxnLst>
              <a:rect l="0" t="0" r="r" b="b"/>
              <a:pathLst>
                <a:path w="381" h="286">
                  <a:moveTo>
                    <a:pt x="381" y="112"/>
                  </a:moveTo>
                  <a:cubicBezTo>
                    <a:pt x="336" y="9"/>
                    <a:pt x="336" y="9"/>
                    <a:pt x="336" y="9"/>
                  </a:cubicBezTo>
                  <a:cubicBezTo>
                    <a:pt x="332" y="0"/>
                    <a:pt x="0" y="160"/>
                    <a:pt x="0" y="160"/>
                  </a:cubicBezTo>
                  <a:cubicBezTo>
                    <a:pt x="67" y="286"/>
                    <a:pt x="67" y="286"/>
                    <a:pt x="67" y="286"/>
                  </a:cubicBezTo>
                  <a:lnTo>
                    <a:pt x="381" y="112"/>
                  </a:lnTo>
                  <a:close/>
                </a:path>
              </a:pathLst>
            </a:custGeom>
            <a:solidFill>
              <a:srgbClr val="ECC0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610"/>
            <p:cNvSpPr/>
            <p:nvPr/>
          </p:nvSpPr>
          <p:spPr bwMode="auto">
            <a:xfrm>
              <a:off x="3906365" y="4730227"/>
              <a:ext cx="1374827" cy="1484595"/>
            </a:xfrm>
            <a:custGeom>
              <a:avLst/>
              <a:gdLst>
                <a:gd name="T0" fmla="*/ 0 w 1504"/>
                <a:gd name="T1" fmla="*/ 508 h 1608"/>
                <a:gd name="T2" fmla="*/ 929 w 1504"/>
                <a:gd name="T3" fmla="*/ 0 h 1608"/>
                <a:gd name="T4" fmla="*/ 1504 w 1504"/>
                <a:gd name="T5" fmla="*/ 1121 h 1608"/>
                <a:gd name="T6" fmla="*/ 575 w 1504"/>
                <a:gd name="T7" fmla="*/ 1608 h 1608"/>
                <a:gd name="T8" fmla="*/ 0 w 1504"/>
                <a:gd name="T9" fmla="*/ 508 h 1608"/>
              </a:gdLst>
              <a:ahLst/>
              <a:cxnLst>
                <a:cxn ang="0">
                  <a:pos x="T0" y="T1"/>
                </a:cxn>
                <a:cxn ang="0">
                  <a:pos x="T2" y="T3"/>
                </a:cxn>
                <a:cxn ang="0">
                  <a:pos x="T4" y="T5"/>
                </a:cxn>
                <a:cxn ang="0">
                  <a:pos x="T6" y="T7"/>
                </a:cxn>
                <a:cxn ang="0">
                  <a:pos x="T8" y="T9"/>
                </a:cxn>
              </a:cxnLst>
              <a:rect l="0" t="0" r="r" b="b"/>
              <a:pathLst>
                <a:path w="1504" h="1608">
                  <a:moveTo>
                    <a:pt x="0" y="508"/>
                  </a:moveTo>
                  <a:lnTo>
                    <a:pt x="929" y="0"/>
                  </a:lnTo>
                  <a:lnTo>
                    <a:pt x="1504" y="1121"/>
                  </a:lnTo>
                  <a:lnTo>
                    <a:pt x="575" y="1608"/>
                  </a:lnTo>
                  <a:lnTo>
                    <a:pt x="0" y="50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612"/>
            <p:cNvSpPr/>
            <p:nvPr/>
          </p:nvSpPr>
          <p:spPr bwMode="auto">
            <a:xfrm>
              <a:off x="3995034" y="5037671"/>
              <a:ext cx="825446" cy="625044"/>
            </a:xfrm>
            <a:custGeom>
              <a:avLst/>
              <a:gdLst>
                <a:gd name="T0" fmla="*/ 382 w 382"/>
                <a:gd name="T1" fmla="*/ 112 h 286"/>
                <a:gd name="T2" fmla="*/ 337 w 382"/>
                <a:gd name="T3" fmla="*/ 9 h 286"/>
                <a:gd name="T4" fmla="*/ 0 w 382"/>
                <a:gd name="T5" fmla="*/ 159 h 286"/>
                <a:gd name="T6" fmla="*/ 68 w 382"/>
                <a:gd name="T7" fmla="*/ 286 h 286"/>
                <a:gd name="T8" fmla="*/ 382 w 382"/>
                <a:gd name="T9" fmla="*/ 112 h 286"/>
              </a:gdLst>
              <a:ahLst/>
              <a:cxnLst>
                <a:cxn ang="0">
                  <a:pos x="T0" y="T1"/>
                </a:cxn>
                <a:cxn ang="0">
                  <a:pos x="T2" y="T3"/>
                </a:cxn>
                <a:cxn ang="0">
                  <a:pos x="T4" y="T5"/>
                </a:cxn>
                <a:cxn ang="0">
                  <a:pos x="T6" y="T7"/>
                </a:cxn>
                <a:cxn ang="0">
                  <a:pos x="T8" y="T9"/>
                </a:cxn>
              </a:cxnLst>
              <a:rect l="0" t="0" r="r" b="b"/>
              <a:pathLst>
                <a:path w="382" h="286">
                  <a:moveTo>
                    <a:pt x="382" y="112"/>
                  </a:moveTo>
                  <a:cubicBezTo>
                    <a:pt x="337" y="9"/>
                    <a:pt x="337" y="9"/>
                    <a:pt x="337" y="9"/>
                  </a:cubicBezTo>
                  <a:cubicBezTo>
                    <a:pt x="333" y="0"/>
                    <a:pt x="0" y="159"/>
                    <a:pt x="0" y="159"/>
                  </a:cubicBezTo>
                  <a:cubicBezTo>
                    <a:pt x="68" y="286"/>
                    <a:pt x="68" y="286"/>
                    <a:pt x="68" y="286"/>
                  </a:cubicBezTo>
                  <a:lnTo>
                    <a:pt x="382" y="112"/>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613"/>
            <p:cNvSpPr/>
            <p:nvPr/>
          </p:nvSpPr>
          <p:spPr bwMode="auto">
            <a:xfrm>
              <a:off x="3953900" y="4941652"/>
              <a:ext cx="1508288" cy="1633239"/>
            </a:xfrm>
            <a:custGeom>
              <a:avLst/>
              <a:gdLst>
                <a:gd name="T0" fmla="*/ 0 w 1650"/>
                <a:gd name="T1" fmla="*/ 558 h 1769"/>
                <a:gd name="T2" fmla="*/ 1019 w 1650"/>
                <a:gd name="T3" fmla="*/ 0 h 1769"/>
                <a:gd name="T4" fmla="*/ 1650 w 1650"/>
                <a:gd name="T5" fmla="*/ 1232 h 1769"/>
                <a:gd name="T6" fmla="*/ 631 w 1650"/>
                <a:gd name="T7" fmla="*/ 1769 h 1769"/>
                <a:gd name="T8" fmla="*/ 0 w 1650"/>
                <a:gd name="T9" fmla="*/ 558 h 1769"/>
              </a:gdLst>
              <a:ahLst/>
              <a:cxnLst>
                <a:cxn ang="0">
                  <a:pos x="T0" y="T1"/>
                </a:cxn>
                <a:cxn ang="0">
                  <a:pos x="T2" y="T3"/>
                </a:cxn>
                <a:cxn ang="0">
                  <a:pos x="T4" y="T5"/>
                </a:cxn>
                <a:cxn ang="0">
                  <a:pos x="T6" y="T7"/>
                </a:cxn>
                <a:cxn ang="0">
                  <a:pos x="T8" y="T9"/>
                </a:cxn>
              </a:cxnLst>
              <a:rect l="0" t="0" r="r" b="b"/>
              <a:pathLst>
                <a:path w="1650" h="1769">
                  <a:moveTo>
                    <a:pt x="0" y="558"/>
                  </a:moveTo>
                  <a:lnTo>
                    <a:pt x="1019" y="0"/>
                  </a:lnTo>
                  <a:lnTo>
                    <a:pt x="1650" y="1232"/>
                  </a:lnTo>
                  <a:lnTo>
                    <a:pt x="631" y="1769"/>
                  </a:lnTo>
                  <a:lnTo>
                    <a:pt x="0" y="558"/>
                  </a:lnTo>
                  <a:close/>
                </a:path>
              </a:pathLst>
            </a:custGeom>
            <a:solidFill>
              <a:srgbClr val="555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614"/>
            <p:cNvSpPr>
              <a:spLocks noEditPoints="1"/>
            </p:cNvSpPr>
            <p:nvPr/>
          </p:nvSpPr>
          <p:spPr bwMode="auto">
            <a:xfrm>
              <a:off x="4085532" y="5469754"/>
              <a:ext cx="107865" cy="109868"/>
            </a:xfrm>
            <a:custGeom>
              <a:avLst/>
              <a:gdLst>
                <a:gd name="T0" fmla="*/ 25 w 50"/>
                <a:gd name="T1" fmla="*/ 0 h 50"/>
                <a:gd name="T2" fmla="*/ 0 w 50"/>
                <a:gd name="T3" fmla="*/ 25 h 50"/>
                <a:gd name="T4" fmla="*/ 25 w 50"/>
                <a:gd name="T5" fmla="*/ 50 h 50"/>
                <a:gd name="T6" fmla="*/ 50 w 50"/>
                <a:gd name="T7" fmla="*/ 25 h 50"/>
                <a:gd name="T8" fmla="*/ 25 w 50"/>
                <a:gd name="T9" fmla="*/ 0 h 50"/>
                <a:gd name="T10" fmla="*/ 36 w 50"/>
                <a:gd name="T11" fmla="*/ 37 h 50"/>
                <a:gd name="T12" fmla="*/ 25 w 50"/>
                <a:gd name="T13" fmla="*/ 41 h 50"/>
                <a:gd name="T14" fmla="*/ 14 w 50"/>
                <a:gd name="T15" fmla="*/ 37 h 50"/>
                <a:gd name="T16" fmla="*/ 9 w 50"/>
                <a:gd name="T17" fmla="*/ 25 h 50"/>
                <a:gd name="T18" fmla="*/ 14 w 50"/>
                <a:gd name="T19" fmla="*/ 14 h 50"/>
                <a:gd name="T20" fmla="*/ 25 w 50"/>
                <a:gd name="T21" fmla="*/ 9 h 50"/>
                <a:gd name="T22" fmla="*/ 36 w 50"/>
                <a:gd name="T23" fmla="*/ 14 h 50"/>
                <a:gd name="T24" fmla="*/ 41 w 50"/>
                <a:gd name="T25" fmla="*/ 25 h 50"/>
                <a:gd name="T26" fmla="*/ 36 w 50"/>
                <a:gd name="T27" fmla="*/ 3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50">
                  <a:moveTo>
                    <a:pt x="25" y="0"/>
                  </a:moveTo>
                  <a:cubicBezTo>
                    <a:pt x="11" y="0"/>
                    <a:pt x="0" y="11"/>
                    <a:pt x="0" y="25"/>
                  </a:cubicBezTo>
                  <a:cubicBezTo>
                    <a:pt x="0" y="39"/>
                    <a:pt x="11" y="50"/>
                    <a:pt x="25" y="50"/>
                  </a:cubicBezTo>
                  <a:cubicBezTo>
                    <a:pt x="39" y="50"/>
                    <a:pt x="50" y="39"/>
                    <a:pt x="50" y="25"/>
                  </a:cubicBezTo>
                  <a:cubicBezTo>
                    <a:pt x="50" y="11"/>
                    <a:pt x="39" y="0"/>
                    <a:pt x="25" y="0"/>
                  </a:cubicBezTo>
                  <a:close/>
                  <a:moveTo>
                    <a:pt x="36" y="37"/>
                  </a:moveTo>
                  <a:cubicBezTo>
                    <a:pt x="33" y="40"/>
                    <a:pt x="29" y="41"/>
                    <a:pt x="25" y="41"/>
                  </a:cubicBezTo>
                  <a:cubicBezTo>
                    <a:pt x="20" y="41"/>
                    <a:pt x="16" y="40"/>
                    <a:pt x="14" y="37"/>
                  </a:cubicBezTo>
                  <a:cubicBezTo>
                    <a:pt x="11" y="34"/>
                    <a:pt x="9" y="30"/>
                    <a:pt x="9" y="25"/>
                  </a:cubicBezTo>
                  <a:cubicBezTo>
                    <a:pt x="9" y="21"/>
                    <a:pt x="11" y="17"/>
                    <a:pt x="14" y="14"/>
                  </a:cubicBezTo>
                  <a:cubicBezTo>
                    <a:pt x="16" y="11"/>
                    <a:pt x="20" y="9"/>
                    <a:pt x="25" y="9"/>
                  </a:cubicBezTo>
                  <a:cubicBezTo>
                    <a:pt x="29" y="9"/>
                    <a:pt x="33" y="11"/>
                    <a:pt x="36" y="14"/>
                  </a:cubicBezTo>
                  <a:cubicBezTo>
                    <a:pt x="39" y="17"/>
                    <a:pt x="41" y="21"/>
                    <a:pt x="41" y="25"/>
                  </a:cubicBezTo>
                  <a:cubicBezTo>
                    <a:pt x="41" y="30"/>
                    <a:pt x="39" y="34"/>
                    <a:pt x="36" y="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矩形 1683"/>
            <p:cNvSpPr/>
            <p:nvPr/>
          </p:nvSpPr>
          <p:spPr>
            <a:xfrm rot="19988958">
              <a:off x="3433811" y="3592213"/>
              <a:ext cx="291776" cy="72101"/>
            </a:xfrm>
            <a:custGeom>
              <a:avLst/>
              <a:gdLst>
                <a:gd name="connsiteX0" fmla="*/ 0 w 621070"/>
                <a:gd name="connsiteY0" fmla="*/ 0 h 114934"/>
                <a:gd name="connsiteX1" fmla="*/ 621070 w 621070"/>
                <a:gd name="connsiteY1" fmla="*/ 0 h 114934"/>
                <a:gd name="connsiteX2" fmla="*/ 621070 w 621070"/>
                <a:gd name="connsiteY2" fmla="*/ 114934 h 114934"/>
                <a:gd name="connsiteX3" fmla="*/ 0 w 621070"/>
                <a:gd name="connsiteY3" fmla="*/ 114934 h 114934"/>
                <a:gd name="connsiteX4" fmla="*/ 0 w 621070"/>
                <a:gd name="connsiteY4" fmla="*/ 0 h 114934"/>
                <a:gd name="connsiteX0-1" fmla="*/ 40445 w 661515"/>
                <a:gd name="connsiteY0-2" fmla="*/ 0 h 128302"/>
                <a:gd name="connsiteX1-3" fmla="*/ 661515 w 661515"/>
                <a:gd name="connsiteY1-4" fmla="*/ 0 h 128302"/>
                <a:gd name="connsiteX2-5" fmla="*/ 661515 w 661515"/>
                <a:gd name="connsiteY2-6" fmla="*/ 114934 h 128302"/>
                <a:gd name="connsiteX3-7" fmla="*/ 0 w 661515"/>
                <a:gd name="connsiteY3-8" fmla="*/ 128302 h 128302"/>
                <a:gd name="connsiteX4-9" fmla="*/ 40445 w 661515"/>
                <a:gd name="connsiteY4-10" fmla="*/ 0 h 128302"/>
                <a:gd name="connsiteX0-11" fmla="*/ 40445 w 661567"/>
                <a:gd name="connsiteY0-12" fmla="*/ 0 h 128302"/>
                <a:gd name="connsiteX1-13" fmla="*/ 661515 w 661567"/>
                <a:gd name="connsiteY1-14" fmla="*/ 0 h 128302"/>
                <a:gd name="connsiteX2-15" fmla="*/ 661567 w 661567"/>
                <a:gd name="connsiteY2-16" fmla="*/ 94729 h 128302"/>
                <a:gd name="connsiteX3-17" fmla="*/ 0 w 661567"/>
                <a:gd name="connsiteY3-18" fmla="*/ 128302 h 128302"/>
                <a:gd name="connsiteX4-19" fmla="*/ 40445 w 661567"/>
                <a:gd name="connsiteY4-20" fmla="*/ 0 h 128302"/>
                <a:gd name="connsiteX0-21" fmla="*/ 40445 w 661515"/>
                <a:gd name="connsiteY0-22" fmla="*/ 0 h 128302"/>
                <a:gd name="connsiteX1-23" fmla="*/ 661515 w 661515"/>
                <a:gd name="connsiteY1-24" fmla="*/ 0 h 128302"/>
                <a:gd name="connsiteX2-25" fmla="*/ 619681 w 661515"/>
                <a:gd name="connsiteY2-26" fmla="*/ 101361 h 128302"/>
                <a:gd name="connsiteX3-27" fmla="*/ 0 w 661515"/>
                <a:gd name="connsiteY3-28" fmla="*/ 128302 h 128302"/>
                <a:gd name="connsiteX4-29" fmla="*/ 40445 w 661515"/>
                <a:gd name="connsiteY4-30" fmla="*/ 0 h 128302"/>
                <a:gd name="connsiteX0-31" fmla="*/ 40445 w 661515"/>
                <a:gd name="connsiteY0-32" fmla="*/ 0 h 128302"/>
                <a:gd name="connsiteX1-33" fmla="*/ 661515 w 661515"/>
                <a:gd name="connsiteY1-34" fmla="*/ 0 h 128302"/>
                <a:gd name="connsiteX2-35" fmla="*/ 619681 w 661515"/>
                <a:gd name="connsiteY2-36" fmla="*/ 101361 h 128302"/>
                <a:gd name="connsiteX3-37" fmla="*/ 0 w 661515"/>
                <a:gd name="connsiteY3-38" fmla="*/ 128302 h 128302"/>
                <a:gd name="connsiteX4-39" fmla="*/ 40445 w 661515"/>
                <a:gd name="connsiteY4-40" fmla="*/ 0 h 128302"/>
                <a:gd name="connsiteX0-41" fmla="*/ 101873 w 661515"/>
                <a:gd name="connsiteY0-42" fmla="*/ 4487 h 128302"/>
                <a:gd name="connsiteX1-43" fmla="*/ 661515 w 661515"/>
                <a:gd name="connsiteY1-44" fmla="*/ 0 h 128302"/>
                <a:gd name="connsiteX2-45" fmla="*/ 619681 w 661515"/>
                <a:gd name="connsiteY2-46" fmla="*/ 101361 h 128302"/>
                <a:gd name="connsiteX3-47" fmla="*/ 0 w 661515"/>
                <a:gd name="connsiteY3-48" fmla="*/ 128302 h 128302"/>
                <a:gd name="connsiteX4-49" fmla="*/ 101873 w 661515"/>
                <a:gd name="connsiteY4-50" fmla="*/ 4487 h 128302"/>
                <a:gd name="connsiteX0-51" fmla="*/ 120424 w 680066"/>
                <a:gd name="connsiteY0-52" fmla="*/ 4487 h 123974"/>
                <a:gd name="connsiteX1-53" fmla="*/ 680066 w 680066"/>
                <a:gd name="connsiteY1-54" fmla="*/ 0 h 123974"/>
                <a:gd name="connsiteX2-55" fmla="*/ 638232 w 680066"/>
                <a:gd name="connsiteY2-56" fmla="*/ 101361 h 123974"/>
                <a:gd name="connsiteX3-57" fmla="*/ 0 w 680066"/>
                <a:gd name="connsiteY3-58" fmla="*/ 123974 h 123974"/>
                <a:gd name="connsiteX4-59" fmla="*/ 120424 w 680066"/>
                <a:gd name="connsiteY4-60" fmla="*/ 4487 h 123974"/>
                <a:gd name="connsiteX0-61" fmla="*/ 120424 w 680066"/>
                <a:gd name="connsiteY0-62" fmla="*/ 4487 h 123974"/>
                <a:gd name="connsiteX1-63" fmla="*/ 680066 w 680066"/>
                <a:gd name="connsiteY1-64" fmla="*/ 0 h 123974"/>
                <a:gd name="connsiteX2-65" fmla="*/ 638232 w 680066"/>
                <a:gd name="connsiteY2-66" fmla="*/ 101361 h 123974"/>
                <a:gd name="connsiteX3-67" fmla="*/ 0 w 680066"/>
                <a:gd name="connsiteY3-68" fmla="*/ 123974 h 123974"/>
                <a:gd name="connsiteX4-69" fmla="*/ 120424 w 680066"/>
                <a:gd name="connsiteY4-70" fmla="*/ 4487 h 123974"/>
                <a:gd name="connsiteX0-71" fmla="*/ 153269 w 680066"/>
                <a:gd name="connsiteY0-72" fmla="*/ 8868 h 123974"/>
                <a:gd name="connsiteX1-73" fmla="*/ 680066 w 680066"/>
                <a:gd name="connsiteY1-74" fmla="*/ 0 h 123974"/>
                <a:gd name="connsiteX2-75" fmla="*/ 638232 w 680066"/>
                <a:gd name="connsiteY2-76" fmla="*/ 101361 h 123974"/>
                <a:gd name="connsiteX3-77" fmla="*/ 0 w 680066"/>
                <a:gd name="connsiteY3-78" fmla="*/ 123974 h 123974"/>
                <a:gd name="connsiteX4-79" fmla="*/ 153269 w 680066"/>
                <a:gd name="connsiteY4-80" fmla="*/ 8868 h 123974"/>
                <a:gd name="connsiteX0-81" fmla="*/ 153269 w 680066"/>
                <a:gd name="connsiteY0-82" fmla="*/ 8868 h 123974"/>
                <a:gd name="connsiteX1-83" fmla="*/ 680066 w 680066"/>
                <a:gd name="connsiteY1-84" fmla="*/ 0 h 123974"/>
                <a:gd name="connsiteX2-85" fmla="*/ 638232 w 680066"/>
                <a:gd name="connsiteY2-86" fmla="*/ 101361 h 123974"/>
                <a:gd name="connsiteX3-87" fmla="*/ 0 w 680066"/>
                <a:gd name="connsiteY3-88" fmla="*/ 123974 h 123974"/>
                <a:gd name="connsiteX4-89" fmla="*/ 153269 w 680066"/>
                <a:gd name="connsiteY4-90" fmla="*/ 8868 h 1239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0066" h="123974">
                  <a:moveTo>
                    <a:pt x="153269" y="8868"/>
                  </a:moveTo>
                  <a:lnTo>
                    <a:pt x="680066" y="0"/>
                  </a:lnTo>
                  <a:cubicBezTo>
                    <a:pt x="680083" y="31576"/>
                    <a:pt x="659168" y="63101"/>
                    <a:pt x="638232" y="101361"/>
                  </a:cubicBezTo>
                  <a:lnTo>
                    <a:pt x="0" y="123974"/>
                  </a:lnTo>
                  <a:cubicBezTo>
                    <a:pt x="10042" y="96813"/>
                    <a:pt x="75955" y="50688"/>
                    <a:pt x="153269" y="8868"/>
                  </a:cubicBezTo>
                  <a:close/>
                </a:path>
              </a:pathLst>
            </a:custGeom>
            <a:gradFill>
              <a:gsLst>
                <a:gs pos="0">
                  <a:srgbClr val="7B480B">
                    <a:alpha val="70000"/>
                  </a:srgbClr>
                </a:gs>
                <a:gs pos="100000">
                  <a:srgbClr val="F8D5AC">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6" name="图片 285"/>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10800000">
              <a:off x="7676540" y="2115768"/>
              <a:ext cx="688210" cy="119039"/>
            </a:xfrm>
            <a:prstGeom prst="rect">
              <a:avLst/>
            </a:prstGeom>
          </p:spPr>
        </p:pic>
        <p:pic>
          <p:nvPicPr>
            <p:cNvPr id="287" name="图片 286"/>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76775"/>
            <a:stretch>
              <a:fillRect/>
            </a:stretch>
          </p:blipFill>
          <p:spPr>
            <a:xfrm rot="5400000">
              <a:off x="6126252" y="3058132"/>
              <a:ext cx="4209032" cy="281736"/>
            </a:xfrm>
            <a:prstGeom prst="rect">
              <a:avLst/>
            </a:prstGeom>
          </p:spPr>
        </p:pic>
      </p:grpSp>
      <p:grpSp>
        <p:nvGrpSpPr>
          <p:cNvPr id="335" name="Group 887"/>
          <p:cNvGrpSpPr>
            <a:grpSpLocks noChangeAspect="1"/>
          </p:cNvGrpSpPr>
          <p:nvPr/>
        </p:nvGrpSpPr>
        <p:grpSpPr bwMode="auto">
          <a:xfrm>
            <a:off x="5638769" y="3385542"/>
            <a:ext cx="200050" cy="248843"/>
            <a:chOff x="5971" y="2553"/>
            <a:chExt cx="246" cy="306"/>
          </a:xfrm>
          <a:solidFill>
            <a:schemeClr val="bg1"/>
          </a:solidFill>
          <a:effectLst>
            <a:reflection blurRad="6350" stA="50000" endA="300" endPos="40000" dir="5400000" sy="-100000" algn="bl" rotWithShape="0"/>
          </a:effectLst>
        </p:grpSpPr>
        <p:sp>
          <p:nvSpPr>
            <p:cNvPr id="336" name="Freeform 889"/>
            <p:cNvSpPr/>
            <p:nvPr/>
          </p:nvSpPr>
          <p:spPr bwMode="auto">
            <a:xfrm>
              <a:off x="5971" y="2715"/>
              <a:ext cx="246" cy="144"/>
            </a:xfrm>
            <a:custGeom>
              <a:avLst/>
              <a:gdLst>
                <a:gd name="T0" fmla="*/ 66 w 101"/>
                <a:gd name="T1" fmla="*/ 0 h 60"/>
                <a:gd name="T2" fmla="*/ 58 w 101"/>
                <a:gd name="T3" fmla="*/ 38 h 60"/>
                <a:gd name="T4" fmla="*/ 54 w 101"/>
                <a:gd name="T5" fmla="*/ 12 h 60"/>
                <a:gd name="T6" fmla="*/ 56 w 101"/>
                <a:gd name="T7" fmla="*/ 6 h 60"/>
                <a:gd name="T8" fmla="*/ 52 w 101"/>
                <a:gd name="T9" fmla="*/ 2 h 60"/>
                <a:gd name="T10" fmla="*/ 51 w 101"/>
                <a:gd name="T11" fmla="*/ 2 h 60"/>
                <a:gd name="T12" fmla="*/ 50 w 101"/>
                <a:gd name="T13" fmla="*/ 2 h 60"/>
                <a:gd name="T14" fmla="*/ 49 w 101"/>
                <a:gd name="T15" fmla="*/ 2 h 60"/>
                <a:gd name="T16" fmla="*/ 45 w 101"/>
                <a:gd name="T17" fmla="*/ 6 h 60"/>
                <a:gd name="T18" fmla="*/ 47 w 101"/>
                <a:gd name="T19" fmla="*/ 12 h 60"/>
                <a:gd name="T20" fmla="*/ 43 w 101"/>
                <a:gd name="T21" fmla="*/ 38 h 60"/>
                <a:gd name="T22" fmla="*/ 35 w 101"/>
                <a:gd name="T23" fmla="*/ 0 h 60"/>
                <a:gd name="T24" fmla="*/ 35 w 101"/>
                <a:gd name="T25" fmla="*/ 0 h 60"/>
                <a:gd name="T26" fmla="*/ 34 w 101"/>
                <a:gd name="T27" fmla="*/ 0 h 60"/>
                <a:gd name="T28" fmla="*/ 8 w 101"/>
                <a:gd name="T29" fmla="*/ 10 h 60"/>
                <a:gd name="T30" fmla="*/ 0 w 101"/>
                <a:gd name="T31" fmla="*/ 32 h 60"/>
                <a:gd name="T32" fmla="*/ 0 w 101"/>
                <a:gd name="T33" fmla="*/ 56 h 60"/>
                <a:gd name="T34" fmla="*/ 16 w 101"/>
                <a:gd name="T35" fmla="*/ 59 h 60"/>
                <a:gd name="T36" fmla="*/ 16 w 101"/>
                <a:gd name="T37" fmla="*/ 38 h 60"/>
                <a:gd name="T38" fmla="*/ 20 w 101"/>
                <a:gd name="T39" fmla="*/ 30 h 60"/>
                <a:gd name="T40" fmla="*/ 20 w 101"/>
                <a:gd name="T41" fmla="*/ 59 h 60"/>
                <a:gd name="T42" fmla="*/ 51 w 101"/>
                <a:gd name="T43" fmla="*/ 60 h 60"/>
                <a:gd name="T44" fmla="*/ 80 w 101"/>
                <a:gd name="T45" fmla="*/ 59 h 60"/>
                <a:gd name="T46" fmla="*/ 80 w 101"/>
                <a:gd name="T47" fmla="*/ 30 h 60"/>
                <a:gd name="T48" fmla="*/ 85 w 101"/>
                <a:gd name="T49" fmla="*/ 38 h 60"/>
                <a:gd name="T50" fmla="*/ 85 w 101"/>
                <a:gd name="T51" fmla="*/ 58 h 60"/>
                <a:gd name="T52" fmla="*/ 101 w 101"/>
                <a:gd name="T53" fmla="*/ 56 h 60"/>
                <a:gd name="T54" fmla="*/ 101 w 101"/>
                <a:gd name="T55" fmla="*/ 32 h 60"/>
                <a:gd name="T56" fmla="*/ 93 w 101"/>
                <a:gd name="T57" fmla="*/ 10 h 60"/>
                <a:gd name="T58" fmla="*/ 67 w 101"/>
                <a:gd name="T59" fmla="*/ 0 h 60"/>
                <a:gd name="T60" fmla="*/ 66 w 101"/>
                <a:gd name="T61" fmla="*/ 0 h 60"/>
                <a:gd name="T62" fmla="*/ 66 w 101"/>
                <a:gd name="T6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 h="60">
                  <a:moveTo>
                    <a:pt x="66" y="0"/>
                  </a:moveTo>
                  <a:cubicBezTo>
                    <a:pt x="66" y="5"/>
                    <a:pt x="58" y="38"/>
                    <a:pt x="58" y="38"/>
                  </a:cubicBezTo>
                  <a:cubicBezTo>
                    <a:pt x="54" y="12"/>
                    <a:pt x="54" y="12"/>
                    <a:pt x="54" y="12"/>
                  </a:cubicBezTo>
                  <a:cubicBezTo>
                    <a:pt x="56" y="6"/>
                    <a:pt x="56" y="6"/>
                    <a:pt x="56" y="6"/>
                  </a:cubicBezTo>
                  <a:cubicBezTo>
                    <a:pt x="52" y="2"/>
                    <a:pt x="52" y="2"/>
                    <a:pt x="52" y="2"/>
                  </a:cubicBezTo>
                  <a:cubicBezTo>
                    <a:pt x="51" y="2"/>
                    <a:pt x="51" y="2"/>
                    <a:pt x="51" y="2"/>
                  </a:cubicBezTo>
                  <a:cubicBezTo>
                    <a:pt x="50" y="2"/>
                    <a:pt x="50" y="2"/>
                    <a:pt x="50" y="2"/>
                  </a:cubicBezTo>
                  <a:cubicBezTo>
                    <a:pt x="49" y="2"/>
                    <a:pt x="49" y="2"/>
                    <a:pt x="49" y="2"/>
                  </a:cubicBezTo>
                  <a:cubicBezTo>
                    <a:pt x="45" y="6"/>
                    <a:pt x="45" y="6"/>
                    <a:pt x="45" y="6"/>
                  </a:cubicBezTo>
                  <a:cubicBezTo>
                    <a:pt x="47" y="12"/>
                    <a:pt x="47" y="12"/>
                    <a:pt x="47" y="12"/>
                  </a:cubicBezTo>
                  <a:cubicBezTo>
                    <a:pt x="43" y="38"/>
                    <a:pt x="43" y="38"/>
                    <a:pt x="43" y="38"/>
                  </a:cubicBezTo>
                  <a:cubicBezTo>
                    <a:pt x="43" y="38"/>
                    <a:pt x="35" y="5"/>
                    <a:pt x="35" y="0"/>
                  </a:cubicBezTo>
                  <a:cubicBezTo>
                    <a:pt x="35" y="0"/>
                    <a:pt x="35" y="0"/>
                    <a:pt x="35" y="0"/>
                  </a:cubicBezTo>
                  <a:cubicBezTo>
                    <a:pt x="34" y="0"/>
                    <a:pt x="34" y="0"/>
                    <a:pt x="34" y="0"/>
                  </a:cubicBezTo>
                  <a:cubicBezTo>
                    <a:pt x="29" y="1"/>
                    <a:pt x="15" y="6"/>
                    <a:pt x="8" y="10"/>
                  </a:cubicBezTo>
                  <a:cubicBezTo>
                    <a:pt x="6" y="12"/>
                    <a:pt x="1" y="17"/>
                    <a:pt x="0" y="32"/>
                  </a:cubicBezTo>
                  <a:cubicBezTo>
                    <a:pt x="0" y="34"/>
                    <a:pt x="0" y="47"/>
                    <a:pt x="0" y="56"/>
                  </a:cubicBezTo>
                  <a:cubicBezTo>
                    <a:pt x="6" y="57"/>
                    <a:pt x="9" y="58"/>
                    <a:pt x="16" y="59"/>
                  </a:cubicBezTo>
                  <a:cubicBezTo>
                    <a:pt x="16" y="51"/>
                    <a:pt x="16" y="40"/>
                    <a:pt x="16" y="38"/>
                  </a:cubicBezTo>
                  <a:cubicBezTo>
                    <a:pt x="16" y="35"/>
                    <a:pt x="19" y="32"/>
                    <a:pt x="20" y="30"/>
                  </a:cubicBezTo>
                  <a:cubicBezTo>
                    <a:pt x="20" y="59"/>
                    <a:pt x="20" y="59"/>
                    <a:pt x="20" y="59"/>
                  </a:cubicBezTo>
                  <a:cubicBezTo>
                    <a:pt x="29" y="59"/>
                    <a:pt x="41" y="60"/>
                    <a:pt x="51" y="60"/>
                  </a:cubicBezTo>
                  <a:cubicBezTo>
                    <a:pt x="60" y="60"/>
                    <a:pt x="71" y="59"/>
                    <a:pt x="80" y="59"/>
                  </a:cubicBezTo>
                  <a:cubicBezTo>
                    <a:pt x="80" y="30"/>
                    <a:pt x="80" y="30"/>
                    <a:pt x="80" y="30"/>
                  </a:cubicBezTo>
                  <a:cubicBezTo>
                    <a:pt x="82" y="32"/>
                    <a:pt x="85" y="34"/>
                    <a:pt x="85" y="38"/>
                  </a:cubicBezTo>
                  <a:cubicBezTo>
                    <a:pt x="85" y="40"/>
                    <a:pt x="85" y="51"/>
                    <a:pt x="85" y="58"/>
                  </a:cubicBezTo>
                  <a:cubicBezTo>
                    <a:pt x="92" y="58"/>
                    <a:pt x="95" y="57"/>
                    <a:pt x="101" y="56"/>
                  </a:cubicBezTo>
                  <a:cubicBezTo>
                    <a:pt x="101" y="47"/>
                    <a:pt x="101" y="34"/>
                    <a:pt x="101" y="32"/>
                  </a:cubicBezTo>
                  <a:cubicBezTo>
                    <a:pt x="100" y="17"/>
                    <a:pt x="95" y="12"/>
                    <a:pt x="93" y="10"/>
                  </a:cubicBezTo>
                  <a:cubicBezTo>
                    <a:pt x="86" y="6"/>
                    <a:pt x="72" y="1"/>
                    <a:pt x="67" y="0"/>
                  </a:cubicBezTo>
                  <a:cubicBezTo>
                    <a:pt x="66" y="0"/>
                    <a:pt x="66" y="0"/>
                    <a:pt x="66" y="0"/>
                  </a:cubicBezTo>
                  <a:cubicBezTo>
                    <a:pt x="66" y="0"/>
                    <a:pt x="66" y="0"/>
                    <a:pt x="6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37" name="Freeform 890"/>
            <p:cNvSpPr/>
            <p:nvPr/>
          </p:nvSpPr>
          <p:spPr bwMode="auto">
            <a:xfrm>
              <a:off x="6032" y="2553"/>
              <a:ext cx="124" cy="147"/>
            </a:xfrm>
            <a:custGeom>
              <a:avLst/>
              <a:gdLst>
                <a:gd name="T0" fmla="*/ 26 w 51"/>
                <a:gd name="T1" fmla="*/ 0 h 61"/>
                <a:gd name="T2" fmla="*/ 4 w 51"/>
                <a:gd name="T3" fmla="*/ 25 h 61"/>
                <a:gd name="T4" fmla="*/ 0 w 51"/>
                <a:gd name="T5" fmla="*/ 30 h 61"/>
                <a:gd name="T6" fmla="*/ 5 w 51"/>
                <a:gd name="T7" fmla="*/ 40 h 61"/>
                <a:gd name="T8" fmla="*/ 26 w 51"/>
                <a:gd name="T9" fmla="*/ 61 h 61"/>
                <a:gd name="T10" fmla="*/ 46 w 51"/>
                <a:gd name="T11" fmla="*/ 39 h 61"/>
                <a:gd name="T12" fmla="*/ 51 w 51"/>
                <a:gd name="T13" fmla="*/ 30 h 61"/>
                <a:gd name="T14" fmla="*/ 48 w 51"/>
                <a:gd name="T15" fmla="*/ 25 h 61"/>
                <a:gd name="T16" fmla="*/ 26 w 5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61">
                  <a:moveTo>
                    <a:pt x="26" y="0"/>
                  </a:moveTo>
                  <a:cubicBezTo>
                    <a:pt x="13" y="0"/>
                    <a:pt x="4" y="11"/>
                    <a:pt x="4" y="25"/>
                  </a:cubicBezTo>
                  <a:cubicBezTo>
                    <a:pt x="2" y="26"/>
                    <a:pt x="0" y="27"/>
                    <a:pt x="0" y="30"/>
                  </a:cubicBezTo>
                  <a:cubicBezTo>
                    <a:pt x="0" y="33"/>
                    <a:pt x="2" y="39"/>
                    <a:pt x="5" y="40"/>
                  </a:cubicBezTo>
                  <a:cubicBezTo>
                    <a:pt x="8" y="51"/>
                    <a:pt x="15" y="61"/>
                    <a:pt x="26" y="61"/>
                  </a:cubicBezTo>
                  <a:cubicBezTo>
                    <a:pt x="37" y="61"/>
                    <a:pt x="44" y="51"/>
                    <a:pt x="46" y="39"/>
                  </a:cubicBezTo>
                  <a:cubicBezTo>
                    <a:pt x="50" y="38"/>
                    <a:pt x="51" y="33"/>
                    <a:pt x="51" y="30"/>
                  </a:cubicBezTo>
                  <a:cubicBezTo>
                    <a:pt x="51" y="27"/>
                    <a:pt x="50" y="26"/>
                    <a:pt x="48" y="25"/>
                  </a:cubicBezTo>
                  <a:cubicBezTo>
                    <a:pt x="47" y="11"/>
                    <a:pt x="39" y="0"/>
                    <a:pt x="2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8" name="Group 893"/>
          <p:cNvGrpSpPr>
            <a:grpSpLocks noChangeAspect="1"/>
          </p:cNvGrpSpPr>
          <p:nvPr/>
        </p:nvGrpSpPr>
        <p:grpSpPr bwMode="auto">
          <a:xfrm>
            <a:off x="5630302" y="2706493"/>
            <a:ext cx="217131" cy="216317"/>
            <a:chOff x="6356" y="2576"/>
            <a:chExt cx="267" cy="266"/>
          </a:xfrm>
          <a:solidFill>
            <a:schemeClr val="bg1"/>
          </a:solidFill>
          <a:effectLst>
            <a:reflection blurRad="6350" stA="50000" endA="300" endPos="40000" dir="5400000" sy="-100000" algn="bl" rotWithShape="0"/>
          </a:effectLst>
        </p:grpSpPr>
        <p:sp>
          <p:nvSpPr>
            <p:cNvPr id="339" name="Freeform 896"/>
            <p:cNvSpPr>
              <a:spLocks noEditPoints="1"/>
            </p:cNvSpPr>
            <p:nvPr/>
          </p:nvSpPr>
          <p:spPr bwMode="auto">
            <a:xfrm>
              <a:off x="6356" y="2576"/>
              <a:ext cx="267" cy="266"/>
            </a:xfrm>
            <a:custGeom>
              <a:avLst/>
              <a:gdLst>
                <a:gd name="T0" fmla="*/ 55 w 110"/>
                <a:gd name="T1" fmla="*/ 0 h 111"/>
                <a:gd name="T2" fmla="*/ 0 w 110"/>
                <a:gd name="T3" fmla="*/ 56 h 111"/>
                <a:gd name="T4" fmla="*/ 55 w 110"/>
                <a:gd name="T5" fmla="*/ 111 h 111"/>
                <a:gd name="T6" fmla="*/ 110 w 110"/>
                <a:gd name="T7" fmla="*/ 56 h 111"/>
                <a:gd name="T8" fmla="*/ 55 w 110"/>
                <a:gd name="T9" fmla="*/ 0 h 111"/>
                <a:gd name="T10" fmla="*/ 55 w 110"/>
                <a:gd name="T11" fmla="*/ 100 h 111"/>
                <a:gd name="T12" fmla="*/ 10 w 110"/>
                <a:gd name="T13" fmla="*/ 56 h 111"/>
                <a:gd name="T14" fmla="*/ 55 w 110"/>
                <a:gd name="T15" fmla="*/ 11 h 111"/>
                <a:gd name="T16" fmla="*/ 100 w 110"/>
                <a:gd name="T17" fmla="*/ 56 h 111"/>
                <a:gd name="T18" fmla="*/ 55 w 110"/>
                <a:gd name="T19" fmla="*/ 10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111">
                  <a:moveTo>
                    <a:pt x="55" y="0"/>
                  </a:moveTo>
                  <a:cubicBezTo>
                    <a:pt x="25" y="0"/>
                    <a:pt x="0" y="25"/>
                    <a:pt x="0" y="56"/>
                  </a:cubicBezTo>
                  <a:cubicBezTo>
                    <a:pt x="0" y="86"/>
                    <a:pt x="25" y="111"/>
                    <a:pt x="55" y="111"/>
                  </a:cubicBezTo>
                  <a:cubicBezTo>
                    <a:pt x="86" y="111"/>
                    <a:pt x="110" y="86"/>
                    <a:pt x="110" y="56"/>
                  </a:cubicBezTo>
                  <a:cubicBezTo>
                    <a:pt x="110" y="25"/>
                    <a:pt x="86" y="0"/>
                    <a:pt x="55" y="0"/>
                  </a:cubicBezTo>
                  <a:close/>
                  <a:moveTo>
                    <a:pt x="55" y="100"/>
                  </a:moveTo>
                  <a:cubicBezTo>
                    <a:pt x="30" y="100"/>
                    <a:pt x="10" y="80"/>
                    <a:pt x="10" y="56"/>
                  </a:cubicBezTo>
                  <a:cubicBezTo>
                    <a:pt x="10" y="31"/>
                    <a:pt x="30" y="11"/>
                    <a:pt x="55" y="11"/>
                  </a:cubicBezTo>
                  <a:cubicBezTo>
                    <a:pt x="80" y="11"/>
                    <a:pt x="100" y="31"/>
                    <a:pt x="100" y="56"/>
                  </a:cubicBezTo>
                  <a:cubicBezTo>
                    <a:pt x="100" y="80"/>
                    <a:pt x="80" y="100"/>
                    <a:pt x="55"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0" name="Freeform 897"/>
            <p:cNvSpPr/>
            <p:nvPr/>
          </p:nvSpPr>
          <p:spPr bwMode="auto">
            <a:xfrm>
              <a:off x="6480" y="2605"/>
              <a:ext cx="19" cy="24"/>
            </a:xfrm>
            <a:custGeom>
              <a:avLst/>
              <a:gdLst>
                <a:gd name="T0" fmla="*/ 4 w 8"/>
                <a:gd name="T1" fmla="*/ 10 h 10"/>
                <a:gd name="T2" fmla="*/ 4 w 8"/>
                <a:gd name="T3" fmla="*/ 10 h 10"/>
                <a:gd name="T4" fmla="*/ 8 w 8"/>
                <a:gd name="T5" fmla="*/ 7 h 10"/>
                <a:gd name="T6" fmla="*/ 8 w 8"/>
                <a:gd name="T7" fmla="*/ 1 h 10"/>
                <a:gd name="T8" fmla="*/ 4 w 8"/>
                <a:gd name="T9" fmla="*/ 0 h 10"/>
                <a:gd name="T10" fmla="*/ 0 w 8"/>
                <a:gd name="T11" fmla="*/ 1 h 10"/>
                <a:gd name="T12" fmla="*/ 0 w 8"/>
                <a:gd name="T13" fmla="*/ 7 h 10"/>
                <a:gd name="T14" fmla="*/ 4 w 8"/>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0">
                  <a:moveTo>
                    <a:pt x="4" y="10"/>
                  </a:moveTo>
                  <a:cubicBezTo>
                    <a:pt x="4" y="10"/>
                    <a:pt x="4" y="10"/>
                    <a:pt x="4" y="10"/>
                  </a:cubicBezTo>
                  <a:cubicBezTo>
                    <a:pt x="6" y="10"/>
                    <a:pt x="8" y="9"/>
                    <a:pt x="8" y="7"/>
                  </a:cubicBezTo>
                  <a:cubicBezTo>
                    <a:pt x="8" y="1"/>
                    <a:pt x="8" y="1"/>
                    <a:pt x="8" y="1"/>
                  </a:cubicBezTo>
                  <a:cubicBezTo>
                    <a:pt x="7" y="1"/>
                    <a:pt x="5" y="0"/>
                    <a:pt x="4" y="0"/>
                  </a:cubicBezTo>
                  <a:cubicBezTo>
                    <a:pt x="3" y="0"/>
                    <a:pt x="2" y="1"/>
                    <a:pt x="0" y="1"/>
                  </a:cubicBezTo>
                  <a:cubicBezTo>
                    <a:pt x="0" y="7"/>
                    <a:pt x="0" y="7"/>
                    <a:pt x="0" y="7"/>
                  </a:cubicBezTo>
                  <a:cubicBezTo>
                    <a:pt x="0" y="9"/>
                    <a:pt x="2" y="10"/>
                    <a:pt x="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1" name="Freeform 898"/>
            <p:cNvSpPr/>
            <p:nvPr/>
          </p:nvSpPr>
          <p:spPr bwMode="auto">
            <a:xfrm>
              <a:off x="6480" y="2790"/>
              <a:ext cx="19" cy="24"/>
            </a:xfrm>
            <a:custGeom>
              <a:avLst/>
              <a:gdLst>
                <a:gd name="T0" fmla="*/ 4 w 8"/>
                <a:gd name="T1" fmla="*/ 0 h 10"/>
                <a:gd name="T2" fmla="*/ 4 w 8"/>
                <a:gd name="T3" fmla="*/ 0 h 10"/>
                <a:gd name="T4" fmla="*/ 0 w 8"/>
                <a:gd name="T5" fmla="*/ 3 h 10"/>
                <a:gd name="T6" fmla="*/ 0 w 8"/>
                <a:gd name="T7" fmla="*/ 9 h 10"/>
                <a:gd name="T8" fmla="*/ 4 w 8"/>
                <a:gd name="T9" fmla="*/ 10 h 10"/>
                <a:gd name="T10" fmla="*/ 8 w 8"/>
                <a:gd name="T11" fmla="*/ 9 h 10"/>
                <a:gd name="T12" fmla="*/ 8 w 8"/>
                <a:gd name="T13" fmla="*/ 3 h 10"/>
                <a:gd name="T14" fmla="*/ 4 w 8"/>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0">
                  <a:moveTo>
                    <a:pt x="4" y="0"/>
                  </a:moveTo>
                  <a:cubicBezTo>
                    <a:pt x="4" y="0"/>
                    <a:pt x="4" y="0"/>
                    <a:pt x="4" y="0"/>
                  </a:cubicBezTo>
                  <a:cubicBezTo>
                    <a:pt x="2" y="0"/>
                    <a:pt x="0" y="1"/>
                    <a:pt x="0" y="3"/>
                  </a:cubicBezTo>
                  <a:cubicBezTo>
                    <a:pt x="0" y="9"/>
                    <a:pt x="0" y="9"/>
                    <a:pt x="0" y="9"/>
                  </a:cubicBezTo>
                  <a:cubicBezTo>
                    <a:pt x="2" y="10"/>
                    <a:pt x="3" y="10"/>
                    <a:pt x="4" y="10"/>
                  </a:cubicBezTo>
                  <a:cubicBezTo>
                    <a:pt x="5" y="10"/>
                    <a:pt x="7" y="10"/>
                    <a:pt x="8" y="9"/>
                  </a:cubicBezTo>
                  <a:cubicBezTo>
                    <a:pt x="8" y="3"/>
                    <a:pt x="8" y="3"/>
                    <a:pt x="8" y="3"/>
                  </a:cubicBezTo>
                  <a:cubicBezTo>
                    <a:pt x="8" y="1"/>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2" name="Freeform 899"/>
            <p:cNvSpPr/>
            <p:nvPr/>
          </p:nvSpPr>
          <p:spPr bwMode="auto">
            <a:xfrm>
              <a:off x="6385" y="2701"/>
              <a:ext cx="24" cy="17"/>
            </a:xfrm>
            <a:custGeom>
              <a:avLst/>
              <a:gdLst>
                <a:gd name="T0" fmla="*/ 6 w 10"/>
                <a:gd name="T1" fmla="*/ 0 h 7"/>
                <a:gd name="T2" fmla="*/ 0 w 10"/>
                <a:gd name="T3" fmla="*/ 0 h 7"/>
                <a:gd name="T4" fmla="*/ 0 w 10"/>
                <a:gd name="T5" fmla="*/ 4 h 7"/>
                <a:gd name="T6" fmla="*/ 0 w 10"/>
                <a:gd name="T7" fmla="*/ 7 h 7"/>
                <a:gd name="T8" fmla="*/ 6 w 10"/>
                <a:gd name="T9" fmla="*/ 7 h 7"/>
                <a:gd name="T10" fmla="*/ 10 w 10"/>
                <a:gd name="T11" fmla="*/ 4 h 7"/>
                <a:gd name="T12" fmla="*/ 10 w 10"/>
                <a:gd name="T13" fmla="*/ 3 h 7"/>
                <a:gd name="T14" fmla="*/ 6 w 1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7">
                  <a:moveTo>
                    <a:pt x="6" y="0"/>
                  </a:moveTo>
                  <a:cubicBezTo>
                    <a:pt x="0" y="0"/>
                    <a:pt x="0" y="0"/>
                    <a:pt x="0" y="0"/>
                  </a:cubicBezTo>
                  <a:cubicBezTo>
                    <a:pt x="0" y="1"/>
                    <a:pt x="0" y="2"/>
                    <a:pt x="0" y="4"/>
                  </a:cubicBezTo>
                  <a:cubicBezTo>
                    <a:pt x="0" y="5"/>
                    <a:pt x="0" y="6"/>
                    <a:pt x="0" y="7"/>
                  </a:cubicBezTo>
                  <a:cubicBezTo>
                    <a:pt x="6" y="7"/>
                    <a:pt x="6" y="7"/>
                    <a:pt x="6" y="7"/>
                  </a:cubicBezTo>
                  <a:cubicBezTo>
                    <a:pt x="8" y="7"/>
                    <a:pt x="10" y="6"/>
                    <a:pt x="10" y="4"/>
                  </a:cubicBezTo>
                  <a:cubicBezTo>
                    <a:pt x="10" y="3"/>
                    <a:pt x="10" y="3"/>
                    <a:pt x="10" y="3"/>
                  </a:cubicBezTo>
                  <a:cubicBezTo>
                    <a:pt x="10"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3" name="Freeform 900"/>
            <p:cNvSpPr/>
            <p:nvPr/>
          </p:nvSpPr>
          <p:spPr bwMode="auto">
            <a:xfrm>
              <a:off x="6569" y="2701"/>
              <a:ext cx="24" cy="17"/>
            </a:xfrm>
            <a:custGeom>
              <a:avLst/>
              <a:gdLst>
                <a:gd name="T0" fmla="*/ 10 w 10"/>
                <a:gd name="T1" fmla="*/ 0 h 7"/>
                <a:gd name="T2" fmla="*/ 4 w 10"/>
                <a:gd name="T3" fmla="*/ 0 h 7"/>
                <a:gd name="T4" fmla="*/ 0 w 10"/>
                <a:gd name="T5" fmla="*/ 3 h 7"/>
                <a:gd name="T6" fmla="*/ 0 w 10"/>
                <a:gd name="T7" fmla="*/ 4 h 7"/>
                <a:gd name="T8" fmla="*/ 4 w 10"/>
                <a:gd name="T9" fmla="*/ 7 h 7"/>
                <a:gd name="T10" fmla="*/ 10 w 10"/>
                <a:gd name="T11" fmla="*/ 7 h 7"/>
                <a:gd name="T12" fmla="*/ 10 w 10"/>
                <a:gd name="T13" fmla="*/ 4 h 7"/>
                <a:gd name="T14" fmla="*/ 10 w 1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7">
                  <a:moveTo>
                    <a:pt x="10" y="0"/>
                  </a:moveTo>
                  <a:cubicBezTo>
                    <a:pt x="4" y="0"/>
                    <a:pt x="4" y="0"/>
                    <a:pt x="4" y="0"/>
                  </a:cubicBezTo>
                  <a:cubicBezTo>
                    <a:pt x="2" y="0"/>
                    <a:pt x="0" y="1"/>
                    <a:pt x="0" y="3"/>
                  </a:cubicBezTo>
                  <a:cubicBezTo>
                    <a:pt x="0" y="4"/>
                    <a:pt x="0" y="4"/>
                    <a:pt x="0" y="4"/>
                  </a:cubicBezTo>
                  <a:cubicBezTo>
                    <a:pt x="0" y="6"/>
                    <a:pt x="2" y="7"/>
                    <a:pt x="4" y="7"/>
                  </a:cubicBezTo>
                  <a:cubicBezTo>
                    <a:pt x="10" y="7"/>
                    <a:pt x="10" y="7"/>
                    <a:pt x="10" y="7"/>
                  </a:cubicBezTo>
                  <a:cubicBezTo>
                    <a:pt x="10" y="6"/>
                    <a:pt x="10" y="5"/>
                    <a:pt x="10" y="4"/>
                  </a:cubicBezTo>
                  <a:cubicBezTo>
                    <a:pt x="10" y="2"/>
                    <a:pt x="10"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4" name="Freeform 901"/>
            <p:cNvSpPr/>
            <p:nvPr/>
          </p:nvSpPr>
          <p:spPr bwMode="auto">
            <a:xfrm>
              <a:off x="6424" y="2636"/>
              <a:ext cx="75" cy="86"/>
            </a:xfrm>
            <a:custGeom>
              <a:avLst/>
              <a:gdLst>
                <a:gd name="T0" fmla="*/ 27 w 31"/>
                <a:gd name="T1" fmla="*/ 0 h 36"/>
                <a:gd name="T2" fmla="*/ 23 w 31"/>
                <a:gd name="T3" fmla="*/ 5 h 36"/>
                <a:gd name="T4" fmla="*/ 23 w 31"/>
                <a:gd name="T5" fmla="*/ 26 h 36"/>
                <a:gd name="T6" fmla="*/ 22 w 31"/>
                <a:gd name="T7" fmla="*/ 28 h 36"/>
                <a:gd name="T8" fmla="*/ 4 w 31"/>
                <a:gd name="T9" fmla="*/ 28 h 36"/>
                <a:gd name="T10" fmla="*/ 0 w 31"/>
                <a:gd name="T11" fmla="*/ 32 h 36"/>
                <a:gd name="T12" fmla="*/ 4 w 31"/>
                <a:gd name="T13" fmla="*/ 36 h 36"/>
                <a:gd name="T14" fmla="*/ 26 w 31"/>
                <a:gd name="T15" fmla="*/ 36 h 36"/>
                <a:gd name="T16" fmla="*/ 29 w 31"/>
                <a:gd name="T17" fmla="*/ 35 h 36"/>
                <a:gd name="T18" fmla="*/ 29 w 31"/>
                <a:gd name="T19" fmla="*/ 35 h 36"/>
                <a:gd name="T20" fmla="*/ 31 w 31"/>
                <a:gd name="T21" fmla="*/ 31 h 36"/>
                <a:gd name="T22" fmla="*/ 31 w 31"/>
                <a:gd name="T23" fmla="*/ 5 h 36"/>
                <a:gd name="T24" fmla="*/ 27 w 31"/>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36">
                  <a:moveTo>
                    <a:pt x="27" y="0"/>
                  </a:moveTo>
                  <a:cubicBezTo>
                    <a:pt x="25" y="0"/>
                    <a:pt x="23" y="2"/>
                    <a:pt x="23" y="5"/>
                  </a:cubicBezTo>
                  <a:cubicBezTo>
                    <a:pt x="23" y="26"/>
                    <a:pt x="23" y="26"/>
                    <a:pt x="23" y="26"/>
                  </a:cubicBezTo>
                  <a:cubicBezTo>
                    <a:pt x="23" y="27"/>
                    <a:pt x="22" y="28"/>
                    <a:pt x="22" y="28"/>
                  </a:cubicBezTo>
                  <a:cubicBezTo>
                    <a:pt x="4" y="28"/>
                    <a:pt x="4" y="28"/>
                    <a:pt x="4" y="28"/>
                  </a:cubicBezTo>
                  <a:cubicBezTo>
                    <a:pt x="2" y="28"/>
                    <a:pt x="0" y="30"/>
                    <a:pt x="0" y="32"/>
                  </a:cubicBezTo>
                  <a:cubicBezTo>
                    <a:pt x="0" y="34"/>
                    <a:pt x="2" y="36"/>
                    <a:pt x="4" y="36"/>
                  </a:cubicBezTo>
                  <a:cubicBezTo>
                    <a:pt x="26" y="36"/>
                    <a:pt x="26" y="36"/>
                    <a:pt x="26" y="36"/>
                  </a:cubicBezTo>
                  <a:cubicBezTo>
                    <a:pt x="27" y="36"/>
                    <a:pt x="28" y="35"/>
                    <a:pt x="29" y="35"/>
                  </a:cubicBezTo>
                  <a:cubicBezTo>
                    <a:pt x="29" y="35"/>
                    <a:pt x="29" y="35"/>
                    <a:pt x="29" y="35"/>
                  </a:cubicBezTo>
                  <a:cubicBezTo>
                    <a:pt x="30" y="34"/>
                    <a:pt x="31" y="33"/>
                    <a:pt x="31" y="31"/>
                  </a:cubicBezTo>
                  <a:cubicBezTo>
                    <a:pt x="31" y="5"/>
                    <a:pt x="31" y="5"/>
                    <a:pt x="31" y="5"/>
                  </a:cubicBezTo>
                  <a:cubicBezTo>
                    <a:pt x="31" y="2"/>
                    <a:pt x="29" y="0"/>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345" name="Freeform 905"/>
          <p:cNvSpPr/>
          <p:nvPr/>
        </p:nvSpPr>
        <p:spPr bwMode="auto">
          <a:xfrm>
            <a:off x="5659647" y="1966155"/>
            <a:ext cx="158333" cy="306315"/>
          </a:xfrm>
          <a:custGeom>
            <a:avLst/>
            <a:gdLst>
              <a:gd name="T0" fmla="*/ 31 w 72"/>
              <a:gd name="T1" fmla="*/ 118 h 118"/>
              <a:gd name="T2" fmla="*/ 39 w 72"/>
              <a:gd name="T3" fmla="*/ 118 h 118"/>
              <a:gd name="T4" fmla="*/ 41 w 72"/>
              <a:gd name="T5" fmla="*/ 115 h 118"/>
              <a:gd name="T6" fmla="*/ 41 w 72"/>
              <a:gd name="T7" fmla="*/ 107 h 118"/>
              <a:gd name="T8" fmla="*/ 62 w 72"/>
              <a:gd name="T9" fmla="*/ 100 h 118"/>
              <a:gd name="T10" fmla="*/ 69 w 72"/>
              <a:gd name="T11" fmla="*/ 73 h 118"/>
              <a:gd name="T12" fmla="*/ 41 w 72"/>
              <a:gd name="T13" fmla="*/ 53 h 118"/>
              <a:gd name="T14" fmla="*/ 40 w 72"/>
              <a:gd name="T15" fmla="*/ 52 h 118"/>
              <a:gd name="T16" fmla="*/ 30 w 72"/>
              <a:gd name="T17" fmla="*/ 48 h 118"/>
              <a:gd name="T18" fmla="*/ 29 w 72"/>
              <a:gd name="T19" fmla="*/ 47 h 118"/>
              <a:gd name="T20" fmla="*/ 22 w 72"/>
              <a:gd name="T21" fmla="*/ 42 h 118"/>
              <a:gd name="T22" fmla="*/ 23 w 72"/>
              <a:gd name="T23" fmla="*/ 31 h 118"/>
              <a:gd name="T24" fmla="*/ 35 w 72"/>
              <a:gd name="T25" fmla="*/ 26 h 118"/>
              <a:gd name="T26" fmla="*/ 43 w 72"/>
              <a:gd name="T27" fmla="*/ 28 h 118"/>
              <a:gd name="T28" fmla="*/ 52 w 72"/>
              <a:gd name="T29" fmla="*/ 33 h 118"/>
              <a:gd name="T30" fmla="*/ 53 w 72"/>
              <a:gd name="T31" fmla="*/ 34 h 118"/>
              <a:gd name="T32" fmla="*/ 53 w 72"/>
              <a:gd name="T33" fmla="*/ 34 h 118"/>
              <a:gd name="T34" fmla="*/ 53 w 72"/>
              <a:gd name="T35" fmla="*/ 35 h 118"/>
              <a:gd name="T36" fmla="*/ 58 w 72"/>
              <a:gd name="T37" fmla="*/ 38 h 118"/>
              <a:gd name="T38" fmla="*/ 67 w 72"/>
              <a:gd name="T39" fmla="*/ 32 h 118"/>
              <a:gd name="T40" fmla="*/ 67 w 72"/>
              <a:gd name="T41" fmla="*/ 25 h 118"/>
              <a:gd name="T42" fmla="*/ 48 w 72"/>
              <a:gd name="T43" fmla="*/ 12 h 118"/>
              <a:gd name="T44" fmla="*/ 41 w 72"/>
              <a:gd name="T45" fmla="*/ 11 h 118"/>
              <a:gd name="T46" fmla="*/ 41 w 72"/>
              <a:gd name="T47" fmla="*/ 2 h 118"/>
              <a:gd name="T48" fmla="*/ 39 w 72"/>
              <a:gd name="T49" fmla="*/ 0 h 118"/>
              <a:gd name="T50" fmla="*/ 31 w 72"/>
              <a:gd name="T51" fmla="*/ 0 h 118"/>
              <a:gd name="T52" fmla="*/ 28 w 72"/>
              <a:gd name="T53" fmla="*/ 2 h 118"/>
              <a:gd name="T54" fmla="*/ 28 w 72"/>
              <a:gd name="T55" fmla="*/ 11 h 118"/>
              <a:gd name="T56" fmla="*/ 10 w 72"/>
              <a:gd name="T57" fmla="*/ 20 h 118"/>
              <a:gd name="T58" fmla="*/ 5 w 72"/>
              <a:gd name="T59" fmla="*/ 48 h 118"/>
              <a:gd name="T60" fmla="*/ 14 w 72"/>
              <a:gd name="T61" fmla="*/ 58 h 118"/>
              <a:gd name="T62" fmla="*/ 40 w 72"/>
              <a:gd name="T63" fmla="*/ 71 h 118"/>
              <a:gd name="T64" fmla="*/ 44 w 72"/>
              <a:gd name="T65" fmla="*/ 72 h 118"/>
              <a:gd name="T66" fmla="*/ 50 w 72"/>
              <a:gd name="T67" fmla="*/ 78 h 118"/>
              <a:gd name="T68" fmla="*/ 48 w 72"/>
              <a:gd name="T69" fmla="*/ 89 h 118"/>
              <a:gd name="T70" fmla="*/ 38 w 72"/>
              <a:gd name="T71" fmla="*/ 92 h 118"/>
              <a:gd name="T72" fmla="*/ 26 w 72"/>
              <a:gd name="T73" fmla="*/ 90 h 118"/>
              <a:gd name="T74" fmla="*/ 17 w 72"/>
              <a:gd name="T75" fmla="*/ 85 h 118"/>
              <a:gd name="T76" fmla="*/ 16 w 72"/>
              <a:gd name="T77" fmla="*/ 84 h 118"/>
              <a:gd name="T78" fmla="*/ 16 w 72"/>
              <a:gd name="T79" fmla="*/ 84 h 118"/>
              <a:gd name="T80" fmla="*/ 16 w 72"/>
              <a:gd name="T81" fmla="*/ 84 h 118"/>
              <a:gd name="T82" fmla="*/ 16 w 72"/>
              <a:gd name="T83" fmla="*/ 83 h 118"/>
              <a:gd name="T84" fmla="*/ 11 w 72"/>
              <a:gd name="T85" fmla="*/ 80 h 118"/>
              <a:gd name="T86" fmla="*/ 2 w 72"/>
              <a:gd name="T87" fmla="*/ 86 h 118"/>
              <a:gd name="T88" fmla="*/ 2 w 72"/>
              <a:gd name="T89" fmla="*/ 93 h 118"/>
              <a:gd name="T90" fmla="*/ 28 w 72"/>
              <a:gd name="T91" fmla="*/ 107 h 118"/>
              <a:gd name="T92" fmla="*/ 28 w 72"/>
              <a:gd name="T93" fmla="*/ 115 h 118"/>
              <a:gd name="T94" fmla="*/ 31 w 72"/>
              <a:gd name="T9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 h="118">
                <a:moveTo>
                  <a:pt x="31" y="118"/>
                </a:moveTo>
                <a:cubicBezTo>
                  <a:pt x="39" y="118"/>
                  <a:pt x="39" y="118"/>
                  <a:pt x="39" y="118"/>
                </a:cubicBezTo>
                <a:cubicBezTo>
                  <a:pt x="40" y="118"/>
                  <a:pt x="41" y="117"/>
                  <a:pt x="41" y="115"/>
                </a:cubicBezTo>
                <a:cubicBezTo>
                  <a:pt x="41" y="107"/>
                  <a:pt x="41" y="107"/>
                  <a:pt x="41" y="107"/>
                </a:cubicBezTo>
                <a:cubicBezTo>
                  <a:pt x="50" y="107"/>
                  <a:pt x="57" y="104"/>
                  <a:pt x="62" y="100"/>
                </a:cubicBezTo>
                <a:cubicBezTo>
                  <a:pt x="69" y="93"/>
                  <a:pt x="72" y="83"/>
                  <a:pt x="69" y="73"/>
                </a:cubicBezTo>
                <a:cubicBezTo>
                  <a:pt x="66" y="63"/>
                  <a:pt x="52" y="57"/>
                  <a:pt x="41" y="53"/>
                </a:cubicBezTo>
                <a:cubicBezTo>
                  <a:pt x="40" y="52"/>
                  <a:pt x="40" y="52"/>
                  <a:pt x="40" y="52"/>
                </a:cubicBezTo>
                <a:cubicBezTo>
                  <a:pt x="36" y="50"/>
                  <a:pt x="31" y="48"/>
                  <a:pt x="30" y="48"/>
                </a:cubicBezTo>
                <a:cubicBezTo>
                  <a:pt x="29" y="47"/>
                  <a:pt x="29" y="47"/>
                  <a:pt x="29" y="47"/>
                </a:cubicBezTo>
                <a:cubicBezTo>
                  <a:pt x="26" y="46"/>
                  <a:pt x="23" y="45"/>
                  <a:pt x="22" y="42"/>
                </a:cubicBezTo>
                <a:cubicBezTo>
                  <a:pt x="19" y="38"/>
                  <a:pt x="20" y="33"/>
                  <a:pt x="23" y="31"/>
                </a:cubicBezTo>
                <a:cubicBezTo>
                  <a:pt x="27" y="27"/>
                  <a:pt x="32" y="26"/>
                  <a:pt x="35" y="26"/>
                </a:cubicBezTo>
                <a:cubicBezTo>
                  <a:pt x="38" y="26"/>
                  <a:pt x="41" y="27"/>
                  <a:pt x="43" y="28"/>
                </a:cubicBezTo>
                <a:cubicBezTo>
                  <a:pt x="46" y="28"/>
                  <a:pt x="49" y="31"/>
                  <a:pt x="52" y="33"/>
                </a:cubicBezTo>
                <a:cubicBezTo>
                  <a:pt x="53" y="34"/>
                  <a:pt x="53" y="34"/>
                  <a:pt x="53" y="34"/>
                </a:cubicBezTo>
                <a:cubicBezTo>
                  <a:pt x="53" y="34"/>
                  <a:pt x="53" y="34"/>
                  <a:pt x="53" y="34"/>
                </a:cubicBezTo>
                <a:cubicBezTo>
                  <a:pt x="53" y="35"/>
                  <a:pt x="53" y="35"/>
                  <a:pt x="53" y="35"/>
                </a:cubicBezTo>
                <a:cubicBezTo>
                  <a:pt x="54" y="37"/>
                  <a:pt x="56" y="38"/>
                  <a:pt x="58" y="38"/>
                </a:cubicBezTo>
                <a:cubicBezTo>
                  <a:pt x="62" y="38"/>
                  <a:pt x="65" y="35"/>
                  <a:pt x="67" y="32"/>
                </a:cubicBezTo>
                <a:cubicBezTo>
                  <a:pt x="68" y="30"/>
                  <a:pt x="68" y="27"/>
                  <a:pt x="67" y="25"/>
                </a:cubicBezTo>
                <a:cubicBezTo>
                  <a:pt x="63" y="19"/>
                  <a:pt x="55" y="14"/>
                  <a:pt x="48" y="12"/>
                </a:cubicBezTo>
                <a:cubicBezTo>
                  <a:pt x="46" y="12"/>
                  <a:pt x="44" y="11"/>
                  <a:pt x="41" y="11"/>
                </a:cubicBezTo>
                <a:cubicBezTo>
                  <a:pt x="41" y="2"/>
                  <a:pt x="41" y="2"/>
                  <a:pt x="41" y="2"/>
                </a:cubicBezTo>
                <a:cubicBezTo>
                  <a:pt x="41" y="1"/>
                  <a:pt x="40" y="0"/>
                  <a:pt x="39" y="0"/>
                </a:cubicBezTo>
                <a:cubicBezTo>
                  <a:pt x="31" y="0"/>
                  <a:pt x="31" y="0"/>
                  <a:pt x="31" y="0"/>
                </a:cubicBezTo>
                <a:cubicBezTo>
                  <a:pt x="30" y="0"/>
                  <a:pt x="28" y="1"/>
                  <a:pt x="28" y="2"/>
                </a:cubicBezTo>
                <a:cubicBezTo>
                  <a:pt x="28" y="11"/>
                  <a:pt x="28" y="11"/>
                  <a:pt x="28" y="11"/>
                </a:cubicBezTo>
                <a:cubicBezTo>
                  <a:pt x="21" y="13"/>
                  <a:pt x="15" y="16"/>
                  <a:pt x="10" y="20"/>
                </a:cubicBezTo>
                <a:cubicBezTo>
                  <a:pt x="2" y="28"/>
                  <a:pt x="0" y="39"/>
                  <a:pt x="5" y="48"/>
                </a:cubicBezTo>
                <a:cubicBezTo>
                  <a:pt x="7" y="52"/>
                  <a:pt x="10" y="56"/>
                  <a:pt x="14" y="58"/>
                </a:cubicBezTo>
                <a:cubicBezTo>
                  <a:pt x="17" y="60"/>
                  <a:pt x="33" y="67"/>
                  <a:pt x="40" y="71"/>
                </a:cubicBezTo>
                <a:cubicBezTo>
                  <a:pt x="44" y="72"/>
                  <a:pt x="44" y="72"/>
                  <a:pt x="44" y="72"/>
                </a:cubicBezTo>
                <a:cubicBezTo>
                  <a:pt x="47" y="74"/>
                  <a:pt x="49" y="76"/>
                  <a:pt x="50" y="78"/>
                </a:cubicBezTo>
                <a:cubicBezTo>
                  <a:pt x="52" y="82"/>
                  <a:pt x="51" y="87"/>
                  <a:pt x="48" y="89"/>
                </a:cubicBezTo>
                <a:cubicBezTo>
                  <a:pt x="46" y="91"/>
                  <a:pt x="43" y="92"/>
                  <a:pt x="38" y="92"/>
                </a:cubicBezTo>
                <a:cubicBezTo>
                  <a:pt x="34" y="92"/>
                  <a:pt x="30" y="91"/>
                  <a:pt x="26" y="90"/>
                </a:cubicBezTo>
                <a:cubicBezTo>
                  <a:pt x="23" y="89"/>
                  <a:pt x="20" y="87"/>
                  <a:pt x="17" y="85"/>
                </a:cubicBezTo>
                <a:cubicBezTo>
                  <a:pt x="16" y="84"/>
                  <a:pt x="16" y="84"/>
                  <a:pt x="16" y="84"/>
                </a:cubicBezTo>
                <a:cubicBezTo>
                  <a:pt x="16" y="84"/>
                  <a:pt x="16" y="84"/>
                  <a:pt x="16" y="84"/>
                </a:cubicBezTo>
                <a:cubicBezTo>
                  <a:pt x="16" y="84"/>
                  <a:pt x="16" y="84"/>
                  <a:pt x="16" y="84"/>
                </a:cubicBezTo>
                <a:cubicBezTo>
                  <a:pt x="16" y="83"/>
                  <a:pt x="16" y="83"/>
                  <a:pt x="16" y="83"/>
                </a:cubicBezTo>
                <a:cubicBezTo>
                  <a:pt x="15" y="81"/>
                  <a:pt x="13" y="80"/>
                  <a:pt x="11" y="80"/>
                </a:cubicBezTo>
                <a:cubicBezTo>
                  <a:pt x="7" y="80"/>
                  <a:pt x="4" y="83"/>
                  <a:pt x="2" y="86"/>
                </a:cubicBezTo>
                <a:cubicBezTo>
                  <a:pt x="1" y="88"/>
                  <a:pt x="1" y="91"/>
                  <a:pt x="2" y="93"/>
                </a:cubicBezTo>
                <a:cubicBezTo>
                  <a:pt x="7" y="101"/>
                  <a:pt x="18" y="105"/>
                  <a:pt x="28" y="107"/>
                </a:cubicBezTo>
                <a:cubicBezTo>
                  <a:pt x="28" y="115"/>
                  <a:pt x="28" y="115"/>
                  <a:pt x="28" y="115"/>
                </a:cubicBezTo>
                <a:cubicBezTo>
                  <a:pt x="28" y="117"/>
                  <a:pt x="30" y="118"/>
                  <a:pt x="31" y="118"/>
                </a:cubicBezTo>
                <a:close/>
              </a:path>
            </a:pathLst>
          </a:custGeom>
          <a:solidFill>
            <a:schemeClr val="bg1"/>
          </a:solidFill>
          <a:ln>
            <a:noFill/>
          </a:ln>
          <a:effectLst>
            <a:reflection blurRad="6350" stA="50000" endA="300" endPos="40000" dir="5400000" sy="-100000" algn="bl" rotWithShape="0"/>
          </a:effectLst>
        </p:spPr>
        <p:txBody>
          <a:bodyPr vert="horz" wrap="square" lIns="68580" tIns="34290" rIns="68580" bIns="34290" numCol="1" anchor="t" anchorCtr="0" compatLnSpc="1"/>
          <a:lstStyle/>
          <a:p>
            <a:endParaRPr lang="zh-CN" altLang="en-US">
              <a:solidFill>
                <a:schemeClr val="bg1"/>
              </a:solidFill>
            </a:endParaRPr>
          </a:p>
        </p:txBody>
      </p:sp>
      <p:grpSp>
        <p:nvGrpSpPr>
          <p:cNvPr id="346" name="Group 909"/>
          <p:cNvGrpSpPr>
            <a:grpSpLocks noChangeAspect="1"/>
          </p:cNvGrpSpPr>
          <p:nvPr/>
        </p:nvGrpSpPr>
        <p:grpSpPr bwMode="auto">
          <a:xfrm>
            <a:off x="5631063" y="1332095"/>
            <a:ext cx="215501" cy="183786"/>
            <a:chOff x="6090" y="1175"/>
            <a:chExt cx="265" cy="226"/>
          </a:xfrm>
          <a:solidFill>
            <a:schemeClr val="bg1"/>
          </a:solidFill>
          <a:effectLst>
            <a:reflection blurRad="6350" stA="50000" endA="300" endPos="40000" dir="5400000" sy="-100000" algn="bl" rotWithShape="0"/>
          </a:effectLst>
        </p:grpSpPr>
        <p:sp>
          <p:nvSpPr>
            <p:cNvPr id="347" name="Freeform 910"/>
            <p:cNvSpPr/>
            <p:nvPr/>
          </p:nvSpPr>
          <p:spPr bwMode="auto">
            <a:xfrm>
              <a:off x="6129" y="1269"/>
              <a:ext cx="56" cy="96"/>
            </a:xfrm>
            <a:custGeom>
              <a:avLst/>
              <a:gdLst>
                <a:gd name="T0" fmla="*/ 2 w 23"/>
                <a:gd name="T1" fmla="*/ 40 h 40"/>
                <a:gd name="T2" fmla="*/ 21 w 23"/>
                <a:gd name="T3" fmla="*/ 40 h 40"/>
                <a:gd name="T4" fmla="*/ 23 w 23"/>
                <a:gd name="T5" fmla="*/ 38 h 40"/>
                <a:gd name="T6" fmla="*/ 23 w 23"/>
                <a:gd name="T7" fmla="*/ 2 h 40"/>
                <a:gd name="T8" fmla="*/ 21 w 23"/>
                <a:gd name="T9" fmla="*/ 0 h 40"/>
                <a:gd name="T10" fmla="*/ 2 w 23"/>
                <a:gd name="T11" fmla="*/ 0 h 40"/>
                <a:gd name="T12" fmla="*/ 0 w 23"/>
                <a:gd name="T13" fmla="*/ 2 h 40"/>
                <a:gd name="T14" fmla="*/ 0 w 23"/>
                <a:gd name="T15" fmla="*/ 38 h 40"/>
                <a:gd name="T16" fmla="*/ 2 w 23"/>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0">
                  <a:moveTo>
                    <a:pt x="2" y="40"/>
                  </a:moveTo>
                  <a:cubicBezTo>
                    <a:pt x="21" y="40"/>
                    <a:pt x="21" y="40"/>
                    <a:pt x="21" y="40"/>
                  </a:cubicBezTo>
                  <a:cubicBezTo>
                    <a:pt x="22" y="40"/>
                    <a:pt x="23" y="39"/>
                    <a:pt x="23" y="38"/>
                  </a:cubicBezTo>
                  <a:cubicBezTo>
                    <a:pt x="23" y="2"/>
                    <a:pt x="23" y="2"/>
                    <a:pt x="23" y="2"/>
                  </a:cubicBezTo>
                  <a:cubicBezTo>
                    <a:pt x="23" y="1"/>
                    <a:pt x="22" y="0"/>
                    <a:pt x="21" y="0"/>
                  </a:cubicBezTo>
                  <a:cubicBezTo>
                    <a:pt x="2" y="0"/>
                    <a:pt x="2" y="0"/>
                    <a:pt x="2" y="0"/>
                  </a:cubicBezTo>
                  <a:cubicBezTo>
                    <a:pt x="1" y="0"/>
                    <a:pt x="0" y="1"/>
                    <a:pt x="0" y="2"/>
                  </a:cubicBezTo>
                  <a:cubicBezTo>
                    <a:pt x="0" y="38"/>
                    <a:pt x="0" y="38"/>
                    <a:pt x="0" y="38"/>
                  </a:cubicBezTo>
                  <a:cubicBezTo>
                    <a:pt x="0" y="39"/>
                    <a:pt x="1" y="40"/>
                    <a:pt x="2"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8" name="Freeform 911"/>
            <p:cNvSpPr/>
            <p:nvPr/>
          </p:nvSpPr>
          <p:spPr bwMode="auto">
            <a:xfrm>
              <a:off x="6209" y="1235"/>
              <a:ext cx="54" cy="130"/>
            </a:xfrm>
            <a:custGeom>
              <a:avLst/>
              <a:gdLst>
                <a:gd name="T0" fmla="*/ 2 w 22"/>
                <a:gd name="T1" fmla="*/ 54 h 54"/>
                <a:gd name="T2" fmla="*/ 20 w 22"/>
                <a:gd name="T3" fmla="*/ 54 h 54"/>
                <a:gd name="T4" fmla="*/ 22 w 22"/>
                <a:gd name="T5" fmla="*/ 52 h 54"/>
                <a:gd name="T6" fmla="*/ 22 w 22"/>
                <a:gd name="T7" fmla="*/ 2 h 54"/>
                <a:gd name="T8" fmla="*/ 20 w 22"/>
                <a:gd name="T9" fmla="*/ 0 h 54"/>
                <a:gd name="T10" fmla="*/ 2 w 22"/>
                <a:gd name="T11" fmla="*/ 0 h 54"/>
                <a:gd name="T12" fmla="*/ 0 w 22"/>
                <a:gd name="T13" fmla="*/ 2 h 54"/>
                <a:gd name="T14" fmla="*/ 0 w 22"/>
                <a:gd name="T15" fmla="*/ 52 h 54"/>
                <a:gd name="T16" fmla="*/ 2 w 22"/>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4">
                  <a:moveTo>
                    <a:pt x="2" y="54"/>
                  </a:moveTo>
                  <a:cubicBezTo>
                    <a:pt x="20" y="54"/>
                    <a:pt x="20" y="54"/>
                    <a:pt x="20" y="54"/>
                  </a:cubicBezTo>
                  <a:cubicBezTo>
                    <a:pt x="21" y="54"/>
                    <a:pt x="22" y="53"/>
                    <a:pt x="22" y="52"/>
                  </a:cubicBezTo>
                  <a:cubicBezTo>
                    <a:pt x="22" y="2"/>
                    <a:pt x="22" y="2"/>
                    <a:pt x="22" y="2"/>
                  </a:cubicBezTo>
                  <a:cubicBezTo>
                    <a:pt x="22" y="1"/>
                    <a:pt x="21" y="0"/>
                    <a:pt x="20" y="0"/>
                  </a:cubicBezTo>
                  <a:cubicBezTo>
                    <a:pt x="2" y="0"/>
                    <a:pt x="2" y="0"/>
                    <a:pt x="2" y="0"/>
                  </a:cubicBezTo>
                  <a:cubicBezTo>
                    <a:pt x="1" y="0"/>
                    <a:pt x="0" y="1"/>
                    <a:pt x="0" y="2"/>
                  </a:cubicBezTo>
                  <a:cubicBezTo>
                    <a:pt x="0" y="52"/>
                    <a:pt x="0" y="52"/>
                    <a:pt x="0" y="52"/>
                  </a:cubicBezTo>
                  <a:cubicBezTo>
                    <a:pt x="0" y="53"/>
                    <a:pt x="1" y="54"/>
                    <a:pt x="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49" name="Freeform 912"/>
            <p:cNvSpPr/>
            <p:nvPr/>
          </p:nvSpPr>
          <p:spPr bwMode="auto">
            <a:xfrm>
              <a:off x="6287" y="1207"/>
              <a:ext cx="56" cy="158"/>
            </a:xfrm>
            <a:custGeom>
              <a:avLst/>
              <a:gdLst>
                <a:gd name="T0" fmla="*/ 2 w 23"/>
                <a:gd name="T1" fmla="*/ 66 h 66"/>
                <a:gd name="T2" fmla="*/ 21 w 23"/>
                <a:gd name="T3" fmla="*/ 66 h 66"/>
                <a:gd name="T4" fmla="*/ 23 w 23"/>
                <a:gd name="T5" fmla="*/ 64 h 66"/>
                <a:gd name="T6" fmla="*/ 23 w 23"/>
                <a:gd name="T7" fmla="*/ 2 h 66"/>
                <a:gd name="T8" fmla="*/ 21 w 23"/>
                <a:gd name="T9" fmla="*/ 0 h 66"/>
                <a:gd name="T10" fmla="*/ 2 w 23"/>
                <a:gd name="T11" fmla="*/ 0 h 66"/>
                <a:gd name="T12" fmla="*/ 0 w 23"/>
                <a:gd name="T13" fmla="*/ 2 h 66"/>
                <a:gd name="T14" fmla="*/ 0 w 23"/>
                <a:gd name="T15" fmla="*/ 64 h 66"/>
                <a:gd name="T16" fmla="*/ 2 w 2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6">
                  <a:moveTo>
                    <a:pt x="2" y="66"/>
                  </a:moveTo>
                  <a:cubicBezTo>
                    <a:pt x="21" y="66"/>
                    <a:pt x="21" y="66"/>
                    <a:pt x="21" y="66"/>
                  </a:cubicBezTo>
                  <a:cubicBezTo>
                    <a:pt x="22" y="66"/>
                    <a:pt x="23" y="65"/>
                    <a:pt x="23" y="64"/>
                  </a:cubicBezTo>
                  <a:cubicBezTo>
                    <a:pt x="23" y="2"/>
                    <a:pt x="23" y="2"/>
                    <a:pt x="23" y="2"/>
                  </a:cubicBezTo>
                  <a:cubicBezTo>
                    <a:pt x="23" y="1"/>
                    <a:pt x="22" y="0"/>
                    <a:pt x="21" y="0"/>
                  </a:cubicBezTo>
                  <a:cubicBezTo>
                    <a:pt x="2" y="0"/>
                    <a:pt x="2" y="0"/>
                    <a:pt x="2" y="0"/>
                  </a:cubicBezTo>
                  <a:cubicBezTo>
                    <a:pt x="1" y="0"/>
                    <a:pt x="0" y="1"/>
                    <a:pt x="0" y="2"/>
                  </a:cubicBezTo>
                  <a:cubicBezTo>
                    <a:pt x="0" y="64"/>
                    <a:pt x="0" y="64"/>
                    <a:pt x="0" y="64"/>
                  </a:cubicBezTo>
                  <a:cubicBezTo>
                    <a:pt x="0" y="65"/>
                    <a:pt x="1" y="66"/>
                    <a:pt x="2"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0" name="Freeform 913"/>
            <p:cNvSpPr/>
            <p:nvPr/>
          </p:nvSpPr>
          <p:spPr bwMode="auto">
            <a:xfrm>
              <a:off x="6090" y="1175"/>
              <a:ext cx="265" cy="226"/>
            </a:xfrm>
            <a:custGeom>
              <a:avLst/>
              <a:gdLst>
                <a:gd name="T0" fmla="*/ 104 w 109"/>
                <a:gd name="T1" fmla="*/ 85 h 94"/>
                <a:gd name="T2" fmla="*/ 9 w 109"/>
                <a:gd name="T3" fmla="*/ 85 h 94"/>
                <a:gd name="T4" fmla="*/ 9 w 109"/>
                <a:gd name="T5" fmla="*/ 85 h 94"/>
                <a:gd name="T6" fmla="*/ 9 w 109"/>
                <a:gd name="T7" fmla="*/ 4 h 94"/>
                <a:gd name="T8" fmla="*/ 4 w 109"/>
                <a:gd name="T9" fmla="*/ 0 h 94"/>
                <a:gd name="T10" fmla="*/ 0 w 109"/>
                <a:gd name="T11" fmla="*/ 4 h 94"/>
                <a:gd name="T12" fmla="*/ 0 w 109"/>
                <a:gd name="T13" fmla="*/ 85 h 94"/>
                <a:gd name="T14" fmla="*/ 9 w 109"/>
                <a:gd name="T15" fmla="*/ 94 h 94"/>
                <a:gd name="T16" fmla="*/ 104 w 109"/>
                <a:gd name="T17" fmla="*/ 94 h 94"/>
                <a:gd name="T18" fmla="*/ 109 w 109"/>
                <a:gd name="T19" fmla="*/ 90 h 94"/>
                <a:gd name="T20" fmla="*/ 104 w 109"/>
                <a:gd name="T21" fmla="*/ 8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94">
                  <a:moveTo>
                    <a:pt x="104" y="85"/>
                  </a:moveTo>
                  <a:cubicBezTo>
                    <a:pt x="9" y="85"/>
                    <a:pt x="9" y="85"/>
                    <a:pt x="9" y="85"/>
                  </a:cubicBezTo>
                  <a:cubicBezTo>
                    <a:pt x="9" y="85"/>
                    <a:pt x="9" y="85"/>
                    <a:pt x="9" y="85"/>
                  </a:cubicBezTo>
                  <a:cubicBezTo>
                    <a:pt x="9" y="4"/>
                    <a:pt x="9" y="4"/>
                    <a:pt x="9" y="4"/>
                  </a:cubicBezTo>
                  <a:cubicBezTo>
                    <a:pt x="9" y="2"/>
                    <a:pt x="7" y="0"/>
                    <a:pt x="4" y="0"/>
                  </a:cubicBezTo>
                  <a:cubicBezTo>
                    <a:pt x="2" y="0"/>
                    <a:pt x="0" y="2"/>
                    <a:pt x="0" y="4"/>
                  </a:cubicBezTo>
                  <a:cubicBezTo>
                    <a:pt x="0" y="85"/>
                    <a:pt x="0" y="85"/>
                    <a:pt x="0" y="85"/>
                  </a:cubicBezTo>
                  <a:cubicBezTo>
                    <a:pt x="0" y="90"/>
                    <a:pt x="4" y="94"/>
                    <a:pt x="9" y="94"/>
                  </a:cubicBezTo>
                  <a:cubicBezTo>
                    <a:pt x="104" y="94"/>
                    <a:pt x="104" y="94"/>
                    <a:pt x="104" y="94"/>
                  </a:cubicBezTo>
                  <a:cubicBezTo>
                    <a:pt x="107" y="94"/>
                    <a:pt x="109" y="92"/>
                    <a:pt x="109" y="90"/>
                  </a:cubicBezTo>
                  <a:cubicBezTo>
                    <a:pt x="109" y="87"/>
                    <a:pt x="107" y="85"/>
                    <a:pt x="10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51" name="组合 350"/>
          <p:cNvGrpSpPr/>
          <p:nvPr/>
        </p:nvGrpSpPr>
        <p:grpSpPr>
          <a:xfrm>
            <a:off x="6043393" y="1050170"/>
            <a:ext cx="1890936" cy="593948"/>
            <a:chOff x="3724283" y="5209973"/>
            <a:chExt cx="2521247" cy="791930"/>
          </a:xfrm>
        </p:grpSpPr>
        <p:grpSp>
          <p:nvGrpSpPr>
            <p:cNvPr id="352" name="组合 351"/>
            <p:cNvGrpSpPr/>
            <p:nvPr/>
          </p:nvGrpSpPr>
          <p:grpSpPr>
            <a:xfrm>
              <a:off x="3724283" y="5209973"/>
              <a:ext cx="1000117" cy="791930"/>
              <a:chOff x="3629024" y="5343323"/>
              <a:chExt cx="1000117" cy="791930"/>
            </a:xfrm>
          </p:grpSpPr>
          <p:sp>
            <p:nvSpPr>
              <p:cNvPr id="356" name="文本框 980"/>
              <p:cNvSpPr txBox="1"/>
              <p:nvPr/>
            </p:nvSpPr>
            <p:spPr>
              <a:xfrm>
                <a:off x="3629024" y="5343323"/>
                <a:ext cx="1000117" cy="677108"/>
              </a:xfrm>
              <a:prstGeom prst="rect">
                <a:avLst/>
              </a:prstGeom>
              <a:noFill/>
            </p:spPr>
            <p:txBody>
              <a:bodyPr wrap="square" rtlCol="0">
                <a:spAutoFit/>
              </a:bodyPr>
              <a:lstStyle/>
              <a:p>
                <a:pPr algn="ctr"/>
                <a:r>
                  <a:rPr lang="en-US" altLang="zh-CN" sz="2700" dirty="0">
                    <a:solidFill>
                      <a:srgbClr val="00682F"/>
                    </a:solidFill>
                    <a:latin typeface="Impact" panose="020B0806030902050204" pitchFamily="34" charset="0"/>
                  </a:rPr>
                  <a:t>01</a:t>
                </a:r>
                <a:endParaRPr lang="zh-CN" altLang="en-US" sz="2700" dirty="0">
                  <a:solidFill>
                    <a:srgbClr val="00682F"/>
                  </a:solidFill>
                  <a:latin typeface="Impact" panose="020B0806030902050204" pitchFamily="34" charset="0"/>
                </a:endParaRPr>
              </a:p>
            </p:txBody>
          </p:sp>
          <p:sp>
            <p:nvSpPr>
              <p:cNvPr id="357" name="文本框 981"/>
              <p:cNvSpPr txBox="1"/>
              <p:nvPr/>
            </p:nvSpPr>
            <p:spPr>
              <a:xfrm>
                <a:off x="3804440" y="5765921"/>
                <a:ext cx="673100" cy="369332"/>
              </a:xfrm>
              <a:prstGeom prst="rect">
                <a:avLst/>
              </a:prstGeom>
              <a:noFill/>
            </p:spPr>
            <p:txBody>
              <a:bodyPr wrap="square" rtlCol="0">
                <a:spAutoFit/>
              </a:bodyPr>
              <a:lstStyle/>
              <a:p>
                <a:pPr algn="ctr"/>
                <a:r>
                  <a:rPr lang="en-US" altLang="zh-CN" sz="1200" dirty="0">
                    <a:solidFill>
                      <a:srgbClr val="00682F"/>
                    </a:solidFill>
                    <a:latin typeface="LiHei Pro" panose="020B0500000000000000" pitchFamily="34" charset="-122"/>
                    <a:ea typeface="LiHei Pro" panose="020B0500000000000000" pitchFamily="34" charset="-122"/>
                  </a:rPr>
                  <a:t>DATA</a:t>
                </a:r>
                <a:endParaRPr lang="zh-CN" altLang="en-US" sz="1200" dirty="0">
                  <a:solidFill>
                    <a:srgbClr val="00682F"/>
                  </a:solidFill>
                  <a:latin typeface="LiHei Pro" panose="020B0500000000000000" pitchFamily="34" charset="-122"/>
                  <a:ea typeface="LiHei Pro" panose="020B0500000000000000" pitchFamily="34" charset="-122"/>
                </a:endParaRPr>
              </a:p>
            </p:txBody>
          </p:sp>
        </p:grpSp>
        <p:grpSp>
          <p:nvGrpSpPr>
            <p:cNvPr id="353" name="组合 352"/>
            <p:cNvGrpSpPr/>
            <p:nvPr/>
          </p:nvGrpSpPr>
          <p:grpSpPr>
            <a:xfrm>
              <a:off x="4425156" y="5230036"/>
              <a:ext cx="1820374" cy="711647"/>
              <a:chOff x="4528221" y="5170149"/>
              <a:chExt cx="1820374" cy="711647"/>
            </a:xfrm>
          </p:grpSpPr>
          <p:sp>
            <p:nvSpPr>
              <p:cNvPr id="354" name="文本框 978"/>
              <p:cNvSpPr txBox="1"/>
              <p:nvPr/>
            </p:nvSpPr>
            <p:spPr>
              <a:xfrm>
                <a:off x="4528221" y="5170149"/>
                <a:ext cx="1519167" cy="348813"/>
              </a:xfrm>
              <a:prstGeom prst="rect">
                <a:avLst/>
              </a:prstGeom>
              <a:noFill/>
            </p:spPr>
            <p:txBody>
              <a:bodyPr wrap="square" rtlCol="0">
                <a:spAutoFit/>
              </a:bodyPr>
              <a:lstStyle/>
              <a:p>
                <a:r>
                  <a:rPr lang="zh-CN" altLang="en-US" sz="1100" dirty="0">
                    <a:solidFill>
                      <a:schemeClr val="tx1">
                        <a:lumMod val="50000"/>
                        <a:lumOff val="50000"/>
                      </a:schemeClr>
                    </a:solidFill>
                    <a:latin typeface="时尚中黑简体" pitchFamily="2" charset="-122"/>
                    <a:ea typeface="时尚中黑简体" pitchFamily="2" charset="-122"/>
                  </a:rPr>
                  <a:t>在此添加标题</a:t>
                </a:r>
              </a:p>
            </p:txBody>
          </p:sp>
          <p:sp>
            <p:nvSpPr>
              <p:cNvPr id="355" name="文本框 979"/>
              <p:cNvSpPr txBox="1"/>
              <p:nvPr/>
            </p:nvSpPr>
            <p:spPr>
              <a:xfrm>
                <a:off x="4532472" y="5385249"/>
                <a:ext cx="1816123" cy="496547"/>
              </a:xfrm>
              <a:prstGeom prst="rect">
                <a:avLst/>
              </a:prstGeom>
              <a:noFill/>
            </p:spPr>
            <p:txBody>
              <a:bodyPr wrap="square" rtlCol="0">
                <a:spAutoFit/>
              </a:bodyPr>
              <a:lstStyle/>
              <a:p>
                <a:pPr algn="just">
                  <a:lnSpc>
                    <a:spcPct val="130000"/>
                  </a:lnSpc>
                </a:pPr>
                <a:r>
                  <a:rPr lang="zh-CN" altLang="en-US" sz="7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grpSp>
        <p:nvGrpSpPr>
          <p:cNvPr id="358" name="组合 357"/>
          <p:cNvGrpSpPr/>
          <p:nvPr/>
        </p:nvGrpSpPr>
        <p:grpSpPr>
          <a:xfrm>
            <a:off x="6043393" y="1829677"/>
            <a:ext cx="1890936" cy="593948"/>
            <a:chOff x="3724283" y="5209973"/>
            <a:chExt cx="2521247" cy="791930"/>
          </a:xfrm>
        </p:grpSpPr>
        <p:grpSp>
          <p:nvGrpSpPr>
            <p:cNvPr id="359" name="组合 358"/>
            <p:cNvGrpSpPr/>
            <p:nvPr/>
          </p:nvGrpSpPr>
          <p:grpSpPr>
            <a:xfrm>
              <a:off x="3724283" y="5209973"/>
              <a:ext cx="1000117" cy="791930"/>
              <a:chOff x="3629024" y="5343323"/>
              <a:chExt cx="1000117" cy="791930"/>
            </a:xfrm>
          </p:grpSpPr>
          <p:sp>
            <p:nvSpPr>
              <p:cNvPr id="363" name="文本框 987"/>
              <p:cNvSpPr txBox="1"/>
              <p:nvPr/>
            </p:nvSpPr>
            <p:spPr>
              <a:xfrm>
                <a:off x="3629024" y="5343323"/>
                <a:ext cx="1000117" cy="677108"/>
              </a:xfrm>
              <a:prstGeom prst="rect">
                <a:avLst/>
              </a:prstGeom>
              <a:noFill/>
            </p:spPr>
            <p:txBody>
              <a:bodyPr wrap="square" rtlCol="0">
                <a:spAutoFit/>
              </a:bodyPr>
              <a:lstStyle/>
              <a:p>
                <a:pPr algn="ctr"/>
                <a:r>
                  <a:rPr lang="en-US" altLang="zh-CN" sz="2700" dirty="0">
                    <a:solidFill>
                      <a:srgbClr val="00682F"/>
                    </a:solidFill>
                    <a:latin typeface="Impact" panose="020B0806030902050204" pitchFamily="34" charset="0"/>
                  </a:rPr>
                  <a:t>02</a:t>
                </a:r>
                <a:endParaRPr lang="zh-CN" altLang="en-US" sz="2700" dirty="0">
                  <a:solidFill>
                    <a:srgbClr val="00682F"/>
                  </a:solidFill>
                  <a:latin typeface="Impact" panose="020B0806030902050204" pitchFamily="34" charset="0"/>
                </a:endParaRPr>
              </a:p>
            </p:txBody>
          </p:sp>
          <p:sp>
            <p:nvSpPr>
              <p:cNvPr id="364" name="文本框 988"/>
              <p:cNvSpPr txBox="1"/>
              <p:nvPr/>
            </p:nvSpPr>
            <p:spPr>
              <a:xfrm>
                <a:off x="3804440" y="5765921"/>
                <a:ext cx="673100" cy="369332"/>
              </a:xfrm>
              <a:prstGeom prst="rect">
                <a:avLst/>
              </a:prstGeom>
              <a:noFill/>
            </p:spPr>
            <p:txBody>
              <a:bodyPr wrap="square" rtlCol="0">
                <a:spAutoFit/>
              </a:bodyPr>
              <a:lstStyle/>
              <a:p>
                <a:pPr algn="ctr"/>
                <a:r>
                  <a:rPr lang="en-US" altLang="zh-CN" sz="1200" dirty="0">
                    <a:solidFill>
                      <a:srgbClr val="00682F"/>
                    </a:solidFill>
                    <a:latin typeface="LiHei Pro" panose="020B0500000000000000" pitchFamily="34" charset="-122"/>
                    <a:ea typeface="LiHei Pro" panose="020B0500000000000000" pitchFamily="34" charset="-122"/>
                  </a:rPr>
                  <a:t>DATA</a:t>
                </a:r>
                <a:endParaRPr lang="zh-CN" altLang="en-US" sz="1200" dirty="0">
                  <a:solidFill>
                    <a:srgbClr val="00682F"/>
                  </a:solidFill>
                  <a:latin typeface="LiHei Pro" panose="020B0500000000000000" pitchFamily="34" charset="-122"/>
                  <a:ea typeface="LiHei Pro" panose="020B0500000000000000" pitchFamily="34" charset="-122"/>
                </a:endParaRPr>
              </a:p>
            </p:txBody>
          </p:sp>
        </p:grpSp>
        <p:grpSp>
          <p:nvGrpSpPr>
            <p:cNvPr id="360" name="组合 359"/>
            <p:cNvGrpSpPr/>
            <p:nvPr/>
          </p:nvGrpSpPr>
          <p:grpSpPr>
            <a:xfrm>
              <a:off x="4425156" y="5230036"/>
              <a:ext cx="1820374" cy="711647"/>
              <a:chOff x="4528221" y="5170149"/>
              <a:chExt cx="1820374" cy="711647"/>
            </a:xfrm>
          </p:grpSpPr>
          <p:sp>
            <p:nvSpPr>
              <p:cNvPr id="361" name="文本框 985"/>
              <p:cNvSpPr txBox="1"/>
              <p:nvPr/>
            </p:nvSpPr>
            <p:spPr>
              <a:xfrm>
                <a:off x="4528221" y="5170149"/>
                <a:ext cx="1519167" cy="348813"/>
              </a:xfrm>
              <a:prstGeom prst="rect">
                <a:avLst/>
              </a:prstGeom>
              <a:noFill/>
            </p:spPr>
            <p:txBody>
              <a:bodyPr wrap="square" rtlCol="0">
                <a:spAutoFit/>
              </a:bodyPr>
              <a:lstStyle/>
              <a:p>
                <a:r>
                  <a:rPr lang="zh-CN" altLang="en-US" sz="1100" dirty="0">
                    <a:solidFill>
                      <a:schemeClr val="tx1">
                        <a:lumMod val="50000"/>
                        <a:lumOff val="50000"/>
                      </a:schemeClr>
                    </a:solidFill>
                    <a:latin typeface="时尚中黑简体" pitchFamily="2" charset="-122"/>
                    <a:ea typeface="时尚中黑简体" pitchFamily="2" charset="-122"/>
                  </a:rPr>
                  <a:t>在此添加标题</a:t>
                </a:r>
              </a:p>
            </p:txBody>
          </p:sp>
          <p:sp>
            <p:nvSpPr>
              <p:cNvPr id="362" name="文本框 986"/>
              <p:cNvSpPr txBox="1"/>
              <p:nvPr/>
            </p:nvSpPr>
            <p:spPr>
              <a:xfrm>
                <a:off x="4532472" y="5385249"/>
                <a:ext cx="1816123" cy="496547"/>
              </a:xfrm>
              <a:prstGeom prst="rect">
                <a:avLst/>
              </a:prstGeom>
              <a:noFill/>
            </p:spPr>
            <p:txBody>
              <a:bodyPr wrap="square" rtlCol="0">
                <a:spAutoFit/>
              </a:bodyPr>
              <a:lstStyle/>
              <a:p>
                <a:pPr algn="just">
                  <a:lnSpc>
                    <a:spcPct val="130000"/>
                  </a:lnSpc>
                </a:pPr>
                <a:r>
                  <a:rPr lang="zh-CN" altLang="en-US" sz="7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grpSp>
        <p:nvGrpSpPr>
          <p:cNvPr id="365" name="组合 364"/>
          <p:cNvGrpSpPr/>
          <p:nvPr/>
        </p:nvGrpSpPr>
        <p:grpSpPr>
          <a:xfrm>
            <a:off x="6043393" y="2567057"/>
            <a:ext cx="1890936" cy="593948"/>
            <a:chOff x="3724283" y="5209973"/>
            <a:chExt cx="2521247" cy="791930"/>
          </a:xfrm>
        </p:grpSpPr>
        <p:grpSp>
          <p:nvGrpSpPr>
            <p:cNvPr id="366" name="组合 365"/>
            <p:cNvGrpSpPr/>
            <p:nvPr/>
          </p:nvGrpSpPr>
          <p:grpSpPr>
            <a:xfrm>
              <a:off x="3724283" y="5209973"/>
              <a:ext cx="1000117" cy="791930"/>
              <a:chOff x="3629024" y="5343323"/>
              <a:chExt cx="1000117" cy="791930"/>
            </a:xfrm>
          </p:grpSpPr>
          <p:sp>
            <p:nvSpPr>
              <p:cNvPr id="370" name="文本框 994"/>
              <p:cNvSpPr txBox="1"/>
              <p:nvPr/>
            </p:nvSpPr>
            <p:spPr>
              <a:xfrm>
                <a:off x="3629024" y="5343323"/>
                <a:ext cx="1000117" cy="677108"/>
              </a:xfrm>
              <a:prstGeom prst="rect">
                <a:avLst/>
              </a:prstGeom>
              <a:noFill/>
            </p:spPr>
            <p:txBody>
              <a:bodyPr wrap="square" rtlCol="0">
                <a:spAutoFit/>
              </a:bodyPr>
              <a:lstStyle/>
              <a:p>
                <a:pPr algn="ctr"/>
                <a:r>
                  <a:rPr lang="en-US" altLang="zh-CN" sz="2700" dirty="0">
                    <a:solidFill>
                      <a:srgbClr val="00682F"/>
                    </a:solidFill>
                    <a:latin typeface="Impact" panose="020B0806030902050204" pitchFamily="34" charset="0"/>
                  </a:rPr>
                  <a:t>03</a:t>
                </a:r>
                <a:endParaRPr lang="zh-CN" altLang="en-US" sz="2700" dirty="0">
                  <a:solidFill>
                    <a:srgbClr val="00682F"/>
                  </a:solidFill>
                  <a:latin typeface="Impact" panose="020B0806030902050204" pitchFamily="34" charset="0"/>
                </a:endParaRPr>
              </a:p>
            </p:txBody>
          </p:sp>
          <p:sp>
            <p:nvSpPr>
              <p:cNvPr id="371" name="文本框 995"/>
              <p:cNvSpPr txBox="1"/>
              <p:nvPr/>
            </p:nvSpPr>
            <p:spPr>
              <a:xfrm>
                <a:off x="3804440" y="5765921"/>
                <a:ext cx="673100" cy="369332"/>
              </a:xfrm>
              <a:prstGeom prst="rect">
                <a:avLst/>
              </a:prstGeom>
              <a:noFill/>
            </p:spPr>
            <p:txBody>
              <a:bodyPr wrap="square" rtlCol="0">
                <a:spAutoFit/>
              </a:bodyPr>
              <a:lstStyle/>
              <a:p>
                <a:pPr algn="ctr"/>
                <a:r>
                  <a:rPr lang="en-US" altLang="zh-CN" sz="1200" dirty="0">
                    <a:solidFill>
                      <a:srgbClr val="00682F"/>
                    </a:solidFill>
                    <a:latin typeface="LiHei Pro" panose="020B0500000000000000" pitchFamily="34" charset="-122"/>
                    <a:ea typeface="LiHei Pro" panose="020B0500000000000000" pitchFamily="34" charset="-122"/>
                  </a:rPr>
                  <a:t>DATA</a:t>
                </a:r>
                <a:endParaRPr lang="zh-CN" altLang="en-US" sz="1200" dirty="0">
                  <a:solidFill>
                    <a:srgbClr val="00682F"/>
                  </a:solidFill>
                  <a:latin typeface="LiHei Pro" panose="020B0500000000000000" pitchFamily="34" charset="-122"/>
                  <a:ea typeface="LiHei Pro" panose="020B0500000000000000" pitchFamily="34" charset="-122"/>
                </a:endParaRPr>
              </a:p>
            </p:txBody>
          </p:sp>
        </p:grpSp>
        <p:grpSp>
          <p:nvGrpSpPr>
            <p:cNvPr id="367" name="组合 366"/>
            <p:cNvGrpSpPr/>
            <p:nvPr/>
          </p:nvGrpSpPr>
          <p:grpSpPr>
            <a:xfrm>
              <a:off x="4425156" y="5230036"/>
              <a:ext cx="1820374" cy="711647"/>
              <a:chOff x="4528221" y="5170149"/>
              <a:chExt cx="1820374" cy="711647"/>
            </a:xfrm>
          </p:grpSpPr>
          <p:sp>
            <p:nvSpPr>
              <p:cNvPr id="368" name="文本框 992"/>
              <p:cNvSpPr txBox="1"/>
              <p:nvPr/>
            </p:nvSpPr>
            <p:spPr>
              <a:xfrm>
                <a:off x="4528221" y="5170149"/>
                <a:ext cx="1519167" cy="348813"/>
              </a:xfrm>
              <a:prstGeom prst="rect">
                <a:avLst/>
              </a:prstGeom>
              <a:noFill/>
            </p:spPr>
            <p:txBody>
              <a:bodyPr wrap="square" rtlCol="0">
                <a:spAutoFit/>
              </a:bodyPr>
              <a:lstStyle/>
              <a:p>
                <a:r>
                  <a:rPr lang="zh-CN" altLang="en-US" sz="1100" dirty="0">
                    <a:solidFill>
                      <a:schemeClr val="tx1">
                        <a:lumMod val="50000"/>
                        <a:lumOff val="50000"/>
                      </a:schemeClr>
                    </a:solidFill>
                    <a:latin typeface="时尚中黑简体" pitchFamily="2" charset="-122"/>
                    <a:ea typeface="时尚中黑简体" pitchFamily="2" charset="-122"/>
                  </a:rPr>
                  <a:t>在此添加标题</a:t>
                </a:r>
              </a:p>
            </p:txBody>
          </p:sp>
          <p:sp>
            <p:nvSpPr>
              <p:cNvPr id="369" name="文本框 993"/>
              <p:cNvSpPr txBox="1"/>
              <p:nvPr/>
            </p:nvSpPr>
            <p:spPr>
              <a:xfrm>
                <a:off x="4532472" y="5385249"/>
                <a:ext cx="1816123" cy="496547"/>
              </a:xfrm>
              <a:prstGeom prst="rect">
                <a:avLst/>
              </a:prstGeom>
              <a:noFill/>
            </p:spPr>
            <p:txBody>
              <a:bodyPr wrap="square" rtlCol="0">
                <a:spAutoFit/>
              </a:bodyPr>
              <a:lstStyle/>
              <a:p>
                <a:pPr algn="just">
                  <a:lnSpc>
                    <a:spcPct val="130000"/>
                  </a:lnSpc>
                </a:pPr>
                <a:r>
                  <a:rPr lang="zh-CN" altLang="en-US" sz="7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grpSp>
        <p:nvGrpSpPr>
          <p:cNvPr id="372" name="组合 371"/>
          <p:cNvGrpSpPr/>
          <p:nvPr/>
        </p:nvGrpSpPr>
        <p:grpSpPr>
          <a:xfrm>
            <a:off x="6043393" y="3316547"/>
            <a:ext cx="1890936" cy="593948"/>
            <a:chOff x="3724283" y="5209973"/>
            <a:chExt cx="2521247" cy="791930"/>
          </a:xfrm>
        </p:grpSpPr>
        <p:grpSp>
          <p:nvGrpSpPr>
            <p:cNvPr id="373" name="组合 372"/>
            <p:cNvGrpSpPr/>
            <p:nvPr/>
          </p:nvGrpSpPr>
          <p:grpSpPr>
            <a:xfrm>
              <a:off x="3724283" y="5209973"/>
              <a:ext cx="1000117" cy="791930"/>
              <a:chOff x="3629024" y="5343323"/>
              <a:chExt cx="1000117" cy="791930"/>
            </a:xfrm>
          </p:grpSpPr>
          <p:sp>
            <p:nvSpPr>
              <p:cNvPr id="377" name="文本框 1001"/>
              <p:cNvSpPr txBox="1"/>
              <p:nvPr/>
            </p:nvSpPr>
            <p:spPr>
              <a:xfrm>
                <a:off x="3629024" y="5343323"/>
                <a:ext cx="1000117" cy="677108"/>
              </a:xfrm>
              <a:prstGeom prst="rect">
                <a:avLst/>
              </a:prstGeom>
              <a:noFill/>
            </p:spPr>
            <p:txBody>
              <a:bodyPr wrap="square" rtlCol="0">
                <a:spAutoFit/>
              </a:bodyPr>
              <a:lstStyle/>
              <a:p>
                <a:pPr algn="ctr"/>
                <a:r>
                  <a:rPr lang="en-US" altLang="zh-CN" sz="2700" dirty="0">
                    <a:solidFill>
                      <a:srgbClr val="00682F"/>
                    </a:solidFill>
                    <a:latin typeface="Impact" panose="020B0806030902050204" pitchFamily="34" charset="0"/>
                  </a:rPr>
                  <a:t>04</a:t>
                </a:r>
                <a:endParaRPr lang="zh-CN" altLang="en-US" sz="2700" dirty="0">
                  <a:solidFill>
                    <a:srgbClr val="00682F"/>
                  </a:solidFill>
                  <a:latin typeface="Impact" panose="020B0806030902050204" pitchFamily="34" charset="0"/>
                </a:endParaRPr>
              </a:p>
            </p:txBody>
          </p:sp>
          <p:sp>
            <p:nvSpPr>
              <p:cNvPr id="378" name="文本框 1002"/>
              <p:cNvSpPr txBox="1"/>
              <p:nvPr/>
            </p:nvSpPr>
            <p:spPr>
              <a:xfrm>
                <a:off x="3804440" y="5765921"/>
                <a:ext cx="673100" cy="369332"/>
              </a:xfrm>
              <a:prstGeom prst="rect">
                <a:avLst/>
              </a:prstGeom>
              <a:noFill/>
            </p:spPr>
            <p:txBody>
              <a:bodyPr wrap="square" rtlCol="0">
                <a:spAutoFit/>
              </a:bodyPr>
              <a:lstStyle/>
              <a:p>
                <a:pPr algn="ctr"/>
                <a:r>
                  <a:rPr lang="en-US" altLang="zh-CN" sz="1200" dirty="0">
                    <a:solidFill>
                      <a:srgbClr val="00682F"/>
                    </a:solidFill>
                    <a:latin typeface="LiHei Pro" panose="020B0500000000000000" pitchFamily="34" charset="-122"/>
                    <a:ea typeface="LiHei Pro" panose="020B0500000000000000" pitchFamily="34" charset="-122"/>
                  </a:rPr>
                  <a:t>DATA</a:t>
                </a:r>
                <a:endParaRPr lang="zh-CN" altLang="en-US" sz="1200" dirty="0">
                  <a:solidFill>
                    <a:srgbClr val="00682F"/>
                  </a:solidFill>
                  <a:latin typeface="LiHei Pro" panose="020B0500000000000000" pitchFamily="34" charset="-122"/>
                  <a:ea typeface="LiHei Pro" panose="020B0500000000000000" pitchFamily="34" charset="-122"/>
                </a:endParaRPr>
              </a:p>
            </p:txBody>
          </p:sp>
        </p:grpSp>
        <p:grpSp>
          <p:nvGrpSpPr>
            <p:cNvPr id="374" name="组合 373"/>
            <p:cNvGrpSpPr/>
            <p:nvPr/>
          </p:nvGrpSpPr>
          <p:grpSpPr>
            <a:xfrm>
              <a:off x="4425156" y="5230036"/>
              <a:ext cx="1820374" cy="711647"/>
              <a:chOff x="4528221" y="5170149"/>
              <a:chExt cx="1820374" cy="711647"/>
            </a:xfrm>
          </p:grpSpPr>
          <p:sp>
            <p:nvSpPr>
              <p:cNvPr id="375" name="文本框 999"/>
              <p:cNvSpPr txBox="1"/>
              <p:nvPr/>
            </p:nvSpPr>
            <p:spPr>
              <a:xfrm>
                <a:off x="4528221" y="5170149"/>
                <a:ext cx="1519167" cy="348813"/>
              </a:xfrm>
              <a:prstGeom prst="rect">
                <a:avLst/>
              </a:prstGeom>
              <a:noFill/>
            </p:spPr>
            <p:txBody>
              <a:bodyPr wrap="square" rtlCol="0">
                <a:spAutoFit/>
              </a:bodyPr>
              <a:lstStyle/>
              <a:p>
                <a:r>
                  <a:rPr lang="zh-CN" altLang="en-US" sz="1100" dirty="0">
                    <a:solidFill>
                      <a:schemeClr val="tx1">
                        <a:lumMod val="50000"/>
                        <a:lumOff val="50000"/>
                      </a:schemeClr>
                    </a:solidFill>
                    <a:latin typeface="时尚中黑简体" pitchFamily="2" charset="-122"/>
                    <a:ea typeface="时尚中黑简体" pitchFamily="2" charset="-122"/>
                  </a:rPr>
                  <a:t>在此添加标题</a:t>
                </a:r>
              </a:p>
            </p:txBody>
          </p:sp>
          <p:sp>
            <p:nvSpPr>
              <p:cNvPr id="376" name="文本框 1000"/>
              <p:cNvSpPr txBox="1"/>
              <p:nvPr/>
            </p:nvSpPr>
            <p:spPr>
              <a:xfrm>
                <a:off x="4532472" y="5385249"/>
                <a:ext cx="1816123" cy="496547"/>
              </a:xfrm>
              <a:prstGeom prst="rect">
                <a:avLst/>
              </a:prstGeom>
              <a:noFill/>
            </p:spPr>
            <p:txBody>
              <a:bodyPr wrap="square" rtlCol="0">
                <a:spAutoFit/>
              </a:bodyPr>
              <a:lstStyle/>
              <a:p>
                <a:pPr algn="just">
                  <a:lnSpc>
                    <a:spcPct val="130000"/>
                  </a:lnSpc>
                </a:pPr>
                <a:r>
                  <a:rPr lang="zh-CN" altLang="en-US" sz="7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a:t>
                </a:r>
              </a:p>
            </p:txBody>
          </p:sp>
        </p:grpSp>
      </p:gr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fade">
                                          <p:cBhvr>
                                            <p:cTn id="11" dur="500"/>
                                            <p:tgtEl>
                                              <p:spTgt spid="48"/>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241"/>
                                            </p:tgtEl>
                                            <p:attrNameLst>
                                              <p:attrName>style.visibility</p:attrName>
                                            </p:attrNameLst>
                                          </p:cBhvr>
                                          <p:to>
                                            <p:strVal val="visible"/>
                                          </p:to>
                                        </p:set>
                                        <p:animEffect transition="in" filter="fade">
                                          <p:cBhvr>
                                            <p:cTn id="15" dur="1000"/>
                                            <p:tgtEl>
                                              <p:spTgt spid="241"/>
                                            </p:tgtEl>
                                          </p:cBhvr>
                                        </p:animEffect>
                                        <p:anim calcmode="lin" valueType="num">
                                          <p:cBhvr>
                                            <p:cTn id="16" dur="1000" fill="hold"/>
                                            <p:tgtEl>
                                              <p:spTgt spid="241"/>
                                            </p:tgtEl>
                                            <p:attrNameLst>
                                              <p:attrName>ppt_x</p:attrName>
                                            </p:attrNameLst>
                                          </p:cBhvr>
                                          <p:tavLst>
                                            <p:tav tm="0">
                                              <p:val>
                                                <p:strVal val="#ppt_x"/>
                                              </p:val>
                                            </p:tav>
                                            <p:tav tm="100000">
                                              <p:val>
                                                <p:strVal val="#ppt_x"/>
                                              </p:val>
                                            </p:tav>
                                          </p:tavLst>
                                        </p:anim>
                                        <p:anim calcmode="lin" valueType="num">
                                          <p:cBhvr>
                                            <p:cTn id="17" dur="1000" fill="hold"/>
                                            <p:tgtEl>
                                              <p:spTgt spid="241"/>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 presetClass="entr" presetSubtype="2" accel="40000" fill="hold" nodeType="afterEffect" p14:presetBounceEnd="40000">
                                      <p:stCondLst>
                                        <p:cond delay="0"/>
                                      </p:stCondLst>
                                      <p:childTnLst>
                                        <p:set>
                                          <p:cBhvr>
                                            <p:cTn id="20" dur="1" fill="hold">
                                              <p:stCondLst>
                                                <p:cond delay="0"/>
                                              </p:stCondLst>
                                            </p:cTn>
                                            <p:tgtEl>
                                              <p:spTgt spid="248"/>
                                            </p:tgtEl>
                                            <p:attrNameLst>
                                              <p:attrName>style.visibility</p:attrName>
                                            </p:attrNameLst>
                                          </p:cBhvr>
                                          <p:to>
                                            <p:strVal val="visible"/>
                                          </p:to>
                                        </p:set>
                                        <p:anim calcmode="lin" valueType="num" p14:bounceEnd="40000">
                                          <p:cBhvr additive="base">
                                            <p:cTn id="21" dur="2000" fill="hold"/>
                                            <p:tgtEl>
                                              <p:spTgt spid="248"/>
                                            </p:tgtEl>
                                            <p:attrNameLst>
                                              <p:attrName>ppt_x</p:attrName>
                                            </p:attrNameLst>
                                          </p:cBhvr>
                                          <p:tavLst>
                                            <p:tav tm="0">
                                              <p:val>
                                                <p:strVal val="1+#ppt_w/2"/>
                                              </p:val>
                                            </p:tav>
                                            <p:tav tm="100000">
                                              <p:val>
                                                <p:strVal val="#ppt_x"/>
                                              </p:val>
                                            </p:tav>
                                          </p:tavLst>
                                        </p:anim>
                                        <p:anim calcmode="lin" valueType="num" p14:bounceEnd="40000">
                                          <p:cBhvr additive="base">
                                            <p:cTn id="22" dur="2000" fill="hold"/>
                                            <p:tgtEl>
                                              <p:spTgt spid="248"/>
                                            </p:tgtEl>
                                            <p:attrNameLst>
                                              <p:attrName>ppt_y</p:attrName>
                                            </p:attrNameLst>
                                          </p:cBhvr>
                                          <p:tavLst>
                                            <p:tav tm="0">
                                              <p:val>
                                                <p:strVal val="#ppt_y"/>
                                              </p:val>
                                            </p:tav>
                                            <p:tav tm="100000">
                                              <p:val>
                                                <p:strVal val="#ppt_y"/>
                                              </p:val>
                                            </p:tav>
                                          </p:tavLst>
                                        </p:anim>
                                      </p:childTnLst>
                                    </p:cTn>
                                  </p:par>
                                </p:childTnLst>
                              </p:cTn>
                            </p:par>
                            <p:par>
                              <p:cTn id="23" fill="hold">
                                <p:stCondLst>
                                  <p:cond delay="4000"/>
                                </p:stCondLst>
                                <p:childTnLst>
                                  <p:par>
                                    <p:cTn id="24" presetID="14" presetClass="entr" presetSubtype="10" fill="hold" nodeType="afterEffect">
                                      <p:stCondLst>
                                        <p:cond delay="0"/>
                                      </p:stCondLst>
                                      <p:childTnLst>
                                        <p:set>
                                          <p:cBhvr>
                                            <p:cTn id="25" dur="1" fill="hold">
                                              <p:stCondLst>
                                                <p:cond delay="0"/>
                                              </p:stCondLst>
                                            </p:cTn>
                                            <p:tgtEl>
                                              <p:spTgt spid="335"/>
                                            </p:tgtEl>
                                            <p:attrNameLst>
                                              <p:attrName>style.visibility</p:attrName>
                                            </p:attrNameLst>
                                          </p:cBhvr>
                                          <p:to>
                                            <p:strVal val="visible"/>
                                          </p:to>
                                        </p:set>
                                        <p:animEffect transition="in" filter="randombar(horizontal)">
                                          <p:cBhvr>
                                            <p:cTn id="26" dur="500"/>
                                            <p:tgtEl>
                                              <p:spTgt spid="335"/>
                                            </p:tgtEl>
                                          </p:cBhvr>
                                        </p:animEffect>
                                      </p:childTnLst>
                                    </p:cTn>
                                  </p:par>
                                  <p:par>
                                    <p:cTn id="27" presetID="14" presetClass="entr" presetSubtype="10" fill="hold" nodeType="withEffect">
                                      <p:stCondLst>
                                        <p:cond delay="0"/>
                                      </p:stCondLst>
                                      <p:childTnLst>
                                        <p:set>
                                          <p:cBhvr>
                                            <p:cTn id="28" dur="1" fill="hold">
                                              <p:stCondLst>
                                                <p:cond delay="0"/>
                                              </p:stCondLst>
                                            </p:cTn>
                                            <p:tgtEl>
                                              <p:spTgt spid="338"/>
                                            </p:tgtEl>
                                            <p:attrNameLst>
                                              <p:attrName>style.visibility</p:attrName>
                                            </p:attrNameLst>
                                          </p:cBhvr>
                                          <p:to>
                                            <p:strVal val="visible"/>
                                          </p:to>
                                        </p:set>
                                        <p:animEffect transition="in" filter="randombar(horizontal)">
                                          <p:cBhvr>
                                            <p:cTn id="29" dur="500"/>
                                            <p:tgtEl>
                                              <p:spTgt spid="338"/>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345"/>
                                            </p:tgtEl>
                                            <p:attrNameLst>
                                              <p:attrName>style.visibility</p:attrName>
                                            </p:attrNameLst>
                                          </p:cBhvr>
                                          <p:to>
                                            <p:strVal val="visible"/>
                                          </p:to>
                                        </p:set>
                                        <p:animEffect transition="in" filter="randombar(horizontal)">
                                          <p:cBhvr>
                                            <p:cTn id="32" dur="500"/>
                                            <p:tgtEl>
                                              <p:spTgt spid="345"/>
                                            </p:tgtEl>
                                          </p:cBhvr>
                                        </p:animEffect>
                                      </p:childTnLst>
                                    </p:cTn>
                                  </p:par>
                                  <p:par>
                                    <p:cTn id="33" presetID="14" presetClass="entr" presetSubtype="10" fill="hold" nodeType="withEffect">
                                      <p:stCondLst>
                                        <p:cond delay="0"/>
                                      </p:stCondLst>
                                      <p:childTnLst>
                                        <p:set>
                                          <p:cBhvr>
                                            <p:cTn id="34" dur="1" fill="hold">
                                              <p:stCondLst>
                                                <p:cond delay="0"/>
                                              </p:stCondLst>
                                            </p:cTn>
                                            <p:tgtEl>
                                              <p:spTgt spid="346"/>
                                            </p:tgtEl>
                                            <p:attrNameLst>
                                              <p:attrName>style.visibility</p:attrName>
                                            </p:attrNameLst>
                                          </p:cBhvr>
                                          <p:to>
                                            <p:strVal val="visible"/>
                                          </p:to>
                                        </p:set>
                                        <p:animEffect transition="in" filter="randombar(horizontal)">
                                          <p:cBhvr>
                                            <p:cTn id="35" dur="500"/>
                                            <p:tgtEl>
                                              <p:spTgt spid="346"/>
                                            </p:tgtEl>
                                          </p:cBhvr>
                                        </p:animEffect>
                                      </p:childTnLst>
                                    </p:cTn>
                                  </p:par>
                                </p:childTnLst>
                              </p:cTn>
                            </p:par>
                            <p:par>
                              <p:cTn id="36" fill="hold">
                                <p:stCondLst>
                                  <p:cond delay="4500"/>
                                </p:stCondLst>
                                <p:childTnLst>
                                  <p:par>
                                    <p:cTn id="37" presetID="22" presetClass="entr" presetSubtype="8" fill="hold" nodeType="afterEffect">
                                      <p:stCondLst>
                                        <p:cond delay="0"/>
                                      </p:stCondLst>
                                      <p:childTnLst>
                                        <p:set>
                                          <p:cBhvr>
                                            <p:cTn id="38" dur="1" fill="hold">
                                              <p:stCondLst>
                                                <p:cond delay="0"/>
                                              </p:stCondLst>
                                            </p:cTn>
                                            <p:tgtEl>
                                              <p:spTgt spid="351"/>
                                            </p:tgtEl>
                                            <p:attrNameLst>
                                              <p:attrName>style.visibility</p:attrName>
                                            </p:attrNameLst>
                                          </p:cBhvr>
                                          <p:to>
                                            <p:strVal val="visible"/>
                                          </p:to>
                                        </p:set>
                                        <p:animEffect transition="in" filter="wipe(left)">
                                          <p:cBhvr>
                                            <p:cTn id="39" dur="500"/>
                                            <p:tgtEl>
                                              <p:spTgt spid="351"/>
                                            </p:tgtEl>
                                          </p:cBhvr>
                                        </p:animEffect>
                                      </p:childTnLst>
                                    </p:cTn>
                                  </p:par>
                                </p:childTnLst>
                              </p:cTn>
                            </p:par>
                            <p:par>
                              <p:cTn id="40" fill="hold">
                                <p:stCondLst>
                                  <p:cond delay="5000"/>
                                </p:stCondLst>
                                <p:childTnLst>
                                  <p:par>
                                    <p:cTn id="41" presetID="22" presetClass="entr" presetSubtype="8" fill="hold" nodeType="afterEffect">
                                      <p:stCondLst>
                                        <p:cond delay="0"/>
                                      </p:stCondLst>
                                      <p:childTnLst>
                                        <p:set>
                                          <p:cBhvr>
                                            <p:cTn id="42" dur="1" fill="hold">
                                              <p:stCondLst>
                                                <p:cond delay="0"/>
                                              </p:stCondLst>
                                            </p:cTn>
                                            <p:tgtEl>
                                              <p:spTgt spid="358"/>
                                            </p:tgtEl>
                                            <p:attrNameLst>
                                              <p:attrName>style.visibility</p:attrName>
                                            </p:attrNameLst>
                                          </p:cBhvr>
                                          <p:to>
                                            <p:strVal val="visible"/>
                                          </p:to>
                                        </p:set>
                                        <p:animEffect transition="in" filter="wipe(left)">
                                          <p:cBhvr>
                                            <p:cTn id="43" dur="500"/>
                                            <p:tgtEl>
                                              <p:spTgt spid="358"/>
                                            </p:tgtEl>
                                          </p:cBhvr>
                                        </p:animEffect>
                                      </p:childTnLst>
                                    </p:cTn>
                                  </p:par>
                                </p:childTnLst>
                              </p:cTn>
                            </p:par>
                            <p:par>
                              <p:cTn id="44" fill="hold">
                                <p:stCondLst>
                                  <p:cond delay="5500"/>
                                </p:stCondLst>
                                <p:childTnLst>
                                  <p:par>
                                    <p:cTn id="45" presetID="22" presetClass="entr" presetSubtype="8" fill="hold" nodeType="afterEffect">
                                      <p:stCondLst>
                                        <p:cond delay="0"/>
                                      </p:stCondLst>
                                      <p:childTnLst>
                                        <p:set>
                                          <p:cBhvr>
                                            <p:cTn id="46" dur="1" fill="hold">
                                              <p:stCondLst>
                                                <p:cond delay="0"/>
                                              </p:stCondLst>
                                            </p:cTn>
                                            <p:tgtEl>
                                              <p:spTgt spid="365"/>
                                            </p:tgtEl>
                                            <p:attrNameLst>
                                              <p:attrName>style.visibility</p:attrName>
                                            </p:attrNameLst>
                                          </p:cBhvr>
                                          <p:to>
                                            <p:strVal val="visible"/>
                                          </p:to>
                                        </p:set>
                                        <p:animEffect transition="in" filter="wipe(left)">
                                          <p:cBhvr>
                                            <p:cTn id="47" dur="500"/>
                                            <p:tgtEl>
                                              <p:spTgt spid="365"/>
                                            </p:tgtEl>
                                          </p:cBhvr>
                                        </p:animEffect>
                                      </p:childTnLst>
                                    </p:cTn>
                                  </p:par>
                                </p:childTnLst>
                              </p:cTn>
                            </p:par>
                            <p:par>
                              <p:cTn id="48" fill="hold">
                                <p:stCondLst>
                                  <p:cond delay="6000"/>
                                </p:stCondLst>
                                <p:childTnLst>
                                  <p:par>
                                    <p:cTn id="49" presetID="22" presetClass="entr" presetSubtype="8" fill="hold" nodeType="afterEffect">
                                      <p:stCondLst>
                                        <p:cond delay="0"/>
                                      </p:stCondLst>
                                      <p:childTnLst>
                                        <p:set>
                                          <p:cBhvr>
                                            <p:cTn id="50" dur="1" fill="hold">
                                              <p:stCondLst>
                                                <p:cond delay="0"/>
                                              </p:stCondLst>
                                            </p:cTn>
                                            <p:tgtEl>
                                              <p:spTgt spid="372"/>
                                            </p:tgtEl>
                                            <p:attrNameLst>
                                              <p:attrName>style.visibility</p:attrName>
                                            </p:attrNameLst>
                                          </p:cBhvr>
                                          <p:to>
                                            <p:strVal val="visible"/>
                                          </p:to>
                                        </p:set>
                                        <p:animEffect transition="in" filter="wipe(left)">
                                          <p:cBhvr>
                                            <p:cTn id="51" dur="500"/>
                                            <p:tgtEl>
                                              <p:spTgt spid="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34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fade">
                                          <p:cBhvr>
                                            <p:cTn id="11" dur="500"/>
                                            <p:tgtEl>
                                              <p:spTgt spid="48"/>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241"/>
                                            </p:tgtEl>
                                            <p:attrNameLst>
                                              <p:attrName>style.visibility</p:attrName>
                                            </p:attrNameLst>
                                          </p:cBhvr>
                                          <p:to>
                                            <p:strVal val="visible"/>
                                          </p:to>
                                        </p:set>
                                        <p:animEffect transition="in" filter="fade">
                                          <p:cBhvr>
                                            <p:cTn id="15" dur="1000"/>
                                            <p:tgtEl>
                                              <p:spTgt spid="241"/>
                                            </p:tgtEl>
                                          </p:cBhvr>
                                        </p:animEffect>
                                        <p:anim calcmode="lin" valueType="num">
                                          <p:cBhvr>
                                            <p:cTn id="16" dur="1000" fill="hold"/>
                                            <p:tgtEl>
                                              <p:spTgt spid="241"/>
                                            </p:tgtEl>
                                            <p:attrNameLst>
                                              <p:attrName>ppt_x</p:attrName>
                                            </p:attrNameLst>
                                          </p:cBhvr>
                                          <p:tavLst>
                                            <p:tav tm="0">
                                              <p:val>
                                                <p:strVal val="#ppt_x"/>
                                              </p:val>
                                            </p:tav>
                                            <p:tav tm="100000">
                                              <p:val>
                                                <p:strVal val="#ppt_x"/>
                                              </p:val>
                                            </p:tav>
                                          </p:tavLst>
                                        </p:anim>
                                        <p:anim calcmode="lin" valueType="num">
                                          <p:cBhvr>
                                            <p:cTn id="17" dur="1000" fill="hold"/>
                                            <p:tgtEl>
                                              <p:spTgt spid="241"/>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 presetClass="entr" presetSubtype="2" accel="40000" fill="hold" nodeType="afterEffect">
                                      <p:stCondLst>
                                        <p:cond delay="0"/>
                                      </p:stCondLst>
                                      <p:childTnLst>
                                        <p:set>
                                          <p:cBhvr>
                                            <p:cTn id="20" dur="1" fill="hold">
                                              <p:stCondLst>
                                                <p:cond delay="0"/>
                                              </p:stCondLst>
                                            </p:cTn>
                                            <p:tgtEl>
                                              <p:spTgt spid="248"/>
                                            </p:tgtEl>
                                            <p:attrNameLst>
                                              <p:attrName>style.visibility</p:attrName>
                                            </p:attrNameLst>
                                          </p:cBhvr>
                                          <p:to>
                                            <p:strVal val="visible"/>
                                          </p:to>
                                        </p:set>
                                        <p:anim calcmode="lin" valueType="num">
                                          <p:cBhvr additive="base">
                                            <p:cTn id="21" dur="2000" fill="hold"/>
                                            <p:tgtEl>
                                              <p:spTgt spid="248"/>
                                            </p:tgtEl>
                                            <p:attrNameLst>
                                              <p:attrName>ppt_x</p:attrName>
                                            </p:attrNameLst>
                                          </p:cBhvr>
                                          <p:tavLst>
                                            <p:tav tm="0">
                                              <p:val>
                                                <p:strVal val="1+#ppt_w/2"/>
                                              </p:val>
                                            </p:tav>
                                            <p:tav tm="100000">
                                              <p:val>
                                                <p:strVal val="#ppt_x"/>
                                              </p:val>
                                            </p:tav>
                                          </p:tavLst>
                                        </p:anim>
                                        <p:anim calcmode="lin" valueType="num">
                                          <p:cBhvr additive="base">
                                            <p:cTn id="22" dur="2000" fill="hold"/>
                                            <p:tgtEl>
                                              <p:spTgt spid="248"/>
                                            </p:tgtEl>
                                            <p:attrNameLst>
                                              <p:attrName>ppt_y</p:attrName>
                                            </p:attrNameLst>
                                          </p:cBhvr>
                                          <p:tavLst>
                                            <p:tav tm="0">
                                              <p:val>
                                                <p:strVal val="#ppt_y"/>
                                              </p:val>
                                            </p:tav>
                                            <p:tav tm="100000">
                                              <p:val>
                                                <p:strVal val="#ppt_y"/>
                                              </p:val>
                                            </p:tav>
                                          </p:tavLst>
                                        </p:anim>
                                      </p:childTnLst>
                                    </p:cTn>
                                  </p:par>
                                </p:childTnLst>
                              </p:cTn>
                            </p:par>
                            <p:par>
                              <p:cTn id="23" fill="hold">
                                <p:stCondLst>
                                  <p:cond delay="4000"/>
                                </p:stCondLst>
                                <p:childTnLst>
                                  <p:par>
                                    <p:cTn id="24" presetID="14" presetClass="entr" presetSubtype="10" fill="hold" nodeType="afterEffect">
                                      <p:stCondLst>
                                        <p:cond delay="0"/>
                                      </p:stCondLst>
                                      <p:childTnLst>
                                        <p:set>
                                          <p:cBhvr>
                                            <p:cTn id="25" dur="1" fill="hold">
                                              <p:stCondLst>
                                                <p:cond delay="0"/>
                                              </p:stCondLst>
                                            </p:cTn>
                                            <p:tgtEl>
                                              <p:spTgt spid="335"/>
                                            </p:tgtEl>
                                            <p:attrNameLst>
                                              <p:attrName>style.visibility</p:attrName>
                                            </p:attrNameLst>
                                          </p:cBhvr>
                                          <p:to>
                                            <p:strVal val="visible"/>
                                          </p:to>
                                        </p:set>
                                        <p:animEffect transition="in" filter="randombar(horizontal)">
                                          <p:cBhvr>
                                            <p:cTn id="26" dur="500"/>
                                            <p:tgtEl>
                                              <p:spTgt spid="335"/>
                                            </p:tgtEl>
                                          </p:cBhvr>
                                        </p:animEffect>
                                      </p:childTnLst>
                                    </p:cTn>
                                  </p:par>
                                  <p:par>
                                    <p:cTn id="27" presetID="14" presetClass="entr" presetSubtype="10" fill="hold" nodeType="withEffect">
                                      <p:stCondLst>
                                        <p:cond delay="0"/>
                                      </p:stCondLst>
                                      <p:childTnLst>
                                        <p:set>
                                          <p:cBhvr>
                                            <p:cTn id="28" dur="1" fill="hold">
                                              <p:stCondLst>
                                                <p:cond delay="0"/>
                                              </p:stCondLst>
                                            </p:cTn>
                                            <p:tgtEl>
                                              <p:spTgt spid="338"/>
                                            </p:tgtEl>
                                            <p:attrNameLst>
                                              <p:attrName>style.visibility</p:attrName>
                                            </p:attrNameLst>
                                          </p:cBhvr>
                                          <p:to>
                                            <p:strVal val="visible"/>
                                          </p:to>
                                        </p:set>
                                        <p:animEffect transition="in" filter="randombar(horizontal)">
                                          <p:cBhvr>
                                            <p:cTn id="29" dur="500"/>
                                            <p:tgtEl>
                                              <p:spTgt spid="338"/>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345"/>
                                            </p:tgtEl>
                                            <p:attrNameLst>
                                              <p:attrName>style.visibility</p:attrName>
                                            </p:attrNameLst>
                                          </p:cBhvr>
                                          <p:to>
                                            <p:strVal val="visible"/>
                                          </p:to>
                                        </p:set>
                                        <p:animEffect transition="in" filter="randombar(horizontal)">
                                          <p:cBhvr>
                                            <p:cTn id="32" dur="500"/>
                                            <p:tgtEl>
                                              <p:spTgt spid="345"/>
                                            </p:tgtEl>
                                          </p:cBhvr>
                                        </p:animEffect>
                                      </p:childTnLst>
                                    </p:cTn>
                                  </p:par>
                                  <p:par>
                                    <p:cTn id="33" presetID="14" presetClass="entr" presetSubtype="10" fill="hold" nodeType="withEffect">
                                      <p:stCondLst>
                                        <p:cond delay="0"/>
                                      </p:stCondLst>
                                      <p:childTnLst>
                                        <p:set>
                                          <p:cBhvr>
                                            <p:cTn id="34" dur="1" fill="hold">
                                              <p:stCondLst>
                                                <p:cond delay="0"/>
                                              </p:stCondLst>
                                            </p:cTn>
                                            <p:tgtEl>
                                              <p:spTgt spid="346"/>
                                            </p:tgtEl>
                                            <p:attrNameLst>
                                              <p:attrName>style.visibility</p:attrName>
                                            </p:attrNameLst>
                                          </p:cBhvr>
                                          <p:to>
                                            <p:strVal val="visible"/>
                                          </p:to>
                                        </p:set>
                                        <p:animEffect transition="in" filter="randombar(horizontal)">
                                          <p:cBhvr>
                                            <p:cTn id="35" dur="500"/>
                                            <p:tgtEl>
                                              <p:spTgt spid="346"/>
                                            </p:tgtEl>
                                          </p:cBhvr>
                                        </p:animEffect>
                                      </p:childTnLst>
                                    </p:cTn>
                                  </p:par>
                                </p:childTnLst>
                              </p:cTn>
                            </p:par>
                            <p:par>
                              <p:cTn id="36" fill="hold">
                                <p:stCondLst>
                                  <p:cond delay="4500"/>
                                </p:stCondLst>
                                <p:childTnLst>
                                  <p:par>
                                    <p:cTn id="37" presetID="22" presetClass="entr" presetSubtype="8" fill="hold" nodeType="afterEffect">
                                      <p:stCondLst>
                                        <p:cond delay="0"/>
                                      </p:stCondLst>
                                      <p:childTnLst>
                                        <p:set>
                                          <p:cBhvr>
                                            <p:cTn id="38" dur="1" fill="hold">
                                              <p:stCondLst>
                                                <p:cond delay="0"/>
                                              </p:stCondLst>
                                            </p:cTn>
                                            <p:tgtEl>
                                              <p:spTgt spid="351"/>
                                            </p:tgtEl>
                                            <p:attrNameLst>
                                              <p:attrName>style.visibility</p:attrName>
                                            </p:attrNameLst>
                                          </p:cBhvr>
                                          <p:to>
                                            <p:strVal val="visible"/>
                                          </p:to>
                                        </p:set>
                                        <p:animEffect transition="in" filter="wipe(left)">
                                          <p:cBhvr>
                                            <p:cTn id="39" dur="500"/>
                                            <p:tgtEl>
                                              <p:spTgt spid="351"/>
                                            </p:tgtEl>
                                          </p:cBhvr>
                                        </p:animEffect>
                                      </p:childTnLst>
                                    </p:cTn>
                                  </p:par>
                                </p:childTnLst>
                              </p:cTn>
                            </p:par>
                            <p:par>
                              <p:cTn id="40" fill="hold">
                                <p:stCondLst>
                                  <p:cond delay="5000"/>
                                </p:stCondLst>
                                <p:childTnLst>
                                  <p:par>
                                    <p:cTn id="41" presetID="22" presetClass="entr" presetSubtype="8" fill="hold" nodeType="afterEffect">
                                      <p:stCondLst>
                                        <p:cond delay="0"/>
                                      </p:stCondLst>
                                      <p:childTnLst>
                                        <p:set>
                                          <p:cBhvr>
                                            <p:cTn id="42" dur="1" fill="hold">
                                              <p:stCondLst>
                                                <p:cond delay="0"/>
                                              </p:stCondLst>
                                            </p:cTn>
                                            <p:tgtEl>
                                              <p:spTgt spid="358"/>
                                            </p:tgtEl>
                                            <p:attrNameLst>
                                              <p:attrName>style.visibility</p:attrName>
                                            </p:attrNameLst>
                                          </p:cBhvr>
                                          <p:to>
                                            <p:strVal val="visible"/>
                                          </p:to>
                                        </p:set>
                                        <p:animEffect transition="in" filter="wipe(left)">
                                          <p:cBhvr>
                                            <p:cTn id="43" dur="500"/>
                                            <p:tgtEl>
                                              <p:spTgt spid="358"/>
                                            </p:tgtEl>
                                          </p:cBhvr>
                                        </p:animEffect>
                                      </p:childTnLst>
                                    </p:cTn>
                                  </p:par>
                                </p:childTnLst>
                              </p:cTn>
                            </p:par>
                            <p:par>
                              <p:cTn id="44" fill="hold">
                                <p:stCondLst>
                                  <p:cond delay="5500"/>
                                </p:stCondLst>
                                <p:childTnLst>
                                  <p:par>
                                    <p:cTn id="45" presetID="22" presetClass="entr" presetSubtype="8" fill="hold" nodeType="afterEffect">
                                      <p:stCondLst>
                                        <p:cond delay="0"/>
                                      </p:stCondLst>
                                      <p:childTnLst>
                                        <p:set>
                                          <p:cBhvr>
                                            <p:cTn id="46" dur="1" fill="hold">
                                              <p:stCondLst>
                                                <p:cond delay="0"/>
                                              </p:stCondLst>
                                            </p:cTn>
                                            <p:tgtEl>
                                              <p:spTgt spid="365"/>
                                            </p:tgtEl>
                                            <p:attrNameLst>
                                              <p:attrName>style.visibility</p:attrName>
                                            </p:attrNameLst>
                                          </p:cBhvr>
                                          <p:to>
                                            <p:strVal val="visible"/>
                                          </p:to>
                                        </p:set>
                                        <p:animEffect transition="in" filter="wipe(left)">
                                          <p:cBhvr>
                                            <p:cTn id="47" dur="500"/>
                                            <p:tgtEl>
                                              <p:spTgt spid="365"/>
                                            </p:tgtEl>
                                          </p:cBhvr>
                                        </p:animEffect>
                                      </p:childTnLst>
                                    </p:cTn>
                                  </p:par>
                                </p:childTnLst>
                              </p:cTn>
                            </p:par>
                            <p:par>
                              <p:cTn id="48" fill="hold">
                                <p:stCondLst>
                                  <p:cond delay="6000"/>
                                </p:stCondLst>
                                <p:childTnLst>
                                  <p:par>
                                    <p:cTn id="49" presetID="22" presetClass="entr" presetSubtype="8" fill="hold" nodeType="afterEffect">
                                      <p:stCondLst>
                                        <p:cond delay="0"/>
                                      </p:stCondLst>
                                      <p:childTnLst>
                                        <p:set>
                                          <p:cBhvr>
                                            <p:cTn id="50" dur="1" fill="hold">
                                              <p:stCondLst>
                                                <p:cond delay="0"/>
                                              </p:stCondLst>
                                            </p:cTn>
                                            <p:tgtEl>
                                              <p:spTgt spid="372"/>
                                            </p:tgtEl>
                                            <p:attrNameLst>
                                              <p:attrName>style.visibility</p:attrName>
                                            </p:attrNameLst>
                                          </p:cBhvr>
                                          <p:to>
                                            <p:strVal val="visible"/>
                                          </p:to>
                                        </p:set>
                                        <p:animEffect transition="in" filter="wipe(left)">
                                          <p:cBhvr>
                                            <p:cTn id="51" dur="500"/>
                                            <p:tgtEl>
                                              <p:spTgt spid="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345" grpId="0" animBg="1"/>
        </p:bldLst>
      </p:timing>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18"/>
          <p:cNvSpPr txBox="1"/>
          <p:nvPr/>
        </p:nvSpPr>
        <p:spPr>
          <a:xfrm>
            <a:off x="7092280" y="1375518"/>
            <a:ext cx="1368152" cy="532453"/>
          </a:xfrm>
          <a:prstGeom prst="rect">
            <a:avLst/>
          </a:prstGeom>
          <a:noFill/>
        </p:spPr>
        <p:txBody>
          <a:bodyPr wrap="square" rtlCol="0">
            <a:spAutoFit/>
          </a:bodyPr>
          <a:lstStyle/>
          <a:p>
            <a:pPr>
              <a:lnSpc>
                <a:spcPct val="130000"/>
              </a:lnSpc>
              <a:defRPr/>
            </a:pPr>
            <a:r>
              <a:rPr lang="en-US" altLang="zh-CN" sz="1100" dirty="0">
                <a:solidFill>
                  <a:prstClr val="black"/>
                </a:solidFill>
                <a:latin typeface="+mn-ea"/>
                <a:ea typeface="+mn-ea"/>
              </a:rPr>
              <a:t>01</a:t>
            </a:r>
            <a:r>
              <a:rPr lang="zh-CN" altLang="en-US" sz="1100" dirty="0">
                <a:solidFill>
                  <a:prstClr val="black"/>
                </a:solidFill>
                <a:latin typeface="+mn-ea"/>
                <a:ea typeface="+mn-ea"/>
              </a:rPr>
              <a:t>、点击输入简要文字内容，文字</a:t>
            </a:r>
          </a:p>
        </p:txBody>
      </p:sp>
      <p:sp>
        <p:nvSpPr>
          <p:cNvPr id="58" name="TextBox 19"/>
          <p:cNvSpPr txBox="1"/>
          <p:nvPr/>
        </p:nvSpPr>
        <p:spPr>
          <a:xfrm>
            <a:off x="7092280" y="2508144"/>
            <a:ext cx="1368152" cy="532453"/>
          </a:xfrm>
          <a:prstGeom prst="rect">
            <a:avLst/>
          </a:prstGeom>
          <a:noFill/>
        </p:spPr>
        <p:txBody>
          <a:bodyPr wrap="square" rtlCol="0">
            <a:spAutoFit/>
          </a:bodyPr>
          <a:lstStyle>
            <a:defPPr>
              <a:defRPr lang="zh-CN"/>
            </a:defPPr>
            <a:lvl1pPr algn="just">
              <a:lnSpc>
                <a:spcPct val="150000"/>
              </a:lnSpc>
              <a:defRPr>
                <a:solidFill>
                  <a:schemeClr val="bg1"/>
                </a:solidFill>
                <a:latin typeface="微软雅黑" panose="020B0503020204020204" pitchFamily="34" charset="-122"/>
                <a:ea typeface="微软雅黑" panose="020B0503020204020204" pitchFamily="34" charset="-122"/>
              </a:defRPr>
            </a:lvl1pPr>
          </a:lstStyle>
          <a:p>
            <a:pPr>
              <a:lnSpc>
                <a:spcPct val="130000"/>
              </a:lnSpc>
              <a:defRPr/>
            </a:pPr>
            <a:r>
              <a:rPr lang="en-US" altLang="zh-CN" sz="1100" dirty="0">
                <a:solidFill>
                  <a:prstClr val="black"/>
                </a:solidFill>
                <a:latin typeface="+mn-ea"/>
                <a:ea typeface="+mn-ea"/>
              </a:rPr>
              <a:t>02</a:t>
            </a:r>
            <a:r>
              <a:rPr lang="zh-CN" altLang="en-US" sz="1100" dirty="0">
                <a:solidFill>
                  <a:prstClr val="black"/>
                </a:solidFill>
                <a:latin typeface="+mn-ea"/>
                <a:ea typeface="+mn-ea"/>
              </a:rPr>
              <a:t>、点击输入简要文字内容，文字</a:t>
            </a:r>
          </a:p>
        </p:txBody>
      </p:sp>
      <p:sp>
        <p:nvSpPr>
          <p:cNvPr id="59" name="TextBox 20"/>
          <p:cNvSpPr txBox="1"/>
          <p:nvPr/>
        </p:nvSpPr>
        <p:spPr>
          <a:xfrm>
            <a:off x="7092280" y="3720528"/>
            <a:ext cx="1368152" cy="532453"/>
          </a:xfrm>
          <a:prstGeom prst="rect">
            <a:avLst/>
          </a:prstGeom>
          <a:noFill/>
        </p:spPr>
        <p:txBody>
          <a:bodyPr wrap="square" rtlCol="0">
            <a:spAutoFit/>
          </a:bodyPr>
          <a:lstStyle>
            <a:defPPr>
              <a:defRPr lang="zh-CN"/>
            </a:defPPr>
            <a:lvl1pPr algn="just">
              <a:lnSpc>
                <a:spcPct val="150000"/>
              </a:lnSpc>
              <a:defRPr>
                <a:solidFill>
                  <a:schemeClr val="bg1"/>
                </a:solidFill>
                <a:latin typeface="微软雅黑" panose="020B0503020204020204" pitchFamily="34" charset="-122"/>
                <a:ea typeface="微软雅黑" panose="020B0503020204020204" pitchFamily="34" charset="-122"/>
              </a:defRPr>
            </a:lvl1pPr>
          </a:lstStyle>
          <a:p>
            <a:pPr>
              <a:lnSpc>
                <a:spcPct val="130000"/>
              </a:lnSpc>
              <a:defRPr/>
            </a:pPr>
            <a:r>
              <a:rPr lang="en-US" altLang="zh-CN" sz="1100" dirty="0">
                <a:solidFill>
                  <a:prstClr val="black"/>
                </a:solidFill>
                <a:latin typeface="+mn-ea"/>
                <a:ea typeface="+mn-ea"/>
              </a:rPr>
              <a:t>03</a:t>
            </a:r>
            <a:r>
              <a:rPr lang="zh-CN" altLang="en-US" sz="1100" dirty="0">
                <a:solidFill>
                  <a:prstClr val="black"/>
                </a:solidFill>
                <a:latin typeface="+mn-ea"/>
                <a:ea typeface="+mn-ea"/>
              </a:rPr>
              <a:t>、点击输入简要文字内容，文字</a:t>
            </a:r>
          </a:p>
        </p:txBody>
      </p:sp>
      <p:sp>
        <p:nvSpPr>
          <p:cNvPr id="60" name="TextBox 22"/>
          <p:cNvSpPr txBox="1"/>
          <p:nvPr/>
        </p:nvSpPr>
        <p:spPr>
          <a:xfrm>
            <a:off x="689306" y="1607249"/>
            <a:ext cx="2952328"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n-ea"/>
                <a:ea typeface="+mn-ea"/>
              </a:rPr>
              <a:t>点击输入简要文字内容，文字内容需概括精炼，不用多余的文字修饰，言简意赅的说明</a:t>
            </a:r>
          </a:p>
        </p:txBody>
      </p:sp>
      <p:cxnSp>
        <p:nvCxnSpPr>
          <p:cNvPr id="61" name="直接连接符 60"/>
          <p:cNvCxnSpPr/>
          <p:nvPr/>
        </p:nvCxnSpPr>
        <p:spPr>
          <a:xfrm flipV="1">
            <a:off x="5093920" y="1618569"/>
            <a:ext cx="1389448" cy="85809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5148064" y="2933872"/>
            <a:ext cx="135636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5093920" y="3243628"/>
            <a:ext cx="1350288" cy="88126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5926809" y="1103193"/>
            <a:ext cx="1090590" cy="1068059"/>
            <a:chOff x="2470425" y="1106543"/>
            <a:chExt cx="1090590" cy="1068059"/>
          </a:xfrm>
        </p:grpSpPr>
        <p:grpSp>
          <p:nvGrpSpPr>
            <p:cNvPr id="65" name="组合 64"/>
            <p:cNvGrpSpPr/>
            <p:nvPr/>
          </p:nvGrpSpPr>
          <p:grpSpPr>
            <a:xfrm>
              <a:off x="2492956" y="1106543"/>
              <a:ext cx="1068059" cy="1068059"/>
              <a:chOff x="304800" y="673100"/>
              <a:chExt cx="4000500" cy="4000500"/>
            </a:xfrm>
            <a:effectLst>
              <a:outerShdw blurRad="444500" dist="254000" dir="8100000" algn="tr" rotWithShape="0">
                <a:prstClr val="black">
                  <a:alpha val="50000"/>
                </a:prstClr>
              </a:outerShdw>
            </a:effectLst>
          </p:grpSpPr>
          <p:sp>
            <p:nvSpPr>
              <p:cNvPr id="67" name="同心圆 6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sp>
            <p:nvSpPr>
              <p:cNvPr id="68" name="椭圆 67"/>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grpSp>
        <p:sp>
          <p:nvSpPr>
            <p:cNvPr id="66" name="TextBox 43"/>
            <p:cNvSpPr txBox="1"/>
            <p:nvPr/>
          </p:nvSpPr>
          <p:spPr>
            <a:xfrm>
              <a:off x="2470425" y="1396843"/>
              <a:ext cx="1053935" cy="461665"/>
            </a:xfrm>
            <a:prstGeom prst="rect">
              <a:avLst/>
            </a:prstGeom>
            <a:noFill/>
          </p:spPr>
          <p:txBody>
            <a:bodyPr wrap="square" lIns="0" tIns="0" rIns="0" bIns="0" rtlCol="0">
              <a:spAutoFit/>
            </a:bodyPr>
            <a:lstStyle/>
            <a:p>
              <a:pPr algn="ctr"/>
              <a:r>
                <a:rPr lang="zh-CN" altLang="en-US" sz="1500" b="1" dirty="0">
                  <a:solidFill>
                    <a:srgbClr val="00B050"/>
                  </a:solidFill>
                  <a:latin typeface="+mn-ea"/>
                  <a:ea typeface="+mn-ea"/>
                </a:rPr>
                <a:t>标题</a:t>
              </a:r>
              <a:endParaRPr lang="en-US" altLang="zh-CN" sz="1500" b="1" dirty="0">
                <a:solidFill>
                  <a:srgbClr val="00B050"/>
                </a:solidFill>
                <a:latin typeface="+mn-ea"/>
                <a:ea typeface="+mn-ea"/>
              </a:endParaRPr>
            </a:p>
            <a:p>
              <a:pPr algn="ctr"/>
              <a:r>
                <a:rPr lang="zh-CN" altLang="en-US" sz="1500" b="1" dirty="0">
                  <a:solidFill>
                    <a:srgbClr val="00B050"/>
                  </a:solidFill>
                  <a:latin typeface="+mn-ea"/>
                  <a:ea typeface="+mn-ea"/>
                </a:rPr>
                <a:t>内容</a:t>
              </a:r>
            </a:p>
          </p:txBody>
        </p:sp>
      </p:grpSp>
      <p:grpSp>
        <p:nvGrpSpPr>
          <p:cNvPr id="69" name="组合 68"/>
          <p:cNvGrpSpPr/>
          <p:nvPr/>
        </p:nvGrpSpPr>
        <p:grpSpPr>
          <a:xfrm>
            <a:off x="5965869" y="2334309"/>
            <a:ext cx="1068059" cy="1068059"/>
            <a:chOff x="2509485" y="2337659"/>
            <a:chExt cx="1068059" cy="1068059"/>
          </a:xfrm>
        </p:grpSpPr>
        <p:grpSp>
          <p:nvGrpSpPr>
            <p:cNvPr id="70" name="组合 69"/>
            <p:cNvGrpSpPr/>
            <p:nvPr/>
          </p:nvGrpSpPr>
          <p:grpSpPr>
            <a:xfrm>
              <a:off x="2509485" y="2337659"/>
              <a:ext cx="1068059" cy="1068059"/>
              <a:chOff x="304800" y="673100"/>
              <a:chExt cx="4000500" cy="4000500"/>
            </a:xfrm>
            <a:effectLst>
              <a:outerShdw blurRad="444500" dist="254000" dir="8100000" algn="tr" rotWithShape="0">
                <a:prstClr val="black">
                  <a:alpha val="50000"/>
                </a:prstClr>
              </a:outerShdw>
            </a:effectLst>
          </p:grpSpPr>
          <p:sp>
            <p:nvSpPr>
              <p:cNvPr id="72" name="同心圆 7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sp>
            <p:nvSpPr>
              <p:cNvPr id="73" name="椭圆 72"/>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grpSp>
        <p:sp>
          <p:nvSpPr>
            <p:cNvPr id="71" name="TextBox 52"/>
            <p:cNvSpPr txBox="1"/>
            <p:nvPr/>
          </p:nvSpPr>
          <p:spPr>
            <a:xfrm>
              <a:off x="2535078" y="2643055"/>
              <a:ext cx="1025937" cy="461665"/>
            </a:xfrm>
            <a:prstGeom prst="rect">
              <a:avLst/>
            </a:prstGeom>
            <a:noFill/>
          </p:spPr>
          <p:txBody>
            <a:bodyPr wrap="square" lIns="0" tIns="0" rIns="0" bIns="0" rtlCol="0">
              <a:spAutoFit/>
            </a:bodyPr>
            <a:lstStyle/>
            <a:p>
              <a:pPr algn="ctr"/>
              <a:r>
                <a:rPr lang="zh-CN" altLang="en-US" sz="1500" b="1" dirty="0">
                  <a:solidFill>
                    <a:srgbClr val="00B050"/>
                  </a:solidFill>
                  <a:latin typeface="+mn-ea"/>
                  <a:ea typeface="+mn-ea"/>
                </a:rPr>
                <a:t>标题</a:t>
              </a:r>
              <a:endParaRPr lang="en-US" altLang="zh-CN" sz="1500" b="1" dirty="0">
                <a:solidFill>
                  <a:srgbClr val="00B050"/>
                </a:solidFill>
                <a:latin typeface="+mn-ea"/>
                <a:ea typeface="+mn-ea"/>
              </a:endParaRPr>
            </a:p>
            <a:p>
              <a:pPr algn="ctr"/>
              <a:r>
                <a:rPr lang="zh-CN" altLang="en-US" sz="1500" b="1" dirty="0">
                  <a:solidFill>
                    <a:srgbClr val="00B050"/>
                  </a:solidFill>
                  <a:latin typeface="+mn-ea"/>
                  <a:ea typeface="+mn-ea"/>
                </a:rPr>
                <a:t>内容</a:t>
              </a:r>
            </a:p>
          </p:txBody>
        </p:sp>
      </p:grpSp>
      <p:grpSp>
        <p:nvGrpSpPr>
          <p:cNvPr id="74" name="组合 73"/>
          <p:cNvGrpSpPr/>
          <p:nvPr/>
        </p:nvGrpSpPr>
        <p:grpSpPr>
          <a:xfrm>
            <a:off x="5939228" y="3576512"/>
            <a:ext cx="1081044" cy="1068059"/>
            <a:chOff x="2482844" y="3579862"/>
            <a:chExt cx="1081044" cy="1068059"/>
          </a:xfrm>
        </p:grpSpPr>
        <p:grpSp>
          <p:nvGrpSpPr>
            <p:cNvPr id="75" name="组合 74"/>
            <p:cNvGrpSpPr/>
            <p:nvPr/>
          </p:nvGrpSpPr>
          <p:grpSpPr>
            <a:xfrm>
              <a:off x="2495829" y="3579862"/>
              <a:ext cx="1068059" cy="1068059"/>
              <a:chOff x="304800" y="673100"/>
              <a:chExt cx="4000500" cy="4000500"/>
            </a:xfrm>
            <a:effectLst>
              <a:outerShdw blurRad="444500" dist="254000" dir="8100000" algn="tr" rotWithShape="0">
                <a:prstClr val="black">
                  <a:alpha val="50000"/>
                </a:prstClr>
              </a:outerShdw>
            </a:effectLst>
          </p:grpSpPr>
          <p:sp>
            <p:nvSpPr>
              <p:cNvPr id="77" name="同心圆 7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sp>
            <p:nvSpPr>
              <p:cNvPr id="78" name="椭圆 77"/>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rgbClr val="00B050"/>
                  </a:solidFill>
                  <a:latin typeface="+mn-ea"/>
                </a:endParaRPr>
              </a:p>
            </p:txBody>
          </p:sp>
        </p:grpSp>
        <p:sp>
          <p:nvSpPr>
            <p:cNvPr id="76" name="TextBox 56"/>
            <p:cNvSpPr txBox="1"/>
            <p:nvPr/>
          </p:nvSpPr>
          <p:spPr>
            <a:xfrm>
              <a:off x="2482844" y="3853085"/>
              <a:ext cx="1076003" cy="461665"/>
            </a:xfrm>
            <a:prstGeom prst="rect">
              <a:avLst/>
            </a:prstGeom>
            <a:noFill/>
          </p:spPr>
          <p:txBody>
            <a:bodyPr wrap="square" lIns="0" tIns="0" rIns="0" bIns="0" rtlCol="0">
              <a:spAutoFit/>
            </a:bodyPr>
            <a:lstStyle/>
            <a:p>
              <a:pPr algn="ctr"/>
              <a:r>
                <a:rPr lang="zh-CN" altLang="en-US" sz="1500" b="1" dirty="0">
                  <a:solidFill>
                    <a:srgbClr val="00B050"/>
                  </a:solidFill>
                  <a:latin typeface="+mn-ea"/>
                  <a:ea typeface="+mn-ea"/>
                </a:rPr>
                <a:t>标题</a:t>
              </a:r>
              <a:endParaRPr lang="en-US" altLang="zh-CN" sz="1500" b="1" dirty="0">
                <a:solidFill>
                  <a:srgbClr val="00B050"/>
                </a:solidFill>
                <a:latin typeface="+mn-ea"/>
                <a:ea typeface="+mn-ea"/>
              </a:endParaRPr>
            </a:p>
            <a:p>
              <a:pPr algn="ctr"/>
              <a:r>
                <a:rPr lang="zh-CN" altLang="en-US" sz="1500" b="1" dirty="0">
                  <a:solidFill>
                    <a:srgbClr val="00B050"/>
                  </a:solidFill>
                  <a:latin typeface="+mn-ea"/>
                  <a:ea typeface="+mn-ea"/>
                </a:rPr>
                <a:t>内容</a:t>
              </a:r>
            </a:p>
          </p:txBody>
        </p:sp>
      </p:grpSp>
      <p:grpSp>
        <p:nvGrpSpPr>
          <p:cNvPr id="79" name="组合 78"/>
          <p:cNvGrpSpPr/>
          <p:nvPr/>
        </p:nvGrpSpPr>
        <p:grpSpPr>
          <a:xfrm>
            <a:off x="3834056" y="2071264"/>
            <a:ext cx="1458024" cy="1458024"/>
            <a:chOff x="792868" y="618113"/>
            <a:chExt cx="1314008" cy="1314008"/>
          </a:xfrm>
        </p:grpSpPr>
        <p:grpSp>
          <p:nvGrpSpPr>
            <p:cNvPr id="80" name="组合 79"/>
            <p:cNvGrpSpPr/>
            <p:nvPr/>
          </p:nvGrpSpPr>
          <p:grpSpPr>
            <a:xfrm>
              <a:off x="792868" y="618113"/>
              <a:ext cx="1314008" cy="1314008"/>
              <a:chOff x="304800" y="673100"/>
              <a:chExt cx="4000500" cy="4000500"/>
            </a:xfrm>
            <a:effectLst>
              <a:outerShdw blurRad="444500" dist="254000" dir="8100000" algn="tr" rotWithShape="0">
                <a:prstClr val="black">
                  <a:alpha val="50000"/>
                </a:prstClr>
              </a:outerShdw>
            </a:effectLst>
          </p:grpSpPr>
          <p:sp>
            <p:nvSpPr>
              <p:cNvPr id="82" name="同心圆 8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mn-ea"/>
                </a:endParaRPr>
              </a:p>
            </p:txBody>
          </p:sp>
          <p:sp>
            <p:nvSpPr>
              <p:cNvPr id="83" name="椭圆 8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sp>
          <p:nvSpPr>
            <p:cNvPr id="81" name="椭圆 80"/>
            <p:cNvSpPr/>
            <p:nvPr/>
          </p:nvSpPr>
          <p:spPr>
            <a:xfrm>
              <a:off x="859391" y="680166"/>
              <a:ext cx="1188000" cy="1188000"/>
            </a:xfrm>
            <a:prstGeom prst="ellipse">
              <a:avLst/>
            </a:prstGeom>
            <a:blipFill dpi="0" rotWithShape="1">
              <a:blip r:embed="rId3"/>
              <a:srcRect/>
              <a:stretch>
                <a:fillRect l="-5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84" name="组合 83"/>
          <p:cNvGrpSpPr/>
          <p:nvPr/>
        </p:nvGrpSpPr>
        <p:grpSpPr>
          <a:xfrm>
            <a:off x="1553402" y="1103193"/>
            <a:ext cx="1356392" cy="432536"/>
            <a:chOff x="814328" y="3219334"/>
            <a:chExt cx="1356392" cy="432536"/>
          </a:xfrm>
        </p:grpSpPr>
        <p:grpSp>
          <p:nvGrpSpPr>
            <p:cNvPr id="85" name="组合 84"/>
            <p:cNvGrpSpPr/>
            <p:nvPr/>
          </p:nvGrpSpPr>
          <p:grpSpPr>
            <a:xfrm>
              <a:off x="814328" y="3219334"/>
              <a:ext cx="1356392" cy="432536"/>
              <a:chOff x="2173927" y="3285519"/>
              <a:chExt cx="1721136" cy="548848"/>
            </a:xfrm>
          </p:grpSpPr>
          <p:grpSp>
            <p:nvGrpSpPr>
              <p:cNvPr id="89" name="组合 88"/>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91" name="圆角矩形 9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sp>
              <p:nvSpPr>
                <p:cNvPr id="92" name="圆角矩形 91"/>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90" name="椭圆 89"/>
              <p:cNvSpPr/>
              <p:nvPr/>
            </p:nvSpPr>
            <p:spPr>
              <a:xfrm>
                <a:off x="2307128" y="3420211"/>
                <a:ext cx="279463" cy="279463"/>
              </a:xfrm>
              <a:prstGeom prst="ellipse">
                <a:avLst/>
              </a:prstGeom>
              <a:solidFill>
                <a:srgbClr val="00682F"/>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86" name="TextBox 75"/>
            <p:cNvSpPr txBox="1"/>
            <p:nvPr/>
          </p:nvSpPr>
          <p:spPr>
            <a:xfrm>
              <a:off x="1224127" y="3331792"/>
              <a:ext cx="787838" cy="21544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dirty="0">
                  <a:solidFill>
                    <a:srgbClr val="00682F"/>
                  </a:solidFill>
                  <a:latin typeface="+mn-ea"/>
                  <a:ea typeface="+mn-ea"/>
                </a:rPr>
                <a:t>标题内容</a:t>
              </a:r>
            </a:p>
          </p:txBody>
        </p:sp>
      </p:grpSp>
      <p:sp>
        <p:nvSpPr>
          <p:cNvPr id="93" name="TextBox 81"/>
          <p:cNvSpPr txBox="1"/>
          <p:nvPr/>
        </p:nvSpPr>
        <p:spPr>
          <a:xfrm>
            <a:off x="689306" y="2903393"/>
            <a:ext cx="2952328"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n-ea"/>
                <a:ea typeface="+mn-ea"/>
              </a:rPr>
              <a:t>点击输入简要文字内容，文字内容需概括精炼，不用多余的文字修饰，言简意赅的说明</a:t>
            </a:r>
          </a:p>
        </p:txBody>
      </p:sp>
      <p:sp>
        <p:nvSpPr>
          <p:cNvPr id="94" name="TextBox 82"/>
          <p:cNvSpPr txBox="1"/>
          <p:nvPr/>
        </p:nvSpPr>
        <p:spPr>
          <a:xfrm>
            <a:off x="689306" y="4127529"/>
            <a:ext cx="2952328" cy="532453"/>
          </a:xfrm>
          <a:prstGeom prst="rect">
            <a:avLst/>
          </a:prstGeom>
          <a:noFill/>
        </p:spPr>
        <p:txBody>
          <a:bodyPr wrap="square" rtlCol="0">
            <a:spAutoFit/>
          </a:bodyPr>
          <a:lstStyle/>
          <a:p>
            <a:pPr>
              <a:lnSpc>
                <a:spcPct val="130000"/>
              </a:lnSpc>
              <a:defRPr/>
            </a:pPr>
            <a:r>
              <a:rPr lang="zh-CN" altLang="en-US" sz="1100" dirty="0">
                <a:solidFill>
                  <a:prstClr val="black"/>
                </a:solidFill>
                <a:latin typeface="+mn-ea"/>
                <a:ea typeface="+mn-ea"/>
              </a:rPr>
              <a:t>点击输入简要文字内容，文字内容需概括精炼，不用多余的文字修饰，言简意赅的说明</a:t>
            </a:r>
          </a:p>
        </p:txBody>
      </p:sp>
      <p:grpSp>
        <p:nvGrpSpPr>
          <p:cNvPr id="95" name="组合 94"/>
          <p:cNvGrpSpPr/>
          <p:nvPr/>
        </p:nvGrpSpPr>
        <p:grpSpPr>
          <a:xfrm>
            <a:off x="1553402" y="2336273"/>
            <a:ext cx="1356392" cy="432536"/>
            <a:chOff x="814328" y="3219334"/>
            <a:chExt cx="1356392" cy="432536"/>
          </a:xfrm>
        </p:grpSpPr>
        <p:grpSp>
          <p:nvGrpSpPr>
            <p:cNvPr id="96" name="组合 95"/>
            <p:cNvGrpSpPr/>
            <p:nvPr/>
          </p:nvGrpSpPr>
          <p:grpSpPr>
            <a:xfrm>
              <a:off x="814328" y="3219334"/>
              <a:ext cx="1356392" cy="432536"/>
              <a:chOff x="2173927" y="3285519"/>
              <a:chExt cx="1721136" cy="548848"/>
            </a:xfrm>
          </p:grpSpPr>
          <p:grpSp>
            <p:nvGrpSpPr>
              <p:cNvPr id="98" name="组合 97"/>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100" name="圆角矩形 9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sp>
              <p:nvSpPr>
                <p:cNvPr id="101" name="圆角矩形 100"/>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99" name="椭圆 98"/>
              <p:cNvSpPr/>
              <p:nvPr/>
            </p:nvSpPr>
            <p:spPr>
              <a:xfrm>
                <a:off x="2307128" y="3420211"/>
                <a:ext cx="279463" cy="279463"/>
              </a:xfrm>
              <a:prstGeom prst="ellipse">
                <a:avLst/>
              </a:prstGeom>
              <a:solidFill>
                <a:srgbClr val="00682F"/>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97" name="TextBox 86"/>
            <p:cNvSpPr txBox="1"/>
            <p:nvPr/>
          </p:nvSpPr>
          <p:spPr>
            <a:xfrm>
              <a:off x="1224127" y="3331792"/>
              <a:ext cx="787838" cy="21544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dirty="0">
                  <a:solidFill>
                    <a:srgbClr val="00682F"/>
                  </a:solidFill>
                  <a:latin typeface="+mn-ea"/>
                  <a:ea typeface="+mn-ea"/>
                </a:rPr>
                <a:t>标题内容</a:t>
              </a:r>
            </a:p>
          </p:txBody>
        </p:sp>
      </p:grpSp>
      <p:grpSp>
        <p:nvGrpSpPr>
          <p:cNvPr id="102" name="组合 101"/>
          <p:cNvGrpSpPr/>
          <p:nvPr/>
        </p:nvGrpSpPr>
        <p:grpSpPr>
          <a:xfrm>
            <a:off x="1553401" y="3558320"/>
            <a:ext cx="1356392" cy="432536"/>
            <a:chOff x="814328" y="3219334"/>
            <a:chExt cx="1356392" cy="432536"/>
          </a:xfrm>
        </p:grpSpPr>
        <p:grpSp>
          <p:nvGrpSpPr>
            <p:cNvPr id="103" name="组合 102"/>
            <p:cNvGrpSpPr/>
            <p:nvPr/>
          </p:nvGrpSpPr>
          <p:grpSpPr>
            <a:xfrm>
              <a:off x="814328" y="3219334"/>
              <a:ext cx="1356392" cy="432536"/>
              <a:chOff x="2173927" y="3285519"/>
              <a:chExt cx="1721136" cy="548848"/>
            </a:xfrm>
          </p:grpSpPr>
          <p:grpSp>
            <p:nvGrpSpPr>
              <p:cNvPr id="105" name="组合 104"/>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107" name="圆角矩形 10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sp>
              <p:nvSpPr>
                <p:cNvPr id="108" name="圆角矩形 107"/>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106" name="椭圆 105"/>
              <p:cNvSpPr/>
              <p:nvPr/>
            </p:nvSpPr>
            <p:spPr>
              <a:xfrm>
                <a:off x="2307128" y="3420211"/>
                <a:ext cx="279463" cy="279463"/>
              </a:xfrm>
              <a:prstGeom prst="ellipse">
                <a:avLst/>
              </a:prstGeom>
              <a:solidFill>
                <a:srgbClr val="00682F"/>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mn-ea"/>
                </a:endParaRPr>
              </a:p>
            </p:txBody>
          </p:sp>
        </p:grpSp>
        <p:sp>
          <p:nvSpPr>
            <p:cNvPr id="104" name="TextBox 93"/>
            <p:cNvSpPr txBox="1"/>
            <p:nvPr/>
          </p:nvSpPr>
          <p:spPr>
            <a:xfrm>
              <a:off x="1224127" y="3331792"/>
              <a:ext cx="787838" cy="21544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dirty="0">
                  <a:solidFill>
                    <a:srgbClr val="00682F"/>
                  </a:solidFill>
                  <a:latin typeface="+mn-ea"/>
                  <a:ea typeface="+mn-ea"/>
                </a:rPr>
                <a:t>标题内容</a:t>
              </a:r>
            </a:p>
          </p:txBody>
        </p:sp>
      </p:grpSp>
      <p:sp>
        <p:nvSpPr>
          <p:cNvPr id="53" name="TextBox 52"/>
          <p:cNvSpPr txBox="1"/>
          <p:nvPr/>
        </p:nvSpPr>
        <p:spPr>
          <a:xfrm>
            <a:off x="784151" y="281211"/>
            <a:ext cx="2764839" cy="411835"/>
          </a:xfrm>
          <a:prstGeom prst="rect">
            <a:avLst/>
          </a:prstGeom>
          <a:noFill/>
          <a:effectLst/>
        </p:spPr>
        <p:txBody>
          <a:bodyPr wrap="square" lIns="72572" tIns="36286" rIns="72572" bIns="36286" rtlCol="0">
            <a:spAutoFit/>
          </a:bodyPr>
          <a:lstStyle/>
          <a:p>
            <a:pPr algn="ctr"/>
            <a:r>
              <a:rPr lang="zh-CN" altLang="en-US" sz="2200" dirty="0">
                <a:latin typeface="+mn-ea"/>
                <a:ea typeface="+mn-ea"/>
              </a:rPr>
              <a:t>添加文字标题内容</a:t>
            </a:r>
          </a:p>
        </p:txBody>
      </p:sp>
    </p:spTree>
  </p:cSld>
  <p:clrMapOvr>
    <a:masterClrMapping/>
  </p:clrMapOvr>
  <mc:AlternateContent xmlns:mc="http://schemas.openxmlformats.org/markup-compatibility/2006" xmlns:p14="http://schemas.microsoft.com/office/powerpoint/2010/main">
    <mc:Choice Requires="p14">
      <p:transition spd="slow" p14:dur="120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 calcmode="lin" valueType="num">
                                      <p:cBhvr additive="base">
                                        <p:cTn id="11" dur="300" fill="hold"/>
                                        <p:tgtEl>
                                          <p:spTgt spid="84"/>
                                        </p:tgtEl>
                                        <p:attrNameLst>
                                          <p:attrName>ppt_x</p:attrName>
                                        </p:attrNameLst>
                                      </p:cBhvr>
                                      <p:tavLst>
                                        <p:tav tm="0">
                                          <p:val>
                                            <p:strVal val="1+#ppt_w/2"/>
                                          </p:val>
                                        </p:tav>
                                        <p:tav tm="100000">
                                          <p:val>
                                            <p:strVal val="#ppt_x"/>
                                          </p:val>
                                        </p:tav>
                                      </p:tavLst>
                                    </p:anim>
                                    <p:anim calcmode="lin" valueType="num">
                                      <p:cBhvr additive="base">
                                        <p:cTn id="12" dur="300" fill="hold"/>
                                        <p:tgtEl>
                                          <p:spTgt spid="8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1" fill="hold" grpId="0" nodeType="after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up)">
                                      <p:cBhvr>
                                        <p:cTn id="16" dur="300"/>
                                        <p:tgtEl>
                                          <p:spTgt spid="60"/>
                                        </p:tgtEl>
                                      </p:cBhvr>
                                    </p:animEffect>
                                  </p:childTnLst>
                                </p:cTn>
                              </p:par>
                            </p:childTnLst>
                          </p:cTn>
                        </p:par>
                        <p:par>
                          <p:cTn id="17" fill="hold">
                            <p:stCondLst>
                              <p:cond delay="1500"/>
                            </p:stCondLst>
                            <p:childTnLst>
                              <p:par>
                                <p:cTn id="18" presetID="2" presetClass="entr" presetSubtype="2" fill="hold" nodeType="afterEffect">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cBhvr additive="base">
                                        <p:cTn id="20" dur="300" fill="hold"/>
                                        <p:tgtEl>
                                          <p:spTgt spid="95"/>
                                        </p:tgtEl>
                                        <p:attrNameLst>
                                          <p:attrName>ppt_x</p:attrName>
                                        </p:attrNameLst>
                                      </p:cBhvr>
                                      <p:tavLst>
                                        <p:tav tm="0">
                                          <p:val>
                                            <p:strVal val="1+#ppt_w/2"/>
                                          </p:val>
                                        </p:tav>
                                        <p:tav tm="100000">
                                          <p:val>
                                            <p:strVal val="#ppt_x"/>
                                          </p:val>
                                        </p:tav>
                                      </p:tavLst>
                                    </p:anim>
                                    <p:anim calcmode="lin" valueType="num">
                                      <p:cBhvr additive="base">
                                        <p:cTn id="21" dur="300" fill="hold"/>
                                        <p:tgtEl>
                                          <p:spTgt spid="95"/>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1" fill="hold" grpId="0" nodeType="afterEffect">
                                  <p:stCondLst>
                                    <p:cond delay="0"/>
                                  </p:stCondLst>
                                  <p:childTnLst>
                                    <p:set>
                                      <p:cBhvr>
                                        <p:cTn id="24" dur="1" fill="hold">
                                          <p:stCondLst>
                                            <p:cond delay="0"/>
                                          </p:stCondLst>
                                        </p:cTn>
                                        <p:tgtEl>
                                          <p:spTgt spid="93"/>
                                        </p:tgtEl>
                                        <p:attrNameLst>
                                          <p:attrName>style.visibility</p:attrName>
                                        </p:attrNameLst>
                                      </p:cBhvr>
                                      <p:to>
                                        <p:strVal val="visible"/>
                                      </p:to>
                                    </p:set>
                                    <p:animEffect transition="in" filter="wipe(up)">
                                      <p:cBhvr>
                                        <p:cTn id="25" dur="300"/>
                                        <p:tgtEl>
                                          <p:spTgt spid="93"/>
                                        </p:tgtEl>
                                      </p:cBhvr>
                                    </p:animEffect>
                                  </p:childTnLst>
                                </p:cTn>
                              </p:par>
                            </p:childTnLst>
                          </p:cTn>
                        </p:par>
                        <p:par>
                          <p:cTn id="26" fill="hold">
                            <p:stCondLst>
                              <p:cond delay="2500"/>
                            </p:stCondLst>
                            <p:childTnLst>
                              <p:par>
                                <p:cTn id="27" presetID="2" presetClass="entr" presetSubtype="2" fill="hold" nodeType="afterEffect">
                                  <p:stCondLst>
                                    <p:cond delay="0"/>
                                  </p:stCondLst>
                                  <p:childTnLst>
                                    <p:set>
                                      <p:cBhvr>
                                        <p:cTn id="28" dur="1" fill="hold">
                                          <p:stCondLst>
                                            <p:cond delay="0"/>
                                          </p:stCondLst>
                                        </p:cTn>
                                        <p:tgtEl>
                                          <p:spTgt spid="102"/>
                                        </p:tgtEl>
                                        <p:attrNameLst>
                                          <p:attrName>style.visibility</p:attrName>
                                        </p:attrNameLst>
                                      </p:cBhvr>
                                      <p:to>
                                        <p:strVal val="visible"/>
                                      </p:to>
                                    </p:set>
                                    <p:anim calcmode="lin" valueType="num">
                                      <p:cBhvr additive="base">
                                        <p:cTn id="29" dur="300" fill="hold"/>
                                        <p:tgtEl>
                                          <p:spTgt spid="102"/>
                                        </p:tgtEl>
                                        <p:attrNameLst>
                                          <p:attrName>ppt_x</p:attrName>
                                        </p:attrNameLst>
                                      </p:cBhvr>
                                      <p:tavLst>
                                        <p:tav tm="0">
                                          <p:val>
                                            <p:strVal val="1+#ppt_w/2"/>
                                          </p:val>
                                        </p:tav>
                                        <p:tav tm="100000">
                                          <p:val>
                                            <p:strVal val="#ppt_x"/>
                                          </p:val>
                                        </p:tav>
                                      </p:tavLst>
                                    </p:anim>
                                    <p:anim calcmode="lin" valueType="num">
                                      <p:cBhvr additive="base">
                                        <p:cTn id="30" dur="300" fill="hold"/>
                                        <p:tgtEl>
                                          <p:spTgt spid="102"/>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1" fill="hold" grpId="0" nodeType="afterEffect">
                                  <p:stCondLst>
                                    <p:cond delay="0"/>
                                  </p:stCondLst>
                                  <p:childTnLst>
                                    <p:set>
                                      <p:cBhvr>
                                        <p:cTn id="33" dur="1" fill="hold">
                                          <p:stCondLst>
                                            <p:cond delay="0"/>
                                          </p:stCondLst>
                                        </p:cTn>
                                        <p:tgtEl>
                                          <p:spTgt spid="94"/>
                                        </p:tgtEl>
                                        <p:attrNameLst>
                                          <p:attrName>style.visibility</p:attrName>
                                        </p:attrNameLst>
                                      </p:cBhvr>
                                      <p:to>
                                        <p:strVal val="visible"/>
                                      </p:to>
                                    </p:set>
                                    <p:animEffect transition="in" filter="wipe(up)">
                                      <p:cBhvr>
                                        <p:cTn id="34" dur="300"/>
                                        <p:tgtEl>
                                          <p:spTgt spid="94"/>
                                        </p:tgtEl>
                                      </p:cBhvr>
                                    </p:animEffect>
                                  </p:childTnLst>
                                </p:cTn>
                              </p:par>
                              <p:par>
                                <p:cTn id="35" presetID="1" presetClass="entr" presetSubtype="0" fill="hold" nodeType="withEffect">
                                  <p:stCondLst>
                                    <p:cond delay="0"/>
                                  </p:stCondLst>
                                  <p:childTnLst>
                                    <p:set>
                                      <p:cBhvr>
                                        <p:cTn id="36" dur="1" fill="hold">
                                          <p:stCondLst>
                                            <p:cond delay="0"/>
                                          </p:stCondLst>
                                        </p:cTn>
                                        <p:tgtEl>
                                          <p:spTgt spid="79"/>
                                        </p:tgtEl>
                                        <p:attrNameLst>
                                          <p:attrName>style.visibility</p:attrName>
                                        </p:attrNameLst>
                                      </p:cBhvr>
                                      <p:to>
                                        <p:strVal val="visible"/>
                                      </p:to>
                                    </p:set>
                                  </p:childTnLst>
                                </p:cTn>
                              </p:par>
                              <p:par>
                                <p:cTn id="37" presetID="49" presetClass="path" presetSubtype="0" accel="50000" fill="hold" nodeType="withEffect">
                                  <p:stCondLst>
                                    <p:cond delay="0"/>
                                  </p:stCondLst>
                                  <p:childTnLst>
                                    <p:animMotion origin="layout" path="M 3.05556E-6 -4.93827E-6 L 0.17847 0.88797 " pathEditMode="relative" rAng="0" ptsTypes="AA">
                                      <p:cBhvr>
                                        <p:cTn id="38" dur="600" spd="-100000" fill="hold"/>
                                        <p:tgtEl>
                                          <p:spTgt spid="79"/>
                                        </p:tgtEl>
                                        <p:attrNameLst>
                                          <p:attrName>ppt_x</p:attrName>
                                          <p:attrName>ppt_y</p:attrName>
                                        </p:attrNameLst>
                                      </p:cBhvr>
                                      <p:rCtr x="8924" y="44383"/>
                                    </p:animMotion>
                                  </p:childTnLst>
                                </p:cTn>
                              </p:par>
                            </p:childTnLst>
                          </p:cTn>
                        </p:par>
                        <p:par>
                          <p:cTn id="39" fill="hold">
                            <p:stCondLst>
                              <p:cond delay="3500"/>
                            </p:stCondLst>
                            <p:childTnLst>
                              <p:par>
                                <p:cTn id="40" presetID="22" presetClass="entr" presetSubtype="8" fill="hold" nodeType="afterEffect">
                                  <p:stCondLst>
                                    <p:cond delay="0"/>
                                  </p:stCondLst>
                                  <p:childTnLst>
                                    <p:set>
                                      <p:cBhvr>
                                        <p:cTn id="41" dur="1" fill="hold">
                                          <p:stCondLst>
                                            <p:cond delay="0"/>
                                          </p:stCondLst>
                                        </p:cTn>
                                        <p:tgtEl>
                                          <p:spTgt spid="61"/>
                                        </p:tgtEl>
                                        <p:attrNameLst>
                                          <p:attrName>style.visibility</p:attrName>
                                        </p:attrNameLst>
                                      </p:cBhvr>
                                      <p:to>
                                        <p:strVal val="visible"/>
                                      </p:to>
                                    </p:set>
                                    <p:animEffect transition="in" filter="wipe(left)">
                                      <p:cBhvr>
                                        <p:cTn id="42" dur="500"/>
                                        <p:tgtEl>
                                          <p:spTgt spid="61"/>
                                        </p:tgtEl>
                                      </p:cBhvr>
                                    </p:animEffect>
                                  </p:childTnLst>
                                </p:cTn>
                              </p:par>
                              <p:par>
                                <p:cTn id="43" presetID="22" presetClass="entr" presetSubtype="8" fill="hold" nodeType="withEffect">
                                  <p:stCondLst>
                                    <p:cond delay="0"/>
                                  </p:stCondLst>
                                  <p:childTnLst>
                                    <p:set>
                                      <p:cBhvr>
                                        <p:cTn id="44" dur="1" fill="hold">
                                          <p:stCondLst>
                                            <p:cond delay="0"/>
                                          </p:stCondLst>
                                        </p:cTn>
                                        <p:tgtEl>
                                          <p:spTgt spid="62"/>
                                        </p:tgtEl>
                                        <p:attrNameLst>
                                          <p:attrName>style.visibility</p:attrName>
                                        </p:attrNameLst>
                                      </p:cBhvr>
                                      <p:to>
                                        <p:strVal val="visible"/>
                                      </p:to>
                                    </p:set>
                                    <p:animEffect transition="in" filter="wipe(left)">
                                      <p:cBhvr>
                                        <p:cTn id="45" dur="500"/>
                                        <p:tgtEl>
                                          <p:spTgt spid="62"/>
                                        </p:tgtEl>
                                      </p:cBhvr>
                                    </p:animEffect>
                                  </p:childTnLst>
                                </p:cTn>
                              </p:par>
                              <p:par>
                                <p:cTn id="46" presetID="22" presetClass="entr" presetSubtype="8" fill="hold"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wipe(left)">
                                      <p:cBhvr>
                                        <p:cTn id="48" dur="500"/>
                                        <p:tgtEl>
                                          <p:spTgt spid="63"/>
                                        </p:tgtEl>
                                      </p:cBhvr>
                                    </p:animEffect>
                                  </p:childTnLst>
                                </p:cTn>
                              </p:par>
                            </p:childTnLst>
                          </p:cTn>
                        </p:par>
                        <p:par>
                          <p:cTn id="49" fill="hold">
                            <p:stCondLst>
                              <p:cond delay="4000"/>
                            </p:stCondLst>
                            <p:childTnLst>
                              <p:par>
                                <p:cTn id="50" presetID="53" presetClass="entr" presetSubtype="16" fill="hold" nodeType="afterEffect">
                                  <p:stCondLst>
                                    <p:cond delay="0"/>
                                  </p:stCondLst>
                                  <p:childTnLst>
                                    <p:set>
                                      <p:cBhvr>
                                        <p:cTn id="51" dur="1" fill="hold">
                                          <p:stCondLst>
                                            <p:cond delay="0"/>
                                          </p:stCondLst>
                                        </p:cTn>
                                        <p:tgtEl>
                                          <p:spTgt spid="64"/>
                                        </p:tgtEl>
                                        <p:attrNameLst>
                                          <p:attrName>style.visibility</p:attrName>
                                        </p:attrNameLst>
                                      </p:cBhvr>
                                      <p:to>
                                        <p:strVal val="visible"/>
                                      </p:to>
                                    </p:set>
                                    <p:anim calcmode="lin" valueType="num">
                                      <p:cBhvr>
                                        <p:cTn id="52" dur="500" fill="hold"/>
                                        <p:tgtEl>
                                          <p:spTgt spid="64"/>
                                        </p:tgtEl>
                                        <p:attrNameLst>
                                          <p:attrName>ppt_w</p:attrName>
                                        </p:attrNameLst>
                                      </p:cBhvr>
                                      <p:tavLst>
                                        <p:tav tm="0">
                                          <p:val>
                                            <p:fltVal val="0"/>
                                          </p:val>
                                        </p:tav>
                                        <p:tav tm="100000">
                                          <p:val>
                                            <p:strVal val="#ppt_w"/>
                                          </p:val>
                                        </p:tav>
                                      </p:tavLst>
                                    </p:anim>
                                    <p:anim calcmode="lin" valueType="num">
                                      <p:cBhvr>
                                        <p:cTn id="53" dur="500" fill="hold"/>
                                        <p:tgtEl>
                                          <p:spTgt spid="64"/>
                                        </p:tgtEl>
                                        <p:attrNameLst>
                                          <p:attrName>ppt_h</p:attrName>
                                        </p:attrNameLst>
                                      </p:cBhvr>
                                      <p:tavLst>
                                        <p:tav tm="0">
                                          <p:val>
                                            <p:fltVal val="0"/>
                                          </p:val>
                                        </p:tav>
                                        <p:tav tm="100000">
                                          <p:val>
                                            <p:strVal val="#ppt_h"/>
                                          </p:val>
                                        </p:tav>
                                      </p:tavLst>
                                    </p:anim>
                                    <p:animEffect transition="in" filter="fade">
                                      <p:cBhvr>
                                        <p:cTn id="54" dur="500"/>
                                        <p:tgtEl>
                                          <p:spTgt spid="64"/>
                                        </p:tgtEl>
                                      </p:cBhvr>
                                    </p:animEffect>
                                  </p:childTnLst>
                                </p:cTn>
                              </p:par>
                              <p:par>
                                <p:cTn id="55" presetID="53" presetClass="entr" presetSubtype="16"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p:cTn id="57" dur="500" fill="hold"/>
                                        <p:tgtEl>
                                          <p:spTgt spid="69"/>
                                        </p:tgtEl>
                                        <p:attrNameLst>
                                          <p:attrName>ppt_w</p:attrName>
                                        </p:attrNameLst>
                                      </p:cBhvr>
                                      <p:tavLst>
                                        <p:tav tm="0">
                                          <p:val>
                                            <p:fltVal val="0"/>
                                          </p:val>
                                        </p:tav>
                                        <p:tav tm="100000">
                                          <p:val>
                                            <p:strVal val="#ppt_w"/>
                                          </p:val>
                                        </p:tav>
                                      </p:tavLst>
                                    </p:anim>
                                    <p:anim calcmode="lin" valueType="num">
                                      <p:cBhvr>
                                        <p:cTn id="58" dur="500" fill="hold"/>
                                        <p:tgtEl>
                                          <p:spTgt spid="69"/>
                                        </p:tgtEl>
                                        <p:attrNameLst>
                                          <p:attrName>ppt_h</p:attrName>
                                        </p:attrNameLst>
                                      </p:cBhvr>
                                      <p:tavLst>
                                        <p:tav tm="0">
                                          <p:val>
                                            <p:fltVal val="0"/>
                                          </p:val>
                                        </p:tav>
                                        <p:tav tm="100000">
                                          <p:val>
                                            <p:strVal val="#ppt_h"/>
                                          </p:val>
                                        </p:tav>
                                      </p:tavLst>
                                    </p:anim>
                                    <p:animEffect transition="in" filter="fade">
                                      <p:cBhvr>
                                        <p:cTn id="59" dur="500"/>
                                        <p:tgtEl>
                                          <p:spTgt spid="69"/>
                                        </p:tgtEl>
                                      </p:cBhvr>
                                    </p:animEffect>
                                  </p:childTnLst>
                                </p:cTn>
                              </p:par>
                              <p:par>
                                <p:cTn id="60" presetID="53" presetClass="entr" presetSubtype="16" fill="hold" nodeType="withEffect">
                                  <p:stCondLst>
                                    <p:cond delay="0"/>
                                  </p:stCondLst>
                                  <p:childTnLst>
                                    <p:set>
                                      <p:cBhvr>
                                        <p:cTn id="61" dur="1" fill="hold">
                                          <p:stCondLst>
                                            <p:cond delay="0"/>
                                          </p:stCondLst>
                                        </p:cTn>
                                        <p:tgtEl>
                                          <p:spTgt spid="74"/>
                                        </p:tgtEl>
                                        <p:attrNameLst>
                                          <p:attrName>style.visibility</p:attrName>
                                        </p:attrNameLst>
                                      </p:cBhvr>
                                      <p:to>
                                        <p:strVal val="visible"/>
                                      </p:to>
                                    </p:set>
                                    <p:anim calcmode="lin" valueType="num">
                                      <p:cBhvr>
                                        <p:cTn id="62" dur="500" fill="hold"/>
                                        <p:tgtEl>
                                          <p:spTgt spid="74"/>
                                        </p:tgtEl>
                                        <p:attrNameLst>
                                          <p:attrName>ppt_w</p:attrName>
                                        </p:attrNameLst>
                                      </p:cBhvr>
                                      <p:tavLst>
                                        <p:tav tm="0">
                                          <p:val>
                                            <p:fltVal val="0"/>
                                          </p:val>
                                        </p:tav>
                                        <p:tav tm="100000">
                                          <p:val>
                                            <p:strVal val="#ppt_w"/>
                                          </p:val>
                                        </p:tav>
                                      </p:tavLst>
                                    </p:anim>
                                    <p:anim calcmode="lin" valueType="num">
                                      <p:cBhvr>
                                        <p:cTn id="63" dur="500" fill="hold"/>
                                        <p:tgtEl>
                                          <p:spTgt spid="74"/>
                                        </p:tgtEl>
                                        <p:attrNameLst>
                                          <p:attrName>ppt_h</p:attrName>
                                        </p:attrNameLst>
                                      </p:cBhvr>
                                      <p:tavLst>
                                        <p:tav tm="0">
                                          <p:val>
                                            <p:fltVal val="0"/>
                                          </p:val>
                                        </p:tav>
                                        <p:tav tm="100000">
                                          <p:val>
                                            <p:strVal val="#ppt_h"/>
                                          </p:val>
                                        </p:tav>
                                      </p:tavLst>
                                    </p:anim>
                                    <p:animEffect transition="in" filter="fade">
                                      <p:cBhvr>
                                        <p:cTn id="64" dur="500"/>
                                        <p:tgtEl>
                                          <p:spTgt spid="74"/>
                                        </p:tgtEl>
                                      </p:cBhvr>
                                    </p:animEffect>
                                  </p:childTnLst>
                                </p:cTn>
                              </p:par>
                            </p:childTnLst>
                          </p:cTn>
                        </p:par>
                        <p:par>
                          <p:cTn id="65" fill="hold">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57"/>
                                        </p:tgtEl>
                                        <p:attrNameLst>
                                          <p:attrName>style.visibility</p:attrName>
                                        </p:attrNameLst>
                                      </p:cBhvr>
                                      <p:to>
                                        <p:strVal val="visible"/>
                                      </p:to>
                                    </p:set>
                                    <p:animEffect transition="in" filter="wipe(left)">
                                      <p:cBhvr>
                                        <p:cTn id="68" dur="500"/>
                                        <p:tgtEl>
                                          <p:spTgt spid="57"/>
                                        </p:tgtEl>
                                      </p:cBhvr>
                                    </p:animEffect>
                                  </p:childTnLst>
                                </p:cTn>
                              </p:par>
                              <p:par>
                                <p:cTn id="69" presetID="22" presetClass="entr" presetSubtype="8" fill="hold" grpId="0" nodeType="withEffect">
                                  <p:stCondLst>
                                    <p:cond delay="100"/>
                                  </p:stCondLst>
                                  <p:childTnLst>
                                    <p:set>
                                      <p:cBhvr>
                                        <p:cTn id="70" dur="1" fill="hold">
                                          <p:stCondLst>
                                            <p:cond delay="0"/>
                                          </p:stCondLst>
                                        </p:cTn>
                                        <p:tgtEl>
                                          <p:spTgt spid="58"/>
                                        </p:tgtEl>
                                        <p:attrNameLst>
                                          <p:attrName>style.visibility</p:attrName>
                                        </p:attrNameLst>
                                      </p:cBhvr>
                                      <p:to>
                                        <p:strVal val="visible"/>
                                      </p:to>
                                    </p:set>
                                    <p:animEffect transition="in" filter="wipe(left)">
                                      <p:cBhvr>
                                        <p:cTn id="71" dur="500"/>
                                        <p:tgtEl>
                                          <p:spTgt spid="58"/>
                                        </p:tgtEl>
                                      </p:cBhvr>
                                    </p:animEffect>
                                  </p:childTnLst>
                                </p:cTn>
                              </p:par>
                              <p:par>
                                <p:cTn id="72" presetID="22" presetClass="entr" presetSubtype="8" fill="hold" grpId="0" nodeType="withEffect">
                                  <p:stCondLst>
                                    <p:cond delay="200"/>
                                  </p:stCondLst>
                                  <p:childTnLst>
                                    <p:set>
                                      <p:cBhvr>
                                        <p:cTn id="73" dur="1" fill="hold">
                                          <p:stCondLst>
                                            <p:cond delay="0"/>
                                          </p:stCondLst>
                                        </p:cTn>
                                        <p:tgtEl>
                                          <p:spTgt spid="59"/>
                                        </p:tgtEl>
                                        <p:attrNameLst>
                                          <p:attrName>style.visibility</p:attrName>
                                        </p:attrNameLst>
                                      </p:cBhvr>
                                      <p:to>
                                        <p:strVal val="visible"/>
                                      </p:to>
                                    </p:set>
                                    <p:animEffect transition="in" filter="wipe(left)">
                                      <p:cBhvr>
                                        <p:cTn id="74"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P spid="59" grpId="0"/>
      <p:bldP spid="60" grpId="0"/>
      <p:bldP spid="93" grpId="0"/>
      <p:bldP spid="94" grpId="0"/>
      <p:bldP spid="53" grpId="0"/>
    </p:bld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 y="595"/>
            <a:ext cx="9144869" cy="5142905"/>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16000" y="618664"/>
            <a:ext cx="2380136" cy="2241118"/>
          </a:xfrm>
          <a:prstGeom prst="rect">
            <a:avLst/>
          </a:prstGeom>
          <a:effectLst>
            <a:outerShdw blurRad="50800" dist="38100" dir="10800000" algn="r" rotWithShape="0">
              <a:prstClr val="black">
                <a:alpha val="40000"/>
              </a:prstClr>
            </a:outerShdw>
          </a:effectLst>
        </p:spPr>
      </p:pic>
      <p:sp>
        <p:nvSpPr>
          <p:cNvPr id="35" name="TextBox 37"/>
          <p:cNvSpPr>
            <a:spLocks noChangeArrowheads="1"/>
          </p:cNvSpPr>
          <p:nvPr/>
        </p:nvSpPr>
        <p:spPr bwMode="auto">
          <a:xfrm>
            <a:off x="2771800" y="2931790"/>
            <a:ext cx="3625011" cy="992981"/>
          </a:xfrm>
          <a:prstGeom prst="rect">
            <a:avLst/>
          </a:prstGeom>
          <a:noFill/>
          <a:ln>
            <a:noFill/>
          </a:ln>
        </p:spPr>
        <p:txBody>
          <a:bodyPr lIns="68576" tIns="34289" rIns="68576" bIns="34289">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defTabSz="685800" fontAlgn="auto">
              <a:spcBef>
                <a:spcPct val="0"/>
              </a:spcBef>
              <a:spcAft>
                <a:spcPts val="0"/>
              </a:spcAft>
              <a:buNone/>
              <a:defRPr/>
            </a:pPr>
            <a:r>
              <a:rPr lang="zh-CN" altLang="en-US" sz="6000" b="1" dirty="0">
                <a:solidFill>
                  <a:srgbClr val="00682F"/>
                </a:solidFill>
                <a:latin typeface="Arial" panose="020B0604020202020204" pitchFamily="34" charset="0"/>
                <a:ea typeface="微软雅黑" panose="020B0503020204020204" pitchFamily="34" charset="-122"/>
                <a:cs typeface="Arial" panose="020B0604020202020204" pitchFamily="34" charset="0"/>
              </a:rPr>
              <a:t>谢谢欣赏</a:t>
            </a:r>
          </a:p>
        </p:txBody>
      </p:sp>
      <p:sp>
        <p:nvSpPr>
          <p:cNvPr id="36" name="TextBox 138"/>
          <p:cNvSpPr txBox="1"/>
          <p:nvPr/>
        </p:nvSpPr>
        <p:spPr>
          <a:xfrm>
            <a:off x="3734200" y="3902322"/>
            <a:ext cx="1683544" cy="253604"/>
          </a:xfrm>
          <a:prstGeom prst="rect">
            <a:avLst/>
          </a:prstGeom>
          <a:noFill/>
        </p:spPr>
        <p:txBody>
          <a:bodyPr wrap="none" lIns="68576" tIns="34288" rIns="68576" bIns="34288">
            <a:spAutoFit/>
          </a:bodyPr>
          <a:lstStyle/>
          <a:p>
            <a:pPr algn="ctr" defTabSz="685800" fontAlgn="auto">
              <a:spcBef>
                <a:spcPts val="0"/>
              </a:spcBef>
              <a:spcAft>
                <a:spcPts val="0"/>
              </a:spcAft>
              <a:defRPr/>
            </a:pPr>
            <a:r>
              <a:rPr lang="en-US" altLang="zh-CN" sz="1200" dirty="0">
                <a:solidFill>
                  <a:srgbClr val="00682F"/>
                </a:solidFill>
                <a:latin typeface="微软雅黑" panose="020B0503020204020204" pitchFamily="34" charset="-122"/>
                <a:ea typeface="微软雅黑" panose="020B0503020204020204" pitchFamily="34" charset="-122"/>
              </a:rPr>
              <a:t>Thanks</a:t>
            </a:r>
            <a:r>
              <a:rPr lang="zh-CN" altLang="en-US" sz="1200" dirty="0">
                <a:solidFill>
                  <a:srgbClr val="00682F"/>
                </a:solidFill>
                <a:latin typeface="微软雅黑" panose="020B0503020204020204" pitchFamily="34" charset="-122"/>
                <a:ea typeface="微软雅黑" panose="020B0503020204020204" pitchFamily="34" charset="-122"/>
              </a:rPr>
              <a:t> </a:t>
            </a:r>
            <a:r>
              <a:rPr lang="en-US" altLang="zh-CN" sz="1200" dirty="0">
                <a:solidFill>
                  <a:srgbClr val="00682F"/>
                </a:solidFill>
                <a:latin typeface="微软雅黑" panose="020B0503020204020204" pitchFamily="34" charset="-122"/>
                <a:ea typeface="微软雅黑" panose="020B0503020204020204" pitchFamily="34" charset="-122"/>
              </a:rPr>
              <a:t>For</a:t>
            </a:r>
            <a:r>
              <a:rPr lang="zh-CN" altLang="en-US" sz="1200" dirty="0">
                <a:solidFill>
                  <a:srgbClr val="00682F"/>
                </a:solidFill>
                <a:latin typeface="微软雅黑" panose="020B0503020204020204" pitchFamily="34" charset="-122"/>
                <a:ea typeface="微软雅黑" panose="020B0503020204020204" pitchFamily="34" charset="-122"/>
              </a:rPr>
              <a:t> </a:t>
            </a:r>
            <a:r>
              <a:rPr lang="en-US" altLang="zh-CN" sz="1200" dirty="0">
                <a:solidFill>
                  <a:srgbClr val="00682F"/>
                </a:solidFill>
                <a:latin typeface="微软雅黑" panose="020B0503020204020204" pitchFamily="34" charset="-122"/>
                <a:ea typeface="微软雅黑" panose="020B0503020204020204" pitchFamily="34" charset="-122"/>
              </a:rPr>
              <a:t>Watching</a:t>
            </a:r>
            <a:endParaRPr lang="zh-CN" altLang="en-US" sz="1200" dirty="0">
              <a:solidFill>
                <a:srgbClr val="00682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500" advTm="0">
        <p:checker/>
      </p:transition>
    </mc:Choice>
    <mc:Fallback xmlns="">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12" presetClass="entr" presetSubtype="1"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 calcmode="lin" valueType="num">
                                      <p:cBhvr additive="base">
                                        <p:cTn id="14" dur="750"/>
                                        <p:tgtEl>
                                          <p:spTgt spid="35"/>
                                        </p:tgtEl>
                                        <p:attrNameLst>
                                          <p:attrName>ppt_y</p:attrName>
                                        </p:attrNameLst>
                                      </p:cBhvr>
                                      <p:tavLst>
                                        <p:tav tm="0">
                                          <p:val>
                                            <p:strVal val="#ppt_y-#ppt_h*1.125000"/>
                                          </p:val>
                                        </p:tav>
                                        <p:tav tm="100000">
                                          <p:val>
                                            <p:strVal val="#ppt_y"/>
                                          </p:val>
                                        </p:tav>
                                      </p:tavLst>
                                    </p:anim>
                                    <p:animEffect transition="in" filter="wipe(down)">
                                      <p:cBhvr>
                                        <p:cTn id="15" dur="750"/>
                                        <p:tgtEl>
                                          <p:spTgt spid="35"/>
                                        </p:tgtEl>
                                      </p:cBhvr>
                                    </p:animEffect>
                                  </p:childTnLst>
                                </p:cTn>
                              </p:par>
                            </p:childTnLst>
                          </p:cTn>
                        </p:par>
                        <p:par>
                          <p:cTn id="16" fill="hold">
                            <p:stCondLst>
                              <p:cond delay="2000"/>
                            </p:stCondLst>
                            <p:childTnLst>
                              <p:par>
                                <p:cTn id="17" presetID="12" presetClass="entr" presetSubtype="1"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p:tgtEl>
                                          <p:spTgt spid="36"/>
                                        </p:tgtEl>
                                        <p:attrNameLst>
                                          <p:attrName>ppt_y</p:attrName>
                                        </p:attrNameLst>
                                      </p:cBhvr>
                                      <p:tavLst>
                                        <p:tav tm="0">
                                          <p:val>
                                            <p:strVal val="#ppt_y-#ppt_h*1.125000"/>
                                          </p:val>
                                        </p:tav>
                                        <p:tav tm="100000">
                                          <p:val>
                                            <p:strVal val="#ppt_y"/>
                                          </p:val>
                                        </p:tav>
                                      </p:tavLst>
                                    </p:anim>
                                    <p:animEffect transition="in" filter="wipe(down)">
                                      <p:cBhvr>
                                        <p:cTn id="2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zh-CN" altLang="en-US" sz="2200" dirty="0">
                <a:solidFill>
                  <a:prstClr val="black"/>
                </a:solidFill>
                <a:latin typeface="微软雅黑"/>
                <a:ea typeface="微软雅黑"/>
              </a:rPr>
              <a:t>游戏多页面的处理</a:t>
            </a:r>
          </a:p>
        </p:txBody>
      </p:sp>
      <p:grpSp>
        <p:nvGrpSpPr>
          <p:cNvPr id="4" name="组合 3">
            <a:extLst>
              <a:ext uri="{FF2B5EF4-FFF2-40B4-BE49-F238E27FC236}">
                <a16:creationId xmlns:a16="http://schemas.microsoft.com/office/drawing/2014/main" id="{4431F992-37AC-4D89-4DA9-9ED8F5A337E9}"/>
              </a:ext>
            </a:extLst>
          </p:cNvPr>
          <p:cNvGrpSpPr/>
          <p:nvPr/>
        </p:nvGrpSpPr>
        <p:grpSpPr>
          <a:xfrm>
            <a:off x="1187624" y="1157062"/>
            <a:ext cx="2217958" cy="3343544"/>
            <a:chOff x="1213163" y="1153715"/>
            <a:chExt cx="2217958" cy="3343544"/>
          </a:xfrm>
        </p:grpSpPr>
        <p:grpSp>
          <p:nvGrpSpPr>
            <p:cNvPr id="3" name="组合 2">
              <a:extLst>
                <a:ext uri="{FF2B5EF4-FFF2-40B4-BE49-F238E27FC236}">
                  <a16:creationId xmlns:a16="http://schemas.microsoft.com/office/drawing/2014/main" id="{34AFCDC6-B725-0C61-6955-81CA407104CD}"/>
                </a:ext>
              </a:extLst>
            </p:cNvPr>
            <p:cNvGrpSpPr/>
            <p:nvPr/>
          </p:nvGrpSpPr>
          <p:grpSpPr>
            <a:xfrm>
              <a:off x="1213163" y="1153715"/>
              <a:ext cx="2217958" cy="3343544"/>
              <a:chOff x="1355190" y="1157153"/>
              <a:chExt cx="2217958" cy="3343544"/>
            </a:xfrm>
          </p:grpSpPr>
          <p:grpSp>
            <p:nvGrpSpPr>
              <p:cNvPr id="182" name="组合 181"/>
              <p:cNvGrpSpPr/>
              <p:nvPr/>
            </p:nvGrpSpPr>
            <p:grpSpPr>
              <a:xfrm>
                <a:off x="1355190" y="1157153"/>
                <a:ext cx="2217958" cy="3343544"/>
                <a:chOff x="1806920" y="1333321"/>
                <a:chExt cx="2393261" cy="4458058"/>
              </a:xfrm>
            </p:grpSpPr>
            <p:sp>
              <p:nvSpPr>
                <p:cNvPr id="183" name="任意多边形 182"/>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183"/>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5" name="对角圆角矩形 184"/>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186" name="组合 185"/>
            <p:cNvGrpSpPr/>
            <p:nvPr/>
          </p:nvGrpSpPr>
          <p:grpSpPr>
            <a:xfrm>
              <a:off x="1595818" y="1517908"/>
              <a:ext cx="1312260" cy="447632"/>
              <a:chOff x="1873440" y="1872194"/>
              <a:chExt cx="1749680" cy="596843"/>
            </a:xfrm>
          </p:grpSpPr>
          <p:pic>
            <p:nvPicPr>
              <p:cNvPr id="187" name="图片 186"/>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88" name="图片 187"/>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218" name="文本框 50"/>
            <p:cNvSpPr txBox="1"/>
            <p:nvPr/>
          </p:nvSpPr>
          <p:spPr>
            <a:xfrm>
              <a:off x="1538961" y="2035166"/>
              <a:ext cx="1609746" cy="1167692"/>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在主程序中，只用一个烈面来维护所有的页面，并进行刷新等操作。</a:t>
              </a:r>
            </a:p>
          </p:txBody>
        </p:sp>
        <p:sp>
          <p:nvSpPr>
            <p:cNvPr id="2" name="文本框 49">
              <a:extLst>
                <a:ext uri="{FF2B5EF4-FFF2-40B4-BE49-F238E27FC236}">
                  <a16:creationId xmlns:a16="http://schemas.microsoft.com/office/drawing/2014/main" id="{508E247F-12C7-0FA6-5265-92AC29F09027}"/>
                </a:ext>
              </a:extLst>
            </p:cNvPr>
            <p:cNvSpPr txBox="1"/>
            <p:nvPr/>
          </p:nvSpPr>
          <p:spPr>
            <a:xfrm>
              <a:off x="1569338" y="1586921"/>
              <a:ext cx="1523624" cy="323165"/>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主程序管理页面</a:t>
              </a:r>
            </a:p>
          </p:txBody>
        </p:sp>
      </p:grpSp>
      <p:sp>
        <p:nvSpPr>
          <p:cNvPr id="6" name="Rectangle 1">
            <a:extLst>
              <a:ext uri="{FF2B5EF4-FFF2-40B4-BE49-F238E27FC236}">
                <a16:creationId xmlns:a16="http://schemas.microsoft.com/office/drawing/2014/main" id="{F8FE1917-FFE7-AD4B-3AFC-E88918865FBB}"/>
              </a:ext>
            </a:extLst>
          </p:cNvPr>
          <p:cNvSpPr>
            <a:spLocks noChangeArrowheads="1"/>
          </p:cNvSpPr>
          <p:nvPr/>
        </p:nvSpPr>
        <p:spPr bwMode="auto">
          <a:xfrm>
            <a:off x="3563888" y="1563560"/>
            <a:ext cx="5271481" cy="830997"/>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err="1">
                <a:solidFill>
                  <a:srgbClr val="6495EE"/>
                </a:solidFill>
                <a:effectLst/>
                <a:latin typeface="Consolas" panose="020B0609020204030204" pitchFamily="49" charset="0"/>
              </a:rPr>
              <a:t>refresh_display</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pg</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draw</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rect</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screen</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0</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9070"/>
                </a:solidFill>
                <a:effectLst/>
                <a:latin typeface="Consolas" panose="020B0609020204030204" pitchFamily="49" charset="0"/>
              </a:rPr>
              <a:t>0</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9070"/>
                </a:solidFill>
                <a:effectLst/>
                <a:latin typeface="Consolas" panose="020B0609020204030204" pitchFamily="49" charset="0"/>
              </a:rPr>
              <a:t>0</a:t>
            </a:r>
            <a:r>
              <a:rPr lang="en-US" altLang="zh-CN" sz="1200" b="0" dirty="0">
                <a:solidFill>
                  <a:srgbClr val="838FA7"/>
                </a:solidFill>
                <a:effectLst/>
                <a:latin typeface="Consolas" panose="020B0609020204030204" pitchFamily="49" charset="0"/>
              </a:rPr>
              <a:t>)</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pages</a:t>
            </a:r>
            <a:r>
              <a:rPr lang="en-US" altLang="zh-CN" sz="1200" b="0" dirty="0">
                <a:solidFill>
                  <a:srgbClr val="838FA7"/>
                </a:solidFill>
                <a:effectLst/>
                <a:latin typeface="Consolas" panose="020B0609020204030204" pitchFamily="49" charset="0"/>
              </a:rPr>
              <a:t>[</a:t>
            </a:r>
            <a:r>
              <a:rPr lang="en-US" altLang="zh-CN" sz="1200" dirty="0">
                <a:solidFill>
                  <a:srgbClr val="56B7C3"/>
                </a:solidFill>
                <a:latin typeface="Consolas" panose="020B0609020204030204" pitchFamily="49" charset="0"/>
              </a:rPr>
              <a:t>-</a:t>
            </a:r>
            <a:r>
              <a:rPr lang="en-US" altLang="zh-CN" sz="1200" b="0" dirty="0">
                <a:solidFill>
                  <a:srgbClr val="FF9070"/>
                </a:solidFill>
                <a:effectLst/>
                <a:latin typeface="Consolas" panose="020B0609020204030204" pitchFamily="49" charset="0"/>
              </a:rPr>
              <a:t>1</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update_range</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pages</a:t>
            </a:r>
            <a:r>
              <a:rPr lang="en-US" altLang="zh-CN" sz="1200" b="0" dirty="0">
                <a:solidFill>
                  <a:srgbClr val="838FA7"/>
                </a:solidFill>
                <a:effectLst/>
                <a:latin typeface="Consolas" panose="020B0609020204030204" pitchFamily="49" charset="0"/>
              </a:rPr>
              <a:t>[</a:t>
            </a:r>
            <a:r>
              <a:rPr lang="en-US" altLang="zh-CN" sz="1200" b="0" dirty="0">
                <a:solidFill>
                  <a:srgbClr val="56B7C3"/>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1</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1" dirty="0">
                <a:solidFill>
                  <a:srgbClr val="6495EE"/>
                </a:solidFill>
                <a:effectLst/>
                <a:latin typeface="Consolas" panose="020B0609020204030204" pitchFamily="49" charset="0"/>
              </a:rPr>
              <a:t>draw</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screen</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pg</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display</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update</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pages</a:t>
            </a:r>
            <a:r>
              <a:rPr lang="en-US" altLang="zh-CN" sz="1200" b="0" dirty="0">
                <a:solidFill>
                  <a:srgbClr val="838FA7"/>
                </a:solidFill>
                <a:effectLst/>
                <a:latin typeface="Consolas" panose="020B0609020204030204" pitchFamily="49" charset="0"/>
              </a:rPr>
              <a:t>[</a:t>
            </a:r>
            <a:r>
              <a:rPr lang="en-US" altLang="zh-CN" sz="1200" b="0" dirty="0">
                <a:solidFill>
                  <a:srgbClr val="56B7C3"/>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1</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update_range</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p:txBody>
      </p:sp>
      <p:sp>
        <p:nvSpPr>
          <p:cNvPr id="8" name="Rectangle 1">
            <a:extLst>
              <a:ext uri="{FF2B5EF4-FFF2-40B4-BE49-F238E27FC236}">
                <a16:creationId xmlns:a16="http://schemas.microsoft.com/office/drawing/2014/main" id="{0BFC554B-3F0A-A0AC-F26A-80E3394A9264}"/>
              </a:ext>
            </a:extLst>
          </p:cNvPr>
          <p:cNvSpPr>
            <a:spLocks noChangeArrowheads="1"/>
          </p:cNvSpPr>
          <p:nvPr/>
        </p:nvSpPr>
        <p:spPr bwMode="auto">
          <a:xfrm>
            <a:off x="3563888" y="2803337"/>
            <a:ext cx="5271481" cy="1384995"/>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err="1">
                <a:solidFill>
                  <a:srgbClr val="6495EE"/>
                </a:solidFill>
                <a:effectLst/>
                <a:latin typeface="Consolas" panose="020B0609020204030204" pitchFamily="49" charset="0"/>
              </a:rPr>
              <a:t>refresh_page</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status </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pages</a:t>
            </a:r>
            <a:r>
              <a:rPr lang="en-US" altLang="zh-CN" sz="1200" b="0" dirty="0">
                <a:solidFill>
                  <a:srgbClr val="838FA7"/>
                </a:solidFill>
                <a:effectLst/>
                <a:latin typeface="Consolas" panose="020B0609020204030204" pitchFamily="49" charset="0"/>
              </a:rPr>
              <a:t>[</a:t>
            </a:r>
            <a:r>
              <a:rPr lang="en-US" altLang="zh-CN" sz="1200" b="0" dirty="0">
                <a:solidFill>
                  <a:srgbClr val="56B7C3"/>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1</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1" dirty="0">
                <a:solidFill>
                  <a:srgbClr val="6495EE"/>
                </a:solidFill>
                <a:effectLst/>
                <a:latin typeface="Consolas" panose="020B0609020204030204" pitchFamily="49" charset="0"/>
              </a:rPr>
              <a:t>refresh</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ctrl</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if</a:t>
            </a:r>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not</a:t>
            </a:r>
            <a:r>
              <a:rPr lang="en-US" altLang="zh-CN" sz="1200" b="0" dirty="0">
                <a:solidFill>
                  <a:srgbClr val="B0B7C3"/>
                </a:solidFill>
                <a:effectLst/>
                <a:latin typeface="Consolas" panose="020B0609020204030204" pitchFamily="49" charset="0"/>
              </a:rPr>
              <a:t> status</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return</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if</a:t>
            </a:r>
            <a:r>
              <a:rPr lang="en-US" altLang="zh-CN" sz="1200" b="0" dirty="0">
                <a:solidFill>
                  <a:srgbClr val="B0B7C3"/>
                </a:solidFill>
                <a:effectLst/>
                <a:latin typeface="Consolas" panose="020B0609020204030204" pitchFamily="49" charset="0"/>
              </a:rPr>
              <a:t> </a:t>
            </a:r>
            <a:r>
              <a:rPr lang="en-US" altLang="zh-CN" sz="1200" b="1" dirty="0" err="1">
                <a:solidFill>
                  <a:srgbClr val="6495EE"/>
                </a:solidFill>
                <a:effectLst/>
                <a:latin typeface="Consolas" panose="020B0609020204030204" pitchFamily="49" charset="0"/>
              </a:rPr>
              <a:t>len</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pages</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9070"/>
                </a:solidFill>
                <a:effectLst/>
                <a:latin typeface="Consolas" panose="020B0609020204030204" pitchFamily="49" charset="0"/>
              </a:rPr>
              <a:t>1</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err="1">
                <a:solidFill>
                  <a:srgbClr val="6495EE"/>
                </a:solidFill>
                <a:effectLst/>
                <a:latin typeface="Consolas" panose="020B0609020204030204" pitchFamily="49" charset="0"/>
              </a:rPr>
              <a:t>force_quit</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pages</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pop</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74290093"/>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653778" cy="5143500"/>
          </a:xfrm>
          <a:prstGeom prst="rect">
            <a:avLst/>
          </a:prstGeom>
          <a:solidFill>
            <a:srgbClr val="00682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椭圆 16"/>
          <p:cNvSpPr/>
          <p:nvPr/>
        </p:nvSpPr>
        <p:spPr>
          <a:xfrm>
            <a:off x="2789570" y="1782002"/>
            <a:ext cx="1567542" cy="1567542"/>
          </a:xfrm>
          <a:prstGeom prst="ellipse">
            <a:avLst/>
          </a:prstGeom>
          <a:pattFill prst="dkDnDiag">
            <a:fgClr>
              <a:srgbClr val="F3F3F3"/>
            </a:fgClr>
            <a:bgClr>
              <a:srgbClr val="F7F7F7"/>
            </a:bgClr>
          </a:pattFill>
          <a:ln w="19050">
            <a:gradFill flip="none" rotWithShape="1">
              <a:gsLst>
                <a:gs pos="0">
                  <a:schemeClr val="bg1"/>
                </a:gs>
                <a:gs pos="100000">
                  <a:srgbClr val="DEDEDE"/>
                </a:gs>
              </a:gsLst>
              <a:lin ang="2700000" scaled="1"/>
              <a:tileRect/>
            </a:gradFill>
          </a:ln>
          <a:effectLst>
            <a:outerShdw blurRad="3429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 name="TextBox 19"/>
          <p:cNvSpPr txBox="1"/>
          <p:nvPr/>
        </p:nvSpPr>
        <p:spPr>
          <a:xfrm>
            <a:off x="4412133" y="1689985"/>
            <a:ext cx="4452801" cy="627279"/>
          </a:xfrm>
          <a:prstGeom prst="rect">
            <a:avLst/>
          </a:prstGeom>
          <a:noFill/>
          <a:effectLst/>
        </p:spPr>
        <p:txBody>
          <a:bodyPr wrap="square" lIns="72572" tIns="36286" rIns="72572" bIns="36286" rtlCol="0">
            <a:spAutoFit/>
          </a:bodyPr>
          <a:lstStyle/>
          <a:p>
            <a:pPr algn="ctr"/>
            <a:r>
              <a:rPr lang="en-US" altLang="zh-CN" sz="3600" dirty="0" err="1">
                <a:solidFill>
                  <a:srgbClr val="00682F"/>
                </a:solidFill>
                <a:latin typeface="时尚中黑简体" pitchFamily="2" charset="-122"/>
                <a:ea typeface="时尚中黑简体" pitchFamily="2" charset="-122"/>
              </a:rPr>
              <a:t>Pygame</a:t>
            </a:r>
            <a:r>
              <a:rPr lang="zh-CN" altLang="en-US" sz="3600" dirty="0">
                <a:solidFill>
                  <a:srgbClr val="00682F"/>
                </a:solidFill>
                <a:latin typeface="时尚中黑简体" pitchFamily="2" charset="-122"/>
                <a:ea typeface="时尚中黑简体" pitchFamily="2" charset="-122"/>
              </a:rPr>
              <a:t>精灵的优化</a:t>
            </a:r>
          </a:p>
        </p:txBody>
      </p:sp>
      <p:sp>
        <p:nvSpPr>
          <p:cNvPr id="23" name="Text Box 13"/>
          <p:cNvSpPr txBox="1">
            <a:spLocks noChangeArrowheads="1"/>
          </p:cNvSpPr>
          <p:nvPr/>
        </p:nvSpPr>
        <p:spPr bwMode="auto">
          <a:xfrm>
            <a:off x="4860032" y="2830473"/>
            <a:ext cx="343537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kern="0" dirty="0" err="1">
                <a:solidFill>
                  <a:schemeClr val="tx1">
                    <a:lumMod val="65000"/>
                    <a:lumOff val="35000"/>
                  </a:schemeClr>
                </a:solidFill>
                <a:latin typeface="时尚中黑简体" pitchFamily="2" charset="-122"/>
                <a:ea typeface="时尚中黑简体" pitchFamily="2" charset="-122"/>
              </a:rPr>
              <a:t>Pygame</a:t>
            </a:r>
            <a:r>
              <a:rPr lang="en-US" altLang="zh-CN" sz="1600" kern="0" dirty="0">
                <a:solidFill>
                  <a:schemeClr val="tx1">
                    <a:lumMod val="65000"/>
                    <a:lumOff val="35000"/>
                  </a:schemeClr>
                </a:solidFill>
                <a:latin typeface="时尚中黑简体" pitchFamily="2" charset="-122"/>
                <a:ea typeface="时尚中黑简体" pitchFamily="2" charset="-122"/>
              </a:rPr>
              <a:t> </a:t>
            </a:r>
            <a:r>
              <a:rPr lang="zh-CN" altLang="en-US" sz="1600" kern="0" dirty="0">
                <a:solidFill>
                  <a:schemeClr val="tx1">
                    <a:lumMod val="65000"/>
                    <a:lumOff val="35000"/>
                  </a:schemeClr>
                </a:solidFill>
                <a:latin typeface="时尚中黑简体" pitchFamily="2" charset="-122"/>
                <a:ea typeface="时尚中黑简体" pitchFamily="2" charset="-122"/>
              </a:rPr>
              <a:t>的精灵和精灵组有一些给定的函数，但是还是不够方便。</a:t>
            </a:r>
            <a:r>
              <a:rPr lang="en-US" altLang="zh-CN" sz="1600" kern="0" dirty="0">
                <a:solidFill>
                  <a:schemeClr val="tx1">
                    <a:lumMod val="65000"/>
                    <a:lumOff val="35000"/>
                  </a:schemeClr>
                </a:solidFill>
                <a:latin typeface="时尚中黑简体" pitchFamily="2" charset="-122"/>
                <a:ea typeface="时尚中黑简体" pitchFamily="2" charset="-122"/>
              </a:rPr>
              <a:t> </a:t>
            </a:r>
            <a:endParaRPr lang="zh-CN" altLang="en-US" sz="1600" kern="0" dirty="0">
              <a:solidFill>
                <a:schemeClr val="tx1">
                  <a:lumMod val="65000"/>
                  <a:lumOff val="35000"/>
                </a:schemeClr>
              </a:solidFill>
              <a:latin typeface="时尚中黑简体" pitchFamily="2" charset="-122"/>
              <a:ea typeface="时尚中黑简体" pitchFamily="2" charset="-122"/>
            </a:endParaRPr>
          </a:p>
        </p:txBody>
      </p:sp>
      <p:cxnSp>
        <p:nvCxnSpPr>
          <p:cNvPr id="57" name="直接连接符 56"/>
          <p:cNvCxnSpPr/>
          <p:nvPr/>
        </p:nvCxnSpPr>
        <p:spPr>
          <a:xfrm>
            <a:off x="4616663" y="2573868"/>
            <a:ext cx="4043739"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3169486" y="2081224"/>
            <a:ext cx="847904" cy="922574"/>
            <a:chOff x="4873620" y="1965325"/>
            <a:chExt cx="269882" cy="293688"/>
          </a:xfrm>
          <a:solidFill>
            <a:srgbClr val="00682F"/>
          </a:solidFill>
          <a:effectLst>
            <a:outerShdw blurRad="50800" dist="38100" dir="5400000" algn="t" rotWithShape="0">
              <a:prstClr val="black">
                <a:alpha val="40000"/>
              </a:prstClr>
            </a:outerShdw>
          </a:effectLst>
        </p:grpSpPr>
        <p:sp>
          <p:nvSpPr>
            <p:cNvPr id="59" name="Freeform 502"/>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0" name="Freeform 503"/>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1" name="Freeform 504"/>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2" name="Freeform 505"/>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63" name="TextBox 15"/>
          <p:cNvSpPr>
            <a:spLocks noChangeArrowheads="1"/>
          </p:cNvSpPr>
          <p:nvPr/>
        </p:nvSpPr>
        <p:spPr bwMode="auto">
          <a:xfrm>
            <a:off x="955413" y="1689985"/>
            <a:ext cx="1781175"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p>
            <a:pPr algn="r"/>
            <a:r>
              <a:rPr lang="en-US" altLang="zh-CN" sz="2400" dirty="0">
                <a:solidFill>
                  <a:schemeClr val="bg1"/>
                </a:solidFill>
                <a:latin typeface="+mn-ea"/>
                <a:ea typeface="+mn-ea"/>
                <a:sym typeface="方正兰亭细黑_GBK" charset="-122"/>
              </a:rPr>
              <a:t>Part 2</a:t>
            </a:r>
          </a:p>
        </p:txBody>
      </p:sp>
      <p:sp>
        <p:nvSpPr>
          <p:cNvPr id="64" name="文本框 52"/>
          <p:cNvSpPr>
            <a:spLocks noChangeArrowheads="1"/>
          </p:cNvSpPr>
          <p:nvPr/>
        </p:nvSpPr>
        <p:spPr bwMode="auto">
          <a:xfrm>
            <a:off x="727879" y="1025616"/>
            <a:ext cx="2115929" cy="6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800" b="1" dirty="0">
                <a:solidFill>
                  <a:schemeClr val="bg1"/>
                </a:solidFill>
                <a:latin typeface="方正兰亭粗黑_GBK" charset="-122"/>
                <a:ea typeface="微软雅黑" panose="020B0503020204020204" pitchFamily="34" charset="-122"/>
              </a:rPr>
              <a:t>第二部分</a:t>
            </a:r>
            <a:endParaRPr lang="zh-CN" altLang="zh-CN" sz="3800" b="1" dirty="0">
              <a:solidFill>
                <a:schemeClr val="bg1"/>
              </a:solidFill>
              <a:latin typeface="方正兰亭粗黑_GBK" charset="-122"/>
              <a:ea typeface="微软雅黑" panose="020B0503020204020204" pitchFamily="34" charset="-122"/>
            </a:endParaRPr>
          </a:p>
        </p:txBody>
      </p:sp>
    </p:spTree>
    <p:extLst>
      <p:ext uri="{BB962C8B-B14F-4D97-AF65-F5344CB8AC3E}">
        <p14:creationId xmlns:p14="http://schemas.microsoft.com/office/powerpoint/2010/main" val="1307190695"/>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ppt_w</p:attrName>
                                        </p:attrNameLst>
                                      </p:cBhvr>
                                      <p:tavLst>
                                        <p:tav tm="0">
                                          <p:val>
                                            <p:fltVal val="0"/>
                                          </p:val>
                                        </p:tav>
                                        <p:tav tm="100000">
                                          <p:val>
                                            <p:strVal val="#ppt_w"/>
                                          </p:val>
                                        </p:tav>
                                      </p:tavLst>
                                    </p:anim>
                                    <p:anim calcmode="lin" valueType="num">
                                      <p:cBhvr>
                                        <p:cTn id="13" dur="500" fill="hold"/>
                                        <p:tgtEl>
                                          <p:spTgt spid="64"/>
                                        </p:tgtEl>
                                        <p:attrNameLst>
                                          <p:attrName>ppt_h</p:attrName>
                                        </p:attrNameLst>
                                      </p:cBhvr>
                                      <p:tavLst>
                                        <p:tav tm="0">
                                          <p:val>
                                            <p:fltVal val="0"/>
                                          </p:val>
                                        </p:tav>
                                        <p:tav tm="100000">
                                          <p:val>
                                            <p:strVal val="#ppt_h"/>
                                          </p:val>
                                        </p:tav>
                                      </p:tavLst>
                                    </p:anim>
                                    <p:anim calcmode="lin" valueType="num">
                                      <p:cBhvr>
                                        <p:cTn id="14" dur="500" fill="hold"/>
                                        <p:tgtEl>
                                          <p:spTgt spid="64"/>
                                        </p:tgtEl>
                                        <p:attrNameLst>
                                          <p:attrName>style.rotation</p:attrName>
                                        </p:attrNameLst>
                                      </p:cBhvr>
                                      <p:tavLst>
                                        <p:tav tm="0">
                                          <p:val>
                                            <p:fltVal val="360"/>
                                          </p:val>
                                        </p:tav>
                                        <p:tav tm="100000">
                                          <p:val>
                                            <p:fltVal val="0"/>
                                          </p:val>
                                        </p:tav>
                                      </p:tavLst>
                                    </p:anim>
                                    <p:animEffect transition="in" filter="fade">
                                      <p:cBhvr>
                                        <p:cTn id="15" dur="500"/>
                                        <p:tgtEl>
                                          <p:spTgt spid="64"/>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p:cTn id="19" dur="500" fill="hold"/>
                                        <p:tgtEl>
                                          <p:spTgt spid="63"/>
                                        </p:tgtEl>
                                        <p:attrNameLst>
                                          <p:attrName>ppt_w</p:attrName>
                                        </p:attrNameLst>
                                      </p:cBhvr>
                                      <p:tavLst>
                                        <p:tav tm="0">
                                          <p:val>
                                            <p:fltVal val="0"/>
                                          </p:val>
                                        </p:tav>
                                        <p:tav tm="100000">
                                          <p:val>
                                            <p:strVal val="#ppt_w"/>
                                          </p:val>
                                        </p:tav>
                                      </p:tavLst>
                                    </p:anim>
                                    <p:anim calcmode="lin" valueType="num">
                                      <p:cBhvr>
                                        <p:cTn id="20" dur="500" fill="hold"/>
                                        <p:tgtEl>
                                          <p:spTgt spid="63"/>
                                        </p:tgtEl>
                                        <p:attrNameLst>
                                          <p:attrName>ppt_h</p:attrName>
                                        </p:attrNameLst>
                                      </p:cBhvr>
                                      <p:tavLst>
                                        <p:tav tm="0">
                                          <p:val>
                                            <p:fltVal val="0"/>
                                          </p:val>
                                        </p:tav>
                                        <p:tav tm="100000">
                                          <p:val>
                                            <p:strVal val="#ppt_h"/>
                                          </p:val>
                                        </p:tav>
                                      </p:tavLst>
                                    </p:anim>
                                    <p:anim calcmode="lin" valueType="num">
                                      <p:cBhvr>
                                        <p:cTn id="21" dur="500" fill="hold"/>
                                        <p:tgtEl>
                                          <p:spTgt spid="63"/>
                                        </p:tgtEl>
                                        <p:attrNameLst>
                                          <p:attrName>style.rotation</p:attrName>
                                        </p:attrNameLst>
                                      </p:cBhvr>
                                      <p:tavLst>
                                        <p:tav tm="0">
                                          <p:val>
                                            <p:fltVal val="360"/>
                                          </p:val>
                                        </p:tav>
                                        <p:tav tm="100000">
                                          <p:val>
                                            <p:fltVal val="0"/>
                                          </p:val>
                                        </p:tav>
                                      </p:tavLst>
                                    </p:anim>
                                    <p:animEffect transition="in" filter="fade">
                                      <p:cBhvr>
                                        <p:cTn id="22" dur="500"/>
                                        <p:tgtEl>
                                          <p:spTgt spid="63"/>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anim calcmode="lin" valueType="num">
                                      <p:cBhvr>
                                        <p:cTn id="27" dur="500" fill="hold"/>
                                        <p:tgtEl>
                                          <p:spTgt spid="17"/>
                                        </p:tgtEl>
                                        <p:attrNameLst>
                                          <p:attrName>ppt_x</p:attrName>
                                        </p:attrNameLst>
                                      </p:cBhvr>
                                      <p:tavLst>
                                        <p:tav tm="0">
                                          <p:val>
                                            <p:strVal val="#ppt_x"/>
                                          </p:val>
                                        </p:tav>
                                        <p:tav tm="100000">
                                          <p:val>
                                            <p:strVal val="#ppt_x"/>
                                          </p:val>
                                        </p:tav>
                                      </p:tavLst>
                                    </p:anim>
                                    <p:anim calcmode="lin" valueType="num">
                                      <p:cBhvr>
                                        <p:cTn id="28" dur="500" fill="hold"/>
                                        <p:tgtEl>
                                          <p:spTgt spid="17"/>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down)">
                                      <p:cBhvr>
                                        <p:cTn id="32" dur="500"/>
                                        <p:tgtEl>
                                          <p:spTgt spid="58"/>
                                        </p:tgtEl>
                                      </p:cBhvr>
                                    </p:animEffect>
                                  </p:childTnLst>
                                </p:cTn>
                              </p:par>
                            </p:childTnLst>
                          </p:cTn>
                        </p:par>
                        <p:par>
                          <p:cTn id="33" fill="hold">
                            <p:stCondLst>
                              <p:cond delay="2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anim calcmode="lin" valueType="num">
                                      <p:cBhvr>
                                        <p:cTn id="3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20"/>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wipe(left)">
                                      <p:cBhvr>
                                        <p:cTn id="4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20" grpId="0"/>
      <p:bldP spid="63" grpId="0"/>
      <p:bldP spid="6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en-US" altLang="zh-CN" sz="2200" dirty="0" err="1">
                <a:solidFill>
                  <a:prstClr val="black"/>
                </a:solidFill>
                <a:latin typeface="微软雅黑"/>
                <a:ea typeface="微软雅黑"/>
              </a:rPr>
              <a:t>Pygame</a:t>
            </a:r>
            <a:r>
              <a:rPr lang="zh-CN" altLang="en-US" sz="2200" dirty="0">
                <a:solidFill>
                  <a:prstClr val="black"/>
                </a:solidFill>
                <a:latin typeface="微软雅黑"/>
                <a:ea typeface="微软雅黑"/>
              </a:rPr>
              <a:t>精灵的优化</a:t>
            </a:r>
          </a:p>
        </p:txBody>
      </p:sp>
      <p:grpSp>
        <p:nvGrpSpPr>
          <p:cNvPr id="186" name="组合 185"/>
          <p:cNvGrpSpPr/>
          <p:nvPr/>
        </p:nvGrpSpPr>
        <p:grpSpPr>
          <a:xfrm>
            <a:off x="1570279" y="1521255"/>
            <a:ext cx="1312260" cy="447632"/>
            <a:chOff x="1873440" y="1872194"/>
            <a:chExt cx="1749680" cy="596843"/>
          </a:xfrm>
        </p:grpSpPr>
        <p:pic>
          <p:nvPicPr>
            <p:cNvPr id="187" name="图片 186"/>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188" name="图片 187"/>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grpSp>
        <p:nvGrpSpPr>
          <p:cNvPr id="5" name="组合 4">
            <a:extLst>
              <a:ext uri="{FF2B5EF4-FFF2-40B4-BE49-F238E27FC236}">
                <a16:creationId xmlns:a16="http://schemas.microsoft.com/office/drawing/2014/main" id="{C41F9F85-C39F-5064-CEBD-A8E2712162E3}"/>
              </a:ext>
            </a:extLst>
          </p:cNvPr>
          <p:cNvGrpSpPr/>
          <p:nvPr/>
        </p:nvGrpSpPr>
        <p:grpSpPr>
          <a:xfrm>
            <a:off x="1057591" y="915566"/>
            <a:ext cx="2217958" cy="1872208"/>
            <a:chOff x="1191533" y="1347614"/>
            <a:chExt cx="2217958" cy="1872208"/>
          </a:xfrm>
        </p:grpSpPr>
        <p:grpSp>
          <p:nvGrpSpPr>
            <p:cNvPr id="3" name="组合 2">
              <a:extLst>
                <a:ext uri="{FF2B5EF4-FFF2-40B4-BE49-F238E27FC236}">
                  <a16:creationId xmlns:a16="http://schemas.microsoft.com/office/drawing/2014/main" id="{34AFCDC6-B725-0C61-6955-81CA407104CD}"/>
                </a:ext>
              </a:extLst>
            </p:cNvPr>
            <p:cNvGrpSpPr/>
            <p:nvPr/>
          </p:nvGrpSpPr>
          <p:grpSpPr>
            <a:xfrm>
              <a:off x="1191533" y="1347614"/>
              <a:ext cx="2217958" cy="1872208"/>
              <a:chOff x="1355190" y="1157153"/>
              <a:chExt cx="2217958" cy="3343544"/>
            </a:xfrm>
          </p:grpSpPr>
          <p:grpSp>
            <p:nvGrpSpPr>
              <p:cNvPr id="182" name="组合 181"/>
              <p:cNvGrpSpPr/>
              <p:nvPr/>
            </p:nvGrpSpPr>
            <p:grpSpPr>
              <a:xfrm>
                <a:off x="1355190" y="1157153"/>
                <a:ext cx="2217958" cy="3343544"/>
                <a:chOff x="1806920" y="1333321"/>
                <a:chExt cx="2393261" cy="4458058"/>
              </a:xfrm>
            </p:grpSpPr>
            <p:sp>
              <p:nvSpPr>
                <p:cNvPr id="183" name="任意多边形 182"/>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183"/>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5" name="对角圆角矩形 184"/>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sp>
          <p:nvSpPr>
            <p:cNvPr id="218" name="文本框 50"/>
            <p:cNvSpPr txBox="1"/>
            <p:nvPr/>
          </p:nvSpPr>
          <p:spPr>
            <a:xfrm>
              <a:off x="1513422" y="2038513"/>
              <a:ext cx="1609746" cy="890693"/>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根据精灵在使用中的实际情况，增加了</a:t>
              </a:r>
              <a:r>
                <a:rPr lang="en-US" altLang="zh-CN" sz="1200" dirty="0">
                  <a:solidFill>
                    <a:srgbClr val="595959"/>
                  </a:solidFill>
                  <a:latin typeface="微软雅黑" panose="020B0503020204020204" pitchFamily="34" charset="-122"/>
                  <a:ea typeface="微软雅黑" panose="020B0503020204020204" pitchFamily="34" charset="-122"/>
                </a:rPr>
                <a:t>move</a:t>
              </a:r>
              <a:r>
                <a:rPr lang="zh-CN" altLang="en-US" sz="1200" dirty="0">
                  <a:solidFill>
                    <a:srgbClr val="595959"/>
                  </a:solidFill>
                  <a:latin typeface="微软雅黑" panose="020B0503020204020204" pitchFamily="34" charset="-122"/>
                  <a:ea typeface="微软雅黑" panose="020B0503020204020204" pitchFamily="34" charset="-122"/>
                </a:rPr>
                <a:t>，</a:t>
              </a:r>
              <a:r>
                <a:rPr lang="en-US" altLang="zh-CN" sz="1200" dirty="0">
                  <a:solidFill>
                    <a:srgbClr val="595959"/>
                  </a:solidFill>
                  <a:latin typeface="微软雅黑" panose="020B0503020204020204" pitchFamily="34" charset="-122"/>
                  <a:ea typeface="微软雅黑" panose="020B0503020204020204" pitchFamily="34" charset="-122"/>
                </a:rPr>
                <a:t>draw</a:t>
              </a:r>
              <a:r>
                <a:rPr lang="zh-CN" altLang="en-US" sz="1200" dirty="0">
                  <a:solidFill>
                    <a:srgbClr val="595959"/>
                  </a:solidFill>
                  <a:latin typeface="微软雅黑" panose="020B0503020204020204" pitchFamily="34" charset="-122"/>
                  <a:ea typeface="微软雅黑" panose="020B0503020204020204" pitchFamily="34" charset="-122"/>
                </a:rPr>
                <a:t>方法。</a:t>
              </a:r>
            </a:p>
          </p:txBody>
        </p:sp>
        <p:sp>
          <p:nvSpPr>
            <p:cNvPr id="2" name="文本框 49">
              <a:extLst>
                <a:ext uri="{FF2B5EF4-FFF2-40B4-BE49-F238E27FC236}">
                  <a16:creationId xmlns:a16="http://schemas.microsoft.com/office/drawing/2014/main" id="{508E247F-12C7-0FA6-5265-92AC29F09027}"/>
                </a:ext>
              </a:extLst>
            </p:cNvPr>
            <p:cNvSpPr txBox="1"/>
            <p:nvPr/>
          </p:nvSpPr>
          <p:spPr>
            <a:xfrm>
              <a:off x="1680224" y="1590268"/>
              <a:ext cx="1276141" cy="323165"/>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优化精灵</a:t>
              </a:r>
            </a:p>
          </p:txBody>
        </p:sp>
      </p:grpSp>
      <p:sp>
        <p:nvSpPr>
          <p:cNvPr id="6" name="Rectangle 1">
            <a:extLst>
              <a:ext uri="{FF2B5EF4-FFF2-40B4-BE49-F238E27FC236}">
                <a16:creationId xmlns:a16="http://schemas.microsoft.com/office/drawing/2014/main" id="{F8FE1917-FFE7-AD4B-3AFC-E88918865FBB}"/>
              </a:ext>
            </a:extLst>
          </p:cNvPr>
          <p:cNvSpPr>
            <a:spLocks noChangeArrowheads="1"/>
          </p:cNvSpPr>
          <p:nvPr/>
        </p:nvSpPr>
        <p:spPr bwMode="auto">
          <a:xfrm>
            <a:off x="4146199" y="880450"/>
            <a:ext cx="3601159" cy="1938992"/>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200" b="1" dirty="0">
                <a:solidFill>
                  <a:srgbClr val="A78CFA"/>
                </a:solidFill>
                <a:effectLst/>
                <a:latin typeface="Consolas" panose="020B0609020204030204" pitchFamily="49" charset="0"/>
              </a:rPr>
              <a:t>class</a:t>
            </a:r>
            <a:r>
              <a:rPr lang="en-US" altLang="zh-CN" sz="1200" b="0" dirty="0">
                <a:solidFill>
                  <a:srgbClr val="B0B7C3"/>
                </a:solidFill>
                <a:effectLst/>
                <a:latin typeface="Consolas" panose="020B0609020204030204" pitchFamily="49" charset="0"/>
              </a:rPr>
              <a:t> </a:t>
            </a:r>
            <a:r>
              <a:rPr lang="en-US" altLang="zh-CN" sz="1200" b="0" dirty="0">
                <a:solidFill>
                  <a:srgbClr val="56B7C3"/>
                </a:solidFill>
                <a:effectLst/>
                <a:latin typeface="Consolas" panose="020B0609020204030204" pitchFamily="49" charset="0"/>
              </a:rPr>
              <a:t>Sprite</a:t>
            </a:r>
            <a:r>
              <a:rPr lang="en-US" altLang="zh-CN" sz="1200" b="0" dirty="0">
                <a:solidFill>
                  <a:srgbClr val="B0B7C3"/>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pg</a:t>
            </a:r>
            <a:r>
              <a:rPr lang="en-US" altLang="zh-CN" sz="1200" b="1" dirty="0" err="1">
                <a:solidFill>
                  <a:srgbClr val="838FA7"/>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sprite</a:t>
            </a:r>
            <a:r>
              <a:rPr lang="en-US" altLang="zh-CN" sz="1200" b="1" dirty="0" err="1">
                <a:solidFill>
                  <a:srgbClr val="838FA7"/>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Sprite</a:t>
            </a:r>
            <a:r>
              <a:rPr lang="en-US" altLang="zh-CN" sz="1200" b="0" dirty="0">
                <a:solidFill>
                  <a:srgbClr val="B0B7C3"/>
                </a:solidFill>
                <a:effectLst/>
                <a:latin typeface="Consolas" panose="020B0609020204030204" pitchFamily="49" charset="0"/>
              </a:rPr>
              <a:t>)</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__</a:t>
            </a:r>
            <a:r>
              <a:rPr lang="en-US" altLang="zh-CN" sz="1200" b="1" dirty="0" err="1">
                <a:solidFill>
                  <a:srgbClr val="6495EE"/>
                </a:solidFill>
                <a:effectLst/>
                <a:latin typeface="Consolas" panose="020B0609020204030204" pitchFamily="49" charset="0"/>
              </a:rPr>
              <a:t>init</a:t>
            </a:r>
            <a:r>
              <a:rPr lang="en-US" altLang="zh-CN" sz="1200" b="1" dirty="0">
                <a:solidFill>
                  <a:srgbClr val="6495EE"/>
                </a:solidFill>
                <a:effectLst/>
                <a:latin typeface="Consolas" panose="020B0609020204030204" pitchFamily="49" charset="0"/>
              </a:rPr>
              <a:t>__</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super</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1" dirty="0">
                <a:solidFill>
                  <a:srgbClr val="6495EE"/>
                </a:solidFill>
                <a:effectLst/>
                <a:latin typeface="Consolas" panose="020B0609020204030204" pitchFamily="49" charset="0"/>
              </a:rPr>
              <a:t>__</a:t>
            </a:r>
            <a:r>
              <a:rPr lang="en-US" altLang="zh-CN" sz="1200" b="1" dirty="0" err="1">
                <a:solidFill>
                  <a:srgbClr val="6495EE"/>
                </a:solidFill>
                <a:effectLst/>
                <a:latin typeface="Consolas" panose="020B0609020204030204" pitchFamily="49" charset="0"/>
              </a:rPr>
              <a:t>init</a:t>
            </a:r>
            <a:r>
              <a:rPr lang="en-US" altLang="zh-CN" sz="1200" b="1" dirty="0">
                <a:solidFill>
                  <a:srgbClr val="6495EE"/>
                </a:solidFill>
                <a:effectLst/>
                <a:latin typeface="Consolas" panose="020B0609020204030204" pitchFamily="49" charset="0"/>
              </a:rPr>
              <a:t>__</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br>
              <a:rPr lang="en-US" altLang="zh-CN" sz="1200" b="0" dirty="0">
                <a:solidFill>
                  <a:srgbClr val="9DA5B3"/>
                </a:solidFill>
                <a:effectLst/>
                <a:latin typeface="Consolas" panose="020B0609020204030204" pitchFamily="49" charset="0"/>
              </a:rPr>
            </a:br>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move</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E4BF7F"/>
                </a:solidFill>
                <a:effectLst/>
                <a:latin typeface="Consolas" panose="020B0609020204030204" pitchFamily="49" charset="0"/>
              </a:rPr>
              <a:t>d</a:t>
            </a:r>
            <a:r>
              <a:rPr lang="en-US" altLang="zh-CN" sz="1200" b="0" dirty="0">
                <a:solidFill>
                  <a:srgbClr val="8E99B1"/>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6AB3"/>
                </a:solidFill>
                <a:effectLst/>
                <a:latin typeface="Consolas" panose="020B0609020204030204" pitchFamily="49" charset="0"/>
              </a:rPr>
              <a:t>int</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E4BF7F"/>
                </a:solidFill>
                <a:effectLst/>
                <a:latin typeface="Consolas" panose="020B0609020204030204" pitchFamily="49" charset="0"/>
              </a:rPr>
              <a:t>sp</a:t>
            </a:r>
            <a:r>
              <a:rPr lang="en-US" altLang="zh-CN" sz="1200" b="0" dirty="0">
                <a:solidFill>
                  <a:srgbClr val="8E99B1"/>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6AB3"/>
                </a:solidFill>
                <a:effectLst/>
                <a:latin typeface="Consolas" panose="020B0609020204030204" pitchFamily="49" charset="0"/>
              </a:rPr>
              <a:t>int</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rect</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x</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9070"/>
                </a:solidFill>
                <a:effectLst/>
                <a:latin typeface="Consolas" panose="020B0609020204030204" pitchFamily="49" charset="0"/>
              </a:rPr>
              <a:t>D_XY</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d</a:t>
            </a:r>
            <a:r>
              <a:rPr lang="en-US" altLang="zh-CN" sz="1200" b="0" dirty="0">
                <a:solidFill>
                  <a:srgbClr val="838FA7"/>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0</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56B7C3"/>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sp</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rect</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y</a:t>
            </a:r>
            <a:r>
              <a:rPr lang="en-US" altLang="zh-CN" sz="1200" b="0" dirty="0">
                <a:solidFill>
                  <a:srgbClr val="B0B7C3"/>
                </a:solidFill>
                <a:effectLst/>
                <a:latin typeface="Consolas" panose="020B0609020204030204" pitchFamily="49" charset="0"/>
              </a:rPr>
              <a:t> </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FF9070"/>
                </a:solidFill>
                <a:effectLst/>
                <a:latin typeface="Consolas" panose="020B0609020204030204" pitchFamily="49" charset="0"/>
              </a:rPr>
              <a:t>D_XY</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d</a:t>
            </a:r>
            <a:r>
              <a:rPr lang="en-US" altLang="zh-CN" sz="1200" b="0" dirty="0">
                <a:solidFill>
                  <a:srgbClr val="838FA7"/>
                </a:solidFill>
                <a:effectLst/>
                <a:latin typeface="Consolas" panose="020B0609020204030204" pitchFamily="49" charset="0"/>
              </a:rPr>
              <a:t>][</a:t>
            </a:r>
            <a:r>
              <a:rPr lang="en-US" altLang="zh-CN" sz="1200" b="0" dirty="0">
                <a:solidFill>
                  <a:srgbClr val="FF9070"/>
                </a:solidFill>
                <a:effectLst/>
                <a:latin typeface="Consolas" panose="020B0609020204030204" pitchFamily="49" charset="0"/>
              </a:rPr>
              <a:t>1</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56B7C3"/>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sp</a:t>
            </a:r>
            <a:endParaRPr lang="en-US" altLang="zh-CN" sz="1200" b="0" dirty="0">
              <a:solidFill>
                <a:srgbClr val="9DA5B3"/>
              </a:solidFill>
              <a:effectLst/>
              <a:latin typeface="Consolas" panose="020B0609020204030204" pitchFamily="49" charset="0"/>
            </a:endParaRPr>
          </a:p>
          <a:p>
            <a:br>
              <a:rPr lang="en-US" altLang="zh-CN" sz="1200" b="0" dirty="0">
                <a:solidFill>
                  <a:srgbClr val="9DA5B3"/>
                </a:solidFill>
                <a:effectLst/>
                <a:latin typeface="Consolas" panose="020B0609020204030204" pitchFamily="49" charset="0"/>
              </a:rPr>
            </a:br>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draw</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E4BF7F"/>
                </a:solidFill>
                <a:effectLst/>
                <a:latin typeface="Consolas" panose="020B0609020204030204" pitchFamily="49" charset="0"/>
              </a:rPr>
              <a:t>scr</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scr</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blit</a:t>
            </a:r>
            <a:r>
              <a:rPr lang="en-US" altLang="zh-CN" sz="1200" b="0" dirty="0">
                <a:solidFill>
                  <a:srgbClr val="838FA7"/>
                </a:solidFill>
                <a:effectLst/>
                <a:latin typeface="Consolas" panose="020B0609020204030204" pitchFamily="49" charset="0"/>
              </a:rPr>
              <a:t>(</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image</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0" dirty="0" err="1">
                <a:solidFill>
                  <a:srgbClr val="E06C75"/>
                </a:solidFill>
                <a:effectLst/>
                <a:latin typeface="Consolas" panose="020B0609020204030204" pitchFamily="49" charset="0"/>
              </a:rPr>
              <a:t>rect</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p:txBody>
      </p:sp>
      <p:grpSp>
        <p:nvGrpSpPr>
          <p:cNvPr id="9" name="组合 8">
            <a:extLst>
              <a:ext uri="{FF2B5EF4-FFF2-40B4-BE49-F238E27FC236}">
                <a16:creationId xmlns:a16="http://schemas.microsoft.com/office/drawing/2014/main" id="{591E3475-2459-124C-5492-19CF1F40C308}"/>
              </a:ext>
            </a:extLst>
          </p:cNvPr>
          <p:cNvGrpSpPr/>
          <p:nvPr/>
        </p:nvGrpSpPr>
        <p:grpSpPr>
          <a:xfrm>
            <a:off x="5724128" y="3075806"/>
            <a:ext cx="2217958" cy="1872208"/>
            <a:chOff x="1191533" y="1347614"/>
            <a:chExt cx="2217958" cy="1872208"/>
          </a:xfrm>
        </p:grpSpPr>
        <p:grpSp>
          <p:nvGrpSpPr>
            <p:cNvPr id="10" name="组合 9">
              <a:extLst>
                <a:ext uri="{FF2B5EF4-FFF2-40B4-BE49-F238E27FC236}">
                  <a16:creationId xmlns:a16="http://schemas.microsoft.com/office/drawing/2014/main" id="{E5C49651-1D9C-A5DD-91A9-4098121C93ED}"/>
                </a:ext>
              </a:extLst>
            </p:cNvPr>
            <p:cNvGrpSpPr/>
            <p:nvPr/>
          </p:nvGrpSpPr>
          <p:grpSpPr>
            <a:xfrm>
              <a:off x="1191533" y="1347614"/>
              <a:ext cx="2217958" cy="1872208"/>
              <a:chOff x="1355190" y="1157153"/>
              <a:chExt cx="2217958" cy="3343544"/>
            </a:xfrm>
          </p:grpSpPr>
          <p:grpSp>
            <p:nvGrpSpPr>
              <p:cNvPr id="13" name="组合 12">
                <a:extLst>
                  <a:ext uri="{FF2B5EF4-FFF2-40B4-BE49-F238E27FC236}">
                    <a16:creationId xmlns:a16="http://schemas.microsoft.com/office/drawing/2014/main" id="{34BA7777-C52D-7232-A565-806010E04D82}"/>
                  </a:ext>
                </a:extLst>
              </p:cNvPr>
              <p:cNvGrpSpPr/>
              <p:nvPr/>
            </p:nvGrpSpPr>
            <p:grpSpPr>
              <a:xfrm>
                <a:off x="1355190" y="1157153"/>
                <a:ext cx="2217958" cy="3343544"/>
                <a:chOff x="1806920" y="1333321"/>
                <a:chExt cx="2393261" cy="4458058"/>
              </a:xfrm>
            </p:grpSpPr>
            <p:sp>
              <p:nvSpPr>
                <p:cNvPr id="15" name="任意多边形 182">
                  <a:extLst>
                    <a:ext uri="{FF2B5EF4-FFF2-40B4-BE49-F238E27FC236}">
                      <a16:creationId xmlns:a16="http://schemas.microsoft.com/office/drawing/2014/main" id="{98E48209-22C5-1608-A5B5-F0B19FD9709E}"/>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83">
                  <a:extLst>
                    <a:ext uri="{FF2B5EF4-FFF2-40B4-BE49-F238E27FC236}">
                      <a16:creationId xmlns:a16="http://schemas.microsoft.com/office/drawing/2014/main" id="{7151C895-1C6E-7726-23E8-BE7E5E54BC53}"/>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对角圆角矩形 184">
                <a:extLst>
                  <a:ext uri="{FF2B5EF4-FFF2-40B4-BE49-F238E27FC236}">
                    <a16:creationId xmlns:a16="http://schemas.microsoft.com/office/drawing/2014/main" id="{79A33388-6598-5328-D198-ABD2A4FC0A8A}"/>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sp>
          <p:nvSpPr>
            <p:cNvPr id="11" name="文本框 50">
              <a:extLst>
                <a:ext uri="{FF2B5EF4-FFF2-40B4-BE49-F238E27FC236}">
                  <a16:creationId xmlns:a16="http://schemas.microsoft.com/office/drawing/2014/main" id="{D4B31552-420C-7E87-0EA9-6A0853D7B145}"/>
                </a:ext>
              </a:extLst>
            </p:cNvPr>
            <p:cNvSpPr txBox="1"/>
            <p:nvPr/>
          </p:nvSpPr>
          <p:spPr>
            <a:xfrm>
              <a:off x="1513422" y="2038513"/>
              <a:ext cx="1609746" cy="890693"/>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根据精灵组在使用中的实际情况，增加了</a:t>
              </a:r>
              <a:r>
                <a:rPr lang="en-US" altLang="zh-CN" sz="1200" dirty="0">
                  <a:solidFill>
                    <a:srgbClr val="595959"/>
                  </a:solidFill>
                  <a:latin typeface="微软雅黑" panose="020B0503020204020204" pitchFamily="34" charset="-122"/>
                  <a:ea typeface="微软雅黑" panose="020B0503020204020204" pitchFamily="34" charset="-122"/>
                </a:rPr>
                <a:t>move</a:t>
              </a:r>
              <a:r>
                <a:rPr lang="zh-CN" altLang="en-US" sz="1200" dirty="0">
                  <a:solidFill>
                    <a:srgbClr val="595959"/>
                  </a:solidFill>
                  <a:latin typeface="微软雅黑" panose="020B0503020204020204" pitchFamily="34" charset="-122"/>
                  <a:ea typeface="微软雅黑" panose="020B0503020204020204" pitchFamily="34" charset="-122"/>
                </a:rPr>
                <a:t>方法。</a:t>
              </a:r>
            </a:p>
          </p:txBody>
        </p:sp>
        <p:sp>
          <p:nvSpPr>
            <p:cNvPr id="12" name="文本框 49">
              <a:extLst>
                <a:ext uri="{FF2B5EF4-FFF2-40B4-BE49-F238E27FC236}">
                  <a16:creationId xmlns:a16="http://schemas.microsoft.com/office/drawing/2014/main" id="{11C79B89-5AD7-A560-EFE2-91230536325D}"/>
                </a:ext>
              </a:extLst>
            </p:cNvPr>
            <p:cNvSpPr txBox="1"/>
            <p:nvPr/>
          </p:nvSpPr>
          <p:spPr>
            <a:xfrm>
              <a:off x="1680224" y="1590268"/>
              <a:ext cx="1276141" cy="323165"/>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优化精灵组</a:t>
              </a:r>
            </a:p>
          </p:txBody>
        </p:sp>
      </p:grpSp>
      <p:sp>
        <p:nvSpPr>
          <p:cNvPr id="17" name="Rectangle 1">
            <a:extLst>
              <a:ext uri="{FF2B5EF4-FFF2-40B4-BE49-F238E27FC236}">
                <a16:creationId xmlns:a16="http://schemas.microsoft.com/office/drawing/2014/main" id="{659DFB9B-FE8B-B5E6-0A33-E353AE839DC1}"/>
              </a:ext>
            </a:extLst>
          </p:cNvPr>
          <p:cNvSpPr>
            <a:spLocks noChangeArrowheads="1"/>
          </p:cNvSpPr>
          <p:nvPr/>
        </p:nvSpPr>
        <p:spPr bwMode="auto">
          <a:xfrm>
            <a:off x="899592" y="3295363"/>
            <a:ext cx="3601159" cy="1384995"/>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200" b="1" dirty="0">
                <a:solidFill>
                  <a:srgbClr val="A78CFA"/>
                </a:solidFill>
                <a:effectLst/>
                <a:latin typeface="Consolas" panose="020B0609020204030204" pitchFamily="49" charset="0"/>
              </a:rPr>
              <a:t>class</a:t>
            </a:r>
            <a:r>
              <a:rPr lang="en-US" altLang="zh-CN" sz="1200" b="0" dirty="0">
                <a:solidFill>
                  <a:srgbClr val="B0B7C3"/>
                </a:solidFill>
                <a:effectLst/>
                <a:latin typeface="Consolas" panose="020B0609020204030204" pitchFamily="49" charset="0"/>
              </a:rPr>
              <a:t> </a:t>
            </a:r>
            <a:r>
              <a:rPr lang="en-US" altLang="zh-CN" sz="1200" b="0" dirty="0" err="1">
                <a:solidFill>
                  <a:srgbClr val="56B7C3"/>
                </a:solidFill>
                <a:effectLst/>
                <a:latin typeface="Consolas" panose="020B0609020204030204" pitchFamily="49" charset="0"/>
              </a:rPr>
              <a:t>SpriteGroup</a:t>
            </a:r>
            <a:r>
              <a:rPr lang="en-US" altLang="zh-CN" sz="1200" b="0" dirty="0">
                <a:solidFill>
                  <a:srgbClr val="B0B7C3"/>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pg</a:t>
            </a:r>
            <a:r>
              <a:rPr lang="en-US" altLang="zh-CN" sz="1200" b="1" dirty="0" err="1">
                <a:solidFill>
                  <a:srgbClr val="838FA7"/>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sprite</a:t>
            </a:r>
            <a:r>
              <a:rPr lang="en-US" altLang="zh-CN" sz="1200" b="1" dirty="0" err="1">
                <a:solidFill>
                  <a:srgbClr val="838FA7"/>
                </a:solidFill>
                <a:effectLst/>
                <a:latin typeface="Consolas" panose="020B0609020204030204" pitchFamily="49" charset="0"/>
              </a:rPr>
              <a:t>.</a:t>
            </a:r>
            <a:r>
              <a:rPr lang="en-US" altLang="zh-CN" sz="1200" b="0" dirty="0" err="1">
                <a:solidFill>
                  <a:srgbClr val="56B7C3"/>
                </a:solidFill>
                <a:effectLst/>
                <a:latin typeface="Consolas" panose="020B0609020204030204" pitchFamily="49" charset="0"/>
              </a:rPr>
              <a:t>Group</a:t>
            </a:r>
            <a:r>
              <a:rPr lang="en-US" altLang="zh-CN" sz="1200" b="0" dirty="0">
                <a:solidFill>
                  <a:srgbClr val="B0B7C3"/>
                </a:solidFill>
                <a:effectLst/>
                <a:latin typeface="Consolas" panose="020B0609020204030204" pitchFamily="49" charset="0"/>
              </a:rPr>
              <a:t>)</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__</a:t>
            </a:r>
            <a:r>
              <a:rPr lang="en-US" altLang="zh-CN" sz="1200" b="1" dirty="0" err="1">
                <a:solidFill>
                  <a:srgbClr val="6495EE"/>
                </a:solidFill>
                <a:effectLst/>
                <a:latin typeface="Consolas" panose="020B0609020204030204" pitchFamily="49" charset="0"/>
              </a:rPr>
              <a:t>init</a:t>
            </a:r>
            <a:r>
              <a:rPr lang="en-US" altLang="zh-CN" sz="1200" b="1" dirty="0">
                <a:solidFill>
                  <a:srgbClr val="6495EE"/>
                </a:solidFill>
                <a:effectLst/>
                <a:latin typeface="Consolas" panose="020B0609020204030204" pitchFamily="49" charset="0"/>
              </a:rPr>
              <a:t>__</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super</a:t>
            </a:r>
            <a:r>
              <a:rPr lang="en-US" altLang="zh-CN" sz="1200" b="0" dirty="0">
                <a:solidFill>
                  <a:srgbClr val="838FA7"/>
                </a:solidFill>
                <a:effectLst/>
                <a:latin typeface="Consolas" panose="020B0609020204030204" pitchFamily="49" charset="0"/>
              </a:rPr>
              <a:t>()</a:t>
            </a:r>
            <a:r>
              <a:rPr lang="en-US" altLang="zh-CN" sz="1200" b="1" dirty="0">
                <a:solidFill>
                  <a:srgbClr val="838FA7"/>
                </a:solidFill>
                <a:effectLst/>
                <a:latin typeface="Consolas" panose="020B0609020204030204" pitchFamily="49" charset="0"/>
              </a:rPr>
              <a:t>.</a:t>
            </a:r>
            <a:r>
              <a:rPr lang="en-US" altLang="zh-CN" sz="1200" b="1" dirty="0">
                <a:solidFill>
                  <a:srgbClr val="6495EE"/>
                </a:solidFill>
                <a:effectLst/>
                <a:latin typeface="Consolas" panose="020B0609020204030204" pitchFamily="49" charset="0"/>
              </a:rPr>
              <a:t>__</a:t>
            </a:r>
            <a:r>
              <a:rPr lang="en-US" altLang="zh-CN" sz="1200" b="1" dirty="0" err="1">
                <a:solidFill>
                  <a:srgbClr val="6495EE"/>
                </a:solidFill>
                <a:effectLst/>
                <a:latin typeface="Consolas" panose="020B0609020204030204" pitchFamily="49" charset="0"/>
              </a:rPr>
              <a:t>init</a:t>
            </a:r>
            <a:r>
              <a:rPr lang="en-US" altLang="zh-CN" sz="1200" b="1" dirty="0">
                <a:solidFill>
                  <a:srgbClr val="6495EE"/>
                </a:solidFill>
                <a:effectLst/>
                <a:latin typeface="Consolas" panose="020B0609020204030204" pitchFamily="49" charset="0"/>
              </a:rPr>
              <a:t>__</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br>
              <a:rPr lang="en-US" altLang="zh-CN" sz="1200" b="0" dirty="0">
                <a:solidFill>
                  <a:srgbClr val="9DA5B3"/>
                </a:solidFill>
                <a:effectLst/>
                <a:latin typeface="Consolas" panose="020B0609020204030204" pitchFamily="49" charset="0"/>
              </a:rPr>
            </a:br>
            <a:r>
              <a:rPr lang="en-US" altLang="zh-CN" sz="1200" b="0" dirty="0">
                <a:solidFill>
                  <a:srgbClr val="B0B7C3"/>
                </a:solidFill>
                <a:effectLst/>
                <a:latin typeface="Consolas" panose="020B0609020204030204" pitchFamily="49" charset="0"/>
              </a:rPr>
              <a:t>    </a:t>
            </a:r>
            <a:r>
              <a:rPr lang="en-US" altLang="zh-CN" sz="1200" b="1" dirty="0">
                <a:solidFill>
                  <a:srgbClr val="A78CFA"/>
                </a:solidFill>
                <a:effectLst/>
                <a:latin typeface="Consolas" panose="020B0609020204030204" pitchFamily="49" charset="0"/>
              </a:rPr>
              <a:t>def</a:t>
            </a:r>
            <a:r>
              <a:rPr lang="en-US" altLang="zh-CN" sz="1200" b="0" dirty="0">
                <a:solidFill>
                  <a:srgbClr val="B0B7C3"/>
                </a:solidFill>
                <a:effectLst/>
                <a:latin typeface="Consolas" panose="020B0609020204030204" pitchFamily="49" charset="0"/>
              </a:rPr>
              <a:t> </a:t>
            </a:r>
            <a:r>
              <a:rPr lang="en-US" altLang="zh-CN" sz="1200" b="1" dirty="0">
                <a:solidFill>
                  <a:srgbClr val="6495EE"/>
                </a:solidFill>
                <a:effectLst/>
                <a:latin typeface="Consolas" panose="020B0609020204030204" pitchFamily="49" charset="0"/>
              </a:rPr>
              <a:t>move</a:t>
            </a:r>
            <a:r>
              <a:rPr lang="en-US" altLang="zh-CN" sz="1200" b="0" dirty="0">
                <a:solidFill>
                  <a:srgbClr val="838FA7"/>
                </a:solidFill>
                <a:effectLst/>
                <a:latin typeface="Consolas" panose="020B0609020204030204" pitchFamily="49" charset="0"/>
              </a:rPr>
              <a:t>(</a:t>
            </a:r>
            <a:r>
              <a:rPr lang="en-US" altLang="zh-CN" sz="1200" b="0" dirty="0">
                <a:solidFill>
                  <a:srgbClr val="E4BF7F"/>
                </a:solidFill>
                <a:effectLst/>
                <a:latin typeface="Consolas" panose="020B0609020204030204" pitchFamily="49" charset="0"/>
              </a:rPr>
              <a:t>self</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a:solidFill>
                  <a:srgbClr val="E4BF7F"/>
                </a:solidFill>
                <a:effectLst/>
                <a:latin typeface="Consolas" panose="020B0609020204030204" pitchFamily="49" charset="0"/>
              </a:rPr>
              <a:t>d</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E4BF7F"/>
                </a:solidFill>
                <a:effectLst/>
                <a:latin typeface="Consolas" panose="020B0609020204030204" pitchFamily="49" charset="0"/>
              </a:rPr>
              <a:t>sp</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1" dirty="0">
                <a:solidFill>
                  <a:srgbClr val="CF68E1"/>
                </a:solidFill>
                <a:effectLst/>
                <a:latin typeface="Consolas" panose="020B0609020204030204" pitchFamily="49" charset="0"/>
              </a:rPr>
              <a:t>for</a:t>
            </a:r>
            <a:r>
              <a:rPr lang="en-US" altLang="zh-CN" sz="1200" b="0" dirty="0">
                <a:solidFill>
                  <a:srgbClr val="B0B7C3"/>
                </a:solidFill>
                <a:effectLst/>
                <a:latin typeface="Consolas" panose="020B0609020204030204" pitchFamily="49" charset="0"/>
              </a:rPr>
              <a:t> obj </a:t>
            </a:r>
            <a:r>
              <a:rPr lang="en-US" altLang="zh-CN" sz="1200" b="1" dirty="0">
                <a:solidFill>
                  <a:srgbClr val="CF68E1"/>
                </a:solidFill>
                <a:effectLst/>
                <a:latin typeface="Consolas" panose="020B0609020204030204" pitchFamily="49" charset="0"/>
              </a:rPr>
              <a:t>in</a:t>
            </a:r>
            <a:r>
              <a:rPr lang="en-US" altLang="zh-CN" sz="1200" b="0" dirty="0">
                <a:solidFill>
                  <a:srgbClr val="B0B7C3"/>
                </a:solidFill>
                <a:effectLst/>
                <a:latin typeface="Consolas" panose="020B0609020204030204" pitchFamily="49" charset="0"/>
              </a:rPr>
              <a:t> </a:t>
            </a:r>
            <a:r>
              <a:rPr lang="en-US" altLang="zh-CN" sz="1200" b="1" dirty="0" err="1">
                <a:solidFill>
                  <a:srgbClr val="F02B77"/>
                </a:solidFill>
                <a:effectLst/>
                <a:latin typeface="Consolas" panose="020B0609020204030204" pitchFamily="49" charset="0"/>
              </a:rPr>
              <a:t>self</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sprites</a:t>
            </a:r>
            <a:r>
              <a:rPr lang="en-US" altLang="zh-CN" sz="1200" b="0" dirty="0">
                <a:solidFill>
                  <a:srgbClr val="838FA7"/>
                </a:solidFill>
                <a:effectLst/>
                <a:latin typeface="Consolas" panose="020B0609020204030204" pitchFamily="49" charset="0"/>
              </a:rPr>
              <a:t>()</a:t>
            </a:r>
            <a:r>
              <a:rPr lang="en-US" altLang="zh-CN" sz="1200" b="0" dirty="0">
                <a:solidFill>
                  <a:srgbClr val="8E99B1"/>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a:p>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obj</a:t>
            </a:r>
            <a:r>
              <a:rPr lang="en-US" altLang="zh-CN" sz="1200" b="1" dirty="0" err="1">
                <a:solidFill>
                  <a:srgbClr val="838FA7"/>
                </a:solidFill>
                <a:effectLst/>
                <a:latin typeface="Consolas" panose="020B0609020204030204" pitchFamily="49" charset="0"/>
              </a:rPr>
              <a:t>.</a:t>
            </a:r>
            <a:r>
              <a:rPr lang="en-US" altLang="zh-CN" sz="1200" b="1" dirty="0" err="1">
                <a:solidFill>
                  <a:srgbClr val="6495EE"/>
                </a:solidFill>
                <a:effectLst/>
                <a:latin typeface="Consolas" panose="020B0609020204030204" pitchFamily="49" charset="0"/>
              </a:rPr>
              <a:t>move</a:t>
            </a:r>
            <a:r>
              <a:rPr lang="en-US" altLang="zh-CN" sz="1200" b="0" dirty="0">
                <a:solidFill>
                  <a:srgbClr val="838FA7"/>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d</a:t>
            </a:r>
            <a:r>
              <a:rPr lang="en-US" altLang="zh-CN" sz="1200" b="0" dirty="0">
                <a:solidFill>
                  <a:srgbClr val="79859D"/>
                </a:solidFill>
                <a:effectLst/>
                <a:latin typeface="Consolas" panose="020B0609020204030204" pitchFamily="49" charset="0"/>
              </a:rPr>
              <a:t>,</a:t>
            </a:r>
            <a:r>
              <a:rPr lang="en-US" altLang="zh-CN" sz="1200" b="0" dirty="0">
                <a:solidFill>
                  <a:srgbClr val="B0B7C3"/>
                </a:solidFill>
                <a:effectLst/>
                <a:latin typeface="Consolas" panose="020B0609020204030204" pitchFamily="49" charset="0"/>
              </a:rPr>
              <a:t> </a:t>
            </a:r>
            <a:r>
              <a:rPr lang="en-US" altLang="zh-CN" sz="1200" b="0" dirty="0" err="1">
                <a:solidFill>
                  <a:srgbClr val="B0B7C3"/>
                </a:solidFill>
                <a:effectLst/>
                <a:latin typeface="Consolas" panose="020B0609020204030204" pitchFamily="49" charset="0"/>
              </a:rPr>
              <a:t>sp</a:t>
            </a:r>
            <a:r>
              <a:rPr lang="en-US" altLang="zh-CN" sz="1200" b="0" dirty="0">
                <a:solidFill>
                  <a:srgbClr val="838FA7"/>
                </a:solidFill>
                <a:effectLst/>
                <a:latin typeface="Consolas" panose="020B0609020204030204" pitchFamily="49" charset="0"/>
              </a:rPr>
              <a:t>)</a:t>
            </a:r>
            <a:endParaRPr lang="en-US" altLang="zh-CN" sz="12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1256234162"/>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Box 199"/>
          <p:cNvSpPr txBox="1"/>
          <p:nvPr/>
        </p:nvSpPr>
        <p:spPr>
          <a:xfrm>
            <a:off x="784151" y="281211"/>
            <a:ext cx="2764839" cy="411835"/>
          </a:xfrm>
          <a:prstGeom prst="rect">
            <a:avLst/>
          </a:prstGeom>
          <a:noFill/>
          <a:effectLst/>
        </p:spPr>
        <p:txBody>
          <a:bodyPr wrap="square" lIns="72572" tIns="36286" rIns="72572" bIns="36286" rtlCol="0">
            <a:spAutoFit/>
          </a:bodyPr>
          <a:lstStyle/>
          <a:p>
            <a:pPr lvl="0" algn="ctr"/>
            <a:r>
              <a:rPr lang="en-US" altLang="zh-CN" sz="2200" dirty="0" err="1">
                <a:solidFill>
                  <a:prstClr val="black"/>
                </a:solidFill>
                <a:latin typeface="微软雅黑"/>
                <a:ea typeface="微软雅黑"/>
              </a:rPr>
              <a:t>Pygame</a:t>
            </a:r>
            <a:r>
              <a:rPr lang="zh-CN" altLang="en-US" sz="2200" dirty="0">
                <a:solidFill>
                  <a:prstClr val="black"/>
                </a:solidFill>
                <a:latin typeface="微软雅黑"/>
                <a:ea typeface="微软雅黑"/>
              </a:rPr>
              <a:t>精灵的优化</a:t>
            </a:r>
          </a:p>
        </p:txBody>
      </p:sp>
      <p:grpSp>
        <p:nvGrpSpPr>
          <p:cNvPr id="4" name="组合 3">
            <a:extLst>
              <a:ext uri="{FF2B5EF4-FFF2-40B4-BE49-F238E27FC236}">
                <a16:creationId xmlns:a16="http://schemas.microsoft.com/office/drawing/2014/main" id="{A2501476-FCC5-91A4-6C15-83D17859C441}"/>
              </a:ext>
            </a:extLst>
          </p:cNvPr>
          <p:cNvGrpSpPr/>
          <p:nvPr/>
        </p:nvGrpSpPr>
        <p:grpSpPr>
          <a:xfrm>
            <a:off x="1187624" y="1157062"/>
            <a:ext cx="2217958" cy="3343544"/>
            <a:chOff x="1213163" y="1153715"/>
            <a:chExt cx="2217958" cy="3343544"/>
          </a:xfrm>
        </p:grpSpPr>
        <p:grpSp>
          <p:nvGrpSpPr>
            <p:cNvPr id="7" name="组合 6">
              <a:extLst>
                <a:ext uri="{FF2B5EF4-FFF2-40B4-BE49-F238E27FC236}">
                  <a16:creationId xmlns:a16="http://schemas.microsoft.com/office/drawing/2014/main" id="{373A458A-4515-7D22-66BA-6CB3E7522A24}"/>
                </a:ext>
              </a:extLst>
            </p:cNvPr>
            <p:cNvGrpSpPr/>
            <p:nvPr/>
          </p:nvGrpSpPr>
          <p:grpSpPr>
            <a:xfrm>
              <a:off x="1213163" y="1153715"/>
              <a:ext cx="2217958" cy="3343544"/>
              <a:chOff x="1355190" y="1157153"/>
              <a:chExt cx="2217958" cy="3343544"/>
            </a:xfrm>
          </p:grpSpPr>
          <p:grpSp>
            <p:nvGrpSpPr>
              <p:cNvPr id="22" name="组合 21">
                <a:extLst>
                  <a:ext uri="{FF2B5EF4-FFF2-40B4-BE49-F238E27FC236}">
                    <a16:creationId xmlns:a16="http://schemas.microsoft.com/office/drawing/2014/main" id="{2D04579A-BE45-9708-09FC-2D4B6E49A0BC}"/>
                  </a:ext>
                </a:extLst>
              </p:cNvPr>
              <p:cNvGrpSpPr/>
              <p:nvPr/>
            </p:nvGrpSpPr>
            <p:grpSpPr>
              <a:xfrm>
                <a:off x="1355190" y="1157153"/>
                <a:ext cx="2217958" cy="3343544"/>
                <a:chOff x="1806920" y="1333321"/>
                <a:chExt cx="2393261" cy="4458058"/>
              </a:xfrm>
            </p:grpSpPr>
            <p:sp>
              <p:nvSpPr>
                <p:cNvPr id="24" name="任意多边形 182">
                  <a:extLst>
                    <a:ext uri="{FF2B5EF4-FFF2-40B4-BE49-F238E27FC236}">
                      <a16:creationId xmlns:a16="http://schemas.microsoft.com/office/drawing/2014/main" id="{71A01CEB-2EF6-CEA4-8BD6-83B1A539E877}"/>
                    </a:ext>
                  </a:extLst>
                </p:cNvPr>
                <p:cNvSpPr/>
                <p:nvPr/>
              </p:nvSpPr>
              <p:spPr>
                <a:xfrm rot="5400000">
                  <a:off x="1806921" y="1333320"/>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83">
                  <a:extLst>
                    <a:ext uri="{FF2B5EF4-FFF2-40B4-BE49-F238E27FC236}">
                      <a16:creationId xmlns:a16="http://schemas.microsoft.com/office/drawing/2014/main" id="{958BDBD5-C960-6753-D0FE-27CB4456EBB7}"/>
                    </a:ext>
                  </a:extLst>
                </p:cNvPr>
                <p:cNvSpPr/>
                <p:nvPr/>
              </p:nvSpPr>
              <p:spPr>
                <a:xfrm rot="5400000" flipH="1" flipV="1">
                  <a:off x="3367451" y="4958648"/>
                  <a:ext cx="832730" cy="832731"/>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682F"/>
                </a:solidFill>
                <a:ln>
                  <a:noFill/>
                </a:ln>
                <a:effectLst>
                  <a:outerShdw blurRad="1397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对角圆角矩形 184">
                <a:extLst>
                  <a:ext uri="{FF2B5EF4-FFF2-40B4-BE49-F238E27FC236}">
                    <a16:creationId xmlns:a16="http://schemas.microsoft.com/office/drawing/2014/main" id="{870492A0-23E9-7E86-EC85-55139A96997D}"/>
                  </a:ext>
                </a:extLst>
              </p:cNvPr>
              <p:cNvSpPr/>
              <p:nvPr/>
            </p:nvSpPr>
            <p:spPr>
              <a:xfrm rot="5400000">
                <a:off x="898277" y="1857763"/>
                <a:ext cx="3100955" cy="1942234"/>
              </a:xfrm>
              <a:prstGeom prst="round2DiagRect">
                <a:avLst>
                  <a:gd name="adj1" fmla="val 22416"/>
                  <a:gd name="adj2" fmla="val 0"/>
                </a:avLst>
              </a:prstGeom>
              <a:pattFill prst="dkDnDiag">
                <a:fgClr>
                  <a:srgbClr val="EEEEEE"/>
                </a:fgClr>
                <a:bgClr>
                  <a:srgbClr val="F9F9F9"/>
                </a:bgClr>
              </a:pattFill>
              <a:ln w="15875">
                <a:gradFill flip="none" rotWithShape="1">
                  <a:gsLst>
                    <a:gs pos="0">
                      <a:schemeClr val="bg1"/>
                    </a:gs>
                    <a:gs pos="100000">
                      <a:srgbClr val="E2E2E2"/>
                    </a:gs>
                  </a:gsLst>
                  <a:lin ang="2700000" scaled="1"/>
                  <a:tileRect/>
                </a:gradFill>
              </a:ln>
              <a:effectLst>
                <a:outerShdw blurRad="190500" dist="762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8" name="组合 7">
              <a:extLst>
                <a:ext uri="{FF2B5EF4-FFF2-40B4-BE49-F238E27FC236}">
                  <a16:creationId xmlns:a16="http://schemas.microsoft.com/office/drawing/2014/main" id="{7D337FB5-B21A-4BA1-85CA-98E9E2E992B9}"/>
                </a:ext>
              </a:extLst>
            </p:cNvPr>
            <p:cNvGrpSpPr/>
            <p:nvPr/>
          </p:nvGrpSpPr>
          <p:grpSpPr>
            <a:xfrm>
              <a:off x="1595818" y="1517908"/>
              <a:ext cx="1312260" cy="447632"/>
              <a:chOff x="1873440" y="1872194"/>
              <a:chExt cx="1749680" cy="596843"/>
            </a:xfrm>
          </p:grpSpPr>
          <p:pic>
            <p:nvPicPr>
              <p:cNvPr id="20" name="图片 19">
                <a:extLst>
                  <a:ext uri="{FF2B5EF4-FFF2-40B4-BE49-F238E27FC236}">
                    <a16:creationId xmlns:a16="http://schemas.microsoft.com/office/drawing/2014/main" id="{0842C620-7B38-4330-4D7C-5CB27AAFB517}"/>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a14:imgEffect>
                        <a14:imgEffect>
                          <a14:colorTemperature colorTemp="1500"/>
                        </a14:imgEffect>
                        <a14:imgEffect>
                          <a14:saturation sat="0"/>
                        </a14:imgEffect>
                      </a14:imgLayer>
                    </a14:imgProps>
                  </a:ext>
                </a:extLst>
              </a:blip>
              <a:srcRect b="72279"/>
              <a:stretch>
                <a:fillRect/>
              </a:stretch>
            </p:blipFill>
            <p:spPr>
              <a:xfrm flipH="1">
                <a:off x="1873440" y="1872194"/>
                <a:ext cx="1749680" cy="92018"/>
              </a:xfrm>
              <a:prstGeom prst="rect">
                <a:avLst/>
              </a:prstGeom>
            </p:spPr>
          </p:pic>
          <p:pic>
            <p:nvPicPr>
              <p:cNvPr id="21" name="图片 20">
                <a:extLst>
                  <a:ext uri="{FF2B5EF4-FFF2-40B4-BE49-F238E27FC236}">
                    <a16:creationId xmlns:a16="http://schemas.microsoft.com/office/drawing/2014/main" id="{38A8C69E-DB65-7FF7-0F0C-E804108FA807}"/>
                  </a:ext>
                </a:extLst>
              </p:cNvPr>
              <p:cNvPicPr>
                <a:picLocks noChangeAspect="1"/>
              </p:cNvPicPr>
              <p:nvPr/>
            </p:nvPicPr>
            <p:blipFill rotWithShape="1">
              <a:blip r:embed="rId5">
                <a:extLst>
                  <a:ext uri="{BEBA8EAE-BF5A-486C-A8C5-ECC9F3942E4B}">
                    <a14:imgProps xmlns:a14="http://schemas.microsoft.com/office/drawing/2010/main">
                      <a14:imgLayer r:embed="rId4">
                        <a14:imgEffect>
                          <a14:brightnessContrast bright="20000"/>
                        </a14:imgEffect>
                        <a14:imgEffect>
                          <a14:colorTemperature colorTemp="2000"/>
                        </a14:imgEffect>
                        <a14:imgEffect>
                          <a14:saturation sat="0"/>
                        </a14:imgEffect>
                      </a14:imgLayer>
                    </a14:imgProps>
                  </a:ext>
                </a:extLst>
              </a:blip>
              <a:srcRect b="72279"/>
              <a:stretch>
                <a:fillRect/>
              </a:stretch>
            </p:blipFill>
            <p:spPr>
              <a:xfrm flipH="1" flipV="1">
                <a:off x="1873440" y="2377019"/>
                <a:ext cx="1749680" cy="92018"/>
              </a:xfrm>
              <a:prstGeom prst="rect">
                <a:avLst/>
              </a:prstGeom>
            </p:spPr>
          </p:pic>
        </p:grpSp>
        <p:sp>
          <p:nvSpPr>
            <p:cNvPr id="18" name="文本框 50">
              <a:extLst>
                <a:ext uri="{FF2B5EF4-FFF2-40B4-BE49-F238E27FC236}">
                  <a16:creationId xmlns:a16="http://schemas.microsoft.com/office/drawing/2014/main" id="{80BADBCB-FF1D-A515-34C7-768DE40D3C09}"/>
                </a:ext>
              </a:extLst>
            </p:cNvPr>
            <p:cNvSpPr txBox="1"/>
            <p:nvPr/>
          </p:nvSpPr>
          <p:spPr>
            <a:xfrm>
              <a:off x="1538961" y="2035166"/>
              <a:ext cx="1609746" cy="1167692"/>
            </a:xfrm>
            <a:prstGeom prst="rect">
              <a:avLst/>
            </a:prstGeom>
            <a:noFill/>
          </p:spPr>
          <p:txBody>
            <a:bodyPr wrap="square" rtlCol="0">
              <a:spAutoFit/>
            </a:bodyPr>
            <a:lstStyle/>
            <a:p>
              <a:pPr>
                <a:lnSpc>
                  <a:spcPct val="150000"/>
                </a:lnSpc>
              </a:pPr>
              <a:r>
                <a:rPr lang="zh-CN" altLang="en-US" sz="1200" dirty="0">
                  <a:solidFill>
                    <a:srgbClr val="595959"/>
                  </a:solidFill>
                  <a:latin typeface="微软雅黑" panose="020B0503020204020204" pitchFamily="34" charset="-122"/>
                  <a:ea typeface="微软雅黑" panose="020B0503020204020204" pitchFamily="34" charset="-122"/>
                </a:rPr>
                <a:t>在使用过程中发现经常有一些需要动态的精灵，因此继承出了专门处理动态的精灵。</a:t>
              </a:r>
            </a:p>
          </p:txBody>
        </p:sp>
        <p:sp>
          <p:nvSpPr>
            <p:cNvPr id="19" name="文本框 49">
              <a:extLst>
                <a:ext uri="{FF2B5EF4-FFF2-40B4-BE49-F238E27FC236}">
                  <a16:creationId xmlns:a16="http://schemas.microsoft.com/office/drawing/2014/main" id="{75E0D2C2-4D0A-6E64-F644-770814C3339C}"/>
                </a:ext>
              </a:extLst>
            </p:cNvPr>
            <p:cNvSpPr txBox="1"/>
            <p:nvPr/>
          </p:nvSpPr>
          <p:spPr>
            <a:xfrm>
              <a:off x="1705763" y="1586921"/>
              <a:ext cx="1276141" cy="323165"/>
            </a:xfrm>
            <a:prstGeom prst="rect">
              <a:avLst/>
            </a:prstGeom>
            <a:noFill/>
          </p:spPr>
          <p:txBody>
            <a:bodyPr wrap="square" rtlCol="0">
              <a:spAutoFit/>
            </a:bodyPr>
            <a:lstStyle/>
            <a:p>
              <a:r>
                <a:rPr lang="zh-CN" altLang="en-US" sz="1500" dirty="0">
                  <a:solidFill>
                    <a:srgbClr val="00682F"/>
                  </a:solidFill>
                  <a:latin typeface="时尚中黑简体" pitchFamily="2" charset="-122"/>
                  <a:ea typeface="时尚中黑简体" pitchFamily="2" charset="-122"/>
                </a:rPr>
                <a:t>动态图精灵</a:t>
              </a:r>
            </a:p>
          </p:txBody>
        </p:sp>
      </p:grpSp>
      <p:sp>
        <p:nvSpPr>
          <p:cNvPr id="26" name="Rectangle 1">
            <a:extLst>
              <a:ext uri="{FF2B5EF4-FFF2-40B4-BE49-F238E27FC236}">
                <a16:creationId xmlns:a16="http://schemas.microsoft.com/office/drawing/2014/main" id="{57D41542-0BA3-4238-1FA9-AE3074ADF6C3}"/>
              </a:ext>
            </a:extLst>
          </p:cNvPr>
          <p:cNvSpPr>
            <a:spLocks noChangeArrowheads="1"/>
          </p:cNvSpPr>
          <p:nvPr/>
        </p:nvSpPr>
        <p:spPr bwMode="auto">
          <a:xfrm>
            <a:off x="3622459" y="1415703"/>
            <a:ext cx="5053997" cy="2970044"/>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100" b="1" dirty="0">
                <a:solidFill>
                  <a:srgbClr val="A78CFA"/>
                </a:solidFill>
                <a:effectLst/>
                <a:latin typeface="Consolas" panose="020B0609020204030204" pitchFamily="49" charset="0"/>
              </a:rPr>
              <a:t>class</a:t>
            </a:r>
            <a:r>
              <a:rPr lang="en-US" altLang="zh-CN" sz="1100" b="0" dirty="0">
                <a:solidFill>
                  <a:srgbClr val="B0B7C3"/>
                </a:solidFill>
                <a:effectLst/>
                <a:latin typeface="Consolas" panose="020B0609020204030204" pitchFamily="49" charset="0"/>
              </a:rPr>
              <a:t> </a:t>
            </a:r>
            <a:r>
              <a:rPr lang="en-US" altLang="zh-CN" sz="1100" b="0" dirty="0" err="1">
                <a:solidFill>
                  <a:srgbClr val="56B7C3"/>
                </a:solidFill>
                <a:effectLst/>
                <a:latin typeface="Consolas" panose="020B0609020204030204" pitchFamily="49" charset="0"/>
              </a:rPr>
              <a:t>SpriteMulti</a:t>
            </a:r>
            <a:r>
              <a:rPr lang="en-US" altLang="zh-CN" sz="1100" b="0" dirty="0">
                <a:solidFill>
                  <a:srgbClr val="B0B7C3"/>
                </a:solidFill>
                <a:effectLst/>
                <a:latin typeface="Consolas" panose="020B0609020204030204" pitchFamily="49" charset="0"/>
              </a:rPr>
              <a:t>(</a:t>
            </a:r>
            <a:r>
              <a:rPr lang="en-US" altLang="zh-CN" sz="1100" b="0" dirty="0">
                <a:solidFill>
                  <a:srgbClr val="56B7C3"/>
                </a:solidFill>
                <a:effectLst/>
                <a:latin typeface="Consolas" panose="020B0609020204030204" pitchFamily="49" charset="0"/>
              </a:rPr>
              <a:t>Sprite</a:t>
            </a:r>
            <a:r>
              <a:rPr lang="en-US" altLang="zh-CN" sz="1100" b="0" dirty="0">
                <a:solidFill>
                  <a:srgbClr val="B0B7C3"/>
                </a:solidFill>
                <a:effectLst/>
                <a:latin typeface="Consolas" panose="020B0609020204030204" pitchFamily="49" charset="0"/>
              </a:rPr>
              <a:t>)</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a:solidFill>
                  <a:srgbClr val="6495EE"/>
                </a:solidFill>
                <a:effectLst/>
                <a:latin typeface="Consolas" panose="020B0609020204030204" pitchFamily="49" charset="0"/>
              </a:rPr>
              <a:t>__</a:t>
            </a:r>
            <a:r>
              <a:rPr lang="en-US" altLang="zh-CN" sz="1100" b="1" dirty="0" err="1">
                <a:solidFill>
                  <a:srgbClr val="6495EE"/>
                </a:solidFill>
                <a:effectLst/>
                <a:latin typeface="Consolas" panose="020B0609020204030204" pitchFamily="49" charset="0"/>
              </a:rPr>
              <a:t>init</a:t>
            </a:r>
            <a:r>
              <a:rPr lang="en-US" altLang="zh-CN" sz="1100" b="1" dirty="0">
                <a:solidFill>
                  <a:srgbClr val="6495EE"/>
                </a:solidFill>
                <a:effectLst/>
                <a:latin typeface="Consolas" panose="020B0609020204030204" pitchFamily="49" charset="0"/>
              </a:rPr>
              <a:t>__</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6495EE"/>
                </a:solidFill>
                <a:effectLst/>
                <a:latin typeface="Consolas" panose="020B0609020204030204" pitchFamily="49" charset="0"/>
              </a:rPr>
              <a:t>super</a:t>
            </a:r>
            <a:r>
              <a:rPr lang="en-US" altLang="zh-CN" sz="1100" b="0" dirty="0">
                <a:solidFill>
                  <a:srgbClr val="838FA7"/>
                </a:solidFill>
                <a:effectLst/>
                <a:latin typeface="Consolas" panose="020B0609020204030204" pitchFamily="49" charset="0"/>
              </a:rPr>
              <a:t>()</a:t>
            </a:r>
            <a:r>
              <a:rPr lang="en-US" altLang="zh-CN" sz="1100" b="1" dirty="0">
                <a:solidFill>
                  <a:srgbClr val="838FA7"/>
                </a:solidFill>
                <a:effectLst/>
                <a:latin typeface="Consolas" panose="020B0609020204030204" pitchFamily="49" charset="0"/>
              </a:rPr>
              <a:t>.</a:t>
            </a:r>
            <a:r>
              <a:rPr lang="en-US" altLang="zh-CN" sz="1100" b="1" dirty="0">
                <a:solidFill>
                  <a:srgbClr val="6495EE"/>
                </a:solidFill>
                <a:effectLst/>
                <a:latin typeface="Consolas" panose="020B0609020204030204" pitchFamily="49" charset="0"/>
              </a:rPr>
              <a:t>__</a:t>
            </a:r>
            <a:r>
              <a:rPr lang="en-US" altLang="zh-CN" sz="1100" b="1" dirty="0" err="1">
                <a:solidFill>
                  <a:srgbClr val="6495EE"/>
                </a:solidFill>
                <a:effectLst/>
                <a:latin typeface="Consolas" panose="020B0609020204030204" pitchFamily="49" charset="0"/>
              </a:rPr>
              <a:t>init</a:t>
            </a:r>
            <a:r>
              <a:rPr lang="en-US" altLang="zh-CN" sz="1100" b="1" dirty="0">
                <a:solidFill>
                  <a:srgbClr val="6495EE"/>
                </a:solidFill>
                <a:effectLst/>
                <a:latin typeface="Consolas" panose="020B0609020204030204" pitchFamily="49" charset="0"/>
              </a:rPr>
              <a:t>__</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image_idx</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image_timer</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images</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None</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roll_image</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image_timer</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if</a:t>
            </a:r>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image_timer</a:t>
            </a:r>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&lt;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image_idx</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1</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if</a:t>
            </a:r>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image_idx</a:t>
            </a:r>
            <a:r>
              <a:rPr lang="en-US" altLang="zh-CN" sz="1100" b="0" dirty="0">
                <a:solidFill>
                  <a:srgbClr val="B0B7C3"/>
                </a:solidFill>
                <a:effectLst/>
                <a:latin typeface="Consolas" panose="020B0609020204030204" pitchFamily="49" charset="0"/>
              </a:rPr>
              <a:t> </a:t>
            </a:r>
            <a:r>
              <a:rPr lang="en-US" altLang="zh-CN" sz="1100" b="1" dirty="0">
                <a:solidFill>
                  <a:srgbClr val="CF68E1"/>
                </a:solidFill>
                <a:effectLst/>
                <a:latin typeface="Consolas" panose="020B0609020204030204" pitchFamily="49" charset="0"/>
              </a:rPr>
              <a:t>&gt;=</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len</a:t>
            </a:r>
            <a:r>
              <a:rPr lang="en-US" altLang="zh-CN" sz="1100" b="0" dirty="0">
                <a:solidFill>
                  <a:srgbClr val="838FA7"/>
                </a:solidFill>
                <a:effectLst/>
                <a:latin typeface="Consolas" panose="020B0609020204030204" pitchFamily="49" charset="0"/>
              </a:rPr>
              <a:t>(</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images</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image_idx</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0</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B0B7C3"/>
                </a:solidFill>
                <a:effectLst/>
                <a:latin typeface="Consolas" panose="020B0609020204030204" pitchFamily="49" charset="0"/>
              </a:rPr>
              <a:t>images</a:t>
            </a:r>
            <a:r>
              <a:rPr lang="en-US" altLang="zh-CN" sz="1100" b="0" dirty="0">
                <a:solidFill>
                  <a:srgbClr val="838FA7"/>
                </a:solidFill>
                <a:effectLst/>
                <a:latin typeface="Consolas" panose="020B0609020204030204" pitchFamily="49" charset="0"/>
              </a:rPr>
              <a:t>[</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image_idx</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image_timer</a:t>
            </a:r>
            <a:r>
              <a:rPr lang="en-US" altLang="zh-CN" sz="1100" b="0" dirty="0">
                <a:solidFill>
                  <a:srgbClr val="B0B7C3"/>
                </a:solidFill>
                <a:effectLst/>
                <a:latin typeface="Consolas" panose="020B0609020204030204" pitchFamily="49" charset="0"/>
              </a:rPr>
              <a:t> </a:t>
            </a:r>
            <a:r>
              <a:rPr lang="en-US" altLang="zh-CN" sz="1100" b="0" dirty="0">
                <a:solidFill>
                  <a:srgbClr val="838FA7"/>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0" dirty="0">
                <a:solidFill>
                  <a:srgbClr val="FF9070"/>
                </a:solidFill>
                <a:effectLst/>
                <a:latin typeface="Consolas" panose="020B0609020204030204" pitchFamily="49" charset="0"/>
              </a:rPr>
              <a:t>IMG_ROLL_SPD</a:t>
            </a:r>
            <a:r>
              <a:rPr lang="en-US" altLang="zh-CN" sz="1100" b="0" dirty="0">
                <a:solidFill>
                  <a:srgbClr val="B0B7C3"/>
                </a:solidFill>
                <a:effectLst/>
                <a:latin typeface="Consolas" panose="020B0609020204030204" pitchFamily="49" charset="0"/>
              </a:rPr>
              <a:t> </a:t>
            </a:r>
            <a:r>
              <a:rPr lang="en-US" altLang="zh-CN" sz="1100" b="0" dirty="0">
                <a:solidFill>
                  <a:srgbClr val="56B7C3"/>
                </a:solidFill>
                <a:effectLst/>
                <a:latin typeface="Consolas" panose="020B0609020204030204" pitchFamily="49" charset="0"/>
              </a:rPr>
              <a:t>//</a:t>
            </a:r>
            <a:r>
              <a:rPr lang="en-US" altLang="zh-CN" sz="1100" b="0" dirty="0">
                <a:solidFill>
                  <a:srgbClr val="B0B7C3"/>
                </a:solidFill>
                <a:effectLst/>
                <a:latin typeface="Consolas" panose="020B0609020204030204" pitchFamily="49" charset="0"/>
              </a:rPr>
              <a:t> </a:t>
            </a:r>
            <a:r>
              <a:rPr lang="en-US" altLang="zh-CN" sz="1100" b="1" dirty="0" err="1">
                <a:solidFill>
                  <a:srgbClr val="6495EE"/>
                </a:solidFill>
                <a:effectLst/>
                <a:latin typeface="Consolas" panose="020B0609020204030204" pitchFamily="49" charset="0"/>
              </a:rPr>
              <a:t>len</a:t>
            </a:r>
            <a:r>
              <a:rPr lang="en-US" altLang="zh-CN" sz="1100" b="0" dirty="0">
                <a:solidFill>
                  <a:srgbClr val="838FA7"/>
                </a:solidFill>
                <a:effectLst/>
                <a:latin typeface="Consolas" panose="020B0609020204030204" pitchFamily="49" charset="0"/>
              </a:rPr>
              <a:t>(</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0" dirty="0" err="1">
                <a:solidFill>
                  <a:srgbClr val="E06C75"/>
                </a:solidFill>
                <a:effectLst/>
                <a:latin typeface="Consolas" panose="020B0609020204030204" pitchFamily="49" charset="0"/>
              </a:rPr>
              <a:t>images</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br>
              <a:rPr lang="en-US" altLang="zh-CN" sz="1100" b="0" dirty="0">
                <a:solidFill>
                  <a:srgbClr val="9DA5B3"/>
                </a:solidFill>
                <a:effectLst/>
                <a:latin typeface="Consolas" panose="020B0609020204030204" pitchFamily="49" charset="0"/>
              </a:rPr>
            </a:br>
            <a:r>
              <a:rPr lang="en-US" altLang="zh-CN" sz="1100" b="0" dirty="0">
                <a:solidFill>
                  <a:srgbClr val="B0B7C3"/>
                </a:solidFill>
                <a:effectLst/>
                <a:latin typeface="Consolas" panose="020B0609020204030204" pitchFamily="49" charset="0"/>
              </a:rPr>
              <a:t>    </a:t>
            </a:r>
            <a:r>
              <a:rPr lang="en-US" altLang="zh-CN" sz="1100" b="1" dirty="0">
                <a:solidFill>
                  <a:srgbClr val="A78CFA"/>
                </a:solidFill>
                <a:effectLst/>
                <a:latin typeface="Consolas" panose="020B0609020204030204" pitchFamily="49" charset="0"/>
              </a:rPr>
              <a:t>def</a:t>
            </a:r>
            <a:r>
              <a:rPr lang="en-US" altLang="zh-CN" sz="1100" b="0" dirty="0">
                <a:solidFill>
                  <a:srgbClr val="B0B7C3"/>
                </a:solidFill>
                <a:effectLst/>
                <a:latin typeface="Consolas" panose="020B0609020204030204" pitchFamily="49" charset="0"/>
              </a:rPr>
              <a:t> </a:t>
            </a:r>
            <a:r>
              <a:rPr lang="en-US" altLang="zh-CN" sz="1100" b="1" dirty="0">
                <a:solidFill>
                  <a:srgbClr val="6495EE"/>
                </a:solidFill>
                <a:effectLst/>
                <a:latin typeface="Consolas" panose="020B0609020204030204" pitchFamily="49" charset="0"/>
              </a:rPr>
              <a:t>update</a:t>
            </a:r>
            <a:r>
              <a:rPr lang="en-US" altLang="zh-CN" sz="1100" b="0" dirty="0">
                <a:solidFill>
                  <a:srgbClr val="838FA7"/>
                </a:solidFill>
                <a:effectLst/>
                <a:latin typeface="Consolas" panose="020B0609020204030204" pitchFamily="49" charset="0"/>
              </a:rPr>
              <a:t>(</a:t>
            </a:r>
            <a:r>
              <a:rPr lang="en-US" altLang="zh-CN" sz="1100" b="0" dirty="0">
                <a:solidFill>
                  <a:srgbClr val="E4BF7F"/>
                </a:solidFill>
                <a:effectLst/>
                <a:latin typeface="Consolas" panose="020B0609020204030204" pitchFamily="49" charset="0"/>
              </a:rPr>
              <a:t>self</a:t>
            </a:r>
            <a:r>
              <a:rPr lang="en-US" altLang="zh-CN" sz="1100" b="0" dirty="0">
                <a:solidFill>
                  <a:srgbClr val="838FA7"/>
                </a:solidFill>
                <a:effectLst/>
                <a:latin typeface="Consolas" panose="020B0609020204030204" pitchFamily="49" charset="0"/>
              </a:rPr>
              <a:t>)</a:t>
            </a:r>
            <a:r>
              <a:rPr lang="en-US" altLang="zh-CN" sz="1100" b="0" dirty="0">
                <a:solidFill>
                  <a:srgbClr val="8E99B1"/>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a:p>
            <a:r>
              <a:rPr lang="en-US" altLang="zh-CN" sz="1100" b="0" dirty="0">
                <a:solidFill>
                  <a:srgbClr val="B0B7C3"/>
                </a:solidFill>
                <a:effectLst/>
                <a:latin typeface="Consolas" panose="020B0609020204030204" pitchFamily="49" charset="0"/>
              </a:rPr>
              <a:t>        </a:t>
            </a:r>
            <a:r>
              <a:rPr lang="en-US" altLang="zh-CN" sz="1100" b="1" dirty="0" err="1">
                <a:solidFill>
                  <a:srgbClr val="F02B77"/>
                </a:solidFill>
                <a:effectLst/>
                <a:latin typeface="Consolas" panose="020B0609020204030204" pitchFamily="49" charset="0"/>
              </a:rPr>
              <a:t>self</a:t>
            </a:r>
            <a:r>
              <a:rPr lang="en-US" altLang="zh-CN" sz="1100" b="1" dirty="0" err="1">
                <a:solidFill>
                  <a:srgbClr val="838FA7"/>
                </a:solidFill>
                <a:effectLst/>
                <a:latin typeface="Consolas" panose="020B0609020204030204" pitchFamily="49" charset="0"/>
              </a:rPr>
              <a:t>.</a:t>
            </a:r>
            <a:r>
              <a:rPr lang="en-US" altLang="zh-CN" sz="1100" b="1" dirty="0" err="1">
                <a:solidFill>
                  <a:srgbClr val="6495EE"/>
                </a:solidFill>
                <a:effectLst/>
                <a:latin typeface="Consolas" panose="020B0609020204030204" pitchFamily="49" charset="0"/>
              </a:rPr>
              <a:t>roll_image</a:t>
            </a:r>
            <a:r>
              <a:rPr lang="en-US" altLang="zh-CN" sz="1100" b="0" dirty="0">
                <a:solidFill>
                  <a:srgbClr val="838FA7"/>
                </a:solidFill>
                <a:effectLst/>
                <a:latin typeface="Consolas" panose="020B0609020204030204" pitchFamily="49" charset="0"/>
              </a:rPr>
              <a:t>()</a:t>
            </a:r>
            <a:endParaRPr lang="en-US" altLang="zh-CN" sz="1100" b="0" dirty="0">
              <a:solidFill>
                <a:srgbClr val="9DA5B3"/>
              </a:solidFill>
              <a:effectLst/>
              <a:latin typeface="Consolas" panose="020B0609020204030204" pitchFamily="49" charset="0"/>
            </a:endParaRPr>
          </a:p>
        </p:txBody>
      </p:sp>
    </p:spTree>
    <p:extLst>
      <p:ext uri="{BB962C8B-B14F-4D97-AF65-F5344CB8AC3E}">
        <p14:creationId xmlns:p14="http://schemas.microsoft.com/office/powerpoint/2010/main" val="1919289737"/>
      </p:ext>
    </p:extLst>
  </p:cSld>
  <p:clrMapOvr>
    <a:masterClrMapping/>
  </p:clrMapOvr>
  <p:transition spd="slow"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wipe(left)">
                                      <p:cBhvr>
                                        <p:cTn id="7"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9bf32b21c57e606988ab10ec694d2e32676a8b"/>
  <p:tag name="ISPRING_RESOURCE_PATHS_HASH_PRESENTER" val="1e23aa3dfefa2dda7d344b154acf39862a589a"/>
  <p:tag name="ISPRING_PLAYERS_CUSTOMIZATION" val="UEsDBBQAAgAIAImQhEfpbttk5AMAAHQOAAAdAAAAdW5pdmVyc2FsL2NvbW1vbl9tZXNzYWdlcy5sbmetV91u2zYUvi/QdyAEFNgulrYDWhSD44C2GFuILLkSHSdbB4GRGJsIRbr6cZtd7Wn2YHuSHVFyYqcdJMW9sGDS/r7z950jcnD2NZVoy7NcaHVqvT15YyGuYp0ItTq1FvT8lw8WygumEia14qeW0hY6G758MZBMrUq24vD95QuEBinPc1jmw2r1uEYiObXmo2jsz+bYu45cf+JHI2diDcc63TB1j1y90p+yn359/+Hr23fvfx68bpBdiMIZdt1DKmSY3r3pQOTRwHcjYCNu5JErag2rZz+cv6Cu4xFr2Hzph54H5NIaVs9W3CIIiEej0HVsEjlh5PnU5MIllNjW8FqXaM22HBUabQX/goo1h0oWIuMolyIxP8QaNlTJ24zZAV463iSivu+GEfHs3Y41JCpBdsa+gD56sgQ4JAEQZCzn2TOwkSm1gSMsZT+GqTOZuvChlQtTsVpL+BR9/ZgTD6rFVRtqRsIQT0g08q+gTiArvw/CvwA1XfRBXJMQFEDCNoyHL50Jpo7vVQoKSEgDZ/wgn5gppJW8RyyOAYc2Gd8KXeawUymKJ7WQ8n5WQvJxAcJ1sPsdkdaESCgj15XYcnAhS9rrAi0zJnZVmY8L5/foHDsusSMole0vI2p6uTLGQP1KF4hJqasAwC5LtkzFHN3wmJUgpXv4WyIS87cNg7ArTz6X4i/EiqZzXjVN59nk6tXJca451IVhsWSZ6tBBT6gOWv7bYNMyh0iLgqeboi2KvUyc/BAvjo1rjsPwf4PqUpcjI3piv284IUicBPBig24fCd0dQWagDxhrKROyO8rxzsHQPOM5jHieIUfd9rDp+Q2Bp9FzOS4h8wcuXEJFeuCXZBQ6tMoxv8lF0fpKMoWq6/19jcRwBpC84I86ueG3GvpfcraFIsK+yGvhnDzDWC9B7CZrNQL353TD4oFDK1bAiQuBS1KkEH/SgXMxI7sM1uP1IBNLXcrEjDMp7syIhdqUaZ2QTV2n2uhtplOzK1m+66V6wp8d40UdXFAbne8ZbCMNCQ7G02iMvTGpTnNVD8uOINBy5ZNLw8jFowoOok5ZEa/hvXKrS5V0JKoPZDY5x0DWpDTkLIvX//79T0eOJ57Uu6jZ/a0XCXRoNZfIA9kfni54/mcbCcWjQ5xZdEE1B9gdruN51lS9SR6mFI+nMxBGaHSgyyxuPy7sM8xwcAHDwZy2rOGMZXcwWajWsheLCbkSQtHP+uNZviykULwP9rjZXAVMnXmEbdtcbKAJpIjv6ndagpiZbtUNR8INpyvZeIo9GDxP+Hgiip6EZtbv2hwarl4/ttv229H/sMrN/XDweu+6+B9QSwMEFAACAAgAiZCER6uvADQSAwAAYQsAACcAAAB1bml2ZXJzYWwvZmxhc2hfcHVibGlzaGluZ19zZXR0aW5ncy54bWzVVt1SGjEUvucpMul4KYsWq2V2cTr8TB0VGKFVr5ywCWzGbLJNsiBe9Wn6YH2SnmwEYbTOqnWmDheQk3O+8/+R8PAmFWjGtOFKRninWsOIyVhRLqcR/jbqbh9gZCyRlAglWYSlwuiwWQmzfCy4SYbMWlA1CGCkaWQ2wom1WSMI5vN5lZtMu1slcgv4phqrNMg0M0xapoNMkAV82UXGDG5WKgiFXnSqaC4Y4hRCkNxFR0RXEJPgwKuNSXw91SqXtKWE0khPxxH+UGu5z1LHQ7V5yqRLzjRB6MS2QSjlLh4ihvyWoYTxaQKB79cxmnNqkwjv1h0KaAcPUQpsnwNxKC0FyUh7B58ySyixxB+9P8turFkKvIguJEl5PIIb5PKPcHt09fVy0Dk7OeodX436/ZPR0cAHUdgEmzhhsOkohIBUrmO28hMSa0mcQNxgMyHCsDBYFy3VJkpuBOfOaKwE1L6wgnlIx4z2SMrWujG85rILmjsYTSARsYjwF82JwIhbIni8Mjb52Fhui/531zURYMGcMXQ6xPfufXXihGjD1sNa3hhX87h5rnJB0ULlSPBrhqxCkH+ewq+EofXmoIlWaSGF8bHICA4eZ5zNGT0sanoH+DdHl+AizcESJjcTzHoPP3J+i8ZsojTgMjKDGQc5Nx6/+izgjBhzD0qWMW4NT47anaujXrtzseUSJHRGZPxMcGg4SzP7FvgEcpcKXAihoJprEFCZmOSGFf2hnBZqZdIs7Tshs6LprpEFKLSbQzweEy5iGE0uc1YWMCYSKSkWiMSwQsaN0Iyr3IDED4uHNi8K0JsiLotQp7BB4ExTpsug1XZ2P9b3Pu0ffG5Ug98/f20/aXRHKwNBnDfPK60niWVFLg93LgwcFzxODVbn/yczDM4638vUtde5GJXqZmdYCq5fRqt/XEbrzFPZYI3GypidEy2BiN6Fag84c+oJGlhT8JRbRv/lOrxgpF/1b+f34W1G+g1zfs0av5uU/Wn1cNp4KYXBo085d5NyyVMohGPv1fuvuVevwdvr0atKBdA2n8XNyh9QSwMEFAACAAgAiZCER+ShKwC+AgAAVQoAACEAAAB1bml2ZXJzYWwvZmxhc2hfc2tpbl9zZXR0aW5ncy54bWyVVsFu2zAMve8rguxeZ+u6boAaIE1ToEC3FmvRu2wzthBZMiQ5Xf5+oizXUhInXogCEfkeSVEkU6I3TMw/TSYkk1yqFzCGiUKjptNNWH4zTRtjpLjIpDAgzIWQqqJ8Ov987z4kcchzLLkFNZazphn0YWazy/vFbAzFx7i6RhkiZLKqqdg9ykJepDTbFEo2Ij+bWrmrQXEmNpjRz+vlajAAZ9o8GKiinFY/UMZRagVaA6b0fYVylsVpCryLNHOfkZw+1Onb79G2TDPjaIsvKEO0mhYQF3m2RBnGC+s9fpVrlNMEA3+NhV5+RRmEcroDFTtfXKEMMmTd1P/TI7WSBRY05px+xA8OlzS342cJdzOUswS8EAY6+wq+PN/uUAKQ/xrOPcFxVZI/Y133FgI+esphblQDJOlOrU2X8v2pMXY+YL6mXFtAqOpBzzbpZ9rozk2s63F/4J2JPPTlNT3kTfKmgmWbcOAu1vf45fLW7YrQ6YcuyFDB1iuDFHtlj/xt63qADJQ98oWzHJ4E3x1msG9qSd0j31L/nKfrb60gqD3m3tqdOitGesTR1UGqXtFhKpnDXGM6r6wCfDeSOF2bUnKQExF0ywpqmBS/EJfu3GU0SfYMvteOdxYxzHA41nAuR7umw3K5c9yP3ho3ZPuz0F+uPU+M3eI3U2oMzcrK/izp6cTz7JjYwkyT4wzckxYO6kGsZcBxsYdIFVUbUK9S8rFhhDSgx7qX7XANwUkS1IAkx6tMvJNj5RdNlYJa2VdjoLsqx8oWWLKi5PbPvDF4h3yPMWBtqaa0/gRlH30ZKHwTAFVZ2XVte2gtVcMN47CFbvgDhbvy0N2Itl061HAL8whrE7ac14zqSb8r+l6Jd0igP4J/s2lFjvcsI9re0FS7m0WT363hPpdoMXfrDJsv3GTu7HspcmzthxW0Svx38h9QSwMEFAACAAgAiZCER9XqJ9PnAgAAcgoAACYAAAB1bml2ZXJzYWwvaHRtbF9wdWJsaXNoaW5nX3NldHRpbmdzLnhtbNVWzU4bMRC+5yksVxzJAqWFok1QRYKIoElE0gInNFk7WQuvvbW9CeHUp+mD9Uk6XhNIBEULgqpVDonHM9988xvH+9eZJFNurNCqQTfrG5RwlWgm1KRBvw4P13cpsQ4UA6kVb1ClKdlv1uK8GElh0wF3DlUtQRhl93LXoKlz+V4UzWazurC58bdaFg7xbT3RWZQbbrly3ES5hDl+uXnOLW3WaoTEQfRFs0JyIhhSUMKzA3nkMkmjoDWC5GpidKHYgZbaEDMZNei7jQP/WegEpJbIuPKx2SYKvdjtAWPC0wE5EDecpFxMUuS9s03JTDCXNujWtkdB7eghSokdQgCPcqAxFuVu4TPugIGDcAz+HL92diEIIjZXkIlkiDfEh9+greHl0UW/fXrS6R5fDnu9k2GnH0iUNtEqThytOoqRkC5Mwu/8xOAcJCnyRpsxSMvjaFm0UBtrtULOn8lIS0x9aUXJGJnKeYN+NgIkJcKBFMndrQMz4e5QSIzB227Wx8rRe8AQb5KCsXzZ0eLG+iwmzTNdSEbmuiBSXHHiNMGIigx/pZwsp5uMjc5KqQTriJWCcTIVfMbZfpmlW8A/ObpAF1mBltiKueQuePheiBsy4mNtEJfDFJsW5cIG/PqzgHOw9h4UFhzXBiedVvuy0221z9d8gMCmoJJngmMJeZa7t8AHjF1pdCGlxmwuQWBmEigsL+vDBCvVqoRZ2XcK07LovpAlKJZbIJ+AiRcJtpZQBa8KmIAiWsk5gQSHwvoWmgpdWJSEZgnQ9kUEgykRqqQ6wQWFzgzjpgraxubW++0PH3d2P+3Vo18/fq4/aXS7KPoSvLewKQ6eXBV36+LhzMWRn9DHh92Z4m/Nev+0/a1Kprrt82Gl+rQHleB6VbR6x1W0TsNy6i8tpipmZ2AUrpb/QrWLW3ASVi7uQSky4Th7zQZ/QZM+/Y8UWviVmvQNo3hy1P7dIMLp7gGy8uKIo0efRDWUr74Tm7XfUEsDBBQAAgAIAImQhEcAu+QqngEAAB8GAAAfAAAAdW5pdmVyc2FsL2h0bWxfc2tpbl9zZXR0aW5ncy5qc42UTW/CMAyG7/wKlF0n1I0xtt0QH9IkDpPGbdohLaZUpEmVhI4O8d9XlwFN6o7FF/Ly5HXsKt53uuViEeu+dPfV72r/5u4rDVCzegu3ri5a9BR1ZkSyhEWSgkgkMA/JT0fP8uFCUMZMVqZh8Y62pubHFP6z4sLU8Yyw0IRmqMM5AX4R2o46/H0WO7W6jjXVGh1urVWyFylpQdqeVDrlFcNuZtWql+jBKgd9BV3xCBzTIOjPRkEbeXEcDDHqXKTSjMtirmLVC3m0ibXaymVb/nWRgS4/+eY37fNwPHXsRGLsq4XUTzx9wmgnMw3GwG/exykGCQsegqj5BtX6A3WMmwV5dJ6YxJ7o0R1Gnc54DI0uBWMMF5OlV6ObQ4wmZ2Fnj0T/HsMhBC9AN6xGAwwHVNk2+8cHzLSKsSMNtNnzMyoUXyYyPnKTAIPk8LJo29a9S6EPEwzmPCHlPaE19fzSttnhg4YArTOWTnmNl3dO2QlKlEQORWjUtMrpOWL9OYL7jy7j1vJonZbjoRyOZRu43oBeKCXK239eu6efq3P4AVBLAwQUAAIACACJkIRH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iZCER7DtXVduAAAAdgAAABwAAAB1bml2ZXJzYWwvbG9jYWxfc2V0dGluZ3MueG1sDcw9DsIwDEDhvaewvJefjaFpNzYQEuUAVmNQJMdGiYXg9nh7w6c3Ld8q8OHWi2nC4+6AwLpZLvpK+FjP4wmhO2kmMeWEagjLPExiG8md3QN2eAv9uK1cI5yvVEPeGndWJ48zjHCJ57Nwxv08/AFQSwMEFAACAAgAA3TLRM6CCTfsAgAAiAgAABQAAAB1bml2ZXJzYWwvcGxheWVyLnhtbK1VTW/bMAw9p8D+g6F7raRd1zSQW3QFih3WoUDWbbdAtRlbi215klw3/fWj/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5UBCUn9/aFpkvSBWw7bgyT1cXPh7g2y33jVT7G4RhF9UKuq1obiWaW4JaDreNvu4oSHPbLXCTK2hKNWNPIgD5hSvFbVtcGpUDoyNjjaVDMKPVlWuROkFYZJL47B+0sX4jaX7q15QpAf9DmE9I1NZEpAE83wr0MZBgTQ1gsa3NNVns2phdTjp/THp9PTBVOdai4EUcw1UIOIYBN5x2dnoICoprdPFzNcL2Dg6CIxFGMT5mkmF8epAm4Wo3ydA7OAiOpb+bgLbmtox0XMdRM7UdxOjEOmF+ro1MxEvZnoM9Y1ZlH742cs3RdSbag/P5H6M4iNEM5pZMrC771ttXzeG9nVOjO59NVlkG3YrzACbPKq9mFvJs5BPAluexuenn1OzDHnSU89R0THN9x36XxVq8gFOIwP7pFqe2JhHYnvHIh+VpjwH1xO0yCF+apiIyWktSqXlIOYa1eRJQVJhqVj6i6qGSeRqMtHGz7uegY9xV1wq4E8MWM12cYPPJzCPv8aW+y8XZRXeV88VFgy3zuq8CV7m8YVXXCXedQet+bS/C6pnH199QSwMEFAACAAgAiZCER1xY5FeMAgAAagcAACkAAAB1bml2ZXJzYWwvc2tpbl9jdXN0b21pemF0aW9uX3NldHRpbmdzLnhtbJVVS27bMBDd9xSEDxCTIvUDHAP6UIWBIg2aAF3TMuMKkUmDpNOk0AV6hqKLZtEDdJlNT9M2xyhp1x+5iuNoVuS8N8N5HA0H+roS2UIbOas+MVNJccGNqcRUD18BMChlLdW54pqb5UZ7Cwg246e9Pw/3j59/PP788uvh+++v33pAGyYmTE1Oe1es1ry3Yq65oLKO8cIYKU5KKQwX5kRINWN1D9ywemEjFsuv13+eKG+4egHtipV8P1m4/J5ltTL5obNOTilncybu3sipPBmz8nqq5EJMjjnjh7s5V3UlrjfgOMxod5a60mZk+KzjbDRydgRrbi9R8+3RAursMLFmY16388FjGPu5Dsiwx7ypdGV2mAly1smcsynv0hw+gRY2fAc8gTCEhziG35oNGnvOutE1u+PqBSeS88X8hU0zV3LqtO2iHbjQDa2WbGJ/9w0nh84Oc1xdLt0xd9LSiuTO1rhBf2eWLMdNf3/erAK9r8REfhyJK/mPuB4wmfPqIQQrgUAUJlEe2RVJiQdCQj0agZz6mfXFOI9xZn25h7JBfy/EKq7ipR0q3VEH/Zb3f8JIaK7MSEz47RC30buudgWvlZXf4vQwIM6addZmKRUBBNlJQxsvwRgHIPNzlMMmDOMwQYBC4kPcpJFrQYB8H8VBg0LPx3ZVxIGNQmgcABIS4uWNRz3LBkmS5l7WhDhGKLHZaBRnTVGktucBQgiTvPEDXKQQWDS2MRIcOQFxjlMcNEmaoAiDIivSgjQ0p0Hmg8ijAYQNSVMM4VbcbXW7cm13jy5nLeczATuvoNO77bZ2cw3KhVIWfMlntssNB2Om+cj28fk7ekHPLpPL0duzVQNbqHs210htN23lTz6nfwFQSwMEFAACAAgAirpzR4LIvt4RCgAA+B4AABcAAAB1bml2ZXJzYWwvdW5pdmVyc2FsLnBuZ+2Z/1cTVxbA466rri62rlJKSonttrD9ItTlS5BvU79W241UKUUpIbSoqabyJWkaAkmm1SrLQYguW1GIyWlpQUtJuiKFaCBWCiNFJkspDEhMhECmEEkIaRJCmJmdwGnds7/sH7D5Yc7MvZ87b+57775735lX+vreVwJWU1dTKJSAPbt37KdQljMolN9yV60gNVUbYhDytoy3/5VtFCUcMkkKy9lbGVsplH9K1yy8/TtS/n3+7oM8CmVth+9aBuVdPkShhJbv2bH1jcKs6XvA7cMjbytGR66kstNjnz+T+jj99IZlQSde3v945vIfVgX+JewUk7l99dsvPXYre/npjS+t6Mne0PzqurGwU6+mrfho/+XAp099f/mNBPv1QwlvlQhwURQPSjfaDs7k6zTogyhjFqp/p3EYFdHaWstp+ExJZPvsJyrN3FiQdq5Umjy/inTv/vB118uw5PZwkFoKGqI9cyapI5vUfxjIBsepiveqRd4RI7zyN6Tqqy3eZ0jFwng40L2S4lPMH9KOi47UW5eTwgFnt6Q7qH3mlGY9KWUPECORkwnLyMeuw4u4ap1Pzdzla5sf7AODfuAHfuAHfuAHfuAHfuAHfuAHfuAHfuAHfuAHfvD/AIZcLMDdt8b3U1FyjuH7gfhhdr8PbByK9lmtimX42In/iWberAkDCY+uba4hEreWqUDPa5H4AynxU2e6dj5Nfv/O8MUbUSXsCE4F+e7c+3rkWvMR7+ECCW56gsCNyUePC0OLK9QVKhT3KVN4x7FxRqXW+4lOO9cPeOLAA3LrnYmL/dUc8mMGlRZrZonPE3Pg4HlUPyWzwTlyUzWuqcvj4ilO34sLmLGHdrZFYL5mppLeudGFk04efu071gJEnEXFgtBUKHkl2iw2Bj2bKOz/Li3MZvylcanDXg4QHcDtmGHeflSSDiWGozESBW1AOFu3B3tdc+MXs7ag5seKc6f0tqkLqFkzyLfmddR1s3f0xpDYZhUhOxs75LXxxI14s1rYbxMI18cykv90TEn2v5CO1lJ1nuK/hg6E6Ac26/o8F/ZeIlKHoz1nLqtXUCj37yWikcmbYlYK+Hd4fEkjt/fb1KFf4bTYIZAkICzdwd4O5pMOGebMw47AHTXzQWQDgy3tzrFio9cQjo/S8NFOeru9nNVK/GyTuG9o/6XMgXOkljmuFYBYLTYdT20FWlSoFxa0O36A9ESmFWorX+oe7BloKiOH2TymrBDCcPF9piTAvvJetMdM13rG6gFssozKTh0v0gcDuF0Kjg41bS7oEurtXxb8V9seHYiPcVjejGQzjlKRHMObiwOUhzIlbTMm4O80N3gIXChZ4G2+eTBdHmOzyNE4YiOYBKnFgDlOx7cWDxe50o5FWKcuIFuAni1Q8Q1Jl2XbKYR5KN9s00s0B0YTbZPsTRLA3Ddyp3OC2W4cP5lbnVmzFtWyt+n2KAh5gfHrOFOiWfLg4udRoeFTU6jWLcGYkTVDFpznTTRTgblvH5nd7ETdVxaDpT7BeHifRUl3Xi04HqJHzkpNrwDzfRwFmmGT82eC3aAGUJYFZLm6S9OveFobcrJQqtvpNFGxjEgkzq0I+CLKyiGaPuJ2xdBUVCkHry8asdE92TVh0soCN2YDiUqv8slvokJp7k9jGXChqM9ywd249GVPjXHOmclL6gx2x0wOv6hu4QQIWSXygAoF9oCt+JnTZDrjdSTGE++CXdjzFbwHwWzTOD5ET+Nx0yENHAN7mNMF5XiYZcJygWcg2d3oIn3IdbM7jeeOhYtrzeNpyUN13T2x9AqIrg+WVjrmTiS6ILQt62sIAgxgLgsknKfbDDJp5LwThexzTe1L4SA3ixe+kWWgzHRQNiLlDPXwt95sXptkSrN0WqbKvCu6m7em0kaE62PCyYi16CE+LOX8DDkdPZmOwiS8YK2UIzFCGV6rhn5sb1ZnXTdwr53AEMcl+hS22Z0DgzaYePzX0EhJtTTWx5tetOoy7K2x2+FP1qE4OQ6DJ5H4WftmxPFjq4qlakhV2rarYwNDgauOumN7F6PDJLN4hmHPpRe2K5sdzeZkNxKH4ZnIrr5g9wvpVqvjLbe2rLoy3TcVSO4wlrA9AnFXL7wGJqJFFZby/LaDDyfiinMwte29TNY7RY1PqQKkUTB1VqToxmrD0gFO9w1v2jPIkR6Pzdkny6Brr1RXkmucD8cBbr4BTWR9c5QL6Ez2p096IS6Mub0RiNFx1Wvc2dvdIPqaUWnpBEx4+S32LSX9bnPlB+Vek1IKZ0benugfilbjovJ4s7hhcZ0f9eXPPyOZKQVd2KuVEH/CRJ3NqErOfVRmv36K4E90Du9ujYgtXAiIStm3FADBiDCT44Bi3DXKKt3pnmAk+SbmzYxAFtpzrfKpxcGfOHm8OgRZezcYHZdySiZx83VDPvuPKuhSQWgx2O7NUdEtE/FmTZ8KjVNq0euEXiLqoCFPjJ5pYEJ6hY1rvC98YvHsLbEX9NCJeJ97jd6p9trBs0h4YChYDDfIUa72nQm9EtL8MjKtsEnyxe3glOFodfJhbuOnujids1WOXyPDfykof6rrLvjgnHW9aNf0i8yap5C4vJtQ3o9J8OeKUg3L8L6s91w/jUnOGoa6hB/B016ejH6Lf2cgyyUr8ZWfD3WnfQVHbS1KZcv4WfcEP9Z1Y/2ByK5bwWzM2yoRiayW1ZVRyhjLyJdLK/aMVyfCPtBHhdIZVrRwi2UiCmBHVHCOg5fcB20snVhErQlDk/Y57PE0Uf/Hb/ICKJSb/RiGAu6xFGLclFncVtp0ABww78Q6vAWxy/ZqY1Ph6So1TRC7TpkVtCZxZy9EpuZ4FC2SSR2TZ/pVa1ZlCc59e7GS57V/VmoRWml7yGXJpJ+NQNvyDevJTJHTPx712WLwtTjoWrtF7SqyLmY91KoCLXRehOFjRqXub0vZ2cAS2wU8zCkbSPTVj2EWjtsmEjXP1YQp1i3OjqZmqYQN8dJ4+WQJS0dbJjTTEDfiP2oQ6H5BAdaTqelw6pIN6OVoq3kzGx7aCNCETceedIUMeIy+MkUH0RbHguL7h2UO8uSWZZQl0flWX6lyKI05XDdZf7/oqU7+R1T9kisAi5it4jJcmTLbzGVHe4L0So6izEFFhNrG8Lzqrx7A4t02XtAfyJ679FrjOGPwvE7IALNGHpqIS+H66f7CfaRL76I9WxWmahcDOa/jM0B4UiyyW2pJoxB0pdBaFSNexV4LlAcFkq1VFedy7tYrNyE64jnDscWty31101Hfieqj71X79i7La8J8t9FawqVqPytYPFqN9z5LExOA+Fnb4saJ73oteR4gLCXCcFK8+WUTa7avDKQScwoAXjqL3eJ9hi26epTb9QgxxvG8/OsRLqEhdQROI7BOYkHAunPSZy1vaKJxXTtxotA+Rvwmy7WR+x3CU/vInp17dyi3ZZ/4N1BLAwQUAAIACACKunNH0iigUkoAAABrAAAAGwAAAHVuaXZlcnNhbC91bml2ZXJzYWwucG5nLnhtbLOxr8jNUShLLSrOzM+zVTLUM1Cyt+PlsikoSi3LTC1XqACKGekZQICSQiUqtzwzpSQDKGRgbo4QzEjNTM8osVWyMLCAC+oDzQQAUEsBAgAAFAACAAgAiZCER+lu22TkAwAAdA4AAB0AAAAAAAAAAQAAAAAAAAAAAHVuaXZlcnNhbC9jb21tb25fbWVzc2FnZXMubG5nUEsBAgAAFAACAAgAiZCER6uvADQSAwAAYQsAACcAAAAAAAAAAQAAAAAAHwQAAHVuaXZlcnNhbC9mbGFzaF9wdWJsaXNoaW5nX3NldHRpbmdzLnhtbFBLAQIAABQAAgAIAImQhEfkoSsAvgIAAFUKAAAhAAAAAAAAAAEAAAAAAHYHAAB1bml2ZXJzYWwvZmxhc2hfc2tpbl9zZXR0aW5ncy54bWxQSwECAAAUAAIACACJkIRH1eon0+cCAAByCgAAJgAAAAAAAAABAAAAAABzCgAAdW5pdmVyc2FsL2h0bWxfcHVibGlzaGluZ19zZXR0aW5ncy54bWxQSwECAAAUAAIACACJkIRHALvkKp4BAAAfBgAAHwAAAAAAAAABAAAAAACeDQAAdW5pdmVyc2FsL2h0bWxfc2tpbl9zZXR0aW5ncy5qc1BLAQIAABQAAgAIAImQhEca2uo7qgAAAB8BAAAaAAAAAAAAAAEAAAAAAHkPAAB1bml2ZXJzYWwvaTE4bl9wcmVzZXRzLnhtbFBLAQIAABQAAgAIAImQhEew7V1XbgAAAHYAAAAcAAAAAAAAAAEAAAAAAFsQAAB1bml2ZXJzYWwvbG9jYWxfc2V0dGluZ3MueG1sUEsBAgAAFAACAAgAA3TLRM6CCTfsAgAAiAgAABQAAAAAAAAAAQAAAAAAAxEAAHVuaXZlcnNhbC9wbGF5ZXIueG1sUEsBAgAAFAACAAgAiZCER1xY5FeMAgAAagcAACkAAAAAAAAAAQAAAAAAIRQAAHVuaXZlcnNhbC9za2luX2N1c3RvbWl6YXRpb25fc2V0dGluZ3MueG1sUEsBAgAAFAACAAgAirpzR4LIvt4RCgAA+B4AABcAAAAAAAAAAAAAAAAA9BYAAHVuaXZlcnNhbC91bml2ZXJzYWwucG5nUEsBAgAAFAACAAgAirpzR9IooFJKAAAAawAAABsAAAAAAAAAAQAAAAAAOiEAAHVuaXZlcnNhbC91bml2ZXJzYWwucG5nLnhtbFBLBQYAAAAACwALAEkDAAC9IQAAAAA="/>
  <p:tag name="ISPRING_ULTRA_SCORM_COURSE_ID" val="19D12169-10B6-4984-8CE8-8968B0B22BA0"/>
  <p:tag name="ISPRING_SCORM_RATE_SLIDES" val="1"/>
  <p:tag name="ISPRING_SCORM_RATE_QUIZZES" val="0"/>
  <p:tag name="ISPRING_SCORM_PASSING_SCORE" val="100.0000000000"/>
  <p:tag name="ISPRINGONLINEFOLDERID" val="0"/>
  <p:tag name="ISPRINGONLINEFOLDERPATH" val="Content List"/>
  <p:tag name="ISPRINGCLOUDFOLDERID" val="0"/>
  <p:tag name="ISPRINGCLOUDFOLDERPATH" val="Content List"/>
  <p:tag name="ISPRING_SCORM_ENDPOINT" val="&lt;endpoint&gt;&lt;enable&gt;0&lt;/enable&gt;&lt;lrs&gt;http://&lt;/lrs&gt;&lt;auth&gt;0&lt;/auth&gt;&lt;login&gt;&lt;/login&gt;&lt;password&gt;&lt;/password&gt;&lt;key&gt;&lt;/key&gt;&lt;name&gt;&lt;/name&gt;&lt;email&gt;&lt;/email&gt;&lt;/endpoint&gt;&#10;"/>
  <p:tag name="ISPRING_PRESENTATION_TITLE" val="25"/>
</p:tagLst>
</file>

<file path=ppt/theme/theme1.xml><?xml version="1.0" encoding="utf-8"?>
<a:theme xmlns:a="http://schemas.openxmlformats.org/drawingml/2006/main" name="Office 主题​​">
  <a:themeElements>
    <a:clrScheme name="自定义 274">
      <a:dk1>
        <a:sysClr val="windowText" lastClr="000000"/>
      </a:dk1>
      <a:lt1>
        <a:sysClr val="window" lastClr="FFFFFF"/>
      </a:lt1>
      <a:dk2>
        <a:srgbClr val="7F7F7F"/>
      </a:dk2>
      <a:lt2>
        <a:srgbClr val="7F7F7F"/>
      </a:lt2>
      <a:accent1>
        <a:srgbClr val="C00002"/>
      </a:accent1>
      <a:accent2>
        <a:srgbClr val="C00002"/>
      </a:accent2>
      <a:accent3>
        <a:srgbClr val="C00002"/>
      </a:accent3>
      <a:accent4>
        <a:srgbClr val="C00002"/>
      </a:accent4>
      <a:accent5>
        <a:srgbClr val="808080"/>
      </a:accent5>
      <a:accent6>
        <a:srgbClr val="808080"/>
      </a:accent6>
      <a:hlink>
        <a:srgbClr val="FFFFFF"/>
      </a:hlink>
      <a:folHlink>
        <a:srgbClr val="FFFFFF"/>
      </a:folHlink>
    </a:clrScheme>
    <a:fontScheme name="自定义 1">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FB4FF"/>
        </a:soli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defRPr sz="1600" b="1" dirty="0" smtClean="0">
            <a:solidFill>
              <a:schemeClr val="accent6"/>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TotalTime>
  <Words>6065</Words>
  <Application>Microsoft Office PowerPoint</Application>
  <PresentationFormat>全屏显示(16:9)</PresentationFormat>
  <Paragraphs>868</Paragraphs>
  <Slides>59</Slides>
  <Notes>59</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59</vt:i4>
      </vt:variant>
    </vt:vector>
  </HeadingPairs>
  <TitlesOfParts>
    <vt:vector size="69" baseType="lpstr">
      <vt:lpstr>ITC Avant Garde Std Md</vt:lpstr>
      <vt:lpstr>LiHei Pro</vt:lpstr>
      <vt:lpstr>方正兰亭粗黑_GBK</vt:lpstr>
      <vt:lpstr>时尚中黑简体</vt:lpstr>
      <vt:lpstr>微软雅黑</vt:lpstr>
      <vt:lpstr>Arial</vt:lpstr>
      <vt:lpstr>Calibri</vt:lpstr>
      <vt:lpstr>Consolas</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25</dc:title>
  <dc:creator>kingpub</dc:creator>
  <cp:lastModifiedBy>一辰 赵</cp:lastModifiedBy>
  <cp:revision>1069</cp:revision>
  <dcterms:created xsi:type="dcterms:W3CDTF">2015-04-24T01:01:00Z</dcterms:created>
  <dcterms:modified xsi:type="dcterms:W3CDTF">2023-09-06T04:42:04Z</dcterms:modified>
  <cp:category>plus206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